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Default Extension="svg" ContentType="image/sv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9"/>
  </p:notesMasterIdLst>
  <p:sldIdLst>
    <p:sldId id="302" r:id="rId2"/>
    <p:sldId id="2721" r:id="rId3"/>
    <p:sldId id="2745" r:id="rId4"/>
    <p:sldId id="2735" r:id="rId5"/>
    <p:sldId id="2704" r:id="rId6"/>
    <p:sldId id="2706" r:id="rId7"/>
    <p:sldId id="2740" r:id="rId8"/>
    <p:sldId id="2707" r:id="rId9"/>
    <p:sldId id="2741" r:id="rId10"/>
    <p:sldId id="2742" r:id="rId11"/>
    <p:sldId id="2732" r:id="rId12"/>
    <p:sldId id="2728" r:id="rId13"/>
    <p:sldId id="2730" r:id="rId14"/>
    <p:sldId id="2743" r:id="rId15"/>
    <p:sldId id="2734" r:id="rId16"/>
    <p:sldId id="2737" r:id="rId17"/>
    <p:sldId id="2744" r:id="rId1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2" autoAdjust="0"/>
    <p:restoredTop sz="83925" autoAdjust="0"/>
  </p:normalViewPr>
  <p:slideViewPr>
    <p:cSldViewPr snapToGrid="0">
      <p:cViewPr varScale="1">
        <p:scale>
          <a:sx n="58" d="100"/>
          <a:sy n="58" d="100"/>
        </p:scale>
        <p:origin x="-115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8C829F-E19B-4BB3-8B13-9C3924B7D718}" type="datetimeFigureOut">
              <a:rPr lang="es-CL" smtClean="0"/>
              <a:pPr/>
              <a:t>19-01-2025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A802B-9B22-429F-B4BA-8567230311E5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612701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95658-EA1F-4910-80AB-4DA76E167475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6864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s-MX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Después de toda esta lista de confiar en el hombre y no en Dios de toda la Gloria (</a:t>
            </a:r>
            <a:r>
              <a:rPr lang="es-CL" sz="1200" b="1" u="sng" dirty="0" smtClean="0">
                <a:solidFill>
                  <a:srgbClr val="FF0000"/>
                </a:solidFill>
              </a:rPr>
              <a:t>Trono de gloria, excelso)</a:t>
            </a:r>
            <a:r>
              <a:rPr lang="es-CL" sz="1200" b="1" u="sng" baseline="0" dirty="0" smtClean="0">
                <a:solidFill>
                  <a:srgbClr val="FF0000"/>
                </a:solidFill>
              </a:rPr>
              <a:t> </a:t>
            </a: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A diferencia del pueblo necio de Judá que </a:t>
            </a:r>
            <a:r>
              <a:rPr lang="es-CL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confiaba en el hombre, en su propio corazón o en las riquezas</a:t>
            </a: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CL" sz="1200" b="1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Jeremías pone su mirada en  Dios</a:t>
            </a:r>
          </a:p>
          <a:p>
            <a:pPr marL="228600" indent="-228600">
              <a:buAutoNum type="arabicPeriod"/>
            </a:pPr>
            <a:r>
              <a:rPr lang="es-CL" sz="1200" b="0" i="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Había una necesidad,</a:t>
            </a:r>
            <a:r>
              <a:rPr lang="es-CL" sz="1200" b="0" i="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pero primera hace esta alabanza </a:t>
            </a:r>
          </a:p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Jeremías proclama su confianza y esperanza solo en Dios, (el no deseaba la calamidad, pero tenía que entregar el mensaje, al igual que en nuestros días uno no desea el más a los que se apartan, pero hay que orar y advertirle del juicio venidero)</a:t>
            </a:r>
            <a:endParaRPr lang="es-CL" b="0" u="non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802B-9B22-429F-B4BA-8567230311E5}" type="slidenum">
              <a:rPr lang="es-CL" smtClean="0"/>
              <a:pPr/>
              <a:t>12</a:t>
            </a:fld>
            <a:endParaRPr lang="es-C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Jeremías repite la ley y les recuerda</a:t>
            </a:r>
          </a:p>
          <a:p>
            <a:pPr marL="228600" indent="-228600">
              <a:buAutoNum type="arabicPeriod"/>
            </a:pPr>
            <a:r>
              <a:rPr lang="es-CL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Exodo</a:t>
            </a: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20:8</a:t>
            </a:r>
          </a:p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rechazaron la palabra del Señor y continuaron tratando el día de reposo como si fuera cualquier otro día.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802B-9B22-429F-B4BA-8567230311E5}" type="slidenum">
              <a:rPr lang="es-CL" smtClean="0"/>
              <a:pPr/>
              <a:t>13</a:t>
            </a:fld>
            <a:endParaRPr lang="es-C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2E1C88-3939-4832-BAAB-091D6FA96EB5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28875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Jeremías habla de parte del Señor y promete al pueblo que si obedecían incluso este mandamiento, Dios preservaría su ciudad y su reino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802B-9B22-429F-B4BA-8567230311E5}" type="slidenum">
              <a:rPr lang="es-CL" smtClean="0"/>
              <a:pPr/>
              <a:t>15</a:t>
            </a:fld>
            <a:endParaRPr lang="es-C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2E1C88-3939-4832-BAAB-091D6FA96EB5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2887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2E1C88-3939-4832-BAAB-091D6FA96EB5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2887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802B-9B22-429F-B4BA-8567230311E5}" type="slidenum">
              <a:rPr lang="es-CL" smtClean="0"/>
              <a:pPr/>
              <a:t>4</a:t>
            </a:fld>
            <a:endParaRPr 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</a:t>
            </a:r>
            <a:r>
              <a:rPr lang="es-CL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describir el pecado de Judá se ve la </a:t>
            </a: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dureza y la fuerza de la rebelión de Judá contra Dios. No era algo superficial era una marca permanente que no puede ser borrado,</a:t>
            </a:r>
          </a:p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</a:t>
            </a:r>
            <a:r>
              <a:rPr lang="es-CL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corazón y sus obras eran marcadas por el pecado </a:t>
            </a:r>
          </a:p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Su pecado estaba escrito tan profundo y en lugares tales que sería leído por generaciones.</a:t>
            </a:r>
          </a:p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 pecado siempre tiene consecuencias, La sentencia estaba dada, Judá perdería todas sus posesiones y terminarían siendo conquistados y llevados como cautivos a Babilonia.</a:t>
            </a:r>
          </a:p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802B-9B22-429F-B4BA-8567230311E5}" type="slidenum">
              <a:rPr lang="es-CL" smtClean="0"/>
              <a:pPr/>
              <a:t>5</a:t>
            </a:fld>
            <a:endParaRPr lang="es-C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es-MX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 maldición se asocia simplemente con la confianza depositada en el </a:t>
            </a:r>
            <a:r>
              <a:rPr lang="es-MX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hombre (Salmo 62: </a:t>
            </a: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&lt;&gt; EN Dios solamente está callada mi alma: De él viene mi salud.</a:t>
            </a:r>
            <a:r>
              <a:rPr lang="es-CL" dirty="0" smtClean="0"/>
              <a:t/>
            </a:r>
            <a:br>
              <a:rPr lang="es-CL" dirty="0" smtClean="0"/>
            </a:b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El solamente es mi fuerte, y mi salud; Es mi refugio, no resbalaré mucho.</a:t>
            </a:r>
          </a:p>
          <a:p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Esta es la imagen de aquel (creyente o no) que confía en el hombre en lugar del Señor;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802B-9B22-429F-B4BA-8567230311E5}" type="slidenum">
              <a:rPr lang="es-CL" smtClean="0"/>
              <a:pPr/>
              <a:t>6</a:t>
            </a:fld>
            <a:endParaRPr lang="es-C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confiar en el Señor es lo mismo que </a:t>
            </a:r>
            <a:r>
              <a:rPr lang="es-CL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deleitarse en su palabra</a:t>
            </a: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802B-9B22-429F-B4BA-8567230311E5}" type="slidenum">
              <a:rPr lang="es-CL" smtClean="0"/>
              <a:pPr/>
              <a:t>7</a:t>
            </a:fld>
            <a:endParaRPr lang="es-C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Confiar en el corazón es solo otra forma de confiar en el hombre. Mateo 21  Y respondiendo Jesús les dijo: De cierto os digo, que si tuviereis fe, y no dudareis, no sólo haréis esto de la higuera: mas si á este monte dijereis: Quítate y échate en la mar, será hecho.</a:t>
            </a:r>
          </a:p>
          <a:p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22  Y todo lo que pidiereis en oración, creyendo, lo recibiréis. (los reyes cuando se apoyaron en Dios, ganaron batallas, cuando se apoyaron en los hombres perdieron) </a:t>
            </a:r>
          </a:p>
          <a:p>
            <a:pPr marL="228600" indent="-228600">
              <a:buAutoNum type="arabicPeriod"/>
            </a:pPr>
            <a:endParaRPr lang="es-CL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802B-9B22-429F-B4BA-8567230311E5}" type="slidenum">
              <a:rPr lang="es-CL" smtClean="0"/>
              <a:pPr/>
              <a:t>8</a:t>
            </a:fld>
            <a:endParaRPr lang="es-C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“La naturaleza humana no regenerada está en su condición,  sin la gracia divina,</a:t>
            </a:r>
          </a:p>
          <a:p>
            <a:pPr marL="228600" indent="-228600">
              <a:buAutoNum type="arabicPeriod"/>
            </a:pPr>
            <a:r>
              <a:rPr lang="es-CL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 nosotros podemos conocer nuestro propio corazón, lo que tenemos que hacer es depender todos los días en Dios, VERDAD BÍBLICA (Nuestra confianza debe estar en DIOS)</a:t>
            </a:r>
          </a:p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Dios conoce el corazón y la mente. </a:t>
            </a:r>
            <a:r>
              <a:rPr lang="es-CL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Riñones lo mas profundo de nuestro ser </a:t>
            </a:r>
          </a:p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Dado que Dios conoce perfectamente el corazón y la mente del hombre, su juicio es verdadero.</a:t>
            </a:r>
            <a:endParaRPr lang="es-CL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802B-9B22-429F-B4BA-8567230311E5}" type="slidenum">
              <a:rPr lang="es-CL" smtClean="0"/>
              <a:pPr/>
              <a:t>10</a:t>
            </a:fld>
            <a:endParaRPr lang="es-C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HABLAMOS de la locura de confiar en el corazón. Y AHORA  mostrar la necedad de confiar en las riquezas.</a:t>
            </a:r>
          </a:p>
          <a:p>
            <a:pPr marL="228600" indent="-228600">
              <a:buAutoNum type="arabicPeriod"/>
            </a:pP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Jeremías ha mostrado la locura de confiar en cualquier otra cosa que no sea el Señor; ahora mostrará por contraste </a:t>
            </a:r>
            <a:r>
              <a:rPr lang="es-CL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grandeza de confiar en Dios,</a:t>
            </a:r>
          </a:p>
          <a:p>
            <a:pPr marL="228600" indent="-228600">
              <a:buAutoNum type="arabicPeriod"/>
            </a:pPr>
            <a:r>
              <a:rPr lang="es-CL" sz="1200" b="1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Trono de Gloria Excelso: Glorificar a Dios y gozar de el para siempre </a:t>
            </a:r>
            <a:endParaRPr lang="es-CL" b="1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802B-9B22-429F-B4BA-8567230311E5}" type="slidenum">
              <a:rPr lang="es-CL" smtClean="0"/>
              <a:pPr/>
              <a:t>11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svg"/><Relationship Id="rId5" Type="http://schemas.openxmlformats.org/officeDocument/2006/relationships/image" Target="../media/image5.png"/><Relationship Id="rId4" Type="http://schemas.openxmlformats.org/officeDocument/2006/relationships/image" Target="../media/image9.sv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10" Type="http://schemas.openxmlformats.org/officeDocument/2006/relationships/image" Target="../media/image3.png"/><Relationship Id="rId4" Type="http://schemas.openxmlformats.org/officeDocument/2006/relationships/image" Target="../media/image8.png"/><Relationship Id="rId9" Type="http://schemas.openxmlformats.org/officeDocument/2006/relationships/image" Target="../media/image2.sv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12.png"/><Relationship Id="rId4" Type="http://schemas.openxmlformats.org/officeDocument/2006/relationships/image" Target="../media/image20.sv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3.svg"/><Relationship Id="rId4" Type="http://schemas.openxmlformats.org/officeDocument/2006/relationships/image" Target="../media/image7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14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14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rtlCol="0"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709530" y="3869634"/>
            <a:ext cx="8767860" cy="1388165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s-ES" noProof="0"/>
              <a:t>Haga clic para editar el estilo de subtítulo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966507B8-1A43-45DB-883C-4D7009693914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es-ES" noProof="0"/>
              <a:t>
              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8" name="Conector recto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265330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>
              <a:defRPr/>
            </a:lvl1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2450A2-8C6B-453D-AD7E-05EF850C4BB7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
              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="" xmlns:p14="http://schemas.microsoft.com/office/powerpoint/2010/main" val="238576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3000" y="762000"/>
            <a:ext cx="7429500" cy="5410200"/>
          </a:xfrm>
        </p:spPr>
        <p:txBody>
          <a:bodyPr vert="eaVert" rtlCol="0"/>
          <a:lstStyle>
            <a:lvl1pPr>
              <a:defRPr/>
            </a:lvl1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633F54-48B9-465B-924F-FEBA8E9B593E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
              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="" xmlns:p14="http://schemas.microsoft.com/office/powerpoint/2010/main" val="1702080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>
            <a:spLocks noChangeAspect="1"/>
          </p:cNvSpPr>
          <p:nvPr/>
        </p:nvSpPr>
        <p:spPr bwMode="white">
          <a:xfrm>
            <a:off x="440683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69EEC8-605E-4E58-948B-0991A8446E7F}" type="datetime8">
              <a:rPr kumimoji="0" lang="es-ES" sz="900" b="0" i="0" u="none" strike="noStrike" kern="1200" cap="none" spc="0" normalizeH="0" baseline="0" noProof="0" smtClean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19/01/2025 9:26</a:t>
            </a:fld>
            <a:endParaRPr kumimoji="0" lang="es-ES" sz="900" b="0" i="0" u="none" strike="noStrike" kern="1200" cap="none" spc="0" normalizeH="0" baseline="0" noProof="0">
              <a:ln>
                <a:noFill/>
              </a:ln>
              <a:solidFill>
                <a:srgbClr val="903163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all" spc="0" normalizeH="0" baseline="0" noProof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AGREGAR UN PIE DE PÁGINA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C3056E-1632-4A65-A24F-3F10A1450A6E}" type="slidenum">
              <a:rPr kumimoji="0" lang="es-ES" sz="900" b="0" i="0" u="none" strike="noStrike" kern="1200" cap="none" spc="0" normalizeH="0" baseline="0" noProof="0" smtClean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900" b="0" i="0" u="none" strike="noStrike" kern="1200" cap="none" spc="0" normalizeH="0" baseline="0" noProof="0">
              <a:ln>
                <a:noFill/>
              </a:ln>
              <a:solidFill>
                <a:srgbClr val="903163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5CEC16FA-81A4-6F41-9FCE-6262A453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  <p:extLst>
      <p:ext uri="{BB962C8B-B14F-4D97-AF65-F5344CB8AC3E}">
        <p14:creationId xmlns="" xmlns:p14="http://schemas.microsoft.com/office/powerpoint/2010/main" val="865903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33C994CB-2BC6-164B-80D4-304B4CB6D8C3}"/>
              </a:ext>
            </a:extLst>
          </p:cNvPr>
          <p:cNvSpPr>
            <a:spLocks noChangeAspect="1"/>
          </p:cNvSpPr>
          <p:nvPr userDrawn="1"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4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contenido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D6F2AA-0826-4B3A-948C-D11EF33E8F78}" type="datetime8">
              <a:rPr kumimoji="0" lang="es-ES" sz="900" b="0" i="0" u="none" strike="noStrike" kern="1200" cap="none" spc="0" normalizeH="0" baseline="0" noProof="0" smtClean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19/01/2025 9:26</a:t>
            </a:fld>
            <a:endParaRPr kumimoji="0" lang="es-ES" sz="900" b="0" i="0" u="none" strike="noStrike" kern="1200" cap="none" spc="0" normalizeH="0" baseline="0" noProof="0">
              <a:ln>
                <a:noFill/>
              </a:ln>
              <a:solidFill>
                <a:srgbClr val="903163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all" spc="0" normalizeH="0" baseline="0" noProof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C3056E-1632-4A65-A24F-3F10A1450A6E}" type="slidenum">
              <a:rPr kumimoji="0" lang="es-ES" sz="900" b="0" i="0" u="none" strike="noStrike" kern="1200" cap="none" spc="0" normalizeH="0" baseline="0" noProof="0" smtClean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900" b="0" i="0" u="none" strike="noStrike" kern="1200" cap="none" spc="0" normalizeH="0" baseline="0" noProof="0">
              <a:ln>
                <a:noFill/>
              </a:ln>
              <a:solidFill>
                <a:srgbClr val="903163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B5BE0FDB-DB48-E242-8A1F-5B06F79B4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  <p:extLst>
      <p:ext uri="{BB962C8B-B14F-4D97-AF65-F5344CB8AC3E}">
        <p14:creationId xmlns="" xmlns:p14="http://schemas.microsoft.com/office/powerpoint/2010/main" val="3510445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a de comparació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67739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 hasCustomPrompt="1"/>
          </p:nvPr>
        </p:nvSpPr>
        <p:spPr>
          <a:xfrm>
            <a:off x="58119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A923AA-4DC8-49E8-AE56-2621FE07B23C}" type="datetime8">
              <a:rPr kumimoji="0" lang="es-ES" sz="900" b="0" i="0" u="none" strike="noStrike" kern="1200" cap="none" spc="0" normalizeH="0" baseline="0" noProof="0" smtClean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19/01/2025 9:26</a:t>
            </a:fld>
            <a:endParaRPr kumimoji="0" lang="es-ES" sz="900" b="0" i="0" u="none" strike="noStrike" kern="1200" cap="none" spc="0" normalizeH="0" baseline="0" noProof="0">
              <a:ln>
                <a:noFill/>
              </a:ln>
              <a:solidFill>
                <a:srgbClr val="903163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all" spc="0" normalizeH="0" baseline="0" noProof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AGREGAR UN PIE DE PÁGINA</a:t>
            </a:r>
          </a:p>
        </p:txBody>
      </p:sp>
      <p:sp>
        <p:nvSpPr>
          <p:cNvPr id="23" name="Marcador de posición de contenido 3">
            <a:extLst>
              <a:ext uri="{FF2B5EF4-FFF2-40B4-BE49-F238E27FC236}">
                <a16:creationId xmlns="" xmlns:a16="http://schemas.microsoft.com/office/drawing/2014/main" id="{6D289ABA-BA71-41AF-AA30-58CB8F426F6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45430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C3056E-1632-4A65-A24F-3F10A1450A6E}" type="slidenum">
              <a:rPr kumimoji="0" lang="es-ES" sz="900" b="0" i="0" u="none" strike="noStrike" kern="1200" cap="none" spc="0" normalizeH="0" baseline="0" noProof="0" smtClean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900" b="0" i="0" u="none" strike="noStrike" kern="1200" cap="none" spc="0" normalizeH="0" baseline="0" noProof="0">
              <a:ln>
                <a:noFill/>
              </a:ln>
              <a:solidFill>
                <a:srgbClr val="903163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22" name="Marcador de posición de contenido 3">
            <a:extLst>
              <a:ext uri="{FF2B5EF4-FFF2-40B4-BE49-F238E27FC236}">
                <a16:creationId xmlns="" xmlns:a16="http://schemas.microsoft.com/office/drawing/2014/main" id="{C06DFC81-3912-4844-B25C-E1D7CBCD80A0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041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24" name="Marcador de posición de texto 2">
            <a:extLst>
              <a:ext uri="{FF2B5EF4-FFF2-40B4-BE49-F238E27FC236}">
                <a16:creationId xmlns="" xmlns:a16="http://schemas.microsoft.com/office/drawing/2014/main" id="{11556C46-FD2A-4916-B30C-DB066CAEA471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241852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cxnSp>
        <p:nvCxnSpPr>
          <p:cNvPr id="19" name="Conector recto 18">
            <a:extLst>
              <a:ext uri="{FF2B5EF4-FFF2-40B4-BE49-F238E27FC236}">
                <a16:creationId xmlns="" xmlns:a16="http://schemas.microsoft.com/office/drawing/2014/main" id="{E2328988-0888-4C1A-8F73-17D455B6F8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80115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="" xmlns:a16="http://schemas.microsoft.com/office/drawing/2014/main" id="{D81892BA-72AB-4029-BF58-4D6F90C436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62123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Marcador de posición de texto 2">
            <a:extLst>
              <a:ext uri="{FF2B5EF4-FFF2-40B4-BE49-F238E27FC236}">
                <a16:creationId xmlns="" xmlns:a16="http://schemas.microsoft.com/office/drawing/2014/main" id="{8E232301-6803-418F-8637-ABBAC64416D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9683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</p:spTree>
    <p:extLst>
      <p:ext uri="{BB962C8B-B14F-4D97-AF65-F5344CB8AC3E}">
        <p14:creationId xmlns="" xmlns:p14="http://schemas.microsoft.com/office/powerpoint/2010/main" val="4002090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EF09C4-505A-407E-8C34-648786B9CFE9}" type="datetime8">
              <a:rPr kumimoji="0" lang="es-ES" sz="900" b="0" i="0" u="none" strike="noStrike" kern="1200" cap="none" spc="0" normalizeH="0" baseline="0" noProof="0" smtClean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19/01/2025 9:26</a:t>
            </a:fld>
            <a:endParaRPr kumimoji="0" lang="es-ES" sz="900" b="0" i="0" u="none" strike="noStrike" kern="1200" cap="none" spc="0" normalizeH="0" baseline="0" noProof="0">
              <a:ln>
                <a:noFill/>
              </a:ln>
              <a:solidFill>
                <a:srgbClr val="903163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all" spc="0" normalizeH="0" baseline="0" noProof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AGREGAR UN PIE DE PÁGINA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C3056E-1632-4A65-A24F-3F10A1450A6E}" type="slidenum">
              <a:rPr kumimoji="0" lang="es-ES" sz="900" b="0" i="0" u="none" strike="noStrike" kern="1200" cap="none" spc="0" normalizeH="0" baseline="0" noProof="0" smtClean="0">
                <a:ln>
                  <a:noFill/>
                </a:ln>
                <a:solidFill>
                  <a:srgbClr val="90316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900" b="0" i="0" u="none" strike="noStrike" kern="1200" cap="none" spc="0" normalizeH="0" baseline="0" noProof="0">
              <a:ln>
                <a:noFill/>
              </a:ln>
              <a:solidFill>
                <a:srgbClr val="903163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DFBB0525-CFF9-4A39-B5EA-57925399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  <p:extLst>
      <p:ext uri="{BB962C8B-B14F-4D97-AF65-F5344CB8AC3E}">
        <p14:creationId xmlns="" xmlns:p14="http://schemas.microsoft.com/office/powerpoint/2010/main" val="3562049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lo el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>
            <a:extLst>
              <a:ext uri="{FF2B5EF4-FFF2-40B4-BE49-F238E27FC236}">
                <a16:creationId xmlns="" xmlns:a16="http://schemas.microsoft.com/office/drawing/2014/main" id="{E9AF4D7D-42EC-4F30-296A-81B05C4E7D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=""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=""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grpSp>
          <p:nvGrpSpPr>
            <p:cNvPr id="116" name="Grupo 115">
              <a:extLst>
                <a:ext uri="{FF2B5EF4-FFF2-40B4-BE49-F238E27FC236}">
                  <a16:creationId xmlns=""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upo 114">
                <a:extLst>
                  <a:ext uri="{FF2B5EF4-FFF2-40B4-BE49-F238E27FC236}">
                    <a16:creationId xmlns=""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upo 98">
                  <a:extLst>
                    <a:ext uri="{FF2B5EF4-FFF2-40B4-BE49-F238E27FC236}">
                      <a16:creationId xmlns=""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upo 95">
                    <a:extLst>
                      <a:ext uri="{FF2B5EF4-FFF2-40B4-BE49-F238E27FC236}">
                        <a16:creationId xmlns=""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upo 89">
                      <a:extLst>
                        <a:ext uri="{FF2B5EF4-FFF2-40B4-BE49-F238E27FC236}">
                          <a16:creationId xmlns=""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upo 88">
                        <a:extLst>
                          <a:ext uri="{FF2B5EF4-FFF2-40B4-BE49-F238E27FC236}">
                            <a16:creationId xmlns=""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upo 85">
                          <a:extLst>
                            <a:ext uri="{FF2B5EF4-FFF2-40B4-BE49-F238E27FC236}">
                              <a16:creationId xmlns=""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upo 82">
                            <a:extLst>
                              <a:ext uri="{FF2B5EF4-FFF2-40B4-BE49-F238E27FC236}">
                                <a16:creationId xmlns=""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=""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es-ES"/>
                              </a:defPPr>
                            </a:lstStyle>
                            <a:p>
                              <a:pPr algn="ctr" rtl="0"/>
                              <a:r>
                                <a:rPr lang="es-ES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=""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es-ES"/>
                              </a:defPPr>
                            </a:lstStyle>
                            <a:p>
                              <a:pPr algn="ctr" rtl="0"/>
                              <a:r>
                                <a:rPr lang="es-ES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=""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es-ES"/>
                            </a:defPPr>
                          </a:lstStyle>
                          <a:p>
                            <a:pPr algn="ctr" rtl="0"/>
                            <a:r>
                              <a:rPr lang="es-ES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=""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s-ES"/>
                          </a:defPPr>
                        </a:lstStyle>
                        <a:p>
                          <a:pPr algn="ctr" rtl="0"/>
                          <a:r>
                            <a:rPr lang="es-ES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=""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es-ES"/>
                        </a:defPPr>
                      </a:lstStyle>
                      <a:p>
                        <a:pPr algn="ctr" rtl="0"/>
                        <a:r>
                          <a:rPr lang="es-ES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=""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=""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s-ES"/>
                    </a:defPPr>
                  </a:lstStyle>
                  <a:p>
                    <a:pPr algn="ctr" rtl="0"/>
                    <a:r>
                      <a:rPr lang="es-ES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=""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=""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=""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=""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=""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=""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s-ES"/>
                </a:defPPr>
              </a:lstStyle>
              <a:p>
                <a:pPr algn="ctr" rtl="0"/>
                <a:r>
                  <a:rPr lang="es-ES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=""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=""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=""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=""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297" name="Gráfico 296">
              <a:extLst>
                <a:ext uri="{FF2B5EF4-FFF2-40B4-BE49-F238E27FC236}">
                  <a16:creationId xmlns=""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áfico 298">
              <a:extLst>
                <a:ext uri="{FF2B5EF4-FFF2-40B4-BE49-F238E27FC236}">
                  <a16:creationId xmlns=""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Conector recto 169">
              <a:extLst>
                <a:ext uri="{FF2B5EF4-FFF2-40B4-BE49-F238E27FC236}">
                  <a16:creationId xmlns=""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rtlCol="0" anchor="ctr"/>
          <a:lstStyle>
            <a:lvl1pPr algn="l">
              <a:defRPr lang="es-ES" sz="600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</p:spTree>
    <p:extLst>
      <p:ext uri="{BB962C8B-B14F-4D97-AF65-F5344CB8AC3E}">
        <p14:creationId xmlns="" xmlns:p14="http://schemas.microsoft.com/office/powerpoint/2010/main" val="3068771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8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3240">
          <p15:clr>
            <a:srgbClr val="FBAE40"/>
          </p15:clr>
        </p15:guide>
        <p15:guide id="4" orient="horz" pos="2260">
          <p15:clr>
            <a:srgbClr val="FBAE40"/>
          </p15:clr>
        </p15:guide>
        <p15:guide id="5" pos="7296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rtlCol="0" anchor="b" anchorCtr="0"/>
          <a:lstStyle>
            <a:lvl1pPr>
              <a:defRPr lang="es-ES" cap="all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=""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s-ES" sz="2400"/>
            </a:lvl1pPr>
            <a:lvl2pPr marL="457200">
              <a:lnSpc>
                <a:spcPts val="2000"/>
              </a:lnSpc>
              <a:defRPr lang="es-ES" sz="1800"/>
            </a:lvl2pPr>
            <a:lvl3pPr marL="914400">
              <a:lnSpc>
                <a:spcPts val="2000"/>
              </a:lnSpc>
              <a:defRPr lang="es-ES" sz="1800"/>
            </a:lvl3pPr>
            <a:lvl4pPr marL="1371600">
              <a:lnSpc>
                <a:spcPts val="2000"/>
              </a:lnSpc>
              <a:defRPr lang="es-ES" sz="1800"/>
            </a:lvl4pPr>
            <a:lvl5pPr marL="1828800">
              <a:lnSpc>
                <a:spcPts val="2000"/>
              </a:lnSpc>
              <a:defRPr lang="es-ES" sz="18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="" xmlns:a16="http://schemas.microsoft.com/office/drawing/2014/main" id="{464914EB-20DD-97B4-8FF9-94D739D21CA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=""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=""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20" name="Imagen 19" descr="Un patrón seleccionado blanco y negro&#10;&#10;Descripción generada automáticamente con confianza baja">
              <a:extLst>
                <a:ext uri="{FF2B5EF4-FFF2-40B4-BE49-F238E27FC236}">
                  <a16:creationId xmlns=""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áfico 25">
              <a:extLst>
                <a:ext uri="{FF2B5EF4-FFF2-40B4-BE49-F238E27FC236}">
                  <a16:creationId xmlns=""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=""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upo 39">
              <a:extLst>
                <a:ext uri="{FF2B5EF4-FFF2-40B4-BE49-F238E27FC236}">
                  <a16:creationId xmlns=""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upo 40">
                <a:extLst>
                  <a:ext uri="{FF2B5EF4-FFF2-40B4-BE49-F238E27FC236}">
                    <a16:creationId xmlns=""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upo 42">
                  <a:extLst>
                    <a:ext uri="{FF2B5EF4-FFF2-40B4-BE49-F238E27FC236}">
                      <a16:creationId xmlns=""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upo 48">
                    <a:extLst>
                      <a:ext uri="{FF2B5EF4-FFF2-40B4-BE49-F238E27FC236}">
                        <a16:creationId xmlns=""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upo 50">
                      <a:extLst>
                        <a:ext uri="{FF2B5EF4-FFF2-40B4-BE49-F238E27FC236}">
                          <a16:creationId xmlns=""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upo 52">
                        <a:extLst>
                          <a:ext uri="{FF2B5EF4-FFF2-40B4-BE49-F238E27FC236}">
                            <a16:creationId xmlns=""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upo 54">
                          <a:extLst>
                            <a:ext uri="{FF2B5EF4-FFF2-40B4-BE49-F238E27FC236}">
                              <a16:creationId xmlns=""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upo 56">
                            <a:extLst>
                              <a:ext uri="{FF2B5EF4-FFF2-40B4-BE49-F238E27FC236}">
                                <a16:creationId xmlns=""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=""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es-ES"/>
                              </a:defPPr>
                            </a:lstStyle>
                            <a:p>
                              <a:pPr algn="ctr" rtl="0"/>
                              <a:r>
                                <a:rPr lang="es-ES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=""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es-ES"/>
                              </a:defPPr>
                            </a:lstStyle>
                            <a:p>
                              <a:pPr algn="ctr" rtl="0"/>
                              <a:r>
                                <a:rPr lang="es-ES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=""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es-ES"/>
                            </a:defPPr>
                          </a:lstStyle>
                          <a:p>
                            <a:pPr algn="ctr" rtl="0"/>
                            <a:r>
                              <a:rPr lang="es-ES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=""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s-ES"/>
                          </a:defPPr>
                        </a:lstStyle>
                        <a:p>
                          <a:pPr algn="ctr" rtl="0"/>
                          <a:r>
                            <a:rPr lang="es-ES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=""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es-ES"/>
                        </a:defPPr>
                      </a:lstStyle>
                      <a:p>
                        <a:pPr algn="ctr" rtl="0"/>
                        <a:r>
                          <a:rPr lang="es-ES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=""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=""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s-ES"/>
                    </a:defPPr>
                  </a:lstStyle>
                  <a:p>
                    <a:pPr algn="ctr" rtl="0"/>
                    <a:r>
                      <a:rPr lang="es-ES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=""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=""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=""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=""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=""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=""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s-ES"/>
                </a:defPPr>
              </a:lstStyle>
              <a:p>
                <a:pPr algn="ctr" rtl="0"/>
                <a:r>
                  <a:rPr lang="es-ES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=""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=""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cxnSp>
          <p:nvCxnSpPr>
            <p:cNvPr id="66" name="Conector recto 65">
              <a:extLst>
                <a:ext uri="{FF2B5EF4-FFF2-40B4-BE49-F238E27FC236}">
                  <a16:creationId xmlns=""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=""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</p:grpSp>
      <p:sp>
        <p:nvSpPr>
          <p:cNvPr id="4" name="Marcador de pie de página 4">
            <a:extLst>
              <a:ext uri="{FF2B5EF4-FFF2-40B4-BE49-F238E27FC236}">
                <a16:creationId xmlns=""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 rtlCol="0"/>
          <a:lstStyle>
            <a:lvl1pPr>
              <a:defRPr lang="es-ES">
                <a:solidFill>
                  <a:schemeClr val="tx1"/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=""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 rtlCol="0"/>
          <a:lstStyle>
            <a:lvl1pPr>
              <a:defRPr lang="es-ES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6" name="Marcador de fecha 3">
            <a:extLst>
              <a:ext uri="{FF2B5EF4-FFF2-40B4-BE49-F238E27FC236}">
                <a16:creationId xmlns=""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 rtlCol="0"/>
          <a:lstStyle>
            <a:lvl1pPr>
              <a:defRPr lang="es-ES">
                <a:solidFill>
                  <a:schemeClr val="tx1"/>
                </a:solidFill>
              </a:defRPr>
            </a:lvl1pPr>
          </a:lstStyle>
          <a:p>
            <a:pPr rtl="0"/>
            <a:fld id="{9C9B4FAC-0AE5-4FDD-9B45-49F12FBE70E9}" type="datetime1">
              <a:rPr lang="es-ES" smtClean="0"/>
              <a:pPr rtl="0"/>
              <a:t>19/01/2025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27439950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552">
          <p15:clr>
            <a:srgbClr val="FBAE40"/>
          </p15:clr>
        </p15:guide>
        <p15:guide id="2" pos="7104">
          <p15:clr>
            <a:srgbClr val="FBAE40"/>
          </p15:clr>
        </p15:guide>
        <p15:guide id="3" pos="739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+ Image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rtlCol="0" anchor="ctr">
            <a:normAutofit/>
          </a:bodyPr>
          <a:lstStyle>
            <a:lvl1pPr algn="l">
              <a:defRPr lang="es-ES" sz="480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63" name="Marcador de posición de imagen 62">
            <a:extLst>
              <a:ext uri="{FF2B5EF4-FFF2-40B4-BE49-F238E27FC236}">
                <a16:creationId xmlns=""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algn="ctr">
              <a:defRPr lang="es-ES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en el icono para insertar una imagen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="" xmlns:a16="http://schemas.microsoft.com/office/drawing/2014/main" id="{A1EA6F58-FA46-C921-5758-59234B148D4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=""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13" name="Gráfico 12">
              <a:extLst>
                <a:ext uri="{FF2B5EF4-FFF2-40B4-BE49-F238E27FC236}">
                  <a16:creationId xmlns=""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=""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11" name="Imagen 10" descr="Un patrón seleccionado blanco y negro&#10;&#10;Descripción generada automáticamente con confianza baja">
              <a:extLst>
                <a:ext uri="{FF2B5EF4-FFF2-40B4-BE49-F238E27FC236}">
                  <a16:creationId xmlns=""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935864238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8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3240">
          <p15:clr>
            <a:srgbClr val="FBAE40"/>
          </p15:clr>
        </p15:guide>
        <p15:guide id="4" orient="horz" pos="2260">
          <p15:clr>
            <a:srgbClr val="FBAE40"/>
          </p15:clr>
        </p15:guide>
        <p15:guide id="5" pos="7296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+ Subtítulo + Imagen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rtlCol="0" anchor="b">
            <a:normAutofit/>
          </a:bodyPr>
          <a:lstStyle>
            <a:lvl1pPr algn="l">
              <a:defRPr lang="es-ES" sz="480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lang="es-ES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es-ES" sz="2000"/>
            </a:lvl2pPr>
            <a:lvl3pPr marL="914400" indent="0" algn="ctr">
              <a:buNone/>
              <a:defRPr lang="es-ES" sz="1800"/>
            </a:lvl3pPr>
            <a:lvl4pPr marL="1371600" indent="0" algn="ctr">
              <a:buNone/>
              <a:defRPr lang="es-ES" sz="1600"/>
            </a:lvl4pPr>
            <a:lvl5pPr marL="1828800" indent="0" algn="ctr">
              <a:buNone/>
              <a:defRPr lang="es-ES" sz="1600"/>
            </a:lvl5pPr>
            <a:lvl6pPr marL="2286000" indent="0" algn="ctr">
              <a:buNone/>
              <a:defRPr lang="es-ES" sz="1600"/>
            </a:lvl6pPr>
            <a:lvl7pPr marL="2743200" indent="0" algn="ctr">
              <a:buNone/>
              <a:defRPr lang="es-ES" sz="1600"/>
            </a:lvl7pPr>
            <a:lvl8pPr marL="3200400" indent="0" algn="ctr">
              <a:buNone/>
              <a:defRPr lang="es-ES" sz="1600"/>
            </a:lvl8pPr>
            <a:lvl9pPr marL="3657600" indent="0" algn="ctr">
              <a:buNone/>
              <a:defRPr lang="es-ES" sz="1600"/>
            </a:lvl9pPr>
          </a:lstStyle>
          <a:p>
            <a:pPr rtl="0"/>
            <a:r>
              <a:rPr lang="es-ES"/>
              <a:t>Haga clic para agregar un subtítulo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="" xmlns:a16="http://schemas.microsoft.com/office/drawing/2014/main" id="{C2A24CB0-5164-75CE-ED27-EF876C19C6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=""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13" name="Gráfico 12">
              <a:extLst>
                <a:ext uri="{FF2B5EF4-FFF2-40B4-BE49-F238E27FC236}">
                  <a16:creationId xmlns=""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upo 18">
              <a:extLst>
                <a:ext uri="{FF2B5EF4-FFF2-40B4-BE49-F238E27FC236}">
                  <a16:creationId xmlns=""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upo 19">
                <a:extLst>
                  <a:ext uri="{FF2B5EF4-FFF2-40B4-BE49-F238E27FC236}">
                    <a16:creationId xmlns=""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upo 21">
                  <a:extLst>
                    <a:ext uri="{FF2B5EF4-FFF2-40B4-BE49-F238E27FC236}">
                      <a16:creationId xmlns=""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upo 28">
                    <a:extLst>
                      <a:ext uri="{FF2B5EF4-FFF2-40B4-BE49-F238E27FC236}">
                        <a16:creationId xmlns=""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upo 30">
                      <a:extLst>
                        <a:ext uri="{FF2B5EF4-FFF2-40B4-BE49-F238E27FC236}">
                          <a16:creationId xmlns=""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upo 32">
                        <a:extLst>
                          <a:ext uri="{FF2B5EF4-FFF2-40B4-BE49-F238E27FC236}">
                            <a16:creationId xmlns=""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upo 34">
                          <a:extLst>
                            <a:ext uri="{FF2B5EF4-FFF2-40B4-BE49-F238E27FC236}">
                              <a16:creationId xmlns=""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upo 36">
                            <a:extLst>
                              <a:ext uri="{FF2B5EF4-FFF2-40B4-BE49-F238E27FC236}">
                                <a16:creationId xmlns=""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=""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es-ES"/>
                              </a:defPPr>
                            </a:lstStyle>
                            <a:p>
                              <a:pPr algn="ctr" rtl="0"/>
                              <a:r>
                                <a:rPr lang="es-ES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=""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es-ES"/>
                              </a:defPPr>
                            </a:lstStyle>
                            <a:p>
                              <a:pPr algn="ctr" rtl="0"/>
                              <a:r>
                                <a:rPr lang="es-ES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=""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es-ES"/>
                            </a:defPPr>
                          </a:lstStyle>
                          <a:p>
                            <a:pPr algn="ctr" rtl="0"/>
                            <a:r>
                              <a:rPr lang="es-ES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=""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s-ES"/>
                          </a:defPPr>
                        </a:lstStyle>
                        <a:p>
                          <a:pPr algn="ctr" rtl="0"/>
                          <a:r>
                            <a:rPr lang="es-ES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=""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es-ES"/>
                        </a:defPPr>
                      </a:lstStyle>
                      <a:p>
                        <a:pPr algn="ctr" rtl="0"/>
                        <a:r>
                          <a:rPr lang="es-ES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=""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=""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s-ES"/>
                    </a:defPPr>
                  </a:lstStyle>
                  <a:p>
                    <a:pPr algn="ctr" rtl="0"/>
                    <a:r>
                      <a:rPr lang="es-ES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=""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=""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=""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=""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=""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=""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s-ES"/>
                </a:defPPr>
              </a:lstStyle>
              <a:p>
                <a:pPr algn="ctr" rtl="0"/>
                <a:r>
                  <a:rPr lang="es-ES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=""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=""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</p:grpSp>
      <p:sp>
        <p:nvSpPr>
          <p:cNvPr id="63" name="Marcador de posición de imagen 62">
            <a:extLst>
              <a:ext uri="{FF2B5EF4-FFF2-40B4-BE49-F238E27FC236}">
                <a16:creationId xmlns=""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 algn="ctr">
              <a:buNone/>
              <a:defRPr lang="es-ES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en el icono para insertar una imagen</a:t>
            </a:r>
          </a:p>
        </p:txBody>
      </p:sp>
    </p:spTree>
    <p:extLst>
      <p:ext uri="{BB962C8B-B14F-4D97-AF65-F5344CB8AC3E}">
        <p14:creationId xmlns="" xmlns:p14="http://schemas.microsoft.com/office/powerpoint/2010/main" val="420518417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8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3240">
          <p15:clr>
            <a:srgbClr val="FBAE40"/>
          </p15:clr>
        </p15:guide>
        <p15:guide id="4" orient="horz" pos="2260">
          <p15:clr>
            <a:srgbClr val="FBAE40"/>
          </p15:clr>
        </p15:guide>
        <p15:guide id="5" pos="729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9A0FAE-AD92-41DD-AA9F-B3B13C99392D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
              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="" xmlns:p14="http://schemas.microsoft.com/office/powerpoint/2010/main" val="39896209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rtlCol="0" anchor="t" anchorCtr="0"/>
          <a:lstStyle>
            <a:lvl1pPr>
              <a:defRPr lang="es-ES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="" xmlns:a16="http://schemas.microsoft.com/office/drawing/2014/main" id="{C8EF03D4-C3B7-918C-FF43-0A9C106ACA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=""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8" name="Gráfico 7">
              <a:extLst>
                <a:ext uri="{FF2B5EF4-FFF2-40B4-BE49-F238E27FC236}">
                  <a16:creationId xmlns=""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=""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=""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35" name="Imagen 34" descr="Un patrón seleccionado blanco y negro&#10;&#10;Descripción generada automáticamente con confianza baja">
              <a:extLst>
                <a:ext uri="{FF2B5EF4-FFF2-40B4-BE49-F238E27FC236}">
                  <a16:creationId xmlns=""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áfico 35">
              <a:extLst>
                <a:ext uri="{FF2B5EF4-FFF2-40B4-BE49-F238E27FC236}">
                  <a16:creationId xmlns=""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=""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38" name="Gráfico 37">
              <a:extLst>
                <a:ext uri="{FF2B5EF4-FFF2-40B4-BE49-F238E27FC236}">
                  <a16:creationId xmlns=""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upo 39">
              <a:extLst>
                <a:ext uri="{FF2B5EF4-FFF2-40B4-BE49-F238E27FC236}">
                  <a16:creationId xmlns=""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upo 40">
                <a:extLst>
                  <a:ext uri="{FF2B5EF4-FFF2-40B4-BE49-F238E27FC236}">
                    <a16:creationId xmlns=""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upo 42">
                  <a:extLst>
                    <a:ext uri="{FF2B5EF4-FFF2-40B4-BE49-F238E27FC236}">
                      <a16:creationId xmlns=""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upo 48">
                    <a:extLst>
                      <a:ext uri="{FF2B5EF4-FFF2-40B4-BE49-F238E27FC236}">
                        <a16:creationId xmlns=""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upo 50">
                      <a:extLst>
                        <a:ext uri="{FF2B5EF4-FFF2-40B4-BE49-F238E27FC236}">
                          <a16:creationId xmlns=""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upo 52">
                        <a:extLst>
                          <a:ext uri="{FF2B5EF4-FFF2-40B4-BE49-F238E27FC236}">
                            <a16:creationId xmlns=""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upo 54">
                          <a:extLst>
                            <a:ext uri="{FF2B5EF4-FFF2-40B4-BE49-F238E27FC236}">
                              <a16:creationId xmlns=""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upo 56">
                            <a:extLst>
                              <a:ext uri="{FF2B5EF4-FFF2-40B4-BE49-F238E27FC236}">
                                <a16:creationId xmlns=""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=""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es-ES"/>
                              </a:defPPr>
                            </a:lstStyle>
                            <a:p>
                              <a:pPr algn="ctr" rtl="0"/>
                              <a:r>
                                <a:rPr lang="es-ES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=""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es-ES"/>
                              </a:defPPr>
                            </a:lstStyle>
                            <a:p>
                              <a:pPr algn="ctr" rtl="0"/>
                              <a:r>
                                <a:rPr lang="es-ES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=""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es-ES"/>
                            </a:defPPr>
                          </a:lstStyle>
                          <a:p>
                            <a:pPr algn="ctr" rtl="0"/>
                            <a:r>
                              <a:rPr lang="es-ES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=""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s-ES"/>
                          </a:defPPr>
                        </a:lstStyle>
                        <a:p>
                          <a:pPr algn="ctr" rtl="0"/>
                          <a:r>
                            <a:rPr lang="es-ES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=""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es-ES"/>
                        </a:defPPr>
                      </a:lstStyle>
                      <a:p>
                        <a:pPr algn="ctr" rtl="0"/>
                        <a:r>
                          <a:rPr lang="es-ES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=""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=""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s-ES"/>
                    </a:defPPr>
                  </a:lstStyle>
                  <a:p>
                    <a:pPr algn="ctr" rtl="0"/>
                    <a:r>
                      <a:rPr lang="es-ES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=""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=""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=""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=""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=""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=""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s-ES"/>
                </a:defPPr>
              </a:lstStyle>
              <a:p>
                <a:pPr algn="ctr" rtl="0"/>
                <a:r>
                  <a:rPr lang="es-ES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=""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cxnSp>
          <p:nvCxnSpPr>
            <p:cNvPr id="63" name="Conector recto 62">
              <a:extLst>
                <a:ext uri="{FF2B5EF4-FFF2-40B4-BE49-F238E27FC236}">
                  <a16:creationId xmlns=""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=""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</p:grpSp>
      <p:sp>
        <p:nvSpPr>
          <p:cNvPr id="67" name="Marcador de fecha 3">
            <a:extLst>
              <a:ext uri="{FF2B5EF4-FFF2-40B4-BE49-F238E27FC236}">
                <a16:creationId xmlns=""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fld id="{2C2B5D10-01BA-46C4-A39E-A3A8F037168D}" type="datetime1">
              <a:rPr lang="es-ES" smtClean="0"/>
              <a:pPr rtl="0"/>
              <a:t>19/01/2025</a:t>
            </a:fld>
            <a:endParaRPr lang="es-ES" dirty="0"/>
          </a:p>
        </p:txBody>
      </p:sp>
      <p:sp>
        <p:nvSpPr>
          <p:cNvPr id="68" name="Marcador de pie de página 4">
            <a:extLst>
              <a:ext uri="{FF2B5EF4-FFF2-40B4-BE49-F238E27FC236}">
                <a16:creationId xmlns=""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  <a:endParaRPr lang="es-ES" dirty="0"/>
          </a:p>
        </p:txBody>
      </p:sp>
      <p:sp>
        <p:nvSpPr>
          <p:cNvPr id="69" name="Marcador de número de diapositiva 5">
            <a:extLst>
              <a:ext uri="{FF2B5EF4-FFF2-40B4-BE49-F238E27FC236}">
                <a16:creationId xmlns=""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=""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lang="es-ES"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lang="es-ES"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lang="es-ES"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lang="es-ES"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lang="es-ES"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="" xmlns:p14="http://schemas.microsoft.com/office/powerpoint/2010/main" val="3638202976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552">
          <p15:clr>
            <a:srgbClr val="FBAE40"/>
          </p15:clr>
        </p15:guide>
        <p15:guide id="2" pos="7104">
          <p15:clr>
            <a:srgbClr val="FBAE40"/>
          </p15:clr>
        </p15:guide>
        <p15:guide id="3" pos="7392">
          <p15:clr>
            <a:srgbClr val="FBAE40"/>
          </p15:clr>
        </p15:guide>
        <p15:guide id="4" pos="576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+ Subtítul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="" xmlns:a16="http://schemas.microsoft.com/office/drawing/2014/main" id="{9F09F422-89F7-BDA7-7801-F364BA5D95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=""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28" name="Gráfico 27">
              <a:extLst>
                <a:ext uri="{FF2B5EF4-FFF2-40B4-BE49-F238E27FC236}">
                  <a16:creationId xmlns=""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=""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=""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11" name="Gráfico 10">
              <a:extLst>
                <a:ext uri="{FF2B5EF4-FFF2-40B4-BE49-F238E27FC236}">
                  <a16:creationId xmlns=""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áfico 68">
              <a:extLst>
                <a:ext uri="{FF2B5EF4-FFF2-40B4-BE49-F238E27FC236}">
                  <a16:creationId xmlns=""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=""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73" name="Gráfico 72">
              <a:extLst>
                <a:ext uri="{FF2B5EF4-FFF2-40B4-BE49-F238E27FC236}">
                  <a16:creationId xmlns=""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96DAC541-7B7A-43D3-8B79-37D633B846F1}">
                  <asvg:svgBlip xmlns=""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Imagen 34" descr="Un patrón seleccionado blanco y negro&#10;&#10;Descripción generada automáticamente con confianza baja">
              <a:extLst>
                <a:ext uri="{FF2B5EF4-FFF2-40B4-BE49-F238E27FC236}">
                  <a16:creationId xmlns=""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upo 161">
              <a:extLst>
                <a:ext uri="{FF2B5EF4-FFF2-40B4-BE49-F238E27FC236}">
                  <a16:creationId xmlns=""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upo 162">
                <a:extLst>
                  <a:ext uri="{FF2B5EF4-FFF2-40B4-BE49-F238E27FC236}">
                    <a16:creationId xmlns=""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upo 164">
                  <a:extLst>
                    <a:ext uri="{FF2B5EF4-FFF2-40B4-BE49-F238E27FC236}">
                      <a16:creationId xmlns=""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upo 172">
                    <a:extLst>
                      <a:ext uri="{FF2B5EF4-FFF2-40B4-BE49-F238E27FC236}">
                        <a16:creationId xmlns=""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upo 175">
                      <a:extLst>
                        <a:ext uri="{FF2B5EF4-FFF2-40B4-BE49-F238E27FC236}">
                          <a16:creationId xmlns=""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upo 177">
                        <a:extLst>
                          <a:ext uri="{FF2B5EF4-FFF2-40B4-BE49-F238E27FC236}">
                            <a16:creationId xmlns=""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upo 179">
                          <a:extLst>
                            <a:ext uri="{FF2B5EF4-FFF2-40B4-BE49-F238E27FC236}">
                              <a16:creationId xmlns=""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upo 181">
                            <a:extLst>
                              <a:ext uri="{FF2B5EF4-FFF2-40B4-BE49-F238E27FC236}">
                                <a16:creationId xmlns=""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=""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es-ES"/>
                              </a:defPPr>
                            </a:lstStyle>
                            <a:p>
                              <a:pPr algn="ctr" rtl="0"/>
                              <a:r>
                                <a:rPr lang="es-ES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=""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es-ES"/>
                              </a:defPPr>
                            </a:lstStyle>
                            <a:p>
                              <a:pPr algn="ctr" rtl="0"/>
                              <a:r>
                                <a:rPr lang="es-ES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=""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es-ES"/>
                            </a:defPPr>
                          </a:lstStyle>
                          <a:p>
                            <a:pPr algn="ctr" rtl="0"/>
                            <a:r>
                              <a:rPr lang="es-ES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=""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es-ES"/>
                          </a:defPPr>
                        </a:lstStyle>
                        <a:p>
                          <a:pPr algn="ctr" rtl="0"/>
                          <a:r>
                            <a:rPr lang="es-ES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=""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es-ES"/>
                        </a:defPPr>
                      </a:lstStyle>
                      <a:p>
                        <a:pPr algn="ctr" rtl="0"/>
                        <a:r>
                          <a:rPr lang="es-ES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=""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=""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s-ES"/>
                    </a:defPPr>
                  </a:lstStyle>
                  <a:p>
                    <a:pPr algn="ctr" rtl="0"/>
                    <a:r>
                      <a:rPr lang="es-ES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=""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=""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=""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=""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=""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s-ES"/>
                  </a:defPPr>
                </a:lstStyle>
                <a:p>
                  <a:pPr algn="ctr" rtl="0"/>
                  <a:r>
                    <a:rPr lang="es-ES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=""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s-ES"/>
                </a:defPPr>
              </a:lstStyle>
              <a:p>
                <a:pPr algn="ctr" rtl="0"/>
                <a:r>
                  <a:rPr lang="es-ES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=""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=""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=""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cxnSp>
          <p:nvCxnSpPr>
            <p:cNvPr id="77" name="Conector recto 76">
              <a:extLst>
                <a:ext uri="{FF2B5EF4-FFF2-40B4-BE49-F238E27FC236}">
                  <a16:creationId xmlns=""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rtlCol="0" anchor="b">
            <a:normAutofit/>
          </a:bodyPr>
          <a:lstStyle>
            <a:lvl1pPr algn="l">
              <a:defRPr lang="es-ES" sz="480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/>
              <a:t>Haga clic para AGREGAR 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lang="es-ES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es-ES" sz="2000"/>
            </a:lvl2pPr>
            <a:lvl3pPr marL="914400" indent="0" algn="ctr">
              <a:buNone/>
              <a:defRPr lang="es-ES" sz="1800"/>
            </a:lvl3pPr>
            <a:lvl4pPr marL="1371600" indent="0" algn="ctr">
              <a:buNone/>
              <a:defRPr lang="es-ES" sz="1600"/>
            </a:lvl4pPr>
            <a:lvl5pPr marL="1828800" indent="0" algn="ctr">
              <a:buNone/>
              <a:defRPr lang="es-ES" sz="1600"/>
            </a:lvl5pPr>
            <a:lvl6pPr marL="2286000" indent="0" algn="ctr">
              <a:buNone/>
              <a:defRPr lang="es-ES" sz="1600"/>
            </a:lvl6pPr>
            <a:lvl7pPr marL="2743200" indent="0" algn="ctr">
              <a:buNone/>
              <a:defRPr lang="es-ES" sz="1600"/>
            </a:lvl7pPr>
            <a:lvl8pPr marL="3200400" indent="0" algn="ctr">
              <a:buNone/>
              <a:defRPr lang="es-ES" sz="1600"/>
            </a:lvl8pPr>
            <a:lvl9pPr marL="3657600" indent="0" algn="ctr">
              <a:buNone/>
              <a:defRPr lang="es-ES" sz="1600"/>
            </a:lvl9pPr>
          </a:lstStyle>
          <a:p>
            <a:pPr rtl="0"/>
            <a:r>
              <a:rPr lang="es-ES"/>
              <a:t>Haga clic para agregar un subtítulo</a:t>
            </a:r>
          </a:p>
        </p:txBody>
      </p:sp>
      <p:sp>
        <p:nvSpPr>
          <p:cNvPr id="192" name="Marcador de fecha 3">
            <a:extLst>
              <a:ext uri="{FF2B5EF4-FFF2-40B4-BE49-F238E27FC236}">
                <a16:creationId xmlns=""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fld id="{3DE257B0-0B1B-40C0-890E-3AB8D284D4F0}" type="datetime1">
              <a:rPr lang="es-ES" smtClean="0"/>
              <a:pPr rtl="0"/>
              <a:t>19/01/2025</a:t>
            </a:fld>
            <a:endParaRPr lang="es-ES" dirty="0"/>
          </a:p>
        </p:txBody>
      </p:sp>
      <p:sp>
        <p:nvSpPr>
          <p:cNvPr id="193" name="Marcador de pie de página 4">
            <a:extLst>
              <a:ext uri="{FF2B5EF4-FFF2-40B4-BE49-F238E27FC236}">
                <a16:creationId xmlns=""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  <a:endParaRPr lang="es-ES" dirty="0"/>
          </a:p>
        </p:txBody>
      </p:sp>
      <p:sp>
        <p:nvSpPr>
          <p:cNvPr id="194" name="Marcador de número de diapositiva 5">
            <a:extLst>
              <a:ext uri="{FF2B5EF4-FFF2-40B4-BE49-F238E27FC236}">
                <a16:creationId xmlns=""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057186544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8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3240">
          <p15:clr>
            <a:srgbClr val="FBAE40"/>
          </p15:clr>
        </p15:guide>
        <p15:guide id="4" orient="horz" pos="225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contenidos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rtlCol="0" anchor="t" anchorCtr="0"/>
          <a:lstStyle>
            <a:lvl1pPr>
              <a:defRPr lang="es-ES" cap="all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="" xmlns:a16="http://schemas.microsoft.com/office/drawing/2014/main" id="{E88DF45F-9FEA-47BE-AC15-52BE148E18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12" name="Imagen 11" descr="Un patrón seleccionado blanco y negro&#10;&#10;Descripción generada automáticamente con confianza baja">
              <a:extLst>
                <a:ext uri="{FF2B5EF4-FFF2-40B4-BE49-F238E27FC236}">
                  <a16:creationId xmlns=""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26" name="Gráfico 25">
              <a:extLst>
                <a:ext uri="{FF2B5EF4-FFF2-40B4-BE49-F238E27FC236}">
                  <a16:creationId xmlns=""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=""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31" name="Gráfico 30">
              <a:extLst>
                <a:ext uri="{FF2B5EF4-FFF2-40B4-BE49-F238E27FC236}">
                  <a16:creationId xmlns=""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Marcador de fecha 3">
            <a:extLst>
              <a:ext uri="{FF2B5EF4-FFF2-40B4-BE49-F238E27FC236}">
                <a16:creationId xmlns=""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 rtlCol="0"/>
          <a:lstStyle>
            <a:lvl1pPr>
              <a:defRPr lang="es-ES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9177C618-E189-48F5-8AD3-BDEBDEC3F89A}" type="datetime1">
              <a:rPr lang="es-ES" smtClean="0"/>
              <a:pPr rtl="0"/>
              <a:t>19/01/2025</a:t>
            </a:fld>
            <a:endParaRPr lang="es-ES" dirty="0"/>
          </a:p>
        </p:txBody>
      </p:sp>
      <p:sp>
        <p:nvSpPr>
          <p:cNvPr id="33" name="Marcador de pie de página 4">
            <a:extLst>
              <a:ext uri="{FF2B5EF4-FFF2-40B4-BE49-F238E27FC236}">
                <a16:creationId xmlns=""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 rtlCol="0"/>
          <a:lstStyle>
            <a:lvl1pPr>
              <a:defRPr lang="es-ES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  <a:endParaRPr lang="es-ES" dirty="0"/>
          </a:p>
        </p:txBody>
      </p:sp>
      <p:sp>
        <p:nvSpPr>
          <p:cNvPr id="34" name="Marcador de número de diapositiva 5">
            <a:extLst>
              <a:ext uri="{FF2B5EF4-FFF2-40B4-BE49-F238E27FC236}">
                <a16:creationId xmlns=""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6" name="Marcador de contenido 2">
            <a:extLst>
              <a:ext uri="{FF2B5EF4-FFF2-40B4-BE49-F238E27FC236}">
                <a16:creationId xmlns=""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lang="es-ES" sz="1800"/>
            </a:lvl1pPr>
            <a:lvl2pPr marL="457200">
              <a:lnSpc>
                <a:spcPts val="2000"/>
              </a:lnSpc>
              <a:defRPr lang="es-ES" sz="1800"/>
            </a:lvl2pPr>
            <a:lvl3pPr marL="914400">
              <a:lnSpc>
                <a:spcPts val="2000"/>
              </a:lnSpc>
              <a:defRPr lang="es-ES" sz="1800"/>
            </a:lvl3pPr>
            <a:lvl4pPr marL="1371600">
              <a:lnSpc>
                <a:spcPts val="2000"/>
              </a:lnSpc>
              <a:defRPr lang="es-ES" sz="1800"/>
            </a:lvl4pPr>
            <a:lvl5pPr marL="1828800">
              <a:lnSpc>
                <a:spcPts val="2000"/>
              </a:lnSpc>
              <a:defRPr lang="es-ES" sz="18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=""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lang="es-ES" sz="1800"/>
            </a:lvl1pPr>
            <a:lvl2pPr marL="457200">
              <a:lnSpc>
                <a:spcPts val="2000"/>
              </a:lnSpc>
              <a:defRPr lang="es-ES" sz="1800"/>
            </a:lvl2pPr>
            <a:lvl3pPr marL="914400">
              <a:lnSpc>
                <a:spcPts val="2000"/>
              </a:lnSpc>
              <a:defRPr lang="es-ES" sz="1800"/>
            </a:lvl3pPr>
            <a:lvl4pPr marL="1371600">
              <a:lnSpc>
                <a:spcPts val="2000"/>
              </a:lnSpc>
              <a:defRPr lang="es-ES" sz="1800"/>
            </a:lvl4pPr>
            <a:lvl5pPr marL="1828800">
              <a:lnSpc>
                <a:spcPts val="2000"/>
              </a:lnSpc>
              <a:defRPr lang="es-ES" sz="18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="" xmlns:p14="http://schemas.microsoft.com/office/powerpoint/2010/main" val="133387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contenidos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áfico 25">
            <a:extLst>
              <a:ext uri="{FF2B5EF4-FFF2-40B4-BE49-F238E27FC236}">
                <a16:creationId xmlns="" xmlns:a16="http://schemas.microsoft.com/office/drawing/2014/main" id="{E1BC9BFE-80C0-4DA9-92DB-070C41E412B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ángulo 23">
            <a:extLst>
              <a:ext uri="{FF2B5EF4-FFF2-40B4-BE49-F238E27FC236}">
                <a16:creationId xmlns="" xmlns:a16="http://schemas.microsoft.com/office/drawing/2014/main" id="{F5ED01E4-35BF-4165-86B2-E3BDFD91DE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pic>
        <p:nvPicPr>
          <p:cNvPr id="9" name="Gráfico 8">
            <a:extLst>
              <a:ext uri="{FF2B5EF4-FFF2-40B4-BE49-F238E27FC236}">
                <a16:creationId xmlns="" xmlns:a16="http://schemas.microsoft.com/office/drawing/2014/main" id="{B7E6DD28-C71B-4484-973A-D12A277300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ángulo 23">
            <a:extLst>
              <a:ext uri="{FF2B5EF4-FFF2-40B4-BE49-F238E27FC236}">
                <a16:creationId xmlns="" xmlns:a16="http://schemas.microsoft.com/office/drawing/2014/main" id="{AB403917-256D-4254-A12F-F8BD19470C4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pic>
        <p:nvPicPr>
          <p:cNvPr id="12" name="Gráfico 11">
            <a:extLst>
              <a:ext uri="{FF2B5EF4-FFF2-40B4-BE49-F238E27FC236}">
                <a16:creationId xmlns="" xmlns:a16="http://schemas.microsoft.com/office/drawing/2014/main" id="{EB06A536-5FCB-4761-9EFF-D54BE44B1F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="" xmlns:a16="http://schemas.microsoft.com/office/drawing/2014/main" id="{3B73C61F-3D48-4791-8280-D98D2C01E0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upo 20">
            <a:extLst>
              <a:ext uri="{FF2B5EF4-FFF2-40B4-BE49-F238E27FC236}">
                <a16:creationId xmlns="" xmlns:a16="http://schemas.microsoft.com/office/drawing/2014/main" id="{94213EEF-F759-4045-9F53-49C1B4ECED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=""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=""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=""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=""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=""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=""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=""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=""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=""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=""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=""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=""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=""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=""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=""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=""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=""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</p:grpSp>
      <p:sp>
        <p:nvSpPr>
          <p:cNvPr id="101" name="Forma libre: Forma 100">
            <a:extLst>
              <a:ext uri="{FF2B5EF4-FFF2-40B4-BE49-F238E27FC236}">
                <a16:creationId xmlns="" xmlns:a16="http://schemas.microsoft.com/office/drawing/2014/main" id="{788A3CD7-1915-41CF-9FB5-E6FEDCA8F19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163" name="Forma libre: Forma 162">
            <a:extLst>
              <a:ext uri="{FF2B5EF4-FFF2-40B4-BE49-F238E27FC236}">
                <a16:creationId xmlns="" xmlns:a16="http://schemas.microsoft.com/office/drawing/2014/main" id="{FEE07693-1822-40D4-88A4-0F663C787D7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=""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rtlCol="0" anchor="t" anchorCtr="0"/>
          <a:lstStyle>
            <a:lvl1pPr>
              <a:defRPr lang="es-ES" cap="all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=""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 rtlCol="0"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lang="es-ES" sz="1800"/>
            </a:lvl1pPr>
            <a:lvl2pPr>
              <a:lnSpc>
                <a:spcPts val="2000"/>
              </a:lnSpc>
              <a:defRPr lang="es-ES" sz="1800"/>
            </a:lvl2pPr>
            <a:lvl3pPr>
              <a:lnSpc>
                <a:spcPts val="2000"/>
              </a:lnSpc>
              <a:defRPr lang="es-ES" sz="1800"/>
            </a:lvl3pPr>
            <a:lvl4pPr>
              <a:lnSpc>
                <a:spcPts val="2000"/>
              </a:lnSpc>
              <a:defRPr lang="es-ES" sz="1800"/>
            </a:lvl4pPr>
            <a:lvl5pPr>
              <a:lnSpc>
                <a:spcPts val="2000"/>
              </a:lnSpc>
              <a:defRPr lang="es-ES" sz="18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</p:txBody>
      </p:sp>
      <p:sp>
        <p:nvSpPr>
          <p:cNvPr id="6" name="Marcador de contenido 2">
            <a:extLst>
              <a:ext uri="{FF2B5EF4-FFF2-40B4-BE49-F238E27FC236}">
                <a16:creationId xmlns=""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buNone/>
              <a:defRPr lang="es-ES" sz="1800"/>
            </a:lvl1pPr>
            <a:lvl2pPr marL="457200">
              <a:lnSpc>
                <a:spcPts val="2000"/>
              </a:lnSpc>
              <a:defRPr lang="es-ES" sz="1800"/>
            </a:lvl2pPr>
            <a:lvl3pPr marL="914400">
              <a:lnSpc>
                <a:spcPts val="2000"/>
              </a:lnSpc>
              <a:defRPr lang="es-ES" sz="1800"/>
            </a:lvl3pPr>
            <a:lvl4pPr marL="1371600">
              <a:lnSpc>
                <a:spcPts val="2000"/>
              </a:lnSpc>
              <a:defRPr lang="es-ES" sz="1800"/>
            </a:lvl4pPr>
            <a:lvl5pPr marL="1828800">
              <a:lnSpc>
                <a:spcPts val="2000"/>
              </a:lnSpc>
              <a:defRPr lang="es-ES" sz="18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209" name="Marcador de fecha 3">
            <a:extLst>
              <a:ext uri="{FF2B5EF4-FFF2-40B4-BE49-F238E27FC236}">
                <a16:creationId xmlns=""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 rtlCol="0"/>
          <a:lstStyle>
            <a:lvl1pPr>
              <a:defRPr lang="es-ES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740EB7AE-9D04-44B1-A2AD-3158528BDC2A}" type="datetime1">
              <a:rPr lang="es-ES" smtClean="0"/>
              <a:pPr rtl="0"/>
              <a:t>19/01/2025</a:t>
            </a:fld>
            <a:endParaRPr lang="es-ES" dirty="0"/>
          </a:p>
        </p:txBody>
      </p:sp>
      <p:sp>
        <p:nvSpPr>
          <p:cNvPr id="210" name="Marcador de pie de página 4">
            <a:extLst>
              <a:ext uri="{FF2B5EF4-FFF2-40B4-BE49-F238E27FC236}">
                <a16:creationId xmlns=""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 rtlCol="0"/>
          <a:lstStyle>
            <a:lvl1pPr>
              <a:defRPr lang="es-ES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  <a:endParaRPr lang="es-ES" dirty="0"/>
          </a:p>
        </p:txBody>
      </p:sp>
      <p:sp>
        <p:nvSpPr>
          <p:cNvPr id="211" name="Marcador de número de diapositiva 5">
            <a:extLst>
              <a:ext uri="{FF2B5EF4-FFF2-40B4-BE49-F238E27FC236}">
                <a16:creationId xmlns=""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 rtlCol="0"/>
          <a:lstStyle>
            <a:lvl1pPr>
              <a:defRPr lang="es-ES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52865766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552">
          <p15:clr>
            <a:srgbClr val="FBAE40"/>
          </p15:clr>
        </p15:guide>
        <p15:guide id="2" pos="7104">
          <p15:clr>
            <a:srgbClr val="FBAE40"/>
          </p15:clr>
        </p15:guide>
        <p15:guide id="3" pos="739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+ imag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rtlCol="0" anchor="t" anchorCtr="0"/>
          <a:lstStyle>
            <a:lvl1pPr>
              <a:defRPr lang="es-ES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27" name="Marcador de posición de imagen 26">
            <a:extLst>
              <a:ext uri="{FF2B5EF4-FFF2-40B4-BE49-F238E27FC236}">
                <a16:creationId xmlns=""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 algn="l">
              <a:buNone/>
              <a:defRPr lang="es-ES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en el icono para insertar una imagen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="" xmlns:a16="http://schemas.microsoft.com/office/drawing/2014/main" id="{9CC28908-2548-441C-BE9D-8728E1FC84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pic>
        <p:nvPicPr>
          <p:cNvPr id="35" name="Imagen 34">
            <a:extLst>
              <a:ext uri="{FF2B5EF4-FFF2-40B4-BE49-F238E27FC236}">
                <a16:creationId xmlns="" xmlns:a16="http://schemas.microsoft.com/office/drawing/2014/main" id="{731DC170-FB16-45F8-B62C-DCAB2B9AC31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Marcador de contenido 2">
            <a:extLst>
              <a:ext uri="{FF2B5EF4-FFF2-40B4-BE49-F238E27FC236}">
                <a16:creationId xmlns=""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 rtlCol="0"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lang="es-ES"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lang="es-ES"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lang="es-ES"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lang="es-ES"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lang="es-ES" sz="18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69" name="Marcador de fecha 3">
            <a:extLst>
              <a:ext uri="{FF2B5EF4-FFF2-40B4-BE49-F238E27FC236}">
                <a16:creationId xmlns=""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fld id="{493E32AF-3FCE-46D9-8013-32EEE691EE0A}" type="datetime1">
              <a:rPr lang="es-ES" smtClean="0"/>
              <a:pPr rtl="0"/>
              <a:t>19/01/2025</a:t>
            </a:fld>
            <a:endParaRPr lang="es-ES" dirty="0"/>
          </a:p>
        </p:txBody>
      </p:sp>
      <p:sp>
        <p:nvSpPr>
          <p:cNvPr id="70" name="Marcador de pie de página 4">
            <a:extLst>
              <a:ext uri="{FF2B5EF4-FFF2-40B4-BE49-F238E27FC236}">
                <a16:creationId xmlns=""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  <a:endParaRPr lang="es-ES" dirty="0"/>
          </a:p>
        </p:txBody>
      </p:sp>
      <p:sp>
        <p:nvSpPr>
          <p:cNvPr id="71" name="Marcador de número de diapositiva 5">
            <a:extLst>
              <a:ext uri="{FF2B5EF4-FFF2-40B4-BE49-F238E27FC236}">
                <a16:creationId xmlns=""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grpSp>
        <p:nvGrpSpPr>
          <p:cNvPr id="9" name="Grupo 8">
            <a:extLst>
              <a:ext uri="{FF2B5EF4-FFF2-40B4-BE49-F238E27FC236}">
                <a16:creationId xmlns="" xmlns:a16="http://schemas.microsoft.com/office/drawing/2014/main" id="{378F81CD-65D4-6CA1-E2C2-34DF58B566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E419657A-6BE9-88F7-BE4C-6BF3C13F7E9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BBB2BB8E-26BE-8FBF-1C62-4F42858193C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A864BEFA-BF82-8BAF-1977-518DCAB0F3E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13" name="Imagen 12">
              <a:extLst>
                <a:ext uri="{FF2B5EF4-FFF2-40B4-BE49-F238E27FC236}">
                  <a16:creationId xmlns="" xmlns:a16="http://schemas.microsoft.com/office/drawing/2014/main" id="{14C6E7FC-E03B-5EE2-7126-8CC1FBCB9DC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659957EF-0F68-275E-1FFC-87388D7174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="" xmlns:a16="http://schemas.microsoft.com/office/drawing/2014/main" id="{ECECEEA3-55C1-1632-4F14-7E57A802667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16" name="Gráfico 15">
              <a:extLst>
                <a:ext uri="{FF2B5EF4-FFF2-40B4-BE49-F238E27FC236}">
                  <a16:creationId xmlns="" xmlns:a16="http://schemas.microsoft.com/office/drawing/2014/main" id="{A6290E86-B21F-0C88-099F-07B046CA1D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ángulo 23">
            <a:extLst>
              <a:ext uri="{FF2B5EF4-FFF2-40B4-BE49-F238E27FC236}">
                <a16:creationId xmlns="" xmlns:a16="http://schemas.microsoft.com/office/drawing/2014/main" id="{E489F066-AA0F-D3C7-739B-15808100E7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181170376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552">
          <p15:clr>
            <a:srgbClr val="FBAE40"/>
          </p15:clr>
        </p15:guide>
        <p15:guide id="2" pos="7104">
          <p15:clr>
            <a:srgbClr val="FBAE40"/>
          </p15:clr>
        </p15:guide>
        <p15:guide id="3" pos="7392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+ Tabl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rtlCol="0" anchor="t" anchorCtr="0"/>
          <a:lstStyle>
            <a:lvl1pPr>
              <a:defRPr lang="es-ES" cap="all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7" name="Rectángulo 23">
            <a:extLst>
              <a:ext uri="{FF2B5EF4-FFF2-40B4-BE49-F238E27FC236}">
                <a16:creationId xmlns="" xmlns:a16="http://schemas.microsoft.com/office/drawing/2014/main" id="{AB92D86A-5036-415A-B056-A55CB2E0C2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s-E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s-E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s-E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s-E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s-ES" sz="1800"/>
            </a:lvl5pPr>
          </a:lstStyle>
          <a:p>
            <a:pPr lvl="0" rtl="0"/>
            <a:r>
              <a:rPr lang="es-ES"/>
              <a:t>Haga clic para agregar texto </a:t>
            </a:r>
          </a:p>
          <a:p>
            <a:pPr marL="685800" lvl="1" indent="-228600" rtl="0"/>
            <a:r>
              <a:rPr lang="es-ES"/>
              <a:t>Segundo nivel</a:t>
            </a:r>
          </a:p>
          <a:p>
            <a:pPr marL="1143000" lvl="2" indent="-228600" rtl="0"/>
            <a:r>
              <a:rPr lang="es-ES"/>
              <a:t>Tercer nivel</a:t>
            </a:r>
          </a:p>
          <a:p>
            <a:pPr marL="1600200" lvl="3" indent="-228600" rtl="0"/>
            <a:r>
              <a:rPr lang="es-ES"/>
              <a:t>Cuarto nivel</a:t>
            </a:r>
          </a:p>
          <a:p>
            <a:pPr marL="2057400" lvl="4" indent="-228600" rtl="0"/>
            <a:r>
              <a:rPr lang="es-ES"/>
              <a:t>Quinto nivel</a:t>
            </a:r>
          </a:p>
        </p:txBody>
      </p:sp>
      <p:sp>
        <p:nvSpPr>
          <p:cNvPr id="8" name="Marcador de posición de tabla 7">
            <a:extLst>
              <a:ext uri="{FF2B5EF4-FFF2-40B4-BE49-F238E27FC236}">
                <a16:creationId xmlns=""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 rtlCol="0"/>
          <a:lstStyle>
            <a:lvl1pPr>
              <a:defRPr lang="es-ES"/>
            </a:lvl1pPr>
          </a:lstStyle>
          <a:p>
            <a:pPr rtl="0"/>
            <a:r>
              <a:rPr lang="es-ES"/>
              <a:t>Haga clic en el icono para insertar una tabla</a:t>
            </a:r>
          </a:p>
        </p:txBody>
      </p:sp>
      <p:sp>
        <p:nvSpPr>
          <p:cNvPr id="3" name="Marcador de fecha 3">
            <a:extLst>
              <a:ext uri="{FF2B5EF4-FFF2-40B4-BE49-F238E27FC236}">
                <a16:creationId xmlns=""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 rtlCol="0"/>
          <a:lstStyle>
            <a:lvl1pPr>
              <a:defRPr lang="es-ES">
                <a:solidFill>
                  <a:schemeClr val="tx1"/>
                </a:solidFill>
              </a:defRPr>
            </a:lvl1pPr>
          </a:lstStyle>
          <a:p>
            <a:pPr rtl="0"/>
            <a:fld id="{F52EB143-0484-4B4A-822A-8DC2C064522B}" type="datetime1">
              <a:rPr lang="es-ES" smtClean="0"/>
              <a:pPr rtl="0"/>
              <a:t>19/01/2025</a:t>
            </a:fld>
            <a:endParaRPr lang="es-ES" dirty="0"/>
          </a:p>
        </p:txBody>
      </p:sp>
      <p:sp>
        <p:nvSpPr>
          <p:cNvPr id="4" name="Marcador de pie de página 4">
            <a:extLst>
              <a:ext uri="{FF2B5EF4-FFF2-40B4-BE49-F238E27FC236}">
                <a16:creationId xmlns=""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 rtlCol="0"/>
          <a:lstStyle>
            <a:lvl1pPr>
              <a:defRPr lang="es-ES">
                <a:solidFill>
                  <a:schemeClr val="tx1"/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 rtlCol="0"/>
          <a:lstStyle>
            <a:lvl1pPr>
              <a:defRPr lang="es-ES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7036835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contenidos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rtlCol="0" anchor="t" anchorCtr="0"/>
          <a:lstStyle>
            <a:lvl1pPr>
              <a:defRPr lang="es-ES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="" xmlns:a16="http://schemas.microsoft.com/office/drawing/2014/main" id="{D9F1898E-3E74-4E43-A202-1A66402274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=""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=""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=""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=""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=""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s-ES"/>
              </a:defPPr>
            </a:lstStyle>
            <a:p>
              <a:pPr algn="ctr" rtl="0"/>
              <a:endParaRPr lang="es-ES" dirty="0"/>
            </a:p>
          </p:txBody>
        </p:sp>
        <p:pic>
          <p:nvPicPr>
            <p:cNvPr id="48" name="Gráfico 47">
              <a:extLst>
                <a:ext uri="{FF2B5EF4-FFF2-40B4-BE49-F238E27FC236}">
                  <a16:creationId xmlns=""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áfico 49">
              <a:extLst>
                <a:ext uri="{FF2B5EF4-FFF2-40B4-BE49-F238E27FC236}">
                  <a16:creationId xmlns=""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s-ES"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lang="es-ES"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lang="es-ES"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lang="es-ES"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lang="es-ES"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14" name="Marcador de texto 12">
            <a:extLst>
              <a:ext uri="{FF2B5EF4-FFF2-40B4-BE49-F238E27FC236}">
                <a16:creationId xmlns=""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 rtlCol="0"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lang="es-ES"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lang="es-ES"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lang="es-ES"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lang="es-ES"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lang="es-ES"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/>
              <a:t>Haga clic para agregar texto 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63" name="Marcador de fecha 3">
            <a:extLst>
              <a:ext uri="{FF2B5EF4-FFF2-40B4-BE49-F238E27FC236}">
                <a16:creationId xmlns=""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fld id="{72E03785-F6E3-493F-956A-4BC16E39C284}" type="datetime1">
              <a:rPr lang="es-ES" smtClean="0"/>
              <a:pPr rtl="0"/>
              <a:t>19/01/2025</a:t>
            </a:fld>
            <a:endParaRPr lang="es-ES" dirty="0"/>
          </a:p>
        </p:txBody>
      </p:sp>
      <p:sp>
        <p:nvSpPr>
          <p:cNvPr id="64" name="Marcador de pie de página 4">
            <a:extLst>
              <a:ext uri="{FF2B5EF4-FFF2-40B4-BE49-F238E27FC236}">
                <a16:creationId xmlns=""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  <a:endParaRPr lang="es-ES" dirty="0"/>
          </a:p>
        </p:txBody>
      </p:sp>
      <p:sp>
        <p:nvSpPr>
          <p:cNvPr id="65" name="Marcador de número de diapositiva 5">
            <a:extLst>
              <a:ext uri="{FF2B5EF4-FFF2-40B4-BE49-F238E27FC236}">
                <a16:creationId xmlns=""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932514390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739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s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rtlCol="0" anchor="t" anchorCtr="0"/>
          <a:lstStyle>
            <a:lvl1pPr>
              <a:defRPr lang="es-ES" cap="all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5" name="Marcador de posición de tabla 4">
            <a:extLst>
              <a:ext uri="{FF2B5EF4-FFF2-40B4-BE49-F238E27FC236}">
                <a16:creationId xmlns=""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 rtlCol="0"/>
          <a:lstStyle>
            <a:lvl1pPr>
              <a:defRPr lang="es-ES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 lang="es-ES"/>
            </a:pPr>
            <a:r>
              <a:rPr lang="es-ES"/>
              <a:t>Haga clic en el icono para insertar una tabla</a:t>
            </a:r>
          </a:p>
          <a:p>
            <a:pPr rtl="0"/>
            <a:endParaRPr lang="es-ES" dirty="0"/>
          </a:p>
        </p:txBody>
      </p:sp>
      <p:sp>
        <p:nvSpPr>
          <p:cNvPr id="7" name="Rectángulo 23">
            <a:extLst>
              <a:ext uri="{FF2B5EF4-FFF2-40B4-BE49-F238E27FC236}">
                <a16:creationId xmlns="" xmlns:a16="http://schemas.microsoft.com/office/drawing/2014/main" id="{AB92D86A-5036-415A-B056-A55CB2E0C2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3" name="Marcador de fecha 3">
            <a:extLst>
              <a:ext uri="{FF2B5EF4-FFF2-40B4-BE49-F238E27FC236}">
                <a16:creationId xmlns=""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 rtlCol="0"/>
          <a:lstStyle>
            <a:lvl1pPr>
              <a:defRPr lang="es-ES">
                <a:solidFill>
                  <a:schemeClr val="tx1"/>
                </a:solidFill>
              </a:defRPr>
            </a:lvl1pPr>
          </a:lstStyle>
          <a:p>
            <a:pPr rtl="0"/>
            <a:fld id="{20B67A72-3A57-4FB3-90CC-3D658B9B24C0}" type="datetime1">
              <a:rPr lang="es-ES" smtClean="0"/>
              <a:pPr rtl="0"/>
              <a:t>19/01/2025</a:t>
            </a:fld>
            <a:endParaRPr lang="es-ES" dirty="0"/>
          </a:p>
        </p:txBody>
      </p:sp>
      <p:sp>
        <p:nvSpPr>
          <p:cNvPr id="4" name="Marcador de pie de página 4">
            <a:extLst>
              <a:ext uri="{FF2B5EF4-FFF2-40B4-BE49-F238E27FC236}">
                <a16:creationId xmlns=""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 rtlCol="0"/>
          <a:lstStyle>
            <a:lvl1pPr>
              <a:defRPr lang="es-ES">
                <a:solidFill>
                  <a:schemeClr val="tx1"/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 rtlCol="0"/>
          <a:lstStyle>
            <a:lvl1pPr>
              <a:defRPr lang="es-ES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159498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rtlCol="0"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1709928" y="4154520"/>
            <a:ext cx="8769096" cy="1363806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67418A-C969-44FC-A7CA-B2BBC1A36E05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
              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7" name="Conector recto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80718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 hasCustomPrompt="1"/>
          </p:nvPr>
        </p:nvSpPr>
        <p:spPr>
          <a:xfrm>
            <a:off x="1143000" y="2057399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 hasCustomPrompt="1"/>
          </p:nvPr>
        </p:nvSpPr>
        <p:spPr>
          <a:xfrm>
            <a:off x="6267612" y="2057400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7BF3C1-A2F9-41AD-B98F-1D0FDB7E4268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
              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="" xmlns:p14="http://schemas.microsoft.com/office/powerpoint/2010/main" val="725129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1143000" y="2001511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 hasCustomPrompt="1"/>
          </p:nvPr>
        </p:nvSpPr>
        <p:spPr>
          <a:xfrm>
            <a:off x="1143000" y="2721483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269173" y="1999032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 hasCustomPrompt="1"/>
          </p:nvPr>
        </p:nvSpPr>
        <p:spPr>
          <a:xfrm>
            <a:off x="6269173" y="2719322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17B95E-37BB-40DC-A15E-D59313D48F1D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
              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="" xmlns:p14="http://schemas.microsoft.com/office/powerpoint/2010/main" val="4091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F2FDBB-2231-4A11-86CB-CBF5B933D543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
              </a:t>
            </a:r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="" xmlns:p14="http://schemas.microsoft.com/office/powerpoint/2010/main" val="1542879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3E6435-CD17-49CC-9648-997D505B5E9D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
             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="" xmlns:p14="http://schemas.microsoft.com/office/powerpoint/2010/main" val="981028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 hasCustomPrompt="1"/>
          </p:nvPr>
        </p:nvSpPr>
        <p:spPr>
          <a:xfrm>
            <a:off x="5852159" y="1097280"/>
            <a:ext cx="5212080" cy="466344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2834640"/>
            <a:ext cx="3931920" cy="301752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DC35B1-7852-4B6F-9316-4A9A644EFFD3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
              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="" xmlns:p14="http://schemas.microsoft.com/office/powerpoint/2010/main" val="2396624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rtlCol="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2834640"/>
            <a:ext cx="3931920" cy="288036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792FA3-6961-49B9-B591-727F29322DC8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
              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="" xmlns:p14="http://schemas.microsoft.com/office/powerpoint/2010/main" val="1407575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C5908AD2-DC5C-4B0C-B382-8561220626F4}" type="datetime1">
              <a:rPr lang="es-ES" noProof="0" smtClean="0"/>
              <a:pPr rtl="0"/>
              <a:t>19/01/2025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
              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="" xmlns:p14="http://schemas.microsoft.com/office/powerpoint/2010/main" val="2343196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833" r:id="rId12"/>
    <p:sldLayoutId id="2147483690" r:id="rId13"/>
    <p:sldLayoutId id="2147483694" r:id="rId14"/>
    <p:sldLayoutId id="2147483697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>
            <a:defPPr>
              <a:defRPr lang="es-ES"/>
            </a:defPPr>
          </a:lstStyle>
          <a:p>
            <a:pPr algn="ctr" rtl="0"/>
            <a:r>
              <a:rPr lang="es-ES" dirty="0"/>
              <a:t>PROFETA Y LIBRO DE </a:t>
            </a:r>
            <a:br>
              <a:rPr lang="es-ES" dirty="0"/>
            </a:br>
            <a:r>
              <a:rPr lang="es-ES" sz="8000" dirty="0">
                <a:solidFill>
                  <a:srgbClr val="FFC000"/>
                </a:solidFill>
              </a:rPr>
              <a:t>JEREMÍAS</a:t>
            </a:r>
            <a:endParaRPr lang="es-ES" dirty="0">
              <a:solidFill>
                <a:srgbClr val="FFC000"/>
              </a:solidFill>
            </a:endParaRPr>
          </a:p>
        </p:txBody>
      </p:sp>
      <p:pic>
        <p:nvPicPr>
          <p:cNvPr id="3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2DBFB730-EAF2-5656-F8D9-9AE9B611ABFB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914119" y="69945"/>
            <a:ext cx="1277881" cy="1145274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713702" y="5589639"/>
            <a:ext cx="6887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000" b="1" dirty="0" smtClean="0"/>
              <a:t>Jeremías Capítulo 17</a:t>
            </a:r>
            <a:endParaRPr lang="es-CL" sz="4000" b="1" dirty="0"/>
          </a:p>
        </p:txBody>
      </p:sp>
      <p:sp>
        <p:nvSpPr>
          <p:cNvPr id="6" name="4 Título"/>
          <p:cNvSpPr txBox="1">
            <a:spLocks/>
          </p:cNvSpPr>
          <p:nvPr/>
        </p:nvSpPr>
        <p:spPr>
          <a:xfrm>
            <a:off x="948639" y="2677534"/>
            <a:ext cx="10369591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60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La Confianza en dios</a:t>
            </a:r>
            <a:endParaRPr kumimoji="0" lang="es-CL" sz="6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398806" y="4517962"/>
            <a:ext cx="74923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L" sz="3600" dirty="0" smtClean="0"/>
              <a:t>Nuestra Confianza debe estar en Dios </a:t>
            </a:r>
            <a:endParaRPr lang="es-CL" sz="3600" dirty="0"/>
          </a:p>
        </p:txBody>
      </p:sp>
    </p:spTree>
    <p:extLst>
      <p:ext uri="{BB962C8B-B14F-4D97-AF65-F5344CB8AC3E}">
        <p14:creationId xmlns=""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017343" y="212277"/>
            <a:ext cx="6174657" cy="6415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s-CL" sz="3200" b="1" dirty="0" smtClean="0">
                <a:solidFill>
                  <a:srgbClr val="C00000"/>
                </a:solidFill>
              </a:rPr>
              <a:t>Perverso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3200" b="1" dirty="0" smtClean="0">
                <a:solidFill>
                  <a:srgbClr val="7030A0"/>
                </a:solidFill>
              </a:rPr>
              <a:t>¿quién lo conocerá?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3200" b="1" dirty="0" smtClean="0">
                <a:solidFill>
                  <a:srgbClr val="FF0000"/>
                </a:solidFill>
              </a:rPr>
              <a:t>Yo Jehová, que escudriño el corazón,</a:t>
            </a:r>
          </a:p>
          <a:p>
            <a:pPr marL="342900" indent="-342900"/>
            <a:r>
              <a:rPr lang="es-CL" sz="3200" b="1" dirty="0" smtClean="0">
                <a:solidFill>
                  <a:schemeClr val="tx1"/>
                </a:solidFill>
              </a:rPr>
              <a:t>Es sabio confiar más en lo que Dios dice sobre nosotros que en lo que pensamos o sentimos sobre nosotros mismos.</a:t>
            </a:r>
          </a:p>
          <a:p>
            <a:pPr marL="342900" indent="-342900"/>
            <a:r>
              <a:rPr lang="es-CL" sz="3200" b="1" dirty="0" smtClean="0">
                <a:solidFill>
                  <a:srgbClr val="00B0F0"/>
                </a:solidFill>
              </a:rPr>
              <a:t>4. </a:t>
            </a:r>
            <a:r>
              <a:rPr lang="es-CL" sz="3200" b="1" dirty="0" smtClean="0">
                <a:solidFill>
                  <a:srgbClr val="0070C0"/>
                </a:solidFill>
              </a:rPr>
              <a:t>que pruebo los riñones, </a:t>
            </a:r>
            <a:endParaRPr lang="es-CL" sz="3200" b="1" dirty="0" smtClean="0">
              <a:solidFill>
                <a:schemeClr val="tx1"/>
              </a:solidFill>
            </a:endParaRPr>
          </a:p>
          <a:p>
            <a:pPr marL="342900" indent="-342900"/>
            <a:endParaRPr lang="es-CL" sz="3200" b="1" dirty="0">
              <a:solidFill>
                <a:schemeClr val="tx1"/>
              </a:solidFill>
            </a:endParaRPr>
          </a:p>
        </p:txBody>
      </p:sp>
      <p:pic>
        <p:nvPicPr>
          <p:cNvPr id="6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91119" y="294968"/>
            <a:ext cx="1000881" cy="897018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375557" y="881744"/>
            <a:ext cx="5617029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3200" dirty="0" smtClean="0"/>
              <a:t>9  </a:t>
            </a:r>
            <a:r>
              <a:rPr lang="es-CL" sz="3200" b="1" dirty="0" smtClean="0">
                <a:solidFill>
                  <a:srgbClr val="7030A0"/>
                </a:solidFill>
              </a:rPr>
              <a:t>Engañoso es el corazón más que todas las cosas</a:t>
            </a:r>
            <a:r>
              <a:rPr lang="es-CL" sz="3200" dirty="0" smtClean="0"/>
              <a:t>, y </a:t>
            </a:r>
            <a:r>
              <a:rPr lang="es-CL" sz="3200" b="1" dirty="0" smtClean="0">
                <a:solidFill>
                  <a:srgbClr val="C00000"/>
                </a:solidFill>
              </a:rPr>
              <a:t>perverso</a:t>
            </a:r>
            <a:r>
              <a:rPr lang="es-CL" sz="3200" dirty="0" smtClean="0"/>
              <a:t>; </a:t>
            </a:r>
            <a:r>
              <a:rPr lang="es-CL" sz="3200" b="1" dirty="0" smtClean="0">
                <a:solidFill>
                  <a:srgbClr val="7030A0"/>
                </a:solidFill>
              </a:rPr>
              <a:t>¿quién lo conocerá?</a:t>
            </a:r>
          </a:p>
          <a:p>
            <a:r>
              <a:rPr lang="es-CL" sz="3200" dirty="0" smtClean="0"/>
              <a:t>10  </a:t>
            </a:r>
            <a:r>
              <a:rPr lang="es-CL" sz="3200" b="1" dirty="0" smtClean="0">
                <a:solidFill>
                  <a:srgbClr val="FF0000"/>
                </a:solidFill>
              </a:rPr>
              <a:t>Yo Jehová, que escudriño el corazón, </a:t>
            </a:r>
            <a:r>
              <a:rPr lang="es-CL" sz="3200" b="1" dirty="0" smtClean="0">
                <a:solidFill>
                  <a:srgbClr val="0070C0"/>
                </a:solidFill>
              </a:rPr>
              <a:t>que pruebo los riñones, </a:t>
            </a:r>
            <a:r>
              <a:rPr lang="es-CL" sz="3200" b="1" dirty="0" smtClean="0">
                <a:solidFill>
                  <a:srgbClr val="7030A0"/>
                </a:solidFill>
              </a:rPr>
              <a:t>para dar á cada uno según su camino, según el fruto de sus obras.</a:t>
            </a:r>
          </a:p>
          <a:p>
            <a:endParaRPr lang="es-CL" b="1" dirty="0"/>
          </a:p>
        </p:txBody>
      </p:sp>
      <p:sp>
        <p:nvSpPr>
          <p:cNvPr id="8" name="7 Rectángulo"/>
          <p:cNvSpPr/>
          <p:nvPr/>
        </p:nvSpPr>
        <p:spPr>
          <a:xfrm>
            <a:off x="719478" y="403163"/>
            <a:ext cx="4188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L" dirty="0" smtClean="0"/>
              <a:t>Confiar en nuestro corazón  (EL HOMBRE)</a:t>
            </a:r>
            <a:endParaRPr lang="es-C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017343" y="212277"/>
            <a:ext cx="6174657" cy="6415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es-CL" sz="3200" b="1" dirty="0" smtClean="0">
                <a:solidFill>
                  <a:srgbClr val="7030A0"/>
                </a:solidFill>
              </a:rPr>
              <a:t>Como la perdiz que cubre lo que no puso, es el que allega riquezas</a:t>
            </a:r>
            <a:endParaRPr lang="es-CL" sz="3200" b="1" dirty="0" smtClean="0"/>
          </a:p>
          <a:p>
            <a:pPr marL="514350" indent="-514350">
              <a:buAutoNum type="arabicPeriod"/>
            </a:pPr>
            <a:r>
              <a:rPr lang="es-CL" sz="3200" b="1" dirty="0" smtClean="0">
                <a:solidFill>
                  <a:srgbClr val="FF0000"/>
                </a:solidFill>
              </a:rPr>
              <a:t> </a:t>
            </a:r>
            <a:r>
              <a:rPr lang="es-CL" sz="3200" b="1" u="sng" dirty="0" smtClean="0">
                <a:solidFill>
                  <a:srgbClr val="FF0000"/>
                </a:solidFill>
              </a:rPr>
              <a:t>Trono de gloria, excelso </a:t>
            </a:r>
            <a:r>
              <a:rPr lang="es-CL" sz="3200" b="1" dirty="0" smtClean="0">
                <a:solidFill>
                  <a:srgbClr val="FF0000"/>
                </a:solidFill>
              </a:rPr>
              <a:t>desde el principio, es el lugar de nuestro santuario.</a:t>
            </a:r>
            <a:endParaRPr lang="es-CL" sz="3200" dirty="0">
              <a:solidFill>
                <a:schemeClr val="tx1"/>
              </a:solidFill>
            </a:endParaRPr>
          </a:p>
        </p:txBody>
      </p:sp>
      <p:pic>
        <p:nvPicPr>
          <p:cNvPr id="6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91119" y="294968"/>
            <a:ext cx="1000881" cy="897018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375557" y="734783"/>
            <a:ext cx="561702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600" b="1" dirty="0" smtClean="0"/>
              <a:t>11  </a:t>
            </a:r>
            <a:r>
              <a:rPr lang="es-CL" sz="2600" b="1" dirty="0" smtClean="0">
                <a:solidFill>
                  <a:srgbClr val="7030A0"/>
                </a:solidFill>
              </a:rPr>
              <a:t>Como la perdiz que cubre lo que no puso, es el que allega riquezas</a:t>
            </a:r>
            <a:r>
              <a:rPr lang="es-CL" sz="2600" b="1" dirty="0" smtClean="0"/>
              <a:t>, </a:t>
            </a:r>
            <a:r>
              <a:rPr lang="es-CL" sz="2600" dirty="0" smtClean="0"/>
              <a:t>y no con justicia; </a:t>
            </a:r>
            <a:r>
              <a:rPr lang="es-CL" sz="2600" b="1" dirty="0" smtClean="0">
                <a:solidFill>
                  <a:srgbClr val="7030A0"/>
                </a:solidFill>
              </a:rPr>
              <a:t>en medio de sus días las dejará, </a:t>
            </a:r>
            <a:r>
              <a:rPr lang="es-CL" sz="2600" dirty="0" smtClean="0"/>
              <a:t>y en su postrimería será insipiente.</a:t>
            </a:r>
          </a:p>
          <a:p>
            <a:r>
              <a:rPr lang="es-CL" sz="2600" dirty="0" smtClean="0"/>
              <a:t>12 </a:t>
            </a:r>
            <a:r>
              <a:rPr lang="es-CL" sz="2600" b="1" dirty="0" smtClean="0">
                <a:solidFill>
                  <a:srgbClr val="FF0000"/>
                </a:solidFill>
              </a:rPr>
              <a:t> </a:t>
            </a:r>
            <a:r>
              <a:rPr lang="es-CL" sz="2600" b="1" u="sng" dirty="0" smtClean="0">
                <a:solidFill>
                  <a:srgbClr val="FF0000"/>
                </a:solidFill>
              </a:rPr>
              <a:t>Trono de gloria, excelso </a:t>
            </a:r>
            <a:r>
              <a:rPr lang="es-CL" sz="2600" b="1" dirty="0" smtClean="0">
                <a:solidFill>
                  <a:srgbClr val="FF0000"/>
                </a:solidFill>
              </a:rPr>
              <a:t>desde el principio, es el lugar de nuestro santuario.</a:t>
            </a:r>
          </a:p>
          <a:p>
            <a:r>
              <a:rPr lang="es-CL" sz="2600" dirty="0" smtClean="0"/>
              <a:t>13  ¡Oh Jehová, esperanza de Israel! todos los que te dejan, serán avergonzados; y los que de mí se apartan, serán escritos en el polvo; porque dejaron la vena de aguas vivas, á Jehová.</a:t>
            </a:r>
            <a:endParaRPr lang="es-CL" sz="2600" dirty="0"/>
          </a:p>
        </p:txBody>
      </p:sp>
      <p:sp>
        <p:nvSpPr>
          <p:cNvPr id="8" name="7 Rectángulo"/>
          <p:cNvSpPr/>
          <p:nvPr/>
        </p:nvSpPr>
        <p:spPr>
          <a:xfrm>
            <a:off x="1595234" y="403163"/>
            <a:ext cx="2437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L" b="1" dirty="0" smtClean="0">
                <a:solidFill>
                  <a:srgbClr val="7030A0"/>
                </a:solidFill>
              </a:rPr>
              <a:t>NO CONFIAR EN DIOS</a:t>
            </a:r>
            <a:endParaRPr lang="es-C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017343" y="195948"/>
            <a:ext cx="6174657" cy="6415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s-CL" sz="3200" b="1" dirty="0" smtClean="0">
                <a:solidFill>
                  <a:srgbClr val="FF0000"/>
                </a:solidFill>
              </a:rPr>
              <a:t>Sáname, oh Jehová, y seré sano; sálvame, y seré salvo: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3200" b="1" dirty="0" smtClean="0">
                <a:solidFill>
                  <a:srgbClr val="FF0000"/>
                </a:solidFill>
              </a:rPr>
              <a:t> </a:t>
            </a:r>
            <a:r>
              <a:rPr lang="es-CL" sz="3200" b="1" dirty="0" smtClean="0">
                <a:solidFill>
                  <a:srgbClr val="7030A0"/>
                </a:solidFill>
              </a:rPr>
              <a:t>tú eres mi alabanza.</a:t>
            </a:r>
          </a:p>
          <a:p>
            <a:r>
              <a:rPr lang="es-CL" sz="3200" b="1" dirty="0" smtClean="0">
                <a:solidFill>
                  <a:srgbClr val="002060"/>
                </a:solidFill>
              </a:rPr>
              <a:t>3. esperanza mía eres tú en el día malo.</a:t>
            </a:r>
          </a:p>
          <a:p>
            <a:r>
              <a:rPr lang="es-CL" sz="3200" b="1" dirty="0" smtClean="0">
                <a:solidFill>
                  <a:srgbClr val="002060"/>
                </a:solidFill>
              </a:rPr>
              <a:t>  </a:t>
            </a:r>
          </a:p>
          <a:p>
            <a:pPr marL="342900" indent="-342900">
              <a:buFont typeface="+mj-lt"/>
              <a:buAutoNum type="arabicPeriod"/>
            </a:pPr>
            <a:endParaRPr lang="es-CL" sz="3200" dirty="0">
              <a:solidFill>
                <a:srgbClr val="7030A0"/>
              </a:solidFill>
            </a:endParaRPr>
          </a:p>
        </p:txBody>
      </p:sp>
      <p:pic>
        <p:nvPicPr>
          <p:cNvPr id="6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91119" y="294968"/>
            <a:ext cx="1000881" cy="897018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37457" y="665604"/>
            <a:ext cx="54265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800" b="1" dirty="0" smtClean="0"/>
              <a:t>Oración de Jeremías </a:t>
            </a:r>
          </a:p>
          <a:p>
            <a:pPr algn="ctr"/>
            <a:endParaRPr lang="es-CL" sz="2800" b="1" dirty="0"/>
          </a:p>
        </p:txBody>
      </p:sp>
      <p:sp>
        <p:nvSpPr>
          <p:cNvPr id="5" name="4 Rectángulo"/>
          <p:cNvSpPr/>
          <p:nvPr/>
        </p:nvSpPr>
        <p:spPr>
          <a:xfrm>
            <a:off x="473529" y="1224643"/>
            <a:ext cx="5355771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200" dirty="0" smtClean="0"/>
              <a:t>14  </a:t>
            </a:r>
            <a:r>
              <a:rPr lang="es-CL" sz="2200" b="1" dirty="0" smtClean="0">
                <a:solidFill>
                  <a:srgbClr val="FF0000"/>
                </a:solidFill>
              </a:rPr>
              <a:t>Sáname, oh Jehová, y seré sano; sálvame, y seré salvo: </a:t>
            </a:r>
            <a:r>
              <a:rPr lang="es-CL" sz="2200" dirty="0" smtClean="0"/>
              <a:t>porque </a:t>
            </a:r>
            <a:r>
              <a:rPr lang="es-CL" sz="2200" b="1" dirty="0" smtClean="0">
                <a:solidFill>
                  <a:srgbClr val="7030A0"/>
                </a:solidFill>
              </a:rPr>
              <a:t>tú eres mi alabanza.</a:t>
            </a:r>
          </a:p>
          <a:p>
            <a:r>
              <a:rPr lang="es-CL" sz="2200" dirty="0" smtClean="0"/>
              <a:t>15  He aquí que ellos me dicen: ¿Dónde está la palabra de Jehová? venga ahora.</a:t>
            </a:r>
          </a:p>
          <a:p>
            <a:r>
              <a:rPr lang="es-CL" sz="2200" dirty="0" smtClean="0"/>
              <a:t>16  Mas yo no me entrometí á ser pastor en pos de ti, ni deseé día de calamidad, tú lo sabes. Lo que de mi boca ha salido, </a:t>
            </a:r>
            <a:r>
              <a:rPr lang="es-CL" sz="2200" dirty="0" err="1" smtClean="0"/>
              <a:t>fué</a:t>
            </a:r>
            <a:r>
              <a:rPr lang="es-CL" sz="2200" dirty="0" smtClean="0"/>
              <a:t> en tu presencia.</a:t>
            </a:r>
          </a:p>
          <a:p>
            <a:r>
              <a:rPr lang="es-CL" sz="2200" dirty="0" smtClean="0"/>
              <a:t>17  No me seas tú por espanto: </a:t>
            </a:r>
            <a:r>
              <a:rPr lang="es-CL" sz="2200" b="1" dirty="0" smtClean="0">
                <a:solidFill>
                  <a:srgbClr val="002060"/>
                </a:solidFill>
              </a:rPr>
              <a:t>esperanza mía eres tú en el día malo.</a:t>
            </a:r>
          </a:p>
          <a:p>
            <a:r>
              <a:rPr lang="es-CL" sz="2200" dirty="0" smtClean="0"/>
              <a:t>18  Avergüéncense los que me persiguen, y no me avergüence yo; asómbrense ellos, y yo no me asombre: trae sobre ellos día malo, y quebrántalos con doble quebrantamiento.</a:t>
            </a:r>
            <a:endParaRPr lang="es-CL" sz="2200" b="1" dirty="0" smtClean="0">
              <a:solidFill>
                <a:srgbClr val="002060"/>
              </a:solidFill>
            </a:endParaRPr>
          </a:p>
          <a:p>
            <a:r>
              <a:rPr lang="es-CL" sz="2400" b="1" dirty="0" smtClean="0">
                <a:solidFill>
                  <a:srgbClr val="002060"/>
                </a:solidFill>
              </a:rPr>
              <a:t>  </a:t>
            </a:r>
            <a:endParaRPr lang="es-CL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017343" y="228606"/>
            <a:ext cx="6174657" cy="6415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s-CL" sz="3200" b="1" dirty="0" smtClean="0">
                <a:solidFill>
                  <a:srgbClr val="002060"/>
                </a:solidFill>
              </a:rPr>
              <a:t>Así me ha dicho Jehová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3200" b="1" dirty="0" smtClean="0">
                <a:solidFill>
                  <a:srgbClr val="FF0000"/>
                </a:solidFill>
              </a:rPr>
              <a:t>: Guardaos por vuestras vidas, y no traigáis carga en el día del sábado,</a:t>
            </a:r>
          </a:p>
          <a:p>
            <a:r>
              <a:rPr lang="es-CL" dirty="0" err="1" smtClean="0">
                <a:solidFill>
                  <a:schemeClr val="tx1"/>
                </a:solidFill>
              </a:rPr>
              <a:t>Exodo</a:t>
            </a:r>
            <a:r>
              <a:rPr lang="es-CL" dirty="0" smtClean="0">
                <a:solidFill>
                  <a:schemeClr val="tx1"/>
                </a:solidFill>
              </a:rPr>
              <a:t> 20:8  Acordarte has del día del reposo, para santificarlo:</a:t>
            </a:r>
          </a:p>
          <a:p>
            <a:r>
              <a:rPr lang="es-CL" dirty="0" smtClean="0">
                <a:solidFill>
                  <a:schemeClr val="tx1"/>
                </a:solidFill>
              </a:rPr>
              <a:t>9  Seis días trabajarás, y harás toda tu obra;</a:t>
            </a:r>
          </a:p>
          <a:p>
            <a:r>
              <a:rPr lang="es-CL" dirty="0" smtClean="0">
                <a:solidFill>
                  <a:schemeClr val="tx1"/>
                </a:solidFill>
              </a:rPr>
              <a:t>10  Mas el séptimo día será reposo para Jehová tu Dios: no hagas en él obra alguna, tú, ni tu hijo, ni tu hija, ni tu siervo, ni tu criada, ni tu bestia, ni tu extranjero que está dentro de tus puertas:</a:t>
            </a:r>
          </a:p>
          <a:p>
            <a:r>
              <a:rPr lang="es-CL" dirty="0" smtClean="0">
                <a:solidFill>
                  <a:schemeClr val="tx1"/>
                </a:solidFill>
              </a:rPr>
              <a:t>11  Porque en seis días hizo Jehová los cielos y la tierra, la mar y todas las cosas que en ellos hay, y reposó en el séptimo día: por tanto Jehová bendijo el día del reposo y lo santificó.</a:t>
            </a:r>
          </a:p>
          <a:p>
            <a:r>
              <a:rPr lang="es-CL" sz="2800" b="1" dirty="0" smtClean="0">
                <a:solidFill>
                  <a:srgbClr val="7030A0"/>
                </a:solidFill>
              </a:rPr>
              <a:t>3. Mas ellos no oyeron, ni inclinaron su oído, antes endurecieron su cerviz, por no </a:t>
            </a:r>
            <a:r>
              <a:rPr lang="es-CL" sz="2800" b="1" dirty="0" err="1" smtClean="0">
                <a:solidFill>
                  <a:srgbClr val="7030A0"/>
                </a:solidFill>
              </a:rPr>
              <a:t>oir</a:t>
            </a:r>
            <a:r>
              <a:rPr lang="es-CL" sz="2800" b="1" dirty="0" smtClean="0">
                <a:solidFill>
                  <a:srgbClr val="7030A0"/>
                </a:solidFill>
              </a:rPr>
              <a:t>, ni recibir corrección.</a:t>
            </a:r>
            <a:endParaRPr lang="es-CL" sz="2800" dirty="0" smtClean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s-CL" sz="2800" dirty="0">
              <a:solidFill>
                <a:srgbClr val="7030A0"/>
              </a:solidFill>
            </a:endParaRPr>
          </a:p>
        </p:txBody>
      </p:sp>
      <p:pic>
        <p:nvPicPr>
          <p:cNvPr id="6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91119" y="294968"/>
            <a:ext cx="1000881" cy="897018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468087" y="259711"/>
            <a:ext cx="52469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CL" sz="2800" b="1" dirty="0" smtClean="0"/>
              <a:t>Quebrantar el día de reposo</a:t>
            </a:r>
            <a:endParaRPr lang="es-CL" sz="2800" b="1" dirty="0"/>
          </a:p>
        </p:txBody>
      </p:sp>
      <p:sp>
        <p:nvSpPr>
          <p:cNvPr id="5" name="4 Rectángulo"/>
          <p:cNvSpPr/>
          <p:nvPr/>
        </p:nvSpPr>
        <p:spPr>
          <a:xfrm>
            <a:off x="310244" y="699994"/>
            <a:ext cx="564968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200" dirty="0" smtClean="0"/>
              <a:t>19  </a:t>
            </a:r>
            <a:r>
              <a:rPr lang="es-CL" sz="2200" b="1" dirty="0" smtClean="0">
                <a:solidFill>
                  <a:srgbClr val="002060"/>
                </a:solidFill>
              </a:rPr>
              <a:t>Así me ha dicho Jehová</a:t>
            </a:r>
            <a:r>
              <a:rPr lang="es-CL" sz="2200" dirty="0" smtClean="0"/>
              <a:t>: Ve, y ponte á la puerta de los hijos del pueblo, por la cual entran y salen los reyes de Judá, y á todas las puertas de </a:t>
            </a:r>
            <a:r>
              <a:rPr lang="es-CL" sz="2200" dirty="0" err="1" smtClean="0"/>
              <a:t>Jerusalem</a:t>
            </a:r>
            <a:r>
              <a:rPr lang="es-CL" sz="2200" dirty="0" smtClean="0"/>
              <a:t>,</a:t>
            </a:r>
          </a:p>
          <a:p>
            <a:r>
              <a:rPr lang="es-CL" sz="2200" dirty="0" smtClean="0"/>
              <a:t>20  Y diles: </a:t>
            </a:r>
            <a:r>
              <a:rPr lang="es-CL" sz="2200" dirty="0" err="1" smtClean="0"/>
              <a:t>Oid</a:t>
            </a:r>
            <a:r>
              <a:rPr lang="es-CL" sz="2200" dirty="0" smtClean="0"/>
              <a:t> la palabra de Jehová, reyes de Judá, y todo Judá, y todos los moradores de </a:t>
            </a:r>
            <a:r>
              <a:rPr lang="es-CL" sz="2200" dirty="0" err="1" smtClean="0"/>
              <a:t>Jerusalem</a:t>
            </a:r>
            <a:r>
              <a:rPr lang="es-CL" sz="2200" dirty="0" smtClean="0"/>
              <a:t> que entráis por esta puertas.</a:t>
            </a:r>
          </a:p>
          <a:p>
            <a:r>
              <a:rPr lang="es-CL" sz="2200" dirty="0" smtClean="0"/>
              <a:t>21  Así ha dicho Jehová</a:t>
            </a:r>
            <a:r>
              <a:rPr lang="es-CL" sz="2200" b="1" dirty="0" smtClean="0">
                <a:solidFill>
                  <a:srgbClr val="FF0000"/>
                </a:solidFill>
              </a:rPr>
              <a:t>: Guardaos por vuestras vidas, y no traigáis carga en el día del sábado, </a:t>
            </a:r>
            <a:r>
              <a:rPr lang="es-CL" sz="2200" dirty="0" smtClean="0"/>
              <a:t>para meter por las puertas de </a:t>
            </a:r>
            <a:r>
              <a:rPr lang="es-CL" sz="2200" dirty="0" err="1" smtClean="0"/>
              <a:t>Jerusalem</a:t>
            </a:r>
            <a:r>
              <a:rPr lang="es-CL" sz="2200" dirty="0" smtClean="0"/>
              <a:t>;</a:t>
            </a:r>
          </a:p>
          <a:p>
            <a:r>
              <a:rPr lang="es-CL" sz="2200" dirty="0" smtClean="0"/>
              <a:t>22  Ni saquéis carga de vuestras casas en el día del sábado, ni hagáis obra alguna: mas santificad el día del sábado, como mandé á vuestros padres;</a:t>
            </a:r>
          </a:p>
          <a:p>
            <a:r>
              <a:rPr lang="es-CL" sz="2200" dirty="0" smtClean="0"/>
              <a:t>23  </a:t>
            </a:r>
            <a:r>
              <a:rPr lang="es-CL" sz="2200" b="1" dirty="0" smtClean="0">
                <a:solidFill>
                  <a:srgbClr val="7030A0"/>
                </a:solidFill>
              </a:rPr>
              <a:t>Mas ellos no oyeron, ni inclinaron su oído, antes endurecieron su cerviz, por no </a:t>
            </a:r>
            <a:r>
              <a:rPr lang="es-CL" sz="2200" b="1" dirty="0" err="1" smtClean="0">
                <a:solidFill>
                  <a:srgbClr val="7030A0"/>
                </a:solidFill>
              </a:rPr>
              <a:t>oir</a:t>
            </a:r>
            <a:r>
              <a:rPr lang="es-CL" sz="2200" b="1" dirty="0" smtClean="0">
                <a:solidFill>
                  <a:srgbClr val="7030A0"/>
                </a:solidFill>
              </a:rPr>
              <a:t>, ni recibir corrección.</a:t>
            </a:r>
            <a:endParaRPr lang="es-CL" sz="22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59E73E6-B6A7-46CC-AF00-85E182558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000" dirty="0">
                <a:latin typeface="Aharoni" panose="02010803020104030203" pitchFamily="2" charset="-79"/>
                <a:cs typeface="Aharoni" panose="02010803020104030203" pitchFamily="2" charset="-79"/>
              </a:rPr>
              <a:t>Verdad bíblica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3BBD581A-F43C-45EF-A7EF-2728B3E55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22940"/>
            <a:ext cx="10930451" cy="2860430"/>
          </a:xfrm>
        </p:spPr>
        <p:txBody>
          <a:bodyPr>
            <a:noAutofit/>
          </a:bodyPr>
          <a:lstStyle/>
          <a:p>
            <a:pPr algn="ctr"/>
            <a:r>
              <a:rPr lang="es-CL" sz="8000" dirty="0" smtClean="0"/>
              <a:t>Nuestra Confianza </a:t>
            </a:r>
          </a:p>
          <a:p>
            <a:pPr algn="ctr"/>
            <a:r>
              <a:rPr lang="es-CL" sz="8000" dirty="0" smtClean="0"/>
              <a:t>debe estar </a:t>
            </a:r>
          </a:p>
          <a:p>
            <a:pPr algn="ctr"/>
            <a:r>
              <a:rPr lang="es-CL" sz="8000" dirty="0" smtClean="0"/>
              <a:t>en Dios </a:t>
            </a:r>
            <a:endParaRPr lang="es-CL" sz="8000" dirty="0"/>
          </a:p>
        </p:txBody>
      </p:sp>
      <p:pic>
        <p:nvPicPr>
          <p:cNvPr id="4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73902" y="692079"/>
            <a:ext cx="1843173" cy="16519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57261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017343" y="252303"/>
            <a:ext cx="6174657" cy="6415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s-CL" sz="3200" b="1" dirty="0" smtClean="0">
                <a:solidFill>
                  <a:srgbClr val="7030A0"/>
                </a:solidFill>
              </a:rPr>
              <a:t>si vosotros me obedeciereis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3200" b="1" dirty="0" smtClean="0">
                <a:solidFill>
                  <a:srgbClr val="FF0000"/>
                </a:solidFill>
              </a:rPr>
              <a:t> Mas si no me oyereis para santificar el día del sábado</a:t>
            </a:r>
            <a:endParaRPr lang="es-CL" sz="3200" dirty="0">
              <a:solidFill>
                <a:schemeClr val="tx1"/>
              </a:solidFill>
            </a:endParaRPr>
          </a:p>
        </p:txBody>
      </p:sp>
      <p:pic>
        <p:nvPicPr>
          <p:cNvPr id="6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91119" y="294968"/>
            <a:ext cx="1000881" cy="897018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419099" y="488317"/>
            <a:ext cx="55408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CL" sz="2800" b="1" dirty="0" smtClean="0"/>
              <a:t> obediencia y desobediencia.</a:t>
            </a:r>
            <a:endParaRPr lang="es-CL" sz="2800" b="1" dirty="0"/>
          </a:p>
        </p:txBody>
      </p:sp>
      <p:sp>
        <p:nvSpPr>
          <p:cNvPr id="5" name="4 Rectángulo"/>
          <p:cNvSpPr/>
          <p:nvPr/>
        </p:nvSpPr>
        <p:spPr>
          <a:xfrm>
            <a:off x="310243" y="1028700"/>
            <a:ext cx="563335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24  Será empero, </a:t>
            </a:r>
            <a:r>
              <a:rPr lang="es-CL" b="1" u="sng" dirty="0" smtClean="0">
                <a:solidFill>
                  <a:srgbClr val="7030A0"/>
                </a:solidFill>
              </a:rPr>
              <a:t>si vosotros me obedeciereis</a:t>
            </a:r>
            <a:r>
              <a:rPr lang="es-CL" dirty="0" smtClean="0"/>
              <a:t>, dice Jehová, no metiendo carga por las puertas de esta ciudad en el día del sábado, sino que santificaréis el día del sábado, no haciendo en él ninguna obra;</a:t>
            </a:r>
          </a:p>
          <a:p>
            <a:r>
              <a:rPr lang="es-CL" dirty="0" smtClean="0"/>
              <a:t>25  Que entrarán por las puertas de esta ciudad, en carros y en caballos, los reyes y los príncipes que se sientan sobre el trono de David, ellos y sus príncipes, los varones de Judá, y los moradores de </a:t>
            </a:r>
            <a:r>
              <a:rPr lang="es-CL" dirty="0" err="1" smtClean="0"/>
              <a:t>Jerusalem</a:t>
            </a:r>
            <a:r>
              <a:rPr lang="es-CL" dirty="0" smtClean="0"/>
              <a:t>: y esta ciudad será habitada para siempre.</a:t>
            </a:r>
          </a:p>
          <a:p>
            <a:r>
              <a:rPr lang="es-CL" dirty="0" smtClean="0"/>
              <a:t>26  Y vendrán de las ciudades de Judá, y de los alrededores de </a:t>
            </a:r>
            <a:r>
              <a:rPr lang="es-CL" dirty="0" err="1" smtClean="0"/>
              <a:t>Jerusalem</a:t>
            </a:r>
            <a:r>
              <a:rPr lang="es-CL" dirty="0" smtClean="0"/>
              <a:t>, y de tierra de Benjamín, y de los campos, y del monte, y del austro, trayendo holocausto y sacrificio, y ofrenda é incienso, y trayendo sacrificio de alabanza á la casa de Jehová.</a:t>
            </a:r>
          </a:p>
          <a:p>
            <a:r>
              <a:rPr lang="es-CL" dirty="0" smtClean="0"/>
              <a:t>27 </a:t>
            </a:r>
            <a:r>
              <a:rPr lang="es-CL" b="1" dirty="0" smtClean="0">
                <a:solidFill>
                  <a:srgbClr val="FF0000"/>
                </a:solidFill>
              </a:rPr>
              <a:t> Mas si no me oyereis para santificar el día del sábado</a:t>
            </a:r>
            <a:r>
              <a:rPr lang="es-CL" dirty="0" smtClean="0"/>
              <a:t>, y para no traer carga ni meterla por las puertas de </a:t>
            </a:r>
            <a:r>
              <a:rPr lang="es-CL" dirty="0" err="1" smtClean="0"/>
              <a:t>Jerusalem</a:t>
            </a:r>
            <a:r>
              <a:rPr lang="es-CL" dirty="0" smtClean="0"/>
              <a:t> en día de sábado, yo haré encender fuego en sus puertas, y consumirá los palacios de </a:t>
            </a:r>
            <a:r>
              <a:rPr lang="es-CL" dirty="0" err="1" smtClean="0"/>
              <a:t>Jerusalem</a:t>
            </a:r>
            <a:r>
              <a:rPr lang="es-CL" dirty="0" smtClean="0"/>
              <a:t>, y no se apagará.</a:t>
            </a:r>
            <a:endParaRPr lang="es-C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59229" y="440871"/>
            <a:ext cx="11446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 smtClean="0">
                <a:solidFill>
                  <a:srgbClr val="FF0000"/>
                </a:solidFill>
              </a:rPr>
              <a:t>Conclusión</a:t>
            </a:r>
            <a:endParaRPr lang="es-CL" sz="3200" dirty="0">
              <a:solidFill>
                <a:srgbClr val="FF000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734785" y="1061357"/>
            <a:ext cx="1082584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4000" dirty="0" smtClean="0"/>
              <a:t>En la Biblia, confiar en Jehová </a:t>
            </a:r>
            <a:r>
              <a:rPr lang="es-CL" sz="4000" dirty="0" smtClean="0"/>
              <a:t>significa: </a:t>
            </a:r>
            <a:r>
              <a:rPr lang="es-CL" sz="4000" dirty="0" smtClean="0"/>
              <a:t>depender completamente de Él, </a:t>
            </a:r>
            <a:endParaRPr lang="es-CL" sz="4000" dirty="0" smtClean="0"/>
          </a:p>
          <a:p>
            <a:r>
              <a:rPr lang="es-CL" sz="4000" dirty="0" smtClean="0"/>
              <a:t>poner </a:t>
            </a:r>
            <a:r>
              <a:rPr lang="es-CL" sz="4000" dirty="0" smtClean="0"/>
              <a:t>nuestra fe y esperanza en Él, </a:t>
            </a:r>
            <a:endParaRPr lang="es-CL" sz="4000" dirty="0" smtClean="0"/>
          </a:p>
          <a:p>
            <a:r>
              <a:rPr lang="es-CL" sz="4000" dirty="0" smtClean="0"/>
              <a:t>y </a:t>
            </a:r>
            <a:r>
              <a:rPr lang="es-CL" sz="4000" dirty="0" smtClean="0"/>
              <a:t>aceptar que solo Él puede guiarnos en el camino correcto. </a:t>
            </a:r>
            <a:endParaRPr lang="es-CL" sz="4000" dirty="0" smtClean="0"/>
          </a:p>
          <a:p>
            <a:r>
              <a:rPr lang="es-CL" sz="4000" dirty="0" smtClean="0"/>
              <a:t>Cuando </a:t>
            </a:r>
            <a:r>
              <a:rPr lang="es-CL" sz="4000" dirty="0" smtClean="0"/>
              <a:t>confiamos en Jehová, tomamos la decisión de dejar nuestras preocupaciones y ansiedades en Sus manos y creer que Él tiene un plan perfecto para nosotros.</a:t>
            </a:r>
            <a:endParaRPr lang="es-CL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59E73E6-B6A7-46CC-AF00-85E182558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000" dirty="0">
                <a:latin typeface="Aharoni" panose="02010803020104030203" pitchFamily="2" charset="-79"/>
                <a:cs typeface="Aharoni" panose="02010803020104030203" pitchFamily="2" charset="-79"/>
              </a:rPr>
              <a:t>Verdad bíblica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3BBD581A-F43C-45EF-A7EF-2728B3E55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22940"/>
            <a:ext cx="10930451" cy="2860430"/>
          </a:xfrm>
        </p:spPr>
        <p:txBody>
          <a:bodyPr>
            <a:noAutofit/>
          </a:bodyPr>
          <a:lstStyle/>
          <a:p>
            <a:pPr algn="ctr"/>
            <a:r>
              <a:rPr lang="es-CL" sz="8000" dirty="0" smtClean="0"/>
              <a:t>Nuestra Confianza </a:t>
            </a:r>
          </a:p>
          <a:p>
            <a:pPr algn="ctr"/>
            <a:r>
              <a:rPr lang="es-CL" sz="8000" dirty="0" smtClean="0"/>
              <a:t>debe estar </a:t>
            </a:r>
          </a:p>
          <a:p>
            <a:pPr algn="ctr"/>
            <a:r>
              <a:rPr lang="es-CL" sz="8000" dirty="0" smtClean="0"/>
              <a:t>en Dios </a:t>
            </a:r>
            <a:endParaRPr lang="es-CL" sz="8000" dirty="0"/>
          </a:p>
        </p:txBody>
      </p:sp>
      <p:pic>
        <p:nvPicPr>
          <p:cNvPr id="4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73902" y="692079"/>
            <a:ext cx="1843173" cy="16519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57261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75556" y="1796160"/>
            <a:ext cx="114463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6000" b="1" dirty="0" smtClean="0">
                <a:solidFill>
                  <a:srgbClr val="0070C0"/>
                </a:solidFill>
              </a:rPr>
              <a:t>Bendito el varón </a:t>
            </a:r>
          </a:p>
          <a:p>
            <a:pPr algn="ctr"/>
            <a:r>
              <a:rPr lang="es-CL" sz="6000" b="1" dirty="0" smtClean="0">
                <a:solidFill>
                  <a:srgbClr val="0070C0"/>
                </a:solidFill>
              </a:rPr>
              <a:t>que se fía en Jehová, </a:t>
            </a:r>
          </a:p>
          <a:p>
            <a:pPr algn="ctr"/>
            <a:r>
              <a:rPr lang="es-CL" sz="6000" b="1" dirty="0" smtClean="0">
                <a:solidFill>
                  <a:srgbClr val="0070C0"/>
                </a:solidFill>
              </a:rPr>
              <a:t>y cuya confianza </a:t>
            </a:r>
          </a:p>
          <a:p>
            <a:pPr algn="ctr"/>
            <a:r>
              <a:rPr lang="es-CL" sz="6000" b="1" dirty="0" smtClean="0">
                <a:solidFill>
                  <a:srgbClr val="0070C0"/>
                </a:solidFill>
              </a:rPr>
              <a:t>es Jehová.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6970034" y="5611977"/>
            <a:ext cx="43132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5400" b="1" dirty="0" smtClean="0">
                <a:solidFill>
                  <a:srgbClr val="C00000"/>
                </a:solidFill>
              </a:rPr>
              <a:t>Jeremías 17:7</a:t>
            </a:r>
            <a:r>
              <a:rPr lang="es-CL" sz="5400" dirty="0" smtClean="0"/>
              <a:t> </a:t>
            </a:r>
            <a:endParaRPr lang="es-CL" sz="5400" dirty="0"/>
          </a:p>
        </p:txBody>
      </p:sp>
      <p:sp>
        <p:nvSpPr>
          <p:cNvPr id="4" name="3 Rectángulo"/>
          <p:cNvSpPr/>
          <p:nvPr/>
        </p:nvSpPr>
        <p:spPr>
          <a:xfrm>
            <a:off x="1997050" y="730321"/>
            <a:ext cx="77407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Versículo para Memorizar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59E73E6-B6A7-46CC-AF00-85E182558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000" dirty="0">
                <a:latin typeface="Aharoni" panose="02010803020104030203" pitchFamily="2" charset="-79"/>
                <a:cs typeface="Aharoni" panose="02010803020104030203" pitchFamily="2" charset="-79"/>
              </a:rPr>
              <a:t>Verdad bíblica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3BBD581A-F43C-45EF-A7EF-2728B3E55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22940"/>
            <a:ext cx="10930451" cy="2860430"/>
          </a:xfrm>
        </p:spPr>
        <p:txBody>
          <a:bodyPr>
            <a:noAutofit/>
          </a:bodyPr>
          <a:lstStyle/>
          <a:p>
            <a:pPr algn="ctr"/>
            <a:r>
              <a:rPr lang="es-CL" sz="8000" dirty="0" smtClean="0"/>
              <a:t>Nuestra Confianza </a:t>
            </a:r>
          </a:p>
          <a:p>
            <a:pPr algn="ctr"/>
            <a:r>
              <a:rPr lang="es-CL" sz="8000" dirty="0" smtClean="0"/>
              <a:t>debe estar </a:t>
            </a:r>
          </a:p>
          <a:p>
            <a:pPr algn="ctr"/>
            <a:r>
              <a:rPr lang="es-CL" sz="8000" dirty="0" smtClean="0"/>
              <a:t>en Dios </a:t>
            </a:r>
            <a:endParaRPr lang="es-CL" sz="8000" dirty="0"/>
          </a:p>
        </p:txBody>
      </p:sp>
      <p:pic>
        <p:nvPicPr>
          <p:cNvPr id="4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73902" y="692079"/>
            <a:ext cx="1843173" cy="16519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57261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017343" y="252303"/>
            <a:ext cx="6174657" cy="6415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es-CL" sz="3200" dirty="0" smtClean="0">
                <a:solidFill>
                  <a:schemeClr val="tx1"/>
                </a:solidFill>
              </a:rPr>
              <a:t>Jeremías debería vivir como el juicio de Dios, ya había llegado </a:t>
            </a:r>
          </a:p>
          <a:p>
            <a:pPr marL="228600" indent="-228600">
              <a:buAutoNum type="arabicPeriod"/>
            </a:pPr>
            <a:r>
              <a:rPr lang="es-CL" sz="3200" dirty="0" smtClean="0">
                <a:solidFill>
                  <a:schemeClr val="tx1"/>
                </a:solidFill>
              </a:rPr>
              <a:t>Ya que el pueblo había dejado a Dios y sirvieron a los ídolos día y noche</a:t>
            </a:r>
          </a:p>
          <a:p>
            <a:pPr marL="228600" indent="-228600">
              <a:buAutoNum type="arabicPeriod"/>
            </a:pPr>
            <a:r>
              <a:rPr lang="es-CL" sz="3200" dirty="0" smtClean="0">
                <a:solidFill>
                  <a:schemeClr val="tx1"/>
                </a:solidFill>
              </a:rPr>
              <a:t>Pero a pesar del </a:t>
            </a:r>
            <a:r>
              <a:rPr lang="es-CL" sz="3200" dirty="0" smtClean="0">
                <a:solidFill>
                  <a:schemeClr val="tx1"/>
                </a:solidFill>
              </a:rPr>
              <a:t>eminente </a:t>
            </a:r>
            <a:r>
              <a:rPr lang="es-CL" sz="3200" dirty="0" smtClean="0">
                <a:solidFill>
                  <a:schemeClr val="tx1"/>
                </a:solidFill>
              </a:rPr>
              <a:t>juicio día les da una esperanza de restauración </a:t>
            </a:r>
          </a:p>
          <a:p>
            <a:pPr marL="228600" indent="-228600">
              <a:buAutoNum type="arabicPeriod"/>
            </a:pPr>
            <a:r>
              <a:rPr lang="es-CL" sz="3200" dirty="0" smtClean="0">
                <a:solidFill>
                  <a:schemeClr val="tx1"/>
                </a:solidFill>
              </a:rPr>
              <a:t>Pero el juicio iba a llegar porque </a:t>
            </a:r>
            <a:r>
              <a:rPr lang="es-CL" sz="3200" b="1" u="sng" dirty="0" smtClean="0">
                <a:solidFill>
                  <a:schemeClr val="tx1"/>
                </a:solidFill>
              </a:rPr>
              <a:t>mis ojos están sobre todos sus caminos</a:t>
            </a:r>
          </a:p>
          <a:p>
            <a:pPr marL="228600" indent="-228600">
              <a:buFontTx/>
              <a:buAutoNum type="arabicPeriod"/>
            </a:pPr>
            <a:r>
              <a:rPr lang="es-CL" sz="3200" b="1" dirty="0" smtClean="0">
                <a:solidFill>
                  <a:srgbClr val="C00000"/>
                </a:solidFill>
              </a:rPr>
              <a:t>porque contaminaron mi tierra</a:t>
            </a:r>
            <a:endParaRPr lang="es-CL" sz="3200" dirty="0" smtClean="0">
              <a:solidFill>
                <a:srgbClr val="7030A0"/>
              </a:solidFill>
            </a:endParaRPr>
          </a:p>
          <a:p>
            <a:pPr marL="228600" indent="-228600">
              <a:buAutoNum type="arabicPeriod"/>
            </a:pPr>
            <a:endParaRPr lang="es-CL" sz="3200" dirty="0" smtClean="0">
              <a:solidFill>
                <a:schemeClr val="tx1"/>
              </a:solidFill>
            </a:endParaRPr>
          </a:p>
        </p:txBody>
      </p:sp>
      <p:pic>
        <p:nvPicPr>
          <p:cNvPr id="6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91119" y="294968"/>
            <a:ext cx="1000881" cy="897018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255814" y="2188029"/>
            <a:ext cx="56877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sz="3200" dirty="0" smtClean="0"/>
          </a:p>
          <a:p>
            <a:r>
              <a:rPr lang="es-CL" sz="3200" dirty="0" smtClean="0"/>
              <a:t>.</a:t>
            </a:r>
            <a:endParaRPr lang="es-CL" sz="3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277585" y="604157"/>
            <a:ext cx="56986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 smtClean="0">
                <a:solidFill>
                  <a:srgbClr val="7030A0"/>
                </a:solidFill>
              </a:rPr>
              <a:t>Introducción </a:t>
            </a:r>
          </a:p>
          <a:p>
            <a:pPr algn="ctr"/>
            <a:endParaRPr lang="es-CL" sz="3200" b="1" dirty="0" smtClean="0">
              <a:solidFill>
                <a:srgbClr val="7030A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89858" y="1208313"/>
            <a:ext cx="54210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800" dirty="0" smtClean="0"/>
              <a:t>DEJAR A DIOS TRAE TRISTES CONSECUENCIAS </a:t>
            </a:r>
            <a:endParaRPr lang="es-CL" sz="2800" dirty="0"/>
          </a:p>
        </p:txBody>
      </p:sp>
      <p:sp>
        <p:nvSpPr>
          <p:cNvPr id="9" name="8 Rectángulo"/>
          <p:cNvSpPr/>
          <p:nvPr/>
        </p:nvSpPr>
        <p:spPr>
          <a:xfrm>
            <a:off x="1819792" y="2182977"/>
            <a:ext cx="2674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1" dirty="0" smtClean="0">
                <a:solidFill>
                  <a:srgbClr val="7030A0"/>
                </a:solidFill>
              </a:rPr>
              <a:t>No tomarás para ti mujer</a:t>
            </a:r>
            <a:endParaRPr lang="es-CL" dirty="0"/>
          </a:p>
        </p:txBody>
      </p:sp>
      <p:sp>
        <p:nvSpPr>
          <p:cNvPr id="10" name="9 Rectángulo"/>
          <p:cNvSpPr/>
          <p:nvPr/>
        </p:nvSpPr>
        <p:spPr>
          <a:xfrm>
            <a:off x="402771" y="2648635"/>
            <a:ext cx="5410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AutoNum type="arabicPeriod"/>
            </a:pPr>
            <a:r>
              <a:rPr lang="es-CL" dirty="0" smtClean="0"/>
              <a:t>Este mandato de Dios tenía su explicación.  Y que el juicio venía y traía muchas angustias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451757" y="3350763"/>
            <a:ext cx="54265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2 Jeremías no debería llorar ni lamentarse, y que venía el justo  juicio de DIOS 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86442" y="4012950"/>
            <a:ext cx="54755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es-CL" dirty="0" smtClean="0"/>
              <a:t>3. Así como se le ordenó a Jeremías que se apartara de las relaciones familiares, así también debía separarse de las celebraciones públicas. Todo esto se haría como señales del juicio venidero.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4489" y="779413"/>
            <a:ext cx="56338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 smtClean="0"/>
              <a:t>1 </a:t>
            </a:r>
            <a:r>
              <a:rPr lang="es-CL" sz="2400" b="1" dirty="0" smtClean="0">
                <a:solidFill>
                  <a:srgbClr val="FF0000"/>
                </a:solidFill>
              </a:rPr>
              <a:t> EL pecado de Judá escrito está con cincel de hierro</a:t>
            </a:r>
            <a:r>
              <a:rPr lang="es-CL" sz="2400" dirty="0" smtClean="0"/>
              <a:t>, y con punta de diamante: </a:t>
            </a:r>
            <a:r>
              <a:rPr lang="es-CL" sz="2400" b="1" dirty="0" smtClean="0">
                <a:solidFill>
                  <a:srgbClr val="7030A0"/>
                </a:solidFill>
              </a:rPr>
              <a:t>esculpido está en la tabla de su corazón, y en los lados de vuestros altares;</a:t>
            </a:r>
          </a:p>
          <a:p>
            <a:r>
              <a:rPr lang="es-CL" sz="2400" dirty="0" smtClean="0"/>
              <a:t>2  </a:t>
            </a:r>
            <a:r>
              <a:rPr lang="es-CL" sz="2400" b="1" dirty="0" smtClean="0">
                <a:solidFill>
                  <a:srgbClr val="C00000"/>
                </a:solidFill>
              </a:rPr>
              <a:t>Cuando sus hijos se acuerdan </a:t>
            </a:r>
            <a:r>
              <a:rPr lang="es-CL" sz="2400" dirty="0" smtClean="0"/>
              <a:t>de </a:t>
            </a:r>
            <a:r>
              <a:rPr lang="es-CL" sz="2400" u="sng" dirty="0" smtClean="0"/>
              <a:t>sus altares </a:t>
            </a:r>
            <a:r>
              <a:rPr lang="es-CL" sz="2400" dirty="0" smtClean="0"/>
              <a:t>y </a:t>
            </a:r>
            <a:r>
              <a:rPr lang="es-CL" sz="2400" u="sng" dirty="0" smtClean="0"/>
              <a:t>de sus bosques</a:t>
            </a:r>
            <a:r>
              <a:rPr lang="es-CL" sz="2400" dirty="0" smtClean="0"/>
              <a:t>, </a:t>
            </a:r>
            <a:r>
              <a:rPr lang="es-CL" sz="2400" u="sng" dirty="0" smtClean="0"/>
              <a:t>junto á los árboles verdes </a:t>
            </a:r>
            <a:r>
              <a:rPr lang="es-CL" sz="2400" dirty="0" smtClean="0"/>
              <a:t>y </a:t>
            </a:r>
            <a:r>
              <a:rPr lang="es-CL" sz="2400" u="sng" dirty="0" smtClean="0"/>
              <a:t>en los collados altos.</a:t>
            </a:r>
          </a:p>
          <a:p>
            <a:r>
              <a:rPr lang="es-CL" sz="2400" dirty="0" smtClean="0"/>
              <a:t>3  ¡Oh mi montaña! tu hacienda en el campo y todos tus tesoros daré á saco, por el pecado de tus altos en todos tus términos. </a:t>
            </a:r>
          </a:p>
          <a:p>
            <a:r>
              <a:rPr lang="es-CL" sz="2400" dirty="0" smtClean="0"/>
              <a:t>4  Y habrá en ti cesación de tu heredad, la cual yo te </a:t>
            </a:r>
            <a:r>
              <a:rPr lang="es-CL" sz="2400" dirty="0" err="1" smtClean="0"/>
              <a:t>dí</a:t>
            </a:r>
            <a:r>
              <a:rPr lang="es-CL" sz="2400" dirty="0" smtClean="0"/>
              <a:t>, y </a:t>
            </a:r>
            <a:r>
              <a:rPr lang="es-CL" sz="2400" b="1" dirty="0" smtClean="0">
                <a:solidFill>
                  <a:srgbClr val="0070C0"/>
                </a:solidFill>
              </a:rPr>
              <a:t>te haré servir á tus enemigos</a:t>
            </a:r>
            <a:r>
              <a:rPr lang="es-CL" sz="2400" dirty="0" smtClean="0"/>
              <a:t> en tierra que no conociste; porque fuego habéis encendido en mi furor, para siempre arderá.</a:t>
            </a:r>
            <a:endParaRPr lang="es-CL" sz="2400" dirty="0"/>
          </a:p>
        </p:txBody>
      </p:sp>
      <p:sp>
        <p:nvSpPr>
          <p:cNvPr id="3" name="2 Rectángulo"/>
          <p:cNvSpPr/>
          <p:nvPr/>
        </p:nvSpPr>
        <p:spPr>
          <a:xfrm>
            <a:off x="6017343" y="201743"/>
            <a:ext cx="6174657" cy="6356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s-CL" sz="2800" b="1" dirty="0" smtClean="0">
                <a:solidFill>
                  <a:srgbClr val="FF0000"/>
                </a:solidFill>
              </a:rPr>
              <a:t> EL pecado de Judá escrito </a:t>
            </a:r>
            <a:r>
              <a:rPr lang="es-CL" sz="2800" b="1" u="sng" dirty="0" smtClean="0">
                <a:solidFill>
                  <a:srgbClr val="FF0000"/>
                </a:solidFill>
              </a:rPr>
              <a:t>está</a:t>
            </a:r>
            <a:r>
              <a:rPr lang="es-CL" sz="2800" b="1" dirty="0" smtClean="0">
                <a:solidFill>
                  <a:srgbClr val="FF0000"/>
                </a:solidFill>
              </a:rPr>
              <a:t> </a:t>
            </a:r>
            <a:r>
              <a:rPr lang="es-CL" sz="2800" b="1" u="sng" dirty="0" smtClean="0">
                <a:solidFill>
                  <a:srgbClr val="FF0000"/>
                </a:solidFill>
              </a:rPr>
              <a:t>con cincel de hierro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2800" b="1" dirty="0" smtClean="0">
                <a:solidFill>
                  <a:srgbClr val="7030A0"/>
                </a:solidFill>
              </a:rPr>
              <a:t>esculpido está en la tabla de su corazón, </a:t>
            </a:r>
            <a:r>
              <a:rPr lang="es-CL" sz="2800" dirty="0" smtClean="0">
                <a:solidFill>
                  <a:srgbClr val="7030A0"/>
                </a:solidFill>
              </a:rPr>
              <a:t> </a:t>
            </a:r>
            <a:r>
              <a:rPr lang="es-CL" sz="2800" b="1" dirty="0" smtClean="0">
                <a:solidFill>
                  <a:srgbClr val="7030A0"/>
                </a:solidFill>
              </a:rPr>
              <a:t>y en los lados de vuestros altares;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2800" b="1" dirty="0" smtClean="0">
                <a:solidFill>
                  <a:srgbClr val="C00000"/>
                </a:solidFill>
              </a:rPr>
              <a:t>Cuando sus hijos se acuerdan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2800" b="1" dirty="0" smtClean="0">
                <a:solidFill>
                  <a:srgbClr val="0070C0"/>
                </a:solidFill>
              </a:rPr>
              <a:t>te haré servir á tus enemigos</a:t>
            </a:r>
            <a:endParaRPr lang="es-CL" sz="2800" b="1" u="sng" dirty="0" smtClean="0">
              <a:solidFill>
                <a:srgbClr val="7030A0"/>
              </a:solidFill>
            </a:endParaRPr>
          </a:p>
        </p:txBody>
      </p:sp>
      <p:pic>
        <p:nvPicPr>
          <p:cNvPr id="5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91119" y="5960982"/>
            <a:ext cx="1000881" cy="897018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756244" y="403162"/>
            <a:ext cx="40438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sz="2000" b="1" dirty="0" smtClean="0">
                <a:solidFill>
                  <a:srgbClr val="FF0000"/>
                </a:solidFill>
              </a:rPr>
              <a:t>El Pecado de Judá, no tiene excusa </a:t>
            </a:r>
            <a:endParaRPr lang="es-CL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017342" y="235974"/>
            <a:ext cx="6174657" cy="6415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s-CL" sz="3200" b="1" u="sng" dirty="0" smtClean="0">
                <a:solidFill>
                  <a:schemeClr val="tx1"/>
                </a:solidFill>
              </a:rPr>
              <a:t>Maldito </a:t>
            </a:r>
            <a:r>
              <a:rPr lang="es-CL" sz="3200" b="1" dirty="0" smtClean="0">
                <a:solidFill>
                  <a:srgbClr val="0070C0"/>
                </a:solidFill>
              </a:rPr>
              <a:t>el varón que confía en el hombre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3200" b="1" dirty="0" smtClean="0">
                <a:solidFill>
                  <a:srgbClr val="C00000"/>
                </a:solidFill>
              </a:rPr>
              <a:t>Pues será como la retama en el desierto </a:t>
            </a:r>
            <a:r>
              <a:rPr lang="es-CL" sz="3200" dirty="0" smtClean="0">
                <a:solidFill>
                  <a:schemeClr val="tx1"/>
                </a:solidFill>
              </a:rPr>
              <a:t>Juan 15:4  Estad en mí, y yo en vosotros. Como el pámpano no puede llevar fruto de sí mismo, si no estuviere en la vid; así ni vosotros, si no estuviereis en mí.</a:t>
            </a:r>
            <a:endParaRPr lang="es-CL" sz="3200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192519" y="370504"/>
            <a:ext cx="43175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800" b="1" dirty="0" smtClean="0"/>
              <a:t>La Confianza en el Hombre</a:t>
            </a:r>
            <a:endParaRPr lang="es-CL" sz="2800" b="1" dirty="0"/>
          </a:p>
        </p:txBody>
      </p:sp>
      <p:sp>
        <p:nvSpPr>
          <p:cNvPr id="8" name="7 Rectángulo"/>
          <p:cNvSpPr/>
          <p:nvPr/>
        </p:nvSpPr>
        <p:spPr>
          <a:xfrm>
            <a:off x="321129" y="888079"/>
            <a:ext cx="560614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 smtClean="0"/>
              <a:t>5  Así ha dicho Jehová: </a:t>
            </a:r>
            <a:r>
              <a:rPr lang="es-CL" sz="2400" b="1" u="sng" dirty="0" smtClean="0">
                <a:solidFill>
                  <a:srgbClr val="0070C0"/>
                </a:solidFill>
              </a:rPr>
              <a:t>Maldito</a:t>
            </a:r>
            <a:r>
              <a:rPr lang="es-CL" sz="2400" b="1" dirty="0" smtClean="0">
                <a:solidFill>
                  <a:srgbClr val="0070C0"/>
                </a:solidFill>
              </a:rPr>
              <a:t> el varón que confía en el hombre</a:t>
            </a:r>
            <a:r>
              <a:rPr lang="es-CL" sz="2400" dirty="0" smtClean="0"/>
              <a:t>, y pone carne por su brazo, y su corazón se aparta de Jehová.</a:t>
            </a:r>
          </a:p>
          <a:p>
            <a:r>
              <a:rPr lang="es-CL" sz="2400" dirty="0" smtClean="0"/>
              <a:t>6  </a:t>
            </a:r>
            <a:r>
              <a:rPr lang="es-CL" sz="2400" b="1" dirty="0" smtClean="0">
                <a:solidFill>
                  <a:srgbClr val="C00000"/>
                </a:solidFill>
              </a:rPr>
              <a:t>Pues será como la retama en el desierto</a:t>
            </a:r>
            <a:r>
              <a:rPr lang="es-CL" sz="2400" dirty="0" smtClean="0"/>
              <a:t>, y no verá cuando viniere el bien; sino que morará en las securas en el desierto, en tierra despoblada y deshabitada.</a:t>
            </a:r>
          </a:p>
          <a:p>
            <a:r>
              <a:rPr lang="es-CL" sz="2400" dirty="0" smtClean="0"/>
              <a:t>7  </a:t>
            </a:r>
            <a:r>
              <a:rPr lang="es-CL" sz="2400" b="1" dirty="0" smtClean="0">
                <a:solidFill>
                  <a:srgbClr val="0070C0"/>
                </a:solidFill>
              </a:rPr>
              <a:t>Bendito el varón que se fía en Jehová</a:t>
            </a:r>
            <a:r>
              <a:rPr lang="es-CL" sz="2400" dirty="0" smtClean="0"/>
              <a:t>, y cuya confianza es Jehová.</a:t>
            </a:r>
          </a:p>
          <a:p>
            <a:r>
              <a:rPr lang="es-CL" sz="2400" dirty="0" smtClean="0"/>
              <a:t>8  </a:t>
            </a:r>
            <a:r>
              <a:rPr lang="es-CL" sz="2400" b="1" dirty="0" smtClean="0">
                <a:solidFill>
                  <a:srgbClr val="0070C0"/>
                </a:solidFill>
              </a:rPr>
              <a:t>Porque él será como el árbol plantado junto á las aguas</a:t>
            </a:r>
            <a:r>
              <a:rPr lang="es-CL" sz="2400" dirty="0" smtClean="0"/>
              <a:t>, que junto á la corriente echará sus raíces, y no verá cuando viniere el calor, sino que su hoja estará verde; y en el año de sequía no se fatigará, ni dejará de hacer fruto.</a:t>
            </a:r>
            <a:endParaRPr lang="es-CL" sz="2400" dirty="0"/>
          </a:p>
        </p:txBody>
      </p:sp>
      <p:pic>
        <p:nvPicPr>
          <p:cNvPr id="9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1363" y="244928"/>
            <a:ext cx="819865" cy="73478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017342" y="235974"/>
            <a:ext cx="6174657" cy="6415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s-CL" sz="3200" b="1" dirty="0" smtClean="0">
                <a:solidFill>
                  <a:srgbClr val="0070C0"/>
                </a:solidFill>
              </a:rPr>
              <a:t>Bendito el varón que se fía en Jehová, y cuya confianza es Jehová.</a:t>
            </a:r>
            <a:r>
              <a:rPr lang="es-CL" sz="3200" dirty="0" smtClean="0">
                <a:solidFill>
                  <a:schemeClr val="tx1"/>
                </a:solidFill>
              </a:rPr>
              <a:t> </a:t>
            </a:r>
            <a:endParaRPr lang="es-CL" sz="3200" dirty="0" smtClean="0"/>
          </a:p>
          <a:p>
            <a:pPr fontAlgn="base"/>
            <a:r>
              <a:rPr lang="es-CL" sz="2400" b="1" dirty="0" smtClean="0">
                <a:solidFill>
                  <a:schemeClr val="tx1"/>
                </a:solidFill>
              </a:rPr>
              <a:t>RV 1909 Salmo 01</a:t>
            </a:r>
          </a:p>
          <a:p>
            <a:pPr fontAlgn="base"/>
            <a:r>
              <a:rPr lang="es-CL" sz="2400" b="1" dirty="0" smtClean="0">
                <a:solidFill>
                  <a:schemeClr val="tx1"/>
                </a:solidFill>
              </a:rPr>
              <a:t>Capítulo 01</a:t>
            </a:r>
          </a:p>
          <a:p>
            <a:pPr fontAlgn="base"/>
            <a:r>
              <a:rPr lang="es-CL" sz="2400" dirty="0" smtClean="0">
                <a:solidFill>
                  <a:schemeClr val="tx1"/>
                </a:solidFill>
              </a:rPr>
              <a:t>1 BIENAVENTURADO el varón que no anduvo en consejo de malos, Ni estuvo en camino de pecadores, Ni en silla de escarnecedores se ha sentado;</a:t>
            </a:r>
            <a:br>
              <a:rPr lang="es-CL" sz="2400" dirty="0" smtClean="0">
                <a:solidFill>
                  <a:schemeClr val="tx1"/>
                </a:solidFill>
              </a:rPr>
            </a:br>
            <a:r>
              <a:rPr lang="es-CL" sz="2400" dirty="0" smtClean="0">
                <a:solidFill>
                  <a:schemeClr val="tx1"/>
                </a:solidFill>
              </a:rPr>
              <a:t/>
            </a:r>
            <a:br>
              <a:rPr lang="es-CL" sz="2400" dirty="0" smtClean="0">
                <a:solidFill>
                  <a:schemeClr val="tx1"/>
                </a:solidFill>
              </a:rPr>
            </a:br>
            <a:r>
              <a:rPr lang="es-CL" sz="2400" dirty="0" smtClean="0">
                <a:solidFill>
                  <a:schemeClr val="tx1"/>
                </a:solidFill>
              </a:rPr>
              <a:t>2 </a:t>
            </a:r>
            <a:r>
              <a:rPr lang="es-CL" sz="2400" u="sng" dirty="0" smtClean="0">
                <a:solidFill>
                  <a:schemeClr val="tx1"/>
                </a:solidFill>
              </a:rPr>
              <a:t>Antes en la ley de Jehová está su delicia</a:t>
            </a:r>
            <a:r>
              <a:rPr lang="es-CL" sz="2400" dirty="0" smtClean="0">
                <a:solidFill>
                  <a:schemeClr val="tx1"/>
                </a:solidFill>
              </a:rPr>
              <a:t>, </a:t>
            </a:r>
            <a:r>
              <a:rPr lang="es-CL" sz="2400" u="sng" dirty="0" smtClean="0">
                <a:solidFill>
                  <a:schemeClr val="tx1"/>
                </a:solidFill>
              </a:rPr>
              <a:t>Y en su ley medita de día y de noche.</a:t>
            </a:r>
            <a:r>
              <a:rPr lang="es-CL" sz="2400" dirty="0" smtClean="0">
                <a:solidFill>
                  <a:schemeClr val="tx1"/>
                </a:solidFill>
              </a:rPr>
              <a:t/>
            </a:r>
            <a:br>
              <a:rPr lang="es-CL" sz="2400" dirty="0" smtClean="0">
                <a:solidFill>
                  <a:schemeClr val="tx1"/>
                </a:solidFill>
              </a:rPr>
            </a:br>
            <a:r>
              <a:rPr lang="es-CL" sz="2400" dirty="0" smtClean="0">
                <a:solidFill>
                  <a:schemeClr val="tx1"/>
                </a:solidFill>
              </a:rPr>
              <a:t/>
            </a:r>
            <a:br>
              <a:rPr lang="es-CL" sz="2400" dirty="0" smtClean="0">
                <a:solidFill>
                  <a:schemeClr val="tx1"/>
                </a:solidFill>
              </a:rPr>
            </a:br>
            <a:r>
              <a:rPr lang="es-CL" sz="2400" dirty="0" smtClean="0">
                <a:solidFill>
                  <a:schemeClr val="tx1"/>
                </a:solidFill>
              </a:rPr>
              <a:t>3 Y será como el árbol plantado junto á arroyos de aguas, Que da su fruto en su tiempo, Y su hoja no cae; Y todo lo que hace, prosperará.</a:t>
            </a:r>
          </a:p>
          <a:p>
            <a:pPr marL="342900" indent="-342900">
              <a:buFont typeface="+mj-lt"/>
              <a:buAutoNum type="arabicPeriod"/>
            </a:pPr>
            <a:endParaRPr lang="es-CL" sz="3200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192519" y="370504"/>
            <a:ext cx="43175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800" b="1" dirty="0" smtClean="0"/>
              <a:t>La Confianza en el Hombre</a:t>
            </a:r>
            <a:endParaRPr lang="es-CL" sz="2800" b="1" dirty="0"/>
          </a:p>
        </p:txBody>
      </p:sp>
      <p:sp>
        <p:nvSpPr>
          <p:cNvPr id="8" name="7 Rectángulo"/>
          <p:cNvSpPr/>
          <p:nvPr/>
        </p:nvSpPr>
        <p:spPr>
          <a:xfrm>
            <a:off x="321129" y="888079"/>
            <a:ext cx="560614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 smtClean="0"/>
              <a:t>5  Así ha dicho Jehová: </a:t>
            </a:r>
            <a:r>
              <a:rPr lang="es-CL" sz="2400" b="1" u="sng" dirty="0" smtClean="0">
                <a:solidFill>
                  <a:srgbClr val="0070C0"/>
                </a:solidFill>
              </a:rPr>
              <a:t>Maldito</a:t>
            </a:r>
            <a:r>
              <a:rPr lang="es-CL" sz="2400" b="1" dirty="0" smtClean="0">
                <a:solidFill>
                  <a:srgbClr val="0070C0"/>
                </a:solidFill>
              </a:rPr>
              <a:t> el varón que confía en el hombre</a:t>
            </a:r>
            <a:r>
              <a:rPr lang="es-CL" sz="2400" dirty="0" smtClean="0"/>
              <a:t>, y pone carne por su brazo, y su corazón se aparta de Jehová.</a:t>
            </a:r>
          </a:p>
          <a:p>
            <a:r>
              <a:rPr lang="es-CL" sz="2400" dirty="0" smtClean="0"/>
              <a:t>6  </a:t>
            </a:r>
            <a:r>
              <a:rPr lang="es-CL" sz="2400" b="1" dirty="0" smtClean="0">
                <a:solidFill>
                  <a:srgbClr val="C00000"/>
                </a:solidFill>
              </a:rPr>
              <a:t>Pues será como la retama en el desierto</a:t>
            </a:r>
            <a:r>
              <a:rPr lang="es-CL" sz="2400" dirty="0" smtClean="0"/>
              <a:t>, y no verá cuando viniere el bien; sino que morará en las securas en el desierto, en tierra despoblada y deshabitada.</a:t>
            </a:r>
          </a:p>
          <a:p>
            <a:r>
              <a:rPr lang="es-CL" sz="2400" dirty="0" smtClean="0"/>
              <a:t>7  </a:t>
            </a:r>
            <a:r>
              <a:rPr lang="es-CL" sz="2400" b="1" dirty="0" smtClean="0">
                <a:solidFill>
                  <a:srgbClr val="0070C0"/>
                </a:solidFill>
              </a:rPr>
              <a:t>Bendito el varón que se fía en Jehová, y cuya confianza es Jehová.</a:t>
            </a:r>
          </a:p>
          <a:p>
            <a:r>
              <a:rPr lang="es-CL" sz="2400" dirty="0" smtClean="0"/>
              <a:t>8  </a:t>
            </a:r>
            <a:r>
              <a:rPr lang="es-CL" sz="2400" b="1" dirty="0" smtClean="0">
                <a:solidFill>
                  <a:srgbClr val="0070C0"/>
                </a:solidFill>
              </a:rPr>
              <a:t>Porque él será como el árbol plantado junto á las aguas</a:t>
            </a:r>
            <a:r>
              <a:rPr lang="es-CL" sz="2400" dirty="0" smtClean="0"/>
              <a:t>, que junto á la corriente echará sus raíces, y no verá cuando viniere el calor, sino que su hoja estará verde; y en el año de sequía no se fatigará, ni dejará de hacer fruto.</a:t>
            </a:r>
            <a:endParaRPr lang="es-CL" sz="2400" dirty="0"/>
          </a:p>
        </p:txBody>
      </p:sp>
      <p:pic>
        <p:nvPicPr>
          <p:cNvPr id="9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1363" y="244928"/>
            <a:ext cx="819865" cy="73478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017343" y="212277"/>
            <a:ext cx="6174657" cy="6415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s-CL" sz="3200" b="1" dirty="0" smtClean="0">
                <a:solidFill>
                  <a:srgbClr val="7030A0"/>
                </a:solidFill>
              </a:rPr>
              <a:t>Engañoso es el corazón más que todas las cosas </a:t>
            </a:r>
          </a:p>
          <a:p>
            <a:pPr marL="342900" indent="-342900"/>
            <a:r>
              <a:rPr lang="es-CL" sz="3200" b="1" dirty="0" smtClean="0">
                <a:solidFill>
                  <a:schemeClr val="tx1"/>
                </a:solidFill>
              </a:rPr>
              <a:t>Jeremías 11:</a:t>
            </a:r>
            <a:r>
              <a:rPr lang="es-CL" sz="3200" dirty="0" smtClean="0">
                <a:solidFill>
                  <a:schemeClr val="tx1"/>
                </a:solidFill>
              </a:rPr>
              <a:t>8  Mas no oyeron, ni inclinaron su oído, antes se fueron cada uno tras la imaginación de su corazón malvado:</a:t>
            </a:r>
            <a:endParaRPr lang="es-CL" sz="3200" dirty="0">
              <a:solidFill>
                <a:schemeClr val="tx1"/>
              </a:solidFill>
            </a:endParaRPr>
          </a:p>
        </p:txBody>
      </p:sp>
      <p:pic>
        <p:nvPicPr>
          <p:cNvPr id="6" name="Imagen 2" descr="Logotipo, Icono&#10;&#10;Descripción generada automáticamente">
            <a:extLst>
              <a:ext uri="{FF2B5EF4-FFF2-40B4-BE49-F238E27FC236}">
                <a16:creationId xmlns="" xmlns:a16="http://schemas.microsoft.com/office/drawing/2014/main" id="{7D84B44F-DD68-43D0-B02C-DB360F772B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91119" y="294968"/>
            <a:ext cx="1000881" cy="897018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375557" y="881744"/>
            <a:ext cx="5617029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3200" dirty="0" smtClean="0"/>
              <a:t>9  </a:t>
            </a:r>
            <a:r>
              <a:rPr lang="es-CL" sz="3200" b="1" dirty="0" smtClean="0">
                <a:solidFill>
                  <a:srgbClr val="7030A0"/>
                </a:solidFill>
              </a:rPr>
              <a:t>Engañoso es el corazón más que todas las cosas</a:t>
            </a:r>
            <a:r>
              <a:rPr lang="es-CL" sz="3200" dirty="0" smtClean="0"/>
              <a:t>, y perverso; ¿quién lo conocerá?</a:t>
            </a:r>
          </a:p>
          <a:p>
            <a:r>
              <a:rPr lang="es-CL" sz="3200" dirty="0" smtClean="0"/>
              <a:t>10  Yo Jehová, que escudriño el corazón, que pruebo los riñones, para dar á cada uno según su camino, según el fruto de sus obras.</a:t>
            </a:r>
          </a:p>
          <a:p>
            <a:endParaRPr lang="es-CL" b="1" dirty="0"/>
          </a:p>
        </p:txBody>
      </p:sp>
      <p:sp>
        <p:nvSpPr>
          <p:cNvPr id="8" name="7 Rectángulo"/>
          <p:cNvSpPr/>
          <p:nvPr/>
        </p:nvSpPr>
        <p:spPr>
          <a:xfrm>
            <a:off x="1413576" y="403163"/>
            <a:ext cx="2800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L" dirty="0" smtClean="0"/>
              <a:t>Confiar en nuestro corazón </a:t>
            </a:r>
            <a:endParaRPr lang="es-C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4258" y="391648"/>
            <a:ext cx="11467628" cy="3314938"/>
          </a:xfrm>
        </p:spPr>
        <p:txBody>
          <a:bodyPr>
            <a:normAutofit/>
          </a:bodyPr>
          <a:lstStyle/>
          <a:p>
            <a:r>
              <a:rPr lang="es-CL" sz="4000" b="1" dirty="0" smtClean="0">
                <a:solidFill>
                  <a:schemeClr val="tx1"/>
                </a:solidFill>
              </a:rPr>
              <a:t>Jeremías 14:14  </a:t>
            </a:r>
            <a:r>
              <a:rPr lang="es-CL" sz="4000" b="1" dirty="0" err="1" smtClean="0">
                <a:solidFill>
                  <a:schemeClr val="tx1"/>
                </a:solidFill>
              </a:rPr>
              <a:t>Díjome</a:t>
            </a:r>
            <a:r>
              <a:rPr lang="es-CL" sz="4000" b="1" dirty="0" smtClean="0">
                <a:solidFill>
                  <a:schemeClr val="tx1"/>
                </a:solidFill>
              </a:rPr>
              <a:t> entonces Jehová: Falso profetizan los profetas en mi nombre: no los envié, ni les mandé, ni les hablé: visión mentirosa, y adivinación, y vanidad, </a:t>
            </a:r>
            <a:r>
              <a:rPr lang="es-CL" sz="4000" b="1" u="sng" dirty="0" smtClean="0">
                <a:solidFill>
                  <a:schemeClr val="tx1"/>
                </a:solidFill>
              </a:rPr>
              <a:t>y engaño de su corazón os profetizan.</a:t>
            </a:r>
            <a:endParaRPr lang="es-CL" sz="4000" b="1" u="sng" dirty="0">
              <a:solidFill>
                <a:schemeClr val="tx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06186" y="3967843"/>
            <a:ext cx="1126671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4000" b="1" dirty="0" err="1" smtClean="0"/>
              <a:t>Jeremís</a:t>
            </a:r>
            <a:r>
              <a:rPr lang="es-CL" sz="4000" b="1" dirty="0" smtClean="0"/>
              <a:t> 16:12  Y vosotros habéis hecho peor que vuestros padres; porque he aquí que vosotros camináis cada uno </a:t>
            </a:r>
            <a:r>
              <a:rPr lang="es-CL" sz="4000" b="1" u="sng" dirty="0" smtClean="0"/>
              <a:t>tras la imaginación de su malvado corazón</a:t>
            </a:r>
            <a:r>
              <a:rPr lang="es-CL" sz="4000" b="1" dirty="0" smtClean="0"/>
              <a:t>, no oyéndome á mí.</a:t>
            </a:r>
            <a:endParaRPr lang="es-CL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4790</TotalTime>
  <Words>762</Words>
  <Application>Microsoft Office PowerPoint</Application>
  <PresentationFormat>Personalizado</PresentationFormat>
  <Paragraphs>154</Paragraphs>
  <Slides>17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Base</vt:lpstr>
      <vt:lpstr>PROFETA Y LIBRO DE  JEREMÍAS</vt:lpstr>
      <vt:lpstr>Diapositiva 2</vt:lpstr>
      <vt:lpstr>Verdad bíblica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Verdad bíblica</vt:lpstr>
      <vt:lpstr>Diapositiva 15</vt:lpstr>
      <vt:lpstr>Diapositiva 16</vt:lpstr>
      <vt:lpstr>Verdad bíblica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PROFETA Y LIBRO DE  JEREMÍAS</dc:title>
  <dc:creator>matias osses barria</dc:creator>
  <cp:lastModifiedBy>BENJAMIN OSSES A</cp:lastModifiedBy>
  <cp:revision>287</cp:revision>
  <dcterms:created xsi:type="dcterms:W3CDTF">2024-08-03T16:57:05Z</dcterms:created>
  <dcterms:modified xsi:type="dcterms:W3CDTF">2025-01-19T13:37:14Z</dcterms:modified>
</cp:coreProperties>
</file>