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7"/>
  </p:notesMasterIdLst>
  <p:sldIdLst>
    <p:sldId id="302" r:id="rId3"/>
    <p:sldId id="258" r:id="rId4"/>
    <p:sldId id="290" r:id="rId5"/>
    <p:sldId id="306" r:id="rId6"/>
    <p:sldId id="299" r:id="rId7"/>
    <p:sldId id="301" r:id="rId8"/>
    <p:sldId id="307" r:id="rId9"/>
    <p:sldId id="293" r:id="rId10"/>
    <p:sldId id="305" r:id="rId11"/>
    <p:sldId id="294" r:id="rId12"/>
    <p:sldId id="308" r:id="rId13"/>
    <p:sldId id="309" r:id="rId14"/>
    <p:sldId id="295" r:id="rId15"/>
    <p:sldId id="310" r:id="rId16"/>
    <p:sldId id="296" r:id="rId17"/>
    <p:sldId id="311" r:id="rId18"/>
    <p:sldId id="291" r:id="rId19"/>
    <p:sldId id="312" r:id="rId20"/>
    <p:sldId id="314" r:id="rId21"/>
    <p:sldId id="303" r:id="rId22"/>
    <p:sldId id="304" r:id="rId23"/>
    <p:sldId id="315" r:id="rId24"/>
    <p:sldId id="316" r:id="rId25"/>
    <p:sldId id="318" r:id="rId26"/>
    <p:sldId id="319" r:id="rId27"/>
    <p:sldId id="313" r:id="rId28"/>
    <p:sldId id="317" r:id="rId29"/>
    <p:sldId id="320" r:id="rId30"/>
    <p:sldId id="321" r:id="rId31"/>
    <p:sldId id="324" r:id="rId32"/>
    <p:sldId id="322" r:id="rId33"/>
    <p:sldId id="323" r:id="rId34"/>
    <p:sldId id="325" r:id="rId35"/>
    <p:sldId id="326" r:id="rId3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9" d="100"/>
          <a:sy n="69" d="100"/>
        </p:scale>
        <p:origin x="9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C829F-E19B-4BB3-8B13-9C3924B7D718}" type="datetimeFigureOut">
              <a:rPr lang="es-CL" smtClean="0"/>
              <a:t>03-08-2024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A802B-9B22-429F-B4BA-8567230311E5}" type="slidenum">
              <a:rPr lang="es-CL" smtClean="0"/>
              <a:t>‹Nº›</a:t>
            </a:fld>
            <a:endParaRPr lang="es-CL"/>
          </a:p>
        </p:txBody>
      </p:sp>
    </p:spTree>
    <p:extLst>
      <p:ext uri="{BB962C8B-B14F-4D97-AF65-F5344CB8AC3E}">
        <p14:creationId xmlns:p14="http://schemas.microsoft.com/office/powerpoint/2010/main" val="61270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3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65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79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000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1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8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03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4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19</a:t>
            </a:fld>
            <a:endParaRPr lang="es-ES" dirty="0"/>
          </a:p>
        </p:txBody>
      </p:sp>
    </p:spTree>
    <p:extLst>
      <p:ext uri="{BB962C8B-B14F-4D97-AF65-F5344CB8AC3E}">
        <p14:creationId xmlns:p14="http://schemas.microsoft.com/office/powerpoint/2010/main" val="100032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AB5A802B-9B22-429F-B4BA-8567230311E5}" type="slidenum">
              <a:rPr lang="es-CL" smtClean="0"/>
              <a:t>20</a:t>
            </a:fld>
            <a:endParaRPr lang="es-CL"/>
          </a:p>
        </p:txBody>
      </p:sp>
    </p:spTree>
    <p:extLst>
      <p:ext uri="{BB962C8B-B14F-4D97-AF65-F5344CB8AC3E}">
        <p14:creationId xmlns:p14="http://schemas.microsoft.com/office/powerpoint/2010/main" val="361561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2</a:t>
            </a:fld>
            <a:endParaRPr lang="es-ES" dirty="0"/>
          </a:p>
        </p:txBody>
      </p:sp>
    </p:spTree>
    <p:extLst>
      <p:ext uri="{BB962C8B-B14F-4D97-AF65-F5344CB8AC3E}">
        <p14:creationId xmlns:p14="http://schemas.microsoft.com/office/powerpoint/2010/main" val="245643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22</a:t>
            </a:fld>
            <a:endParaRPr lang="es-ES" dirty="0"/>
          </a:p>
        </p:txBody>
      </p:sp>
    </p:spTree>
    <p:extLst>
      <p:ext uri="{BB962C8B-B14F-4D97-AF65-F5344CB8AC3E}">
        <p14:creationId xmlns:p14="http://schemas.microsoft.com/office/powerpoint/2010/main" val="395531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80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132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489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978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89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162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33</a:t>
            </a:fld>
            <a:endParaRPr lang="es-ES" dirty="0"/>
          </a:p>
        </p:txBody>
      </p:sp>
    </p:spTree>
    <p:extLst>
      <p:ext uri="{BB962C8B-B14F-4D97-AF65-F5344CB8AC3E}">
        <p14:creationId xmlns:p14="http://schemas.microsoft.com/office/powerpoint/2010/main" val="2742088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34</a:t>
            </a:fld>
            <a:endParaRPr lang="es-ES" dirty="0"/>
          </a:p>
        </p:txBody>
      </p:sp>
    </p:spTree>
    <p:extLst>
      <p:ext uri="{BB962C8B-B14F-4D97-AF65-F5344CB8AC3E}">
        <p14:creationId xmlns:p14="http://schemas.microsoft.com/office/powerpoint/2010/main" val="398370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3</a:t>
            </a:fld>
            <a:endParaRPr lang="es-ES" dirty="0"/>
          </a:p>
        </p:txBody>
      </p:sp>
    </p:spTree>
    <p:extLst>
      <p:ext uri="{BB962C8B-B14F-4D97-AF65-F5344CB8AC3E}">
        <p14:creationId xmlns:p14="http://schemas.microsoft.com/office/powerpoint/2010/main" val="2482613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5</a:t>
            </a:fld>
            <a:endParaRPr lang="es-ES" dirty="0"/>
          </a:p>
        </p:txBody>
      </p:sp>
    </p:spTree>
    <p:extLst>
      <p:ext uri="{BB962C8B-B14F-4D97-AF65-F5344CB8AC3E}">
        <p14:creationId xmlns:p14="http://schemas.microsoft.com/office/powerpoint/2010/main" val="53672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10895658-EA1F-4910-80AB-4DA76E167475}" type="slidenum">
              <a:rPr lang="es-ES" smtClean="0"/>
              <a:t>6</a:t>
            </a:fld>
            <a:endParaRPr lang="es-ES" dirty="0"/>
          </a:p>
        </p:txBody>
      </p:sp>
    </p:spTree>
    <p:extLst>
      <p:ext uri="{BB962C8B-B14F-4D97-AF65-F5344CB8AC3E}">
        <p14:creationId xmlns:p14="http://schemas.microsoft.com/office/powerpoint/2010/main" val="186295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05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11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65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10895658-EA1F-4910-80AB-4DA76E16747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03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FBA5DE-9399-48B4-87F1-2A8EBDA400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06B8342-929A-454F-B4CB-BDC09B549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A2E9EB8F-7D78-49B6-934E-358F9E6A6727}"/>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5" name="Marcador de pie de página 4">
            <a:extLst>
              <a:ext uri="{FF2B5EF4-FFF2-40B4-BE49-F238E27FC236}">
                <a16:creationId xmlns:a16="http://schemas.microsoft.com/office/drawing/2014/main" id="{2ECFEA59-1ACA-4352-9DF3-16EBDAE8C4A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A9F5E64-B74E-42F5-86DA-B333EC00908F}"/>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404501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00C06-7A88-4914-99EC-5B23B4350DD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E764192-4CF4-4D48-ABAD-97BBA83E85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67EDFE3-B168-4BD1-B44A-5467B97F8FEA}"/>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5" name="Marcador de pie de página 4">
            <a:extLst>
              <a:ext uri="{FF2B5EF4-FFF2-40B4-BE49-F238E27FC236}">
                <a16:creationId xmlns:a16="http://schemas.microsoft.com/office/drawing/2014/main" id="{0F20AC02-001B-4C83-9FF8-64757D63FF2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E2975FD-C8BD-4AC8-9816-6C1E0F57910F}"/>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316156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34C354-0EC5-4F33-B880-779B88659F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4DEE172-463A-4AE0-9AE1-39FBFF0D09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E94FFE5-BE1E-41D0-9A61-A696CCFC4BD1}"/>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5" name="Marcador de pie de página 4">
            <a:extLst>
              <a:ext uri="{FF2B5EF4-FFF2-40B4-BE49-F238E27FC236}">
                <a16:creationId xmlns:a16="http://schemas.microsoft.com/office/drawing/2014/main" id="{B75EF1C7-2C16-4250-884A-D3B4E64C150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581EFCB-2DEE-43D5-A1F9-05F11E85F6C5}"/>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275675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 Imagen">
    <p:bg>
      <p:bgPr>
        <a:solidFill>
          <a:schemeClr val="accent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rtlCol="0" anchor="ctr">
            <a:normAutofit/>
          </a:bodyPr>
          <a:lstStyle>
            <a:lvl1pPr algn="l">
              <a:defRPr lang="es-ES" sz="4800" cap="all" baseline="0">
                <a:solidFill>
                  <a:schemeClr val="tx2"/>
                </a:solidFill>
              </a:defRPr>
            </a:lvl1pPr>
          </a:lstStyle>
          <a:p>
            <a:pPr rtl="0"/>
            <a:r>
              <a:rPr lang="es-ES"/>
              <a:t>Haga clic para agregar un título</a:t>
            </a:r>
          </a:p>
        </p:txBody>
      </p:sp>
      <p:sp>
        <p:nvSpPr>
          <p:cNvPr id="63" name="Marcador de posición de imagen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algn="ctr">
              <a:defRPr lang="es-ES" sz="2000">
                <a:solidFill>
                  <a:schemeClr val="bg1"/>
                </a:solidFill>
              </a:defRPr>
            </a:lvl1pPr>
          </a:lstStyle>
          <a:p>
            <a:pPr rtl="0"/>
            <a:r>
              <a:rPr lang="es-ES"/>
              <a:t>Haga clic en el icono para insertar una imagen</a:t>
            </a:r>
          </a:p>
        </p:txBody>
      </p:sp>
      <p:grpSp>
        <p:nvGrpSpPr>
          <p:cNvPr id="4" name="Grupo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3" name="Gráfico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1" name="Imagen 10" descr="Un patrón seleccionado blanco y negro&#10;&#10;Descripción generada automáticamente con confianza baja">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363150071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 Subtítulo + Imagen ">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rtlCol="0" anchor="b">
            <a:normAutofit/>
          </a:bodyPr>
          <a:lstStyle>
            <a:lvl1pPr algn="l">
              <a:defRPr lang="es-ES" sz="4800" cap="all" baseline="0">
                <a:solidFill>
                  <a:schemeClr val="tx2"/>
                </a:solidFill>
              </a:defRPr>
            </a:lvl1pPr>
          </a:lstStyle>
          <a:p>
            <a:pPr rtl="0"/>
            <a:r>
              <a:rPr lang="es-ES"/>
              <a:t>Haga clic para agregar un título</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rtlCol="0">
            <a:normAutofit/>
          </a:bodyPr>
          <a:lstStyle>
            <a:lvl1pPr marL="0" indent="0" algn="l">
              <a:lnSpc>
                <a:spcPct val="150000"/>
              </a:lnSpc>
              <a:spcBef>
                <a:spcPts val="0"/>
              </a:spcBef>
              <a:buNone/>
              <a:defRPr lang="es-ES" sz="2400">
                <a:solidFill>
                  <a:schemeClr val="tx2"/>
                </a:solidFill>
              </a:defRPr>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agregar un subtítulo</a:t>
            </a:r>
          </a:p>
        </p:txBody>
      </p:sp>
      <p:grpSp>
        <p:nvGrpSpPr>
          <p:cNvPr id="4" name="Grupo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3" name="Gráfico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upo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upo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upo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upo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upo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upo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upo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upo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grpSp>
      <p:sp>
        <p:nvSpPr>
          <p:cNvPr id="63" name="Marcador de posición de imagen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marL="0" indent="0" algn="ctr">
              <a:buNone/>
              <a:defRPr lang="es-ES" sz="2000">
                <a:solidFill>
                  <a:schemeClr val="bg1"/>
                </a:solidFill>
              </a:defRPr>
            </a:lvl1pPr>
          </a:lstStyle>
          <a:p>
            <a:pPr rtl="0"/>
            <a:r>
              <a:rPr lang="es-ES"/>
              <a:t>Haga clic en el icono para insertar una imagen</a:t>
            </a:r>
          </a:p>
        </p:txBody>
      </p:sp>
    </p:spTree>
    <p:extLst>
      <p:ext uri="{BB962C8B-B14F-4D97-AF65-F5344CB8AC3E}">
        <p14:creationId xmlns:p14="http://schemas.microsoft.com/office/powerpoint/2010/main" val="360081788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el título">
    <p:bg>
      <p:bgPr>
        <a:solidFill>
          <a:schemeClr val="accent2"/>
        </a:solid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grpSp>
          <p:nvGrpSpPr>
            <p:cNvPr id="116" name="Grupo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upo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upo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upo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upo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upo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upo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upo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297" name="Gráfico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áfico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ector recto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rtlCol="0" anchor="ctr"/>
          <a:lstStyle>
            <a:lvl1pPr algn="l">
              <a:defRPr lang="es-ES" sz="6000" cap="all" baseline="0">
                <a:solidFill>
                  <a:schemeClr val="tx2"/>
                </a:solidFill>
              </a:defRPr>
            </a:lvl1pPr>
          </a:lstStyle>
          <a:p>
            <a:pPr rtl="0"/>
            <a:r>
              <a:rPr lang="es-ES"/>
              <a:t>Haga clic para agregar un título</a:t>
            </a:r>
          </a:p>
        </p:txBody>
      </p:sp>
    </p:spTree>
    <p:extLst>
      <p:ext uri="{BB962C8B-B14F-4D97-AF65-F5344CB8AC3E}">
        <p14:creationId xmlns:p14="http://schemas.microsoft.com/office/powerpoint/2010/main" val="30687715"/>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3">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rtlCol="0" anchor="b" anchorCtr="0"/>
          <a:lstStyle>
            <a:lvl1pPr>
              <a:defRPr lang="es-ES" cap="all" baseline="0">
                <a:solidFill>
                  <a:schemeClr val="accent1"/>
                </a:solidFill>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rtlCol="0">
            <a:normAutofit/>
          </a:bodyPr>
          <a:lstStyle>
            <a:lvl1pPr marL="0" indent="0">
              <a:lnSpc>
                <a:spcPct val="150000"/>
              </a:lnSpc>
              <a:spcBef>
                <a:spcPts val="0"/>
              </a:spcBef>
              <a:spcAft>
                <a:spcPts val="0"/>
              </a:spcAft>
              <a:buFont typeface="Arial" panose="020B0604020202020204" pitchFamily="34" charset="0"/>
              <a:buNone/>
              <a:defRPr lang="es-ES" sz="2400"/>
            </a:lvl1pPr>
            <a:lvl2pPr marL="457200">
              <a:lnSpc>
                <a:spcPts val="2000"/>
              </a:lnSpc>
              <a:defRPr lang="es-ES" sz="1800"/>
            </a:lvl2pPr>
            <a:lvl3pPr marL="914400">
              <a:lnSpc>
                <a:spcPts val="2000"/>
              </a:lnSpc>
              <a:defRPr lang="es-ES" sz="1800"/>
            </a:lvl3pPr>
            <a:lvl4pPr marL="1371600">
              <a:lnSpc>
                <a:spcPts val="2000"/>
              </a:lnSpc>
              <a:defRPr lang="es-ES" sz="1800"/>
            </a:lvl4pPr>
            <a:lvl5pPr marL="1828800">
              <a:lnSpc>
                <a:spcPts val="2000"/>
              </a:lnSpc>
              <a:defRPr lang="es-ES" sz="18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grpSp>
        <p:nvGrpSpPr>
          <p:cNvPr id="3" name="Grupo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20" name="Imagen 19" descr="Un patrón seleccionado blanco y negro&#10;&#10;Descripción generada automáticamente con confianza baja">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áfico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4" name="Gráfico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upo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upo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upo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upo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upo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upo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upo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upo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cxnSp>
          <p:nvCxnSpPr>
            <p:cNvPr id="66" name="Conector recto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grpSp>
      <p:sp>
        <p:nvSpPr>
          <p:cNvPr id="4" name="Marcador de pie de página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rtlCol="0"/>
          <a:lstStyle>
            <a:lvl1pPr>
              <a:defRPr lang="es-ES">
                <a:solidFill>
                  <a:schemeClr val="tx1"/>
                </a:solidFill>
              </a:defRPr>
            </a:lvl1pPr>
          </a:lstStyle>
          <a:p>
            <a:pPr rtl="0"/>
            <a:r>
              <a:rPr lang="es-ES"/>
              <a:t>Título de la presentación</a:t>
            </a:r>
            <a:endParaRPr lang="es-ES" dirty="0"/>
          </a:p>
        </p:txBody>
      </p:sp>
      <p:sp>
        <p:nvSpPr>
          <p:cNvPr id="5" name="Marcador de número de diapositiva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rtlCol="0"/>
          <a:lstStyle>
            <a:lvl1pPr>
              <a:defRPr lang="es-ES">
                <a:solidFill>
                  <a:schemeClr val="tx1"/>
                </a:solidFill>
              </a:defRPr>
            </a:lvl1pPr>
          </a:lstStyle>
          <a:p>
            <a:pPr rtl="0"/>
            <a:fld id="{B5CEABB6-07DC-46E8-9B57-56EC44A396E5}" type="slidenum">
              <a:rPr lang="es-ES" smtClean="0"/>
              <a:pPr rtl="0"/>
              <a:t>‹Nº›</a:t>
            </a:fld>
            <a:endParaRPr lang="es-ES" dirty="0"/>
          </a:p>
        </p:txBody>
      </p:sp>
      <p:sp>
        <p:nvSpPr>
          <p:cNvPr id="6" name="Marcador de fecha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rtlCol="0"/>
          <a:lstStyle>
            <a:lvl1pPr>
              <a:defRPr lang="es-ES">
                <a:solidFill>
                  <a:schemeClr val="tx1"/>
                </a:solidFill>
              </a:defRPr>
            </a:lvl1pPr>
          </a:lstStyle>
          <a:p>
            <a:pPr rtl="0"/>
            <a:fld id="{9C9B4FAC-0AE5-4FDD-9B45-49F12FBE70E9}" type="datetime1">
              <a:rPr lang="es-ES" smtClean="0"/>
              <a:t>03/08/2024</a:t>
            </a:fld>
            <a:endParaRPr lang="es-ES" dirty="0"/>
          </a:p>
        </p:txBody>
      </p:sp>
    </p:spTree>
    <p:extLst>
      <p:ext uri="{BB962C8B-B14F-4D97-AF65-F5344CB8AC3E}">
        <p14:creationId xmlns:p14="http://schemas.microsoft.com/office/powerpoint/2010/main" val="4274399505"/>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 Imagen">
    <p:bg>
      <p:bgPr>
        <a:solidFill>
          <a:schemeClr val="accent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rtlCol="0" anchor="ctr">
            <a:normAutofit/>
          </a:bodyPr>
          <a:lstStyle>
            <a:lvl1pPr algn="l">
              <a:defRPr lang="es-ES" sz="4800" cap="all" baseline="0">
                <a:solidFill>
                  <a:schemeClr val="tx2"/>
                </a:solidFill>
              </a:defRPr>
            </a:lvl1pPr>
          </a:lstStyle>
          <a:p>
            <a:pPr rtl="0"/>
            <a:r>
              <a:rPr lang="es-ES"/>
              <a:t>Haga clic para agregar un título</a:t>
            </a:r>
          </a:p>
        </p:txBody>
      </p:sp>
      <p:sp>
        <p:nvSpPr>
          <p:cNvPr id="63" name="Marcador de posición de imagen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algn="ctr">
              <a:defRPr lang="es-ES" sz="2000">
                <a:solidFill>
                  <a:schemeClr val="bg1"/>
                </a:solidFill>
              </a:defRPr>
            </a:lvl1pPr>
          </a:lstStyle>
          <a:p>
            <a:pPr rtl="0"/>
            <a:r>
              <a:rPr lang="es-ES"/>
              <a:t>Haga clic en el icono para insertar una imagen</a:t>
            </a:r>
          </a:p>
        </p:txBody>
      </p:sp>
      <p:grpSp>
        <p:nvGrpSpPr>
          <p:cNvPr id="4" name="Grupo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3" name="Gráfico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1" name="Imagen 10" descr="Un patrón seleccionado blanco y negro&#10;&#10;Descripción generada automáticamente con confianza baja">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93586423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 Subtítulo + Imagen ">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rtlCol="0" anchor="b">
            <a:normAutofit/>
          </a:bodyPr>
          <a:lstStyle>
            <a:lvl1pPr algn="l">
              <a:defRPr lang="es-ES" sz="4800" cap="all" baseline="0">
                <a:solidFill>
                  <a:schemeClr val="tx2"/>
                </a:solidFill>
              </a:defRPr>
            </a:lvl1pPr>
          </a:lstStyle>
          <a:p>
            <a:pPr rtl="0"/>
            <a:r>
              <a:rPr lang="es-ES"/>
              <a:t>Haga clic para agregar un título</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rtlCol="0">
            <a:normAutofit/>
          </a:bodyPr>
          <a:lstStyle>
            <a:lvl1pPr marL="0" indent="0" algn="l">
              <a:lnSpc>
                <a:spcPct val="150000"/>
              </a:lnSpc>
              <a:spcBef>
                <a:spcPts val="0"/>
              </a:spcBef>
              <a:buNone/>
              <a:defRPr lang="es-ES" sz="2400">
                <a:solidFill>
                  <a:schemeClr val="tx2"/>
                </a:solidFill>
              </a:defRPr>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agregar un subtítulo</a:t>
            </a:r>
          </a:p>
        </p:txBody>
      </p:sp>
      <p:grpSp>
        <p:nvGrpSpPr>
          <p:cNvPr id="4" name="Grupo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3" name="Gráfico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upo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upo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upo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upo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upo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upo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upo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upo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grpSp>
      <p:sp>
        <p:nvSpPr>
          <p:cNvPr id="63" name="Marcador de posición de imagen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rtlCol="0">
            <a:noAutofit/>
          </a:bodyPr>
          <a:lstStyle>
            <a:lvl1pPr marL="0" indent="0" algn="ctr">
              <a:buNone/>
              <a:defRPr lang="es-ES" sz="2000">
                <a:solidFill>
                  <a:schemeClr val="bg1"/>
                </a:solidFill>
              </a:defRPr>
            </a:lvl1pPr>
          </a:lstStyle>
          <a:p>
            <a:pPr rtl="0"/>
            <a:r>
              <a:rPr lang="es-ES"/>
              <a:t>Haga clic en el icono para insertar una imagen</a:t>
            </a:r>
          </a:p>
        </p:txBody>
      </p:sp>
    </p:spTree>
    <p:extLst>
      <p:ext uri="{BB962C8B-B14F-4D97-AF65-F5344CB8AC3E}">
        <p14:creationId xmlns:p14="http://schemas.microsoft.com/office/powerpoint/2010/main" val="4205184173"/>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ido 1">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rtlCol="0" anchor="t" anchorCtr="0"/>
          <a:lstStyle>
            <a:lvl1pPr>
              <a:defRPr lang="es-ES" cap="all" baseline="0">
                <a:solidFill>
                  <a:schemeClr val="tx2"/>
                </a:solidFill>
              </a:defRPr>
            </a:lvl1pPr>
          </a:lstStyle>
          <a:p>
            <a:pPr rtl="0"/>
            <a:r>
              <a:rPr lang="es-ES"/>
              <a:t>HAGA CLIC PARA AGREGAR UN TÍTULO</a:t>
            </a:r>
          </a:p>
        </p:txBody>
      </p:sp>
      <p:grpSp>
        <p:nvGrpSpPr>
          <p:cNvPr id="3" name="Grupo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8" name="Gráfico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35" name="Imagen 34" descr="Un patrón seleccionado blanco y negro&#10;&#10;Descripción generada automáticamente con confianza baja">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áfico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38" name="Gráfico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upo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upo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upo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upo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upo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upo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upo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upo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cxnSp>
          <p:nvCxnSpPr>
            <p:cNvPr id="63" name="Conector recto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grpSp>
      <p:sp>
        <p:nvSpPr>
          <p:cNvPr id="67" name="Marcador de fecha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rtlCol="0"/>
          <a:lstStyle>
            <a:lvl1pPr>
              <a:defRPr lang="es-ES">
                <a:solidFill>
                  <a:schemeClr val="bg1"/>
                </a:solidFill>
              </a:defRPr>
            </a:lvl1pPr>
          </a:lstStyle>
          <a:p>
            <a:pPr rtl="0"/>
            <a:fld id="{2C2B5D10-01BA-46C4-A39E-A3A8F037168D}" type="datetime1">
              <a:rPr lang="es-ES" smtClean="0"/>
              <a:t>03/08/2024</a:t>
            </a:fld>
            <a:endParaRPr lang="es-ES" dirty="0"/>
          </a:p>
        </p:txBody>
      </p:sp>
      <p:sp>
        <p:nvSpPr>
          <p:cNvPr id="68" name="Marcador de pie de página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rtlCol="0"/>
          <a:lstStyle>
            <a:lvl1pPr>
              <a:defRPr lang="es-ES">
                <a:solidFill>
                  <a:schemeClr val="bg1"/>
                </a:solidFill>
              </a:defRPr>
            </a:lvl1pPr>
          </a:lstStyle>
          <a:p>
            <a:pPr rtl="0"/>
            <a:r>
              <a:rPr lang="es-ES"/>
              <a:t>Título de la presentación</a:t>
            </a:r>
            <a:endParaRPr lang="es-ES" dirty="0"/>
          </a:p>
        </p:txBody>
      </p:sp>
      <p:sp>
        <p:nvSpPr>
          <p:cNvPr id="69" name="Marcador de número de diapositiva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rtlCol="0"/>
          <a:lstStyle>
            <a:lvl1pPr>
              <a:defRPr lang="es-ES">
                <a:solidFill>
                  <a:schemeClr val="bg1"/>
                </a:solidFill>
              </a:defRPr>
            </a:lvl1pPr>
          </a:lstStyle>
          <a:p>
            <a:pPr rtl="0"/>
            <a:fld id="{B5CEABB6-07DC-46E8-9B57-56EC44A396E5}" type="slidenum">
              <a:rPr lang="es-ES" smtClean="0"/>
              <a:pPr rtl="0"/>
              <a:t>‹Nº›</a:t>
            </a:fld>
            <a:endParaRPr lang="es-ES" dirty="0"/>
          </a:p>
        </p:txBody>
      </p:sp>
      <p:sp>
        <p:nvSpPr>
          <p:cNvPr id="4" name="Marcador de contenido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rtlCol="0">
            <a:normAutofit/>
          </a:bodyPr>
          <a:lstStyle>
            <a:lvl1pPr marL="0" indent="0">
              <a:lnSpc>
                <a:spcPts val="2000"/>
              </a:lnSpc>
              <a:buFont typeface="Arial" panose="020B0604020202020204" pitchFamily="34" charset="0"/>
              <a:buNone/>
              <a:defRPr lang="es-ES" sz="1800">
                <a:solidFill>
                  <a:schemeClr val="bg1"/>
                </a:solidFill>
              </a:defRPr>
            </a:lvl1pPr>
            <a:lvl2pPr marL="457200">
              <a:lnSpc>
                <a:spcPts val="2000"/>
              </a:lnSpc>
              <a:defRPr lang="es-ES" sz="1800">
                <a:solidFill>
                  <a:schemeClr val="bg1"/>
                </a:solidFill>
              </a:defRPr>
            </a:lvl2pPr>
            <a:lvl3pPr marL="914400">
              <a:lnSpc>
                <a:spcPts val="2000"/>
              </a:lnSpc>
              <a:defRPr lang="es-ES" sz="1800">
                <a:solidFill>
                  <a:schemeClr val="bg1"/>
                </a:solidFill>
              </a:defRPr>
            </a:lvl3pPr>
            <a:lvl4pPr marL="1371600">
              <a:lnSpc>
                <a:spcPts val="2000"/>
              </a:lnSpc>
              <a:defRPr lang="es-ES" sz="1800">
                <a:solidFill>
                  <a:schemeClr val="bg1"/>
                </a:solidFill>
              </a:defRPr>
            </a:lvl4pPr>
            <a:lvl5pPr marL="1828800">
              <a:lnSpc>
                <a:spcPts val="2000"/>
              </a:lnSpc>
              <a:defRPr lang="es-ES" sz="1800">
                <a:solidFill>
                  <a:schemeClr val="bg1"/>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363820297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 Subtítulo">
    <p:bg>
      <p:bgPr>
        <a:solidFill>
          <a:schemeClr val="accent3"/>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28" name="Gráfico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1" name="Gráfico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áfico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73" name="Gráfico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Imagen 34" descr="Un patrón seleccionado blanco y negro&#10;&#10;Descripción generada automáticamente con confianza baja">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upo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upo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upo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upo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upo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upo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upo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upo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77" name="Conector recto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rtlCol="0" anchor="b">
            <a:normAutofit/>
          </a:bodyPr>
          <a:lstStyle>
            <a:lvl1pPr algn="l">
              <a:defRPr lang="es-ES" sz="4800" cap="all" baseline="0">
                <a:solidFill>
                  <a:schemeClr val="tx2"/>
                </a:solidFill>
              </a:defRPr>
            </a:lvl1pPr>
          </a:lstStyle>
          <a:p>
            <a:pPr rtl="0"/>
            <a:r>
              <a:rPr lang="es-ES"/>
              <a:t>Haga clic para AGREGAR TÍTULO</a:t>
            </a:r>
          </a:p>
        </p:txBody>
      </p:sp>
      <p:sp>
        <p:nvSpPr>
          <p:cNvPr id="3" name="Subtítulo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rtlCol="0">
            <a:normAutofit/>
          </a:bodyPr>
          <a:lstStyle>
            <a:lvl1pPr marL="0" indent="0" algn="l">
              <a:lnSpc>
                <a:spcPct val="150000"/>
              </a:lnSpc>
              <a:spcBef>
                <a:spcPts val="0"/>
              </a:spcBef>
              <a:buNone/>
              <a:defRPr lang="es-ES" sz="2400">
                <a:solidFill>
                  <a:schemeClr val="tx2"/>
                </a:solidFill>
              </a:defRPr>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agregar un subtítulo</a:t>
            </a:r>
          </a:p>
        </p:txBody>
      </p:sp>
      <p:sp>
        <p:nvSpPr>
          <p:cNvPr id="192" name="Marcador de fecha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rtlCol="0"/>
          <a:lstStyle>
            <a:lvl1pPr>
              <a:defRPr lang="es-ES">
                <a:solidFill>
                  <a:schemeClr val="bg1"/>
                </a:solidFill>
              </a:defRPr>
            </a:lvl1pPr>
          </a:lstStyle>
          <a:p>
            <a:pPr rtl="0"/>
            <a:fld id="{3DE257B0-0B1B-40C0-890E-3AB8D284D4F0}" type="datetime1">
              <a:rPr lang="es-ES" smtClean="0"/>
              <a:t>03/08/2024</a:t>
            </a:fld>
            <a:endParaRPr lang="es-ES" dirty="0"/>
          </a:p>
        </p:txBody>
      </p:sp>
      <p:sp>
        <p:nvSpPr>
          <p:cNvPr id="193" name="Marcador de pie de página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rtlCol="0"/>
          <a:lstStyle>
            <a:lvl1pPr>
              <a:defRPr lang="es-ES">
                <a:solidFill>
                  <a:schemeClr val="bg1"/>
                </a:solidFill>
              </a:defRPr>
            </a:lvl1pPr>
          </a:lstStyle>
          <a:p>
            <a:pPr rtl="0"/>
            <a:r>
              <a:rPr lang="es-ES"/>
              <a:t>Título de la presentación</a:t>
            </a:r>
            <a:endParaRPr lang="es-ES" dirty="0"/>
          </a:p>
        </p:txBody>
      </p:sp>
      <p:sp>
        <p:nvSpPr>
          <p:cNvPr id="194" name="Marcador de número de diapositiva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rtlCol="0"/>
          <a:lstStyle>
            <a:lvl1pPr>
              <a:defRPr lang="es-ES">
                <a:solidFill>
                  <a:schemeClr val="bg1"/>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2057186544"/>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7F252-AAEB-4399-9C09-BE7BF87FC21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5238B7C-FD59-4A99-92E3-A467A0868D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D1679F9-4213-47B4-82F6-77F534E35608}"/>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5" name="Marcador de pie de página 4">
            <a:extLst>
              <a:ext uri="{FF2B5EF4-FFF2-40B4-BE49-F238E27FC236}">
                <a16:creationId xmlns:a16="http://schemas.microsoft.com/office/drawing/2014/main" id="{E4550AD1-DF2C-4301-9772-5E56606E8E7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769299F-E9A7-48EE-9E40-DD604C190D4A}"/>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3910819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contenidos 1">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rtlCol="0" anchor="t" anchorCtr="0"/>
          <a:lstStyle>
            <a:lvl1pPr>
              <a:defRPr lang="es-ES" cap="all" baseline="0">
                <a:solidFill>
                  <a:schemeClr val="accent1"/>
                </a:solidFill>
              </a:defRPr>
            </a:lvl1pPr>
          </a:lstStyle>
          <a:p>
            <a:pPr rtl="0"/>
            <a:r>
              <a:rPr lang="es-ES"/>
              <a:t>HAGA CLIC PARA AGREGAR UN TÍTULO</a:t>
            </a:r>
          </a:p>
        </p:txBody>
      </p:sp>
      <p:grpSp>
        <p:nvGrpSpPr>
          <p:cNvPr id="5" name="Grupo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2" name="Imagen 11" descr="Un patrón seleccionado blanco y negro&#10;&#10;Descripción generada automáticamente con confianza baja">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26" name="Gráfico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pic>
          <p:nvPicPr>
            <p:cNvPr id="31" name="Gráfico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Marcador de fecha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rtlCol="0"/>
          <a:lstStyle>
            <a:lvl1pPr>
              <a:defRPr lang="es-ES">
                <a:solidFill>
                  <a:schemeClr val="tx1">
                    <a:lumMod val="75000"/>
                    <a:lumOff val="25000"/>
                  </a:schemeClr>
                </a:solidFill>
              </a:defRPr>
            </a:lvl1pPr>
          </a:lstStyle>
          <a:p>
            <a:pPr rtl="0"/>
            <a:fld id="{9177C618-E189-48F5-8AD3-BDEBDEC3F89A}" type="datetime1">
              <a:rPr lang="es-ES" smtClean="0"/>
              <a:t>03/08/2024</a:t>
            </a:fld>
            <a:endParaRPr lang="es-ES" dirty="0"/>
          </a:p>
        </p:txBody>
      </p:sp>
      <p:sp>
        <p:nvSpPr>
          <p:cNvPr id="33" name="Marcador de pie de página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rtlCol="0"/>
          <a:lstStyle>
            <a:lvl1pPr>
              <a:defRPr lang="es-ES">
                <a:solidFill>
                  <a:schemeClr val="tx1">
                    <a:lumMod val="75000"/>
                    <a:lumOff val="25000"/>
                  </a:schemeClr>
                </a:solidFill>
              </a:defRPr>
            </a:lvl1pPr>
          </a:lstStyle>
          <a:p>
            <a:pPr rtl="0"/>
            <a:r>
              <a:rPr lang="es-ES"/>
              <a:t>Título de la presentación</a:t>
            </a:r>
            <a:endParaRPr lang="es-ES" dirty="0"/>
          </a:p>
        </p:txBody>
      </p:sp>
      <p:sp>
        <p:nvSpPr>
          <p:cNvPr id="34" name="Marcador de número de diapositiva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rtlCol="0"/>
          <a:lstStyle>
            <a:lvl1pPr>
              <a:defRPr lang="es-ES">
                <a:solidFill>
                  <a:schemeClr val="bg1"/>
                </a:solidFill>
              </a:defRPr>
            </a:lvl1pPr>
          </a:lstStyle>
          <a:p>
            <a:pPr rtl="0"/>
            <a:fld id="{B5CEABB6-07DC-46E8-9B57-56EC44A396E5}" type="slidenum">
              <a:rPr lang="es-ES" smtClean="0"/>
              <a:pPr rtl="0"/>
              <a:t>‹Nº›</a:t>
            </a:fld>
            <a:endParaRPr lang="es-ES" dirty="0"/>
          </a:p>
        </p:txBody>
      </p:sp>
      <p:sp>
        <p:nvSpPr>
          <p:cNvPr id="6" name="Marcador de contenido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rtlCol="0">
            <a:normAutofit/>
          </a:bodyPr>
          <a:lstStyle>
            <a:lvl1pPr marL="0" indent="0">
              <a:lnSpc>
                <a:spcPts val="2000"/>
              </a:lnSpc>
              <a:buFont typeface="Arial" panose="020B0604020202020204" pitchFamily="34" charset="0"/>
              <a:buNone/>
              <a:defRPr lang="es-ES" sz="1800"/>
            </a:lvl1pPr>
            <a:lvl2pPr marL="457200">
              <a:lnSpc>
                <a:spcPts val="2000"/>
              </a:lnSpc>
              <a:defRPr lang="es-ES" sz="1800"/>
            </a:lvl2pPr>
            <a:lvl3pPr marL="914400">
              <a:lnSpc>
                <a:spcPts val="2000"/>
              </a:lnSpc>
              <a:defRPr lang="es-ES" sz="1800"/>
            </a:lvl3pPr>
            <a:lvl4pPr marL="1371600">
              <a:lnSpc>
                <a:spcPts val="2000"/>
              </a:lnSpc>
              <a:defRPr lang="es-ES" sz="1800"/>
            </a:lvl4pPr>
            <a:lvl5pPr marL="1828800">
              <a:lnSpc>
                <a:spcPts val="2000"/>
              </a:lnSpc>
              <a:defRPr lang="es-ES" sz="18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contenido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rtlCol="0">
            <a:normAutofit/>
          </a:bodyPr>
          <a:lstStyle>
            <a:lvl1pPr marL="0" indent="0">
              <a:lnSpc>
                <a:spcPts val="2000"/>
              </a:lnSpc>
              <a:buFont typeface="Arial" panose="020B0604020202020204" pitchFamily="34" charset="0"/>
              <a:buNone/>
              <a:defRPr lang="es-ES" sz="1800"/>
            </a:lvl1pPr>
            <a:lvl2pPr marL="457200">
              <a:lnSpc>
                <a:spcPts val="2000"/>
              </a:lnSpc>
              <a:defRPr lang="es-ES" sz="1800"/>
            </a:lvl2pPr>
            <a:lvl3pPr marL="914400">
              <a:lnSpc>
                <a:spcPts val="2000"/>
              </a:lnSpc>
              <a:defRPr lang="es-ES" sz="1800"/>
            </a:lvl3pPr>
            <a:lvl4pPr marL="1371600">
              <a:lnSpc>
                <a:spcPts val="2000"/>
              </a:lnSpc>
              <a:defRPr lang="es-ES" sz="1800"/>
            </a:lvl4pPr>
            <a:lvl5pPr marL="1828800">
              <a:lnSpc>
                <a:spcPts val="2000"/>
              </a:lnSpc>
              <a:defRPr lang="es-ES" sz="18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Tree>
    <p:extLst>
      <p:ext uri="{BB962C8B-B14F-4D97-AF65-F5344CB8AC3E}">
        <p14:creationId xmlns:p14="http://schemas.microsoft.com/office/powerpoint/2010/main" val="1333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s contenidos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áfico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ángulo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9" name="Gráfico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ángulo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2" name="Gráfico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áfico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upo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grpSp>
      <p:sp>
        <p:nvSpPr>
          <p:cNvPr id="101" name="Forma libre: Forma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163" name="Forma libre: Forma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4" name="Título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rtlCol="0" anchor="t" anchorCtr="0"/>
          <a:lstStyle>
            <a:lvl1pPr>
              <a:defRPr lang="es-ES" cap="all" baseline="0">
                <a:solidFill>
                  <a:schemeClr val="accent1"/>
                </a:solidFill>
              </a:defRPr>
            </a:lvl1pPr>
          </a:lstStyle>
          <a:p>
            <a:pPr rtl="0"/>
            <a:r>
              <a:rPr lang="es-ES"/>
              <a:t>HAGA CLIC PARA AGREGAR UN TÍTULO</a:t>
            </a:r>
          </a:p>
        </p:txBody>
      </p:sp>
      <p:sp>
        <p:nvSpPr>
          <p:cNvPr id="10" name="Marcador de contenido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rtlCol="0">
            <a:normAutofit/>
          </a:bodyPr>
          <a:lstStyle>
            <a:lvl1pPr marL="285750" indent="-285750">
              <a:lnSpc>
                <a:spcPts val="2000"/>
              </a:lnSpc>
              <a:buFont typeface="Arial" panose="020B0604020202020204" pitchFamily="34" charset="0"/>
              <a:buChar char="•"/>
              <a:defRPr lang="es-ES" sz="1800"/>
            </a:lvl1pPr>
            <a:lvl2pPr>
              <a:lnSpc>
                <a:spcPts val="2000"/>
              </a:lnSpc>
              <a:defRPr lang="es-ES" sz="1800"/>
            </a:lvl2pPr>
            <a:lvl3pPr>
              <a:lnSpc>
                <a:spcPts val="2000"/>
              </a:lnSpc>
              <a:defRPr lang="es-ES" sz="1800"/>
            </a:lvl3pPr>
            <a:lvl4pPr>
              <a:lnSpc>
                <a:spcPts val="2000"/>
              </a:lnSpc>
              <a:defRPr lang="es-ES" sz="1800"/>
            </a:lvl4pPr>
            <a:lvl5pPr>
              <a:lnSpc>
                <a:spcPts val="2000"/>
              </a:lnSpc>
              <a:defRPr lang="es-ES" sz="1800"/>
            </a:lvl5pPr>
          </a:lstStyle>
          <a:p>
            <a:pPr lvl="0" rtl="0"/>
            <a:r>
              <a:rPr lang="es-ES"/>
              <a:t>Haga clic para agregar contenido</a:t>
            </a:r>
          </a:p>
          <a:p>
            <a:pPr lvl="1" rtl="0"/>
            <a:r>
              <a:rPr lang="es-ES"/>
              <a:t>Segundo nivel</a:t>
            </a:r>
          </a:p>
          <a:p>
            <a:pPr lvl="2" rtl="0"/>
            <a:r>
              <a:rPr lang="es-ES"/>
              <a:t>Tercer nivel</a:t>
            </a:r>
          </a:p>
        </p:txBody>
      </p:sp>
      <p:sp>
        <p:nvSpPr>
          <p:cNvPr id="6" name="Marcador de contenido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rtlCol="0">
            <a:normAutofit/>
          </a:bodyPr>
          <a:lstStyle>
            <a:lvl1pPr marL="0" indent="0">
              <a:lnSpc>
                <a:spcPts val="2000"/>
              </a:lnSpc>
              <a:buNone/>
              <a:defRPr lang="es-ES" sz="1800"/>
            </a:lvl1pPr>
            <a:lvl2pPr marL="457200">
              <a:lnSpc>
                <a:spcPts val="2000"/>
              </a:lnSpc>
              <a:defRPr lang="es-ES" sz="1800"/>
            </a:lvl2pPr>
            <a:lvl3pPr marL="914400">
              <a:lnSpc>
                <a:spcPts val="2000"/>
              </a:lnSpc>
              <a:defRPr lang="es-ES" sz="1800"/>
            </a:lvl3pPr>
            <a:lvl4pPr marL="1371600">
              <a:lnSpc>
                <a:spcPts val="2000"/>
              </a:lnSpc>
              <a:defRPr lang="es-ES" sz="1800"/>
            </a:lvl4pPr>
            <a:lvl5pPr marL="1828800">
              <a:lnSpc>
                <a:spcPts val="2000"/>
              </a:lnSpc>
              <a:defRPr lang="es-ES" sz="18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209" name="Marcador de fecha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rtlCol="0"/>
          <a:lstStyle>
            <a:lvl1pPr>
              <a:defRPr lang="es-ES">
                <a:solidFill>
                  <a:schemeClr val="tx1">
                    <a:lumMod val="75000"/>
                    <a:lumOff val="25000"/>
                  </a:schemeClr>
                </a:solidFill>
              </a:defRPr>
            </a:lvl1pPr>
          </a:lstStyle>
          <a:p>
            <a:pPr rtl="0"/>
            <a:fld id="{740EB7AE-9D04-44B1-A2AD-3158528BDC2A}" type="datetime1">
              <a:rPr lang="es-ES" smtClean="0"/>
              <a:t>03/08/2024</a:t>
            </a:fld>
            <a:endParaRPr lang="es-ES" dirty="0"/>
          </a:p>
        </p:txBody>
      </p:sp>
      <p:sp>
        <p:nvSpPr>
          <p:cNvPr id="210" name="Marcador de pie de página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rtlCol="0"/>
          <a:lstStyle>
            <a:lvl1pPr>
              <a:defRPr lang="es-ES">
                <a:solidFill>
                  <a:schemeClr val="tx1">
                    <a:lumMod val="75000"/>
                    <a:lumOff val="25000"/>
                  </a:schemeClr>
                </a:solidFill>
              </a:defRPr>
            </a:lvl1pPr>
          </a:lstStyle>
          <a:p>
            <a:pPr rtl="0"/>
            <a:r>
              <a:rPr lang="es-ES"/>
              <a:t>Título de la presentación</a:t>
            </a:r>
            <a:endParaRPr lang="es-ES" dirty="0"/>
          </a:p>
        </p:txBody>
      </p:sp>
      <p:sp>
        <p:nvSpPr>
          <p:cNvPr id="211" name="Marcador de número de diapositiva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rtlCol="0"/>
          <a:lstStyle>
            <a:lvl1pPr>
              <a:defRPr lang="es-ES">
                <a:solidFill>
                  <a:schemeClr val="tx1">
                    <a:lumMod val="75000"/>
                    <a:lumOff val="25000"/>
                  </a:schemeClr>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352865766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ido + imagen">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rtlCol="0" anchor="t" anchorCtr="0"/>
          <a:lstStyle>
            <a:lvl1pPr>
              <a:defRPr lang="es-ES" cap="all" baseline="0">
                <a:solidFill>
                  <a:schemeClr val="tx2"/>
                </a:solidFill>
              </a:defRPr>
            </a:lvl1pPr>
          </a:lstStyle>
          <a:p>
            <a:pPr rtl="0"/>
            <a:r>
              <a:rPr lang="es-ES"/>
              <a:t>HAGA CLIC PARA AGREGAR UN TÍTULO</a:t>
            </a:r>
          </a:p>
        </p:txBody>
      </p:sp>
      <p:sp>
        <p:nvSpPr>
          <p:cNvPr id="27" name="Marcador de posición de imagen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rtlCol="0">
            <a:noAutofit/>
          </a:bodyPr>
          <a:lstStyle>
            <a:lvl1pPr marL="0" indent="0" algn="l">
              <a:buNone/>
              <a:defRPr lang="es-ES" sz="2000">
                <a:solidFill>
                  <a:schemeClr val="bg1"/>
                </a:solidFill>
              </a:defRPr>
            </a:lvl1pPr>
          </a:lstStyle>
          <a:p>
            <a:pPr rtl="0"/>
            <a:r>
              <a:rPr lang="es-ES"/>
              <a:t>Haga clic en el icono para insertar una imagen</a:t>
            </a:r>
          </a:p>
        </p:txBody>
      </p:sp>
      <p:sp>
        <p:nvSpPr>
          <p:cNvPr id="34" name="Rectángulo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35" name="Imagen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Marcador de contenido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rtlCol="0">
            <a:normAutofit/>
          </a:bodyPr>
          <a:lstStyle>
            <a:lvl1pPr marL="285750" indent="-285750">
              <a:lnSpc>
                <a:spcPts val="2000"/>
              </a:lnSpc>
              <a:buFont typeface="Arial" panose="020B0604020202020204" pitchFamily="34" charset="0"/>
              <a:buChar char="•"/>
              <a:defRPr lang="es-ES" sz="1800">
                <a:solidFill>
                  <a:schemeClr val="tx2"/>
                </a:solidFill>
              </a:defRPr>
            </a:lvl1pPr>
            <a:lvl2pPr marL="685800">
              <a:lnSpc>
                <a:spcPts val="2000"/>
              </a:lnSpc>
              <a:defRPr lang="es-ES" sz="1800">
                <a:solidFill>
                  <a:schemeClr val="tx2"/>
                </a:solidFill>
              </a:defRPr>
            </a:lvl2pPr>
            <a:lvl3pPr marL="1143000">
              <a:lnSpc>
                <a:spcPts val="2000"/>
              </a:lnSpc>
              <a:defRPr lang="es-ES" sz="1800">
                <a:solidFill>
                  <a:schemeClr val="tx2"/>
                </a:solidFill>
              </a:defRPr>
            </a:lvl3pPr>
            <a:lvl4pPr marL="1600200">
              <a:lnSpc>
                <a:spcPts val="2000"/>
              </a:lnSpc>
              <a:defRPr lang="es-ES" sz="1800">
                <a:solidFill>
                  <a:schemeClr val="tx2"/>
                </a:solidFill>
              </a:defRPr>
            </a:lvl4pPr>
            <a:lvl5pPr marL="2057400">
              <a:lnSpc>
                <a:spcPts val="2000"/>
              </a:lnSpc>
              <a:defRPr lang="es-ES" sz="1800">
                <a:solidFill>
                  <a:schemeClr val="tx2"/>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9" name="Marcador de fecha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rtlCol="0"/>
          <a:lstStyle>
            <a:lvl1pPr>
              <a:defRPr lang="es-ES">
                <a:solidFill>
                  <a:schemeClr val="bg1"/>
                </a:solidFill>
              </a:defRPr>
            </a:lvl1pPr>
          </a:lstStyle>
          <a:p>
            <a:pPr rtl="0"/>
            <a:fld id="{493E32AF-3FCE-46D9-8013-32EEE691EE0A}" type="datetime1">
              <a:rPr lang="es-ES" smtClean="0"/>
              <a:t>03/08/2024</a:t>
            </a:fld>
            <a:endParaRPr lang="es-ES" dirty="0"/>
          </a:p>
        </p:txBody>
      </p:sp>
      <p:sp>
        <p:nvSpPr>
          <p:cNvPr id="70" name="Marcador de pie de página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rtlCol="0"/>
          <a:lstStyle>
            <a:lvl1pPr>
              <a:defRPr lang="es-ES">
                <a:solidFill>
                  <a:schemeClr val="bg1"/>
                </a:solidFill>
              </a:defRPr>
            </a:lvl1pPr>
          </a:lstStyle>
          <a:p>
            <a:pPr rtl="0"/>
            <a:r>
              <a:rPr lang="es-ES"/>
              <a:t>Título de la presentación</a:t>
            </a:r>
            <a:endParaRPr lang="es-ES" dirty="0"/>
          </a:p>
        </p:txBody>
      </p:sp>
      <p:sp>
        <p:nvSpPr>
          <p:cNvPr id="71" name="Marcador de número de diapositiva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rtlCol="0"/>
          <a:lstStyle>
            <a:lvl1pPr>
              <a:defRPr lang="es-ES">
                <a:solidFill>
                  <a:schemeClr val="bg1"/>
                </a:solidFill>
              </a:defRPr>
            </a:lvl1pPr>
          </a:lstStyle>
          <a:p>
            <a:pPr rtl="0"/>
            <a:fld id="{B5CEABB6-07DC-46E8-9B57-56EC44A396E5}" type="slidenum">
              <a:rPr lang="es-ES" smtClean="0"/>
              <a:pPr rtl="0"/>
              <a:t>‹Nº›</a:t>
            </a:fld>
            <a:endParaRPr lang="es-ES" dirty="0"/>
          </a:p>
        </p:txBody>
      </p:sp>
      <p:grpSp>
        <p:nvGrpSpPr>
          <p:cNvPr id="9" name="Grupo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13" name="Imagen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pic>
          <p:nvPicPr>
            <p:cNvPr id="16" name="Gráfico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ángulo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4181170376"/>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 Tabla">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rtlCol="0" anchor="t" anchorCtr="0"/>
          <a:lstStyle>
            <a:lvl1pPr>
              <a:defRPr lang="es-ES" cap="all" baseline="0">
                <a:solidFill>
                  <a:schemeClr val="accent1"/>
                </a:solidFill>
              </a:defRPr>
            </a:lvl1pPr>
          </a:lstStyle>
          <a:p>
            <a:pPr rtl="0"/>
            <a:r>
              <a:rPr lang="es-ES"/>
              <a:t>HAGA CLIC PARA AGREGAR UN TÍTULO</a:t>
            </a:r>
          </a:p>
        </p:txBody>
      </p:sp>
      <p:sp>
        <p:nvSpPr>
          <p:cNvPr id="7" name="Rectángulo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5" name="Marcador de texto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s-ES" sz="1800" smtClean="0"/>
            </a:lvl1pPr>
            <a:lvl2pPr>
              <a:spcBef>
                <a:spcPts val="0"/>
              </a:spcBef>
              <a:spcAft>
                <a:spcPts val="1200"/>
              </a:spcAft>
              <a:defRPr lang="es-ES" sz="1800" smtClean="0"/>
            </a:lvl2pPr>
            <a:lvl3pPr>
              <a:spcBef>
                <a:spcPts val="0"/>
              </a:spcBef>
              <a:spcAft>
                <a:spcPts val="1200"/>
              </a:spcAft>
              <a:defRPr lang="es-ES" sz="1800" smtClean="0"/>
            </a:lvl3pPr>
            <a:lvl4pPr>
              <a:spcBef>
                <a:spcPts val="0"/>
              </a:spcBef>
              <a:spcAft>
                <a:spcPts val="1200"/>
              </a:spcAft>
              <a:defRPr lang="es-ES" sz="1800" smtClean="0"/>
            </a:lvl4pPr>
            <a:lvl5pPr>
              <a:spcBef>
                <a:spcPts val="0"/>
              </a:spcBef>
              <a:spcAft>
                <a:spcPts val="1200"/>
              </a:spcAft>
              <a:defRPr lang="es-ES" sz="1800"/>
            </a:lvl5pPr>
          </a:lstStyle>
          <a:p>
            <a:pPr lvl="0" rtl="0"/>
            <a:r>
              <a:rPr lang="es-ES"/>
              <a:t>Haga clic para agregar texto </a:t>
            </a:r>
          </a:p>
          <a:p>
            <a:pPr marL="685800" lvl="1" indent="-228600" rtl="0"/>
            <a:r>
              <a:rPr lang="es-ES"/>
              <a:t>Segundo nivel</a:t>
            </a:r>
          </a:p>
          <a:p>
            <a:pPr marL="1143000" lvl="2" indent="-228600" rtl="0"/>
            <a:r>
              <a:rPr lang="es-ES"/>
              <a:t>Tercer nivel</a:t>
            </a:r>
          </a:p>
          <a:p>
            <a:pPr marL="1600200" lvl="3" indent="-228600" rtl="0"/>
            <a:r>
              <a:rPr lang="es-ES"/>
              <a:t>Cuarto nivel</a:t>
            </a:r>
          </a:p>
          <a:p>
            <a:pPr marL="2057400" lvl="4" indent="-228600" rtl="0"/>
            <a:r>
              <a:rPr lang="es-ES"/>
              <a:t>Quinto nivel</a:t>
            </a:r>
          </a:p>
        </p:txBody>
      </p:sp>
      <p:sp>
        <p:nvSpPr>
          <p:cNvPr id="8" name="Marcador de posición de tabla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rtlCol="0"/>
          <a:lstStyle>
            <a:lvl1pPr>
              <a:defRPr lang="es-ES"/>
            </a:lvl1pPr>
          </a:lstStyle>
          <a:p>
            <a:pPr rtl="0"/>
            <a:r>
              <a:rPr lang="es-ES"/>
              <a:t>Haga clic en el icono para insertar una tabla</a:t>
            </a:r>
          </a:p>
        </p:txBody>
      </p:sp>
      <p:sp>
        <p:nvSpPr>
          <p:cNvPr id="3" name="Marcador de fecha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rtlCol="0"/>
          <a:lstStyle>
            <a:lvl1pPr>
              <a:defRPr lang="es-ES">
                <a:solidFill>
                  <a:schemeClr val="tx1"/>
                </a:solidFill>
              </a:defRPr>
            </a:lvl1pPr>
          </a:lstStyle>
          <a:p>
            <a:pPr rtl="0"/>
            <a:fld id="{F52EB143-0484-4B4A-822A-8DC2C064522B}" type="datetime1">
              <a:rPr lang="es-ES" smtClean="0"/>
              <a:t>03/08/2024</a:t>
            </a:fld>
            <a:endParaRPr lang="es-ES" dirty="0"/>
          </a:p>
        </p:txBody>
      </p:sp>
      <p:sp>
        <p:nvSpPr>
          <p:cNvPr id="4" name="Marcador de pie de página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rtlCol="0"/>
          <a:lstStyle>
            <a:lvl1pPr>
              <a:defRPr lang="es-ES">
                <a:solidFill>
                  <a:schemeClr val="tx1"/>
                </a:solidFill>
              </a:defRPr>
            </a:lvl1pPr>
          </a:lstStyle>
          <a:p>
            <a:pPr rtl="0"/>
            <a:r>
              <a:rPr lang="es-ES"/>
              <a:t>Título de la presentación</a:t>
            </a:r>
            <a:endParaRPr lang="es-ES" dirty="0"/>
          </a:p>
        </p:txBody>
      </p:sp>
      <p:sp>
        <p:nvSpPr>
          <p:cNvPr id="6" name="Marcador de número de diapositiva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rtlCol="0"/>
          <a:lstStyle>
            <a:lvl1pPr>
              <a:defRPr lang="es-ES">
                <a:solidFill>
                  <a:schemeClr val="tx1"/>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2703683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s contenidos 3">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rtlCol="0" anchor="t" anchorCtr="0"/>
          <a:lstStyle>
            <a:lvl1pPr>
              <a:defRPr lang="es-ES" cap="all" baseline="0">
                <a:solidFill>
                  <a:schemeClr val="tx2"/>
                </a:solidFill>
              </a:defRPr>
            </a:lvl1pPr>
          </a:lstStyle>
          <a:p>
            <a:pPr rtl="0"/>
            <a:r>
              <a:rPr lang="es-ES"/>
              <a:t>HAGA CLIC PARA AGREGAR UN TÍTULO</a:t>
            </a:r>
          </a:p>
        </p:txBody>
      </p:sp>
      <p:grpSp>
        <p:nvGrpSpPr>
          <p:cNvPr id="10" name="Grupo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pic>
          <p:nvPicPr>
            <p:cNvPr id="48" name="Gráfico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áfico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Marcador de contenido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rtlCol="0">
            <a:normAutofit/>
          </a:bodyPr>
          <a:lstStyle>
            <a:lvl1pPr marL="0" indent="0">
              <a:lnSpc>
                <a:spcPct val="100000"/>
              </a:lnSpc>
              <a:spcBef>
                <a:spcPts val="0"/>
              </a:spcBef>
              <a:spcAft>
                <a:spcPts val="600"/>
              </a:spcAft>
              <a:buFont typeface="Arial" panose="020B0604020202020204" pitchFamily="34" charset="0"/>
              <a:buNone/>
              <a:defRPr lang="es-ES" sz="1800">
                <a:solidFill>
                  <a:schemeClr val="bg1"/>
                </a:solidFill>
              </a:defRPr>
            </a:lvl1pPr>
            <a:lvl2pPr marL="457200">
              <a:lnSpc>
                <a:spcPct val="100000"/>
              </a:lnSpc>
              <a:spcAft>
                <a:spcPts val="600"/>
              </a:spcAft>
              <a:defRPr lang="es-ES" sz="1800">
                <a:solidFill>
                  <a:schemeClr val="bg1"/>
                </a:solidFill>
              </a:defRPr>
            </a:lvl2pPr>
            <a:lvl3pPr marL="914400">
              <a:lnSpc>
                <a:spcPct val="100000"/>
              </a:lnSpc>
              <a:spcAft>
                <a:spcPts val="600"/>
              </a:spcAft>
              <a:defRPr lang="es-ES" sz="1800">
                <a:solidFill>
                  <a:schemeClr val="bg1"/>
                </a:solidFill>
              </a:defRPr>
            </a:lvl3pPr>
            <a:lvl4pPr marL="1371600">
              <a:lnSpc>
                <a:spcPct val="100000"/>
              </a:lnSpc>
              <a:spcAft>
                <a:spcPts val="600"/>
              </a:spcAft>
              <a:defRPr lang="es-ES" sz="1800">
                <a:solidFill>
                  <a:schemeClr val="bg1"/>
                </a:solidFill>
              </a:defRPr>
            </a:lvl4pPr>
            <a:lvl5pPr marL="1828800">
              <a:lnSpc>
                <a:spcPct val="100000"/>
              </a:lnSpc>
              <a:spcAft>
                <a:spcPts val="600"/>
              </a:spcAft>
              <a:defRPr lang="es-ES" sz="1800">
                <a:solidFill>
                  <a:schemeClr val="bg1"/>
                </a:solidFill>
              </a:defRPr>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4" name="Marcador de texto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rtlCol="0">
            <a:normAutofit/>
          </a:bodyPr>
          <a:lstStyle>
            <a:lvl1pPr marL="342900" indent="-342900">
              <a:spcAft>
                <a:spcPts val="600"/>
              </a:spcAft>
              <a:buFont typeface="+mj-lt"/>
              <a:buAutoNum type="arabicPeriod"/>
              <a:defRPr lang="es-ES" sz="1800">
                <a:solidFill>
                  <a:schemeClr val="bg1"/>
                </a:solidFill>
              </a:defRPr>
            </a:lvl1pPr>
            <a:lvl2pPr marL="800100" indent="-342900">
              <a:spcAft>
                <a:spcPts val="600"/>
              </a:spcAft>
              <a:buFont typeface="+mj-lt"/>
              <a:buAutoNum type="alphaLcPeriod"/>
              <a:defRPr lang="es-ES" sz="1800">
                <a:solidFill>
                  <a:schemeClr val="bg1"/>
                </a:solidFill>
              </a:defRPr>
            </a:lvl2pPr>
            <a:lvl3pPr marL="1257300" indent="-342900">
              <a:spcAft>
                <a:spcPts val="600"/>
              </a:spcAft>
              <a:buFont typeface="+mj-lt"/>
              <a:buAutoNum type="arabicParenR"/>
              <a:defRPr lang="es-ES" sz="1800">
                <a:solidFill>
                  <a:schemeClr val="bg1"/>
                </a:solidFill>
              </a:defRPr>
            </a:lvl3pPr>
            <a:lvl4pPr marL="1714500" indent="-342900">
              <a:spcAft>
                <a:spcPts val="600"/>
              </a:spcAft>
              <a:buFont typeface="+mj-lt"/>
              <a:buAutoNum type="alphaLcParenR"/>
              <a:defRPr lang="es-ES" sz="1800">
                <a:solidFill>
                  <a:schemeClr val="bg1"/>
                </a:solidFill>
              </a:defRPr>
            </a:lvl4pPr>
            <a:lvl5pPr marL="2171700" indent="-342900">
              <a:spcAft>
                <a:spcPts val="600"/>
              </a:spcAft>
              <a:buFont typeface="+mj-lt"/>
              <a:buAutoNum type="romanLcPeriod"/>
              <a:defRPr lang="es-ES" sz="1800">
                <a:solidFill>
                  <a:schemeClr val="bg1"/>
                </a:solidFill>
              </a:defRPr>
            </a:lvl5pPr>
          </a:lstStyle>
          <a:p>
            <a:pPr lvl="0" rtl="0"/>
            <a:r>
              <a:rPr lang="es-ES"/>
              <a:t>Haga clic para agregar texto </a:t>
            </a:r>
          </a:p>
          <a:p>
            <a:pPr lvl="1" rtl="0"/>
            <a:r>
              <a:rPr lang="es-ES"/>
              <a:t>Segundo nivel</a:t>
            </a:r>
          </a:p>
          <a:p>
            <a:pPr lvl="2" rtl="0"/>
            <a:r>
              <a:rPr lang="es-ES"/>
              <a:t>Tercer nivel</a:t>
            </a:r>
          </a:p>
          <a:p>
            <a:pPr lvl="3" rtl="0"/>
            <a:r>
              <a:rPr lang="es-ES"/>
              <a:t>Cuarto nivel</a:t>
            </a:r>
          </a:p>
          <a:p>
            <a:pPr lvl="4" rtl="0"/>
            <a:r>
              <a:rPr lang="es-ES"/>
              <a:t>Quinto nivel</a:t>
            </a:r>
          </a:p>
        </p:txBody>
      </p:sp>
      <p:sp>
        <p:nvSpPr>
          <p:cNvPr id="63" name="Marcador de fecha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rtlCol="0"/>
          <a:lstStyle>
            <a:lvl1pPr>
              <a:defRPr lang="es-ES">
                <a:solidFill>
                  <a:schemeClr val="bg1"/>
                </a:solidFill>
              </a:defRPr>
            </a:lvl1pPr>
          </a:lstStyle>
          <a:p>
            <a:pPr rtl="0"/>
            <a:fld id="{72E03785-F6E3-493F-956A-4BC16E39C284}" type="datetime1">
              <a:rPr lang="es-ES" smtClean="0"/>
              <a:t>03/08/2024</a:t>
            </a:fld>
            <a:endParaRPr lang="es-ES" dirty="0"/>
          </a:p>
        </p:txBody>
      </p:sp>
      <p:sp>
        <p:nvSpPr>
          <p:cNvPr id="64" name="Marcador de pie de página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rtlCol="0"/>
          <a:lstStyle>
            <a:lvl1pPr>
              <a:defRPr lang="es-ES">
                <a:solidFill>
                  <a:schemeClr val="bg1"/>
                </a:solidFill>
              </a:defRPr>
            </a:lvl1pPr>
          </a:lstStyle>
          <a:p>
            <a:pPr rtl="0"/>
            <a:r>
              <a:rPr lang="es-ES"/>
              <a:t>Título de la presentación</a:t>
            </a:r>
            <a:endParaRPr lang="es-ES" dirty="0"/>
          </a:p>
        </p:txBody>
      </p:sp>
      <p:sp>
        <p:nvSpPr>
          <p:cNvPr id="65" name="Marcador de número de diapositiva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rtlCol="0"/>
          <a:lstStyle>
            <a:lvl1pPr>
              <a:defRPr lang="es-ES">
                <a:solidFill>
                  <a:schemeClr val="bg1"/>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2932514390"/>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sa">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rtlCol="0" anchor="t" anchorCtr="0"/>
          <a:lstStyle>
            <a:lvl1pPr>
              <a:defRPr lang="es-ES" cap="all" baseline="0">
                <a:solidFill>
                  <a:schemeClr val="accent1"/>
                </a:solidFill>
              </a:defRPr>
            </a:lvl1pPr>
          </a:lstStyle>
          <a:p>
            <a:pPr rtl="0"/>
            <a:r>
              <a:rPr lang="es-ES"/>
              <a:t>HAGA CLIC PARA AGREGAR UN TÍTULO</a:t>
            </a:r>
          </a:p>
        </p:txBody>
      </p:sp>
      <p:sp>
        <p:nvSpPr>
          <p:cNvPr id="5" name="Marcador de posición de tabla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rtlCol="0"/>
          <a:lstStyle>
            <a:lvl1pPr>
              <a:defRPr lang="es-ES"/>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lang="es-ES"/>
            </a:pPr>
            <a:r>
              <a:rPr lang="es-ES"/>
              <a:t>Haga clic en el icono para insertar una tabla</a:t>
            </a:r>
          </a:p>
          <a:p>
            <a:pPr rtl="0"/>
            <a:endParaRPr lang="es-ES" dirty="0"/>
          </a:p>
        </p:txBody>
      </p:sp>
      <p:sp>
        <p:nvSpPr>
          <p:cNvPr id="7" name="Rectángulo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3" name="Marcador de fecha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rtlCol="0"/>
          <a:lstStyle>
            <a:lvl1pPr>
              <a:defRPr lang="es-ES">
                <a:solidFill>
                  <a:schemeClr val="tx1"/>
                </a:solidFill>
              </a:defRPr>
            </a:lvl1pPr>
          </a:lstStyle>
          <a:p>
            <a:pPr rtl="0"/>
            <a:fld id="{20B67A72-3A57-4FB3-90CC-3D658B9B24C0}" type="datetime1">
              <a:rPr lang="es-ES" smtClean="0"/>
              <a:t>03/08/2024</a:t>
            </a:fld>
            <a:endParaRPr lang="es-ES" dirty="0"/>
          </a:p>
        </p:txBody>
      </p:sp>
      <p:sp>
        <p:nvSpPr>
          <p:cNvPr id="4" name="Marcador de pie de página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rtlCol="0"/>
          <a:lstStyle>
            <a:lvl1pPr>
              <a:defRPr lang="es-ES">
                <a:solidFill>
                  <a:schemeClr val="tx1"/>
                </a:solidFill>
              </a:defRPr>
            </a:lvl1pPr>
          </a:lstStyle>
          <a:p>
            <a:pPr rtl="0"/>
            <a:r>
              <a:rPr lang="es-ES"/>
              <a:t>Título de la presentación</a:t>
            </a:r>
            <a:endParaRPr lang="es-ES" dirty="0"/>
          </a:p>
        </p:txBody>
      </p:sp>
      <p:sp>
        <p:nvSpPr>
          <p:cNvPr id="6" name="Marcador de número de diapositiva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rtlCol="0"/>
          <a:lstStyle>
            <a:lvl1pPr>
              <a:defRPr lang="es-ES">
                <a:solidFill>
                  <a:schemeClr val="tx1"/>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4159498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ntenido 2">
    <p:bg>
      <p:bgPr>
        <a:solidFill>
          <a:schemeClr val="accent2"/>
        </a:solid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grpSp>
          <p:nvGrpSpPr>
            <p:cNvPr id="116" name="Grupo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upo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upo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upo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upo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upo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upo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upo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r>
                  <a:rPr lang="es-ES"/>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ES"/>
              </a:defPPr>
            </a:lstStyle>
            <a:p>
              <a:pPr algn="ctr" rtl="0"/>
              <a:endParaRPr lang="es-E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pic>
          <p:nvPicPr>
            <p:cNvPr id="297" name="Gráfico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áfico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Conector recto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rtlCol="0" anchor="b">
            <a:normAutofit/>
          </a:bodyPr>
          <a:lstStyle>
            <a:lvl1pPr algn="l">
              <a:defRPr lang="es-ES" sz="4400" cap="all" baseline="0">
                <a:solidFill>
                  <a:schemeClr val="tx2"/>
                </a:solidFill>
              </a:defRPr>
            </a:lvl1pPr>
          </a:lstStyle>
          <a:p>
            <a:pPr rtl="0"/>
            <a:r>
              <a:rPr lang="es-ES"/>
              <a:t>Haga clic para agregar un título</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rtlCol="0">
            <a:normAutofit/>
          </a:bodyPr>
          <a:lstStyle>
            <a:lvl1pPr marL="0" indent="0" algn="l">
              <a:lnSpc>
                <a:spcPct val="150000"/>
              </a:lnSpc>
              <a:spcBef>
                <a:spcPts val="0"/>
              </a:spcBef>
              <a:buNone/>
              <a:defRPr lang="es-ES" sz="1800">
                <a:solidFill>
                  <a:schemeClr val="tx2"/>
                </a:solidFill>
              </a:defRPr>
            </a:lvl1pPr>
            <a:lvl2pPr marL="457200" indent="0" algn="ctr">
              <a:buNone/>
              <a:defRPr lang="es-ES" sz="2000"/>
            </a:lvl2pPr>
            <a:lvl3pPr marL="914400" indent="0" algn="ctr">
              <a:buNone/>
              <a:defRPr lang="es-ES" sz="1800"/>
            </a:lvl3pPr>
            <a:lvl4pPr marL="1371600" indent="0" algn="ctr">
              <a:buNone/>
              <a:defRPr lang="es-ES" sz="1600"/>
            </a:lvl4pPr>
            <a:lvl5pPr marL="1828800" indent="0" algn="ctr">
              <a:buNone/>
              <a:defRPr lang="es-ES" sz="1600"/>
            </a:lvl5pPr>
            <a:lvl6pPr marL="2286000" indent="0" algn="ctr">
              <a:buNone/>
              <a:defRPr lang="es-ES" sz="1600"/>
            </a:lvl6pPr>
            <a:lvl7pPr marL="2743200" indent="0" algn="ctr">
              <a:buNone/>
              <a:defRPr lang="es-ES" sz="1600"/>
            </a:lvl7pPr>
            <a:lvl8pPr marL="3200400" indent="0" algn="ctr">
              <a:buNone/>
              <a:defRPr lang="es-ES" sz="1600"/>
            </a:lvl8pPr>
            <a:lvl9pPr marL="3657600" indent="0" algn="ctr">
              <a:buNone/>
              <a:defRPr lang="es-ES" sz="1600"/>
            </a:lvl9pPr>
          </a:lstStyle>
          <a:p>
            <a:pPr rtl="0"/>
            <a:r>
              <a:rPr lang="es-ES"/>
              <a:t>Haga clic para agregar un subtítulo</a:t>
            </a:r>
          </a:p>
        </p:txBody>
      </p:sp>
    </p:spTree>
    <p:extLst>
      <p:ext uri="{BB962C8B-B14F-4D97-AF65-F5344CB8AC3E}">
        <p14:creationId xmlns:p14="http://schemas.microsoft.com/office/powerpoint/2010/main" val="908696564"/>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42371-B8E3-43B9-BA50-F347BD93B4D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0719D69-DF1F-4275-B6A4-0EB28610A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3C680D3-4C2D-4503-B751-DB52D69B9C0B}"/>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5" name="Marcador de pie de página 4">
            <a:extLst>
              <a:ext uri="{FF2B5EF4-FFF2-40B4-BE49-F238E27FC236}">
                <a16:creationId xmlns:a16="http://schemas.microsoft.com/office/drawing/2014/main" id="{3C3273F8-2D7F-49D5-85D0-A0EF78698E6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91D612-99C9-4F06-8BE9-B8E8E199B42B}"/>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110359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9A5E4F-B45D-47B4-93DA-5FD1725B8AC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41C5609-2D8D-4E52-9E6B-507DFA0DE8F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B786D31-A3CE-4325-B573-5F72A93C3DE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BC274C2-377D-4615-A98A-9AD57ECED5F1}"/>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6" name="Marcador de pie de página 5">
            <a:extLst>
              <a:ext uri="{FF2B5EF4-FFF2-40B4-BE49-F238E27FC236}">
                <a16:creationId xmlns:a16="http://schemas.microsoft.com/office/drawing/2014/main" id="{82E6B053-0C2B-4CE3-A333-0B596F544D1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8289354-7690-4EBD-B1CA-8035800C2CA1}"/>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395669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29D74-D663-4CDB-921E-C83C9AAA4D5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F27021F-142F-46AE-9418-79F374956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4665F6-512E-4A0A-B8A1-B436B38B6A9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01B5649-47F5-4B26-B396-E100CDC773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CB0B3D2-3DDD-4A6B-8D4C-E36FC8927B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6C51736-DDB9-400E-8D72-E0A3A4BAD4F7}"/>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8" name="Marcador de pie de página 7">
            <a:extLst>
              <a:ext uri="{FF2B5EF4-FFF2-40B4-BE49-F238E27FC236}">
                <a16:creationId xmlns:a16="http://schemas.microsoft.com/office/drawing/2014/main" id="{E236A790-8626-4987-BF05-933B33F593A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CB66876-CF7F-4F12-9F50-1AEFE0CAB09C}"/>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390652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7B45B-4FC7-40DD-8BDA-166414CE8B8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59FCDC0-EEE6-47B7-9FC8-4E90F733AF63}"/>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4" name="Marcador de pie de página 3">
            <a:extLst>
              <a:ext uri="{FF2B5EF4-FFF2-40B4-BE49-F238E27FC236}">
                <a16:creationId xmlns:a16="http://schemas.microsoft.com/office/drawing/2014/main" id="{8A04C0E0-AF5B-4A55-BE1E-482CD6F60FC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0B730A9-8AD6-4F78-9492-89027B46454E}"/>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43297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9022F2-6D1C-488C-8C32-1DE025988B81}"/>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3" name="Marcador de pie de página 2">
            <a:extLst>
              <a:ext uri="{FF2B5EF4-FFF2-40B4-BE49-F238E27FC236}">
                <a16:creationId xmlns:a16="http://schemas.microsoft.com/office/drawing/2014/main" id="{2B6B7EC3-C4CD-4B34-AD45-5ED07538266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3C4E33E-BD7B-49EE-90A6-3590C4BE7DB2}"/>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19782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E7886-0499-4FAA-990B-CAFBE90C3A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FFC3612-ED3C-4D5B-BC0D-92F87C464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446A19-D8F6-471B-A77A-36C605548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30EA07-6306-47BE-AA8A-AAE161C31631}"/>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6" name="Marcador de pie de página 5">
            <a:extLst>
              <a:ext uri="{FF2B5EF4-FFF2-40B4-BE49-F238E27FC236}">
                <a16:creationId xmlns:a16="http://schemas.microsoft.com/office/drawing/2014/main" id="{16F2863D-BA0B-4D9E-9EE8-5A4A140950C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0B0D37D-0771-4662-90FA-E226F0C077C9}"/>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367862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BEE850-5A45-4819-A0ED-BC33E449C3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33D40CF9-8AF5-49A6-8C26-81FB63462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9E3A0C8-E8E7-4169-BE2E-FFE97BA9D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B7F1B2-E1B6-4B58-B1D1-E0AF4BF66CB8}"/>
              </a:ext>
            </a:extLst>
          </p:cNvPr>
          <p:cNvSpPr>
            <a:spLocks noGrp="1"/>
          </p:cNvSpPr>
          <p:nvPr>
            <p:ph type="dt" sz="half" idx="10"/>
          </p:nvPr>
        </p:nvSpPr>
        <p:spPr/>
        <p:txBody>
          <a:bodyPr/>
          <a:lstStyle/>
          <a:p>
            <a:fld id="{D9D4D0B0-8229-4E3E-9688-4D21C6F1B427}" type="datetimeFigureOut">
              <a:rPr lang="es-CL" smtClean="0"/>
              <a:t>03-08-2024</a:t>
            </a:fld>
            <a:endParaRPr lang="es-CL"/>
          </a:p>
        </p:txBody>
      </p:sp>
      <p:sp>
        <p:nvSpPr>
          <p:cNvPr id="6" name="Marcador de pie de página 5">
            <a:extLst>
              <a:ext uri="{FF2B5EF4-FFF2-40B4-BE49-F238E27FC236}">
                <a16:creationId xmlns:a16="http://schemas.microsoft.com/office/drawing/2014/main" id="{3F3F9ACE-85FE-4D81-8575-DAD7AAACD28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511478B-2192-4BE8-8A67-472598AF7069}"/>
              </a:ext>
            </a:extLst>
          </p:cNvPr>
          <p:cNvSpPr>
            <a:spLocks noGrp="1"/>
          </p:cNvSpPr>
          <p:nvPr>
            <p:ph type="sldNum" sz="quarter" idx="12"/>
          </p:nvPr>
        </p:nvSpPr>
        <p:spPr/>
        <p:txBody>
          <a:bodyPr/>
          <a:lstStyle/>
          <a:p>
            <a:fld id="{C8725532-55C3-4021-987B-A05AF81B7ED2}" type="slidenum">
              <a:rPr lang="es-CL" smtClean="0"/>
              <a:t>‹Nº›</a:t>
            </a:fld>
            <a:endParaRPr lang="es-CL"/>
          </a:p>
        </p:txBody>
      </p:sp>
    </p:spTree>
    <p:extLst>
      <p:ext uri="{BB962C8B-B14F-4D97-AF65-F5344CB8AC3E}">
        <p14:creationId xmlns:p14="http://schemas.microsoft.com/office/powerpoint/2010/main" val="313591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E5EC981-1D8B-4A3C-B282-B4E9E3697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1145E6B-C27C-48DC-B7E3-4152D07ED9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87FABC0-D7D4-4541-811A-B93349547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4D0B0-8229-4E3E-9688-4D21C6F1B427}" type="datetimeFigureOut">
              <a:rPr lang="es-CL" smtClean="0"/>
              <a:t>03-08-2024</a:t>
            </a:fld>
            <a:endParaRPr lang="es-CL"/>
          </a:p>
        </p:txBody>
      </p:sp>
      <p:sp>
        <p:nvSpPr>
          <p:cNvPr id="5" name="Marcador de pie de página 4">
            <a:extLst>
              <a:ext uri="{FF2B5EF4-FFF2-40B4-BE49-F238E27FC236}">
                <a16:creationId xmlns:a16="http://schemas.microsoft.com/office/drawing/2014/main" id="{E676A0E6-A3F3-4DF3-BD60-1D5F7DA35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02A14B3-4B84-444E-8D19-3C0FED9BF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25532-55C3-4021-987B-A05AF81B7ED2}" type="slidenum">
              <a:rPr lang="es-CL" smtClean="0"/>
              <a:t>‹Nº›</a:t>
            </a:fld>
            <a:endParaRPr lang="es-CL"/>
          </a:p>
        </p:txBody>
      </p:sp>
    </p:spTree>
    <p:extLst>
      <p:ext uri="{BB962C8B-B14F-4D97-AF65-F5344CB8AC3E}">
        <p14:creationId xmlns:p14="http://schemas.microsoft.com/office/powerpoint/2010/main" val="417054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p>
        </p:txBody>
      </p:sp>
      <p:sp>
        <p:nvSpPr>
          <p:cNvPr id="3" name="Marcador de texto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lang="es-ES" sz="1000">
                <a:solidFill>
                  <a:schemeClr val="tx1">
                    <a:tint val="75000"/>
                  </a:schemeClr>
                </a:solidFill>
              </a:defRPr>
            </a:lvl1pPr>
          </a:lstStyle>
          <a:p>
            <a:pPr rtl="0"/>
            <a:fld id="{C3DAC8E4-6DEF-4C1E-98BC-5D4BE770117D}" type="datetime1">
              <a:rPr lang="es-ES" smtClean="0"/>
              <a:t>03/08/2024</a:t>
            </a:fld>
            <a:endParaRPr lang="es-ES" dirty="0"/>
          </a:p>
        </p:txBody>
      </p:sp>
      <p:sp>
        <p:nvSpPr>
          <p:cNvPr id="5" name="Marcador de pie de página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s-ES" sz="1000">
                <a:solidFill>
                  <a:schemeClr val="tx1">
                    <a:tint val="75000"/>
                  </a:schemeClr>
                </a:solidFill>
              </a:defRPr>
            </a:lvl1pPr>
          </a:lstStyle>
          <a:p>
            <a:pPr rtl="0"/>
            <a:r>
              <a:rPr lang="es-ES"/>
              <a:t>Título de la presentación</a:t>
            </a:r>
            <a:endParaRPr lang="es-ES" dirty="0"/>
          </a:p>
        </p:txBody>
      </p:sp>
      <p:sp>
        <p:nvSpPr>
          <p:cNvPr id="6" name="Marcador de número de diapositiva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lang="es-ES" sz="1000">
                <a:solidFill>
                  <a:schemeClr val="tx1">
                    <a:tint val="75000"/>
                  </a:schemeClr>
                </a:solidFill>
              </a:defRPr>
            </a:lvl1pPr>
          </a:lstStyle>
          <a:p>
            <a:pPr rtl="0"/>
            <a:fld id="{B5CEABB6-07DC-46E8-9B57-56EC44A396E5}" type="slidenum">
              <a:rPr lang="es-ES" smtClean="0"/>
              <a:pPr rtl="0"/>
              <a:t>‹Nº›</a:t>
            </a:fld>
            <a:endParaRPr lang="es-ES" dirty="0"/>
          </a:p>
        </p:txBody>
      </p:sp>
    </p:spTree>
    <p:extLst>
      <p:ext uri="{BB962C8B-B14F-4D97-AF65-F5344CB8AC3E}">
        <p14:creationId xmlns:p14="http://schemas.microsoft.com/office/powerpoint/2010/main" val="1126448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defTabSz="914400" rtl="0" eaLnBrk="1" latinLnBrk="0" hangingPunct="1">
        <a:lnSpc>
          <a:spcPct val="90000"/>
        </a:lnSpc>
        <a:spcBef>
          <a:spcPct val="0"/>
        </a:spcBef>
        <a:buNone/>
        <a:defRPr lang="es-ES"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lang="es-ES"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lang="es-ES"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lang="es-ES"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lang="es-ES"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lang="es-E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bibliaparalela.com/jeremiah/1-4.htm"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hyperlink" Target="https://bibliaparalela.com/jeremiah/1-5.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ibliaparalela.com/galatians/1-15.htm"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hyperlink" Target="https://bibliaparalela.com/galatians/1-16.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bibliaparalela.com/jeremiah/1-6.htm"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bibliaparalela.com/jeremiah/1-7.htm" TargetMode="External"/><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hyperlink" Target="https://bibliaparalela.com/jeremiah/1-10.htm" TargetMode="External"/><Relationship Id="rId5" Type="http://schemas.openxmlformats.org/officeDocument/2006/relationships/hyperlink" Target="https://bibliaparalela.com/jeremiah/1-9.htm" TargetMode="External"/><Relationship Id="rId4" Type="http://schemas.openxmlformats.org/officeDocument/2006/relationships/hyperlink" Target="https://bibliaparalela.com/jeremiah/1-8.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bibliaparalela.com/jeremiah/1-11.htm"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hyperlink" Target="https://bibliaparalela.com/jeremiah/1-12.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bibliaparalela.com/jeremiah/1-13.htm" TargetMode="External"/><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hyperlink" Target="https://bibliaparalela.com/jeremiah/1-16.htm" TargetMode="External"/><Relationship Id="rId5" Type="http://schemas.openxmlformats.org/officeDocument/2006/relationships/hyperlink" Target="https://bibliaparalela.com/jeremiah/1-15.htm" TargetMode="External"/><Relationship Id="rId4" Type="http://schemas.openxmlformats.org/officeDocument/2006/relationships/hyperlink" Target="https://bibliaparalela.com/jeremiah/1-14.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bibliaparalela.com/jeremiah/1-17.htm"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hyperlink" Target="https://bibliaparalela.com/jeremiah/1-19.htm" TargetMode="External"/><Relationship Id="rId4" Type="http://schemas.openxmlformats.org/officeDocument/2006/relationships/hyperlink" Target="https://bibliaparalela.com/jeremiah/1-18.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bibliaparalela.com/jeremiah/1-2.htm"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hyperlink" Target="https://bibliaparalela.com/jeremiah/1-3.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rtlCol="0">
            <a:normAutofit/>
          </a:bodyPr>
          <a:lstStyle>
            <a:defPPr>
              <a:defRPr lang="es-ES"/>
            </a:defPPr>
          </a:lstStyle>
          <a:p>
            <a:pPr algn="ctr" rtl="0"/>
            <a:r>
              <a:rPr lang="es-ES" dirty="0"/>
              <a:t>PROFETA Y LIBRO DE </a:t>
            </a:r>
            <a:br>
              <a:rPr lang="es-ES" dirty="0"/>
            </a:br>
            <a:r>
              <a:rPr lang="es-ES" sz="8000" dirty="0">
                <a:solidFill>
                  <a:srgbClr val="FFC000"/>
                </a:solidFill>
              </a:rPr>
              <a:t>JEREMÍAS</a:t>
            </a:r>
            <a:endParaRPr lang="es-ES" dirty="0">
              <a:solidFill>
                <a:srgbClr val="FFC000"/>
              </a:solidFill>
            </a:endParaRPr>
          </a:p>
        </p:txBody>
      </p:sp>
      <p:pic>
        <p:nvPicPr>
          <p:cNvPr id="3" name="Imagen 2" descr="Logotipo, Icono&#10;&#10;Descripción generada automáticamente">
            <a:extLst>
              <a:ext uri="{FF2B5EF4-FFF2-40B4-BE49-F238E27FC236}">
                <a16:creationId xmlns:a16="http://schemas.microsoft.com/office/drawing/2014/main" id="{2DBFB730-EAF2-5656-F8D9-9AE9B611ABFB}"/>
              </a:ext>
            </a:extLst>
          </p:cNvPr>
          <p:cNvPicPr>
            <a:picLocks noChangeAspect="1"/>
          </p:cNvPicPr>
          <p:nvPr/>
        </p:nvPicPr>
        <p:blipFill>
          <a:blip r:embed="rId3"/>
          <a:stretch>
            <a:fillRect/>
          </a:stretch>
        </p:blipFill>
        <p:spPr>
          <a:xfrm>
            <a:off x="10914119" y="69945"/>
            <a:ext cx="1277881" cy="1145274"/>
          </a:xfrm>
          <a:prstGeom prst="rect">
            <a:avLst/>
          </a:prstGeom>
        </p:spPr>
      </p:pic>
      <p:sp>
        <p:nvSpPr>
          <p:cNvPr id="4" name="CuadroTexto 3">
            <a:extLst>
              <a:ext uri="{FF2B5EF4-FFF2-40B4-BE49-F238E27FC236}">
                <a16:creationId xmlns:a16="http://schemas.microsoft.com/office/drawing/2014/main" id="{BD94D764-F059-4D6B-A887-F35529D19CC2}"/>
              </a:ext>
            </a:extLst>
          </p:cNvPr>
          <p:cNvSpPr txBox="1"/>
          <p:nvPr/>
        </p:nvSpPr>
        <p:spPr>
          <a:xfrm>
            <a:off x="8202967" y="4785064"/>
            <a:ext cx="3906175" cy="830997"/>
          </a:xfrm>
          <a:prstGeom prst="rect">
            <a:avLst/>
          </a:prstGeom>
          <a:noFill/>
        </p:spPr>
        <p:txBody>
          <a:bodyPr wrap="square" rtlCol="0">
            <a:spAutoFit/>
          </a:bodyPr>
          <a:lstStyle/>
          <a:p>
            <a:r>
              <a:rPr lang="es-CL" sz="2400" b="1" dirty="0">
                <a:solidFill>
                  <a:srgbClr val="92D050"/>
                </a:solidFill>
              </a:rPr>
              <a:t>Cap. 1:11-21</a:t>
            </a:r>
          </a:p>
          <a:p>
            <a:r>
              <a:rPr lang="es-CL" sz="2400" b="1" dirty="0">
                <a:solidFill>
                  <a:srgbClr val="92D050"/>
                </a:solidFill>
              </a:rPr>
              <a:t>Fecha: 03/08/2024</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3. El llamado de Dios a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913533" y="2682814"/>
            <a:ext cx="680258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3"/>
              </a:rPr>
              <a:t>4</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Fué pues palabra de Jehová á mí, diciendo:</a:t>
            </a:r>
            <a:b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b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4"/>
              </a:rPr>
              <a:t>5</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Antes que te formase en el vientre te conocí, y antes que salieses de la matriz te santifiqué, te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dí</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por profeta á las gentes.</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19EB7C61-666F-D8B7-23D6-25D162F6E74F}"/>
              </a:ext>
            </a:extLst>
          </p:cNvPr>
          <p:cNvPicPr>
            <a:picLocks noChangeAspect="1"/>
          </p:cNvPicPr>
          <p:nvPr/>
        </p:nvPicPr>
        <p:blipFill>
          <a:blip r:embed="rId5"/>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405574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3. El llamado de Dios a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913533" y="2682814"/>
            <a:ext cx="6802581"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Elegido antes de nacer igual que el apóstol Pablo.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3"/>
              </a:rPr>
              <a:t>15</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Mas cuando plugo á Dios, que me apartó desde el vientre de mi madre, y me llamó por su gracia, </a:t>
            </a: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4"/>
              </a:rPr>
              <a:t>16</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Revelar á su Hijo en mí, para que le predicase entre los Gentiles, luego no conferí con carne y sangre; </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19EB7C61-666F-D8B7-23D6-25D162F6E74F}"/>
              </a:ext>
            </a:extLst>
          </p:cNvPr>
          <p:cNvPicPr>
            <a:picLocks noChangeAspect="1"/>
          </p:cNvPicPr>
          <p:nvPr/>
        </p:nvPicPr>
        <p:blipFill>
          <a:blip r:embed="rId5"/>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126742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3. El llamado de Dios a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913533" y="2682814"/>
            <a:ext cx="680258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Su profecía fue para Judá pero también para las naciones</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19EB7C61-666F-D8B7-23D6-25D162F6E74F}"/>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6806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4. La objeción de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913533" y="2682814"/>
            <a:ext cx="680258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3"/>
              </a:rPr>
              <a:t>6</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Y yo dije: ¡Ah! ¡ah! ¡Señor Jehová! He aquí, no sé hablar, porque soy niño.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25892708-F084-1046-D9FF-A27F809C145D}"/>
              </a:ext>
            </a:extLst>
          </p:cNvPr>
          <p:cNvPicPr>
            <a:picLocks noChangeAspect="1"/>
          </p:cNvPicPr>
          <p:nvPr/>
        </p:nvPicPr>
        <p:blipFill>
          <a:blip r:embed="rId4"/>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152129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4. La objeción de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913533" y="2682814"/>
            <a:ext cx="680258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Tenía entre 17 y 20 años.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La edad no debe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der</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un impedimento para servir al Señor.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25892708-F084-1046-D9FF-A27F809C145D}"/>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211450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048000" y="134943"/>
            <a:ext cx="7606895" cy="2029967"/>
          </a:xfrm>
        </p:spPr>
        <p:txBody>
          <a:bodyPr rtlCol="0"/>
          <a:lstStyle>
            <a:defPPr>
              <a:defRPr lang="es-ES"/>
            </a:defPPr>
          </a:lstStyle>
          <a:p>
            <a:pPr rtl="0"/>
            <a:r>
              <a:rPr lang="es-ES" dirty="0"/>
              <a:t>5. La respuesta de Dios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048000" y="876300"/>
            <a:ext cx="8825345"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3"/>
              </a:rPr>
              <a:t>7</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Y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díjome</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Jehová: No digas, soy niño; porque á todo lo que te enviaré irás tú, y dirás todo lo que te mandaré.</a:t>
            </a:r>
            <a:b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b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4"/>
              </a:rPr>
              <a:t>8</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No temas delante de ellos, porque contigo soy para librarte, dice Jehová.</a:t>
            </a:r>
            <a:b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b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5"/>
              </a:rPr>
              <a:t>9</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Y extendió Jehová su mano, y tocó sobre mi boca; y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díjome</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Jehová: He aquí he puesto mis palabras en tu boca.</a:t>
            </a:r>
            <a:b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b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6"/>
              </a:rPr>
              <a:t>10</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Mira que te he puesto en este día sobre gentes y sobre reinos, para arrancar y para destruir, y para arruinar y para derribar, y para edificar y para plantar.</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193AD7D1-DB50-465E-1CEE-BA2B904ED80C}"/>
              </a:ext>
            </a:extLst>
          </p:cNvPr>
          <p:cNvPicPr>
            <a:picLocks noChangeAspect="1"/>
          </p:cNvPicPr>
          <p:nvPr/>
        </p:nvPicPr>
        <p:blipFill>
          <a:blip r:embed="rId7"/>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403483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048000" y="134943"/>
            <a:ext cx="7606895" cy="2029967"/>
          </a:xfrm>
        </p:spPr>
        <p:txBody>
          <a:bodyPr rtlCol="0"/>
          <a:lstStyle>
            <a:defPPr>
              <a:defRPr lang="es-ES"/>
            </a:defPPr>
          </a:lstStyle>
          <a:p>
            <a:pPr rtl="0"/>
            <a:r>
              <a:rPr lang="es-ES" dirty="0"/>
              <a:t>5. La respuesta de Dios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048000" y="876300"/>
            <a:ext cx="8825345"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Tendría un ministerio difícil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Se le prohibió casarse 16:1-4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Isaías 41:10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40 años de ministerio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Arrancar </a:t>
            </a:r>
            <a:r>
              <a:rPr kumimoji="0" lang="es-ES" sz="3200" b="1" i="0" u="none" strike="noStrike" kern="1200" cap="none" spc="0" normalizeH="0" baseline="0" noProof="0" dirty="0" err="1">
                <a:ln>
                  <a:noFill/>
                </a:ln>
                <a:solidFill>
                  <a:srgbClr val="0092F2"/>
                </a:solidFill>
                <a:effectLst/>
                <a:highlight>
                  <a:srgbClr val="FDFEFF"/>
                </a:highlight>
                <a:uLnTx/>
                <a:uFillTx/>
                <a:latin typeface="Arial" panose="020B0604020202020204" pitchFamily="34" charset="0"/>
                <a:ea typeface="+mn-ea"/>
                <a:cs typeface="+mn-cs"/>
              </a:rPr>
              <a:t>destruír</a:t>
            </a: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 </a:t>
            </a:r>
            <a:r>
              <a:rPr kumimoji="0" lang="es-ES" sz="3200" b="1" i="0" u="none" strike="noStrike" kern="1200" cap="none" spc="0" normalizeH="0" baseline="0" noProof="0" dirty="0" err="1">
                <a:ln>
                  <a:noFill/>
                </a:ln>
                <a:solidFill>
                  <a:srgbClr val="0092F2"/>
                </a:solidFill>
                <a:effectLst/>
                <a:highlight>
                  <a:srgbClr val="FDFEFF"/>
                </a:highlight>
                <a:uLnTx/>
                <a:uFillTx/>
                <a:latin typeface="Arial" panose="020B0604020202020204" pitchFamily="34" charset="0"/>
                <a:ea typeface="+mn-ea"/>
                <a:cs typeface="+mn-cs"/>
              </a:rPr>
              <a:t>aruinar</a:t>
            </a: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 derribar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Edificar y plantar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193AD7D1-DB50-465E-1CEE-BA2B904ED80C}"/>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405963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4974771" y="576943"/>
            <a:ext cx="5924877" cy="1029586"/>
          </a:xfrm>
        </p:spPr>
        <p:txBody>
          <a:bodyPr rtlCol="0">
            <a:normAutofit/>
          </a:bodyPr>
          <a:lstStyle>
            <a:defPPr>
              <a:defRPr lang="es-ES"/>
            </a:defPPr>
          </a:lstStyle>
          <a:p>
            <a:pPr rtl="0"/>
            <a:r>
              <a:rPr lang="es-ES" dirty="0"/>
              <a:t>aplicaciones</a:t>
            </a:r>
          </a:p>
        </p:txBody>
      </p:sp>
      <p:sp>
        <p:nvSpPr>
          <p:cNvPr id="4" name="Marcador de número de diapositiva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5" name="Imagen 4" descr="Logotipo, Icono&#10;&#10;Descripción generada automáticamente">
            <a:extLst>
              <a:ext uri="{FF2B5EF4-FFF2-40B4-BE49-F238E27FC236}">
                <a16:creationId xmlns:a16="http://schemas.microsoft.com/office/drawing/2014/main" id="{0A7CD006-13F8-9A0C-7DC5-6E4D344BDBD9}"/>
              </a:ext>
            </a:extLst>
          </p:cNvPr>
          <p:cNvPicPr>
            <a:picLocks noChangeAspect="1"/>
          </p:cNvPicPr>
          <p:nvPr/>
        </p:nvPicPr>
        <p:blipFill>
          <a:blip r:embed="rId3"/>
          <a:stretch>
            <a:fillRect/>
          </a:stretch>
        </p:blipFill>
        <p:spPr>
          <a:xfrm>
            <a:off x="380753" y="3429000"/>
            <a:ext cx="1277881" cy="1145274"/>
          </a:xfrm>
          <a:prstGeom prst="rect">
            <a:avLst/>
          </a:prstGeom>
        </p:spPr>
      </p:pic>
      <p:sp>
        <p:nvSpPr>
          <p:cNvPr id="6" name="CuadroTexto 5">
            <a:extLst>
              <a:ext uri="{FF2B5EF4-FFF2-40B4-BE49-F238E27FC236}">
                <a16:creationId xmlns:a16="http://schemas.microsoft.com/office/drawing/2014/main" id="{C170379C-2DB2-0AB2-5B76-E838435F6F0D}"/>
              </a:ext>
            </a:extLst>
          </p:cNvPr>
          <p:cNvSpPr txBox="1"/>
          <p:nvPr/>
        </p:nvSpPr>
        <p:spPr>
          <a:xfrm>
            <a:off x="4320714" y="1714500"/>
            <a:ext cx="6802581"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FFFF00"/>
              </a:buClr>
              <a:buSzTx/>
              <a:buFontTx/>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Si fuiste llamado para salvación entonces eres llamado al servicio</a:t>
            </a:r>
          </a:p>
          <a:p>
            <a:pPr marL="457200" marR="0" lvl="0" indent="-457200" algn="l" defTabSz="914400" rtl="0" eaLnBrk="1" fontAlgn="auto" latinLnBrk="0" hangingPunct="1">
              <a:lnSpc>
                <a:spcPct val="100000"/>
              </a:lnSpc>
              <a:spcBef>
                <a:spcPts val="0"/>
              </a:spcBef>
              <a:spcAft>
                <a:spcPts val="0"/>
              </a:spcAft>
              <a:buClr>
                <a:srgbClr val="FFFF00"/>
              </a:buClr>
              <a:buSzTx/>
              <a:buFontTx/>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El Señor te está llamando con toda seguridad a su servicio.</a:t>
            </a:r>
          </a:p>
          <a:p>
            <a:pPr marL="457200" marR="0" lvl="0" indent="-457200" algn="l" defTabSz="914400" rtl="0" eaLnBrk="1" fontAlgn="auto" latinLnBrk="0" hangingPunct="1">
              <a:lnSpc>
                <a:spcPct val="100000"/>
              </a:lnSpc>
              <a:spcBef>
                <a:spcPts val="0"/>
              </a:spcBef>
              <a:spcAft>
                <a:spcPts val="0"/>
              </a:spcAft>
              <a:buClr>
                <a:srgbClr val="FFFF00"/>
              </a:buClr>
              <a:buSzTx/>
              <a:buFontTx/>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No tengas miedo</a:t>
            </a:r>
          </a:p>
          <a:p>
            <a:pPr marL="457200" marR="0" lvl="0" indent="-457200" algn="l" defTabSz="914400" rtl="0" eaLnBrk="1" fontAlgn="auto" latinLnBrk="0" hangingPunct="1">
              <a:lnSpc>
                <a:spcPct val="100000"/>
              </a:lnSpc>
              <a:spcBef>
                <a:spcPts val="0"/>
              </a:spcBef>
              <a:spcAft>
                <a:spcPts val="0"/>
              </a:spcAft>
              <a:buClr>
                <a:srgbClr val="FFFF00"/>
              </a:buClr>
              <a:buSzTx/>
              <a:buFontTx/>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No pongas objeciones</a:t>
            </a:r>
          </a:p>
          <a:p>
            <a:pPr marL="457200" marR="0" lvl="0" indent="-457200" algn="l" defTabSz="914400" rtl="0" eaLnBrk="1" fontAlgn="auto" latinLnBrk="0" hangingPunct="1">
              <a:lnSpc>
                <a:spcPct val="100000"/>
              </a:lnSpc>
              <a:spcBef>
                <a:spcPts val="0"/>
              </a:spcBef>
              <a:spcAft>
                <a:spcPts val="0"/>
              </a:spcAft>
              <a:buClr>
                <a:srgbClr val="FFFF00"/>
              </a:buClr>
              <a:buSzTx/>
              <a:buFontTx/>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El Tu trabajo puede ser muy difícil, pero la obra es de Dios.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03251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4974771" y="576943"/>
            <a:ext cx="5924877" cy="1029586"/>
          </a:xfrm>
        </p:spPr>
        <p:txBody>
          <a:bodyPr rtlCol="0">
            <a:normAutofit/>
          </a:bodyPr>
          <a:lstStyle>
            <a:defPPr>
              <a:defRPr lang="es-ES"/>
            </a:defPPr>
          </a:lstStyle>
          <a:p>
            <a:pPr rtl="0"/>
            <a:r>
              <a:rPr lang="es-ES" dirty="0"/>
              <a:t>aplicaciones</a:t>
            </a:r>
          </a:p>
        </p:txBody>
      </p:sp>
      <p:sp>
        <p:nvSpPr>
          <p:cNvPr id="4" name="Marcador de número de diapositiva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5" name="Imagen 4" descr="Logotipo, Icono&#10;&#10;Descripción generada automáticamente">
            <a:extLst>
              <a:ext uri="{FF2B5EF4-FFF2-40B4-BE49-F238E27FC236}">
                <a16:creationId xmlns:a16="http://schemas.microsoft.com/office/drawing/2014/main" id="{0A7CD006-13F8-9A0C-7DC5-6E4D344BDBD9}"/>
              </a:ext>
            </a:extLst>
          </p:cNvPr>
          <p:cNvPicPr>
            <a:picLocks noChangeAspect="1"/>
          </p:cNvPicPr>
          <p:nvPr/>
        </p:nvPicPr>
        <p:blipFill>
          <a:blip r:embed="rId3"/>
          <a:stretch>
            <a:fillRect/>
          </a:stretch>
        </p:blipFill>
        <p:spPr>
          <a:xfrm>
            <a:off x="380753" y="3429000"/>
            <a:ext cx="1277881" cy="1145274"/>
          </a:xfrm>
          <a:prstGeom prst="rect">
            <a:avLst/>
          </a:prstGeom>
        </p:spPr>
      </p:pic>
      <p:sp>
        <p:nvSpPr>
          <p:cNvPr id="6" name="CuadroTexto 5">
            <a:extLst>
              <a:ext uri="{FF2B5EF4-FFF2-40B4-BE49-F238E27FC236}">
                <a16:creationId xmlns:a16="http://schemas.microsoft.com/office/drawing/2014/main" id="{C170379C-2DB2-0AB2-5B76-E838435F6F0D}"/>
              </a:ext>
            </a:extLst>
          </p:cNvPr>
          <p:cNvSpPr txBox="1"/>
          <p:nvPr/>
        </p:nvSpPr>
        <p:spPr>
          <a:xfrm>
            <a:off x="4315266" y="2804391"/>
            <a:ext cx="3668741" cy="4031873"/>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Ideologías</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Vicios</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Idolatrías</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Incredulidad</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Rechazo</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Odio</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Persecuciones</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3" name="CuadroTexto 2">
            <a:extLst>
              <a:ext uri="{FF2B5EF4-FFF2-40B4-BE49-F238E27FC236}">
                <a16:creationId xmlns:a16="http://schemas.microsoft.com/office/drawing/2014/main" id="{10D4C894-4856-B01A-A7F6-C97174C24884}"/>
              </a:ext>
            </a:extLst>
          </p:cNvPr>
          <p:cNvSpPr txBox="1"/>
          <p:nvPr/>
        </p:nvSpPr>
        <p:spPr>
          <a:xfrm>
            <a:off x="6254750" y="1524000"/>
            <a:ext cx="36687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Dificultades de nuestro ministerio: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03251F00-0A72-8A90-455E-95F037CB97EC}"/>
              </a:ext>
            </a:extLst>
          </p:cNvPr>
          <p:cNvSpPr txBox="1"/>
          <p:nvPr/>
        </p:nvSpPr>
        <p:spPr>
          <a:xfrm>
            <a:off x="8194234" y="2890391"/>
            <a:ext cx="3668741" cy="353943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Exclusión</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Evolución</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Falta de apoyo</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Indiferencia</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r>
              <a:rPr kumimoji="0" lang="es-ES" sz="3200" b="0" i="0" u="none" strike="noStrike" kern="1200" cap="none" spc="0" normalizeH="0" baseline="0" noProof="0" dirty="0">
                <a:ln>
                  <a:noFill/>
                </a:ln>
                <a:solidFill>
                  <a:prstClr val="white"/>
                </a:solidFill>
                <a:effectLst/>
                <a:uLnTx/>
                <a:uFillTx/>
                <a:latin typeface="Avenir Next LT Pro"/>
                <a:ea typeface="+mn-ea"/>
                <a:cs typeface="+mn-cs"/>
              </a:rPr>
              <a:t>Materialismo</a:t>
            </a: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endParaRPr kumimoji="0" lang="es-ES" sz="3200" b="0" i="0" u="none" strike="noStrike" kern="1200" cap="none" spc="0" normalizeH="0" baseline="0" noProof="0" dirty="0">
              <a:ln>
                <a:noFill/>
              </a:ln>
              <a:solidFill>
                <a:prstClr val="white"/>
              </a:solidFill>
              <a:effectLst/>
              <a:uLnTx/>
              <a:uFillTx/>
              <a:latin typeface="Avenir Next LT Pro"/>
              <a:ea typeface="+mn-ea"/>
              <a:cs typeface="+mn-cs"/>
            </a:endParaRPr>
          </a:p>
          <a:p>
            <a:pPr marL="514350" marR="0" lvl="0" indent="-514350" algn="l" defTabSz="914400" rtl="0" eaLnBrk="1" fontAlgn="auto" latinLnBrk="0" hangingPunct="1">
              <a:lnSpc>
                <a:spcPct val="100000"/>
              </a:lnSpc>
              <a:spcBef>
                <a:spcPts val="0"/>
              </a:spcBef>
              <a:spcAft>
                <a:spcPts val="0"/>
              </a:spcAft>
              <a:buClr>
                <a:srgbClr val="FFFF00"/>
              </a:buClr>
              <a:buSzTx/>
              <a:buFont typeface="+mj-lt"/>
              <a:buAutoNum type="arabicPeriod"/>
              <a:tabLst/>
              <a:defRPr/>
            </a:pPr>
            <a:endParaRPr kumimoji="0" lang="es-ES" sz="32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9936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rtlCol="0">
            <a:normAutofit/>
          </a:bodyPr>
          <a:lstStyle>
            <a:defPPr>
              <a:defRPr lang="es-ES"/>
            </a:defPPr>
          </a:lstStyle>
          <a:p>
            <a:pPr algn="ctr" rtl="0"/>
            <a:r>
              <a:rPr lang="es-ES" sz="4400" dirty="0">
                <a:solidFill>
                  <a:schemeClr val="tx1"/>
                </a:solidFill>
                <a:latin typeface="Aharoni" panose="02010803020104030203" pitchFamily="2" charset="-79"/>
                <a:cs typeface="Aharoni" panose="02010803020104030203" pitchFamily="2" charset="-79"/>
              </a:rPr>
              <a:t>VERDAD BÍBLICA</a:t>
            </a:r>
            <a:br>
              <a:rPr lang="es-ES" dirty="0">
                <a:solidFill>
                  <a:schemeClr val="tx1"/>
                </a:solidFill>
                <a:latin typeface="Aharoni" panose="02010803020104030203" pitchFamily="2" charset="-79"/>
                <a:cs typeface="Aharoni" panose="02010803020104030203" pitchFamily="2" charset="-79"/>
              </a:rPr>
            </a:br>
            <a:br>
              <a:rPr lang="es-ES" dirty="0">
                <a:solidFill>
                  <a:schemeClr val="tx1"/>
                </a:solidFill>
                <a:latin typeface="Aharoni" panose="02010803020104030203" pitchFamily="2" charset="-79"/>
                <a:cs typeface="Aharoni" panose="02010803020104030203" pitchFamily="2" charset="-79"/>
              </a:rPr>
            </a:br>
            <a:r>
              <a:rPr lang="es-ES" sz="5400" dirty="0">
                <a:solidFill>
                  <a:srgbClr val="FFFF00"/>
                </a:solidFill>
                <a:latin typeface="Aharoni" panose="02010803020104030203" pitchFamily="2" charset="-79"/>
                <a:cs typeface="Aharoni" panose="02010803020104030203" pitchFamily="2" charset="-79"/>
              </a:rPr>
              <a:t>“prepárate para la batalla”</a:t>
            </a:r>
            <a:endParaRPr lang="es-ES" dirty="0">
              <a:solidFill>
                <a:srgbClr val="FFFF00"/>
              </a:solidFill>
              <a:latin typeface="Aharoni" panose="02010803020104030203" pitchFamily="2" charset="-79"/>
              <a:cs typeface="Aharoni" panose="02010803020104030203" pitchFamily="2" charset="-79"/>
            </a:endParaRPr>
          </a:p>
        </p:txBody>
      </p:sp>
      <p:pic>
        <p:nvPicPr>
          <p:cNvPr id="34" name="Marcador de posición de imagen 33" descr="Vista aérea de una intersección de autopista de neó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Elipse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32" name="Conector recto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descr="Logotipo, Icono&#10;&#10;Descripción generada automáticamente">
            <a:extLst>
              <a:ext uri="{FF2B5EF4-FFF2-40B4-BE49-F238E27FC236}">
                <a16:creationId xmlns:a16="http://schemas.microsoft.com/office/drawing/2014/main" id="{92D878D0-2906-C0FF-6135-08275C42C098}"/>
              </a:ext>
            </a:extLst>
          </p:cNvPr>
          <p:cNvPicPr>
            <a:picLocks noChangeAspect="1"/>
          </p:cNvPicPr>
          <p:nvPr/>
        </p:nvPicPr>
        <p:blipFill>
          <a:blip r:embed="rId4"/>
          <a:stretch>
            <a:fillRect/>
          </a:stretch>
        </p:blipFill>
        <p:spPr>
          <a:xfrm>
            <a:off x="2409059" y="188685"/>
            <a:ext cx="1277881" cy="1145274"/>
          </a:xfrm>
          <a:prstGeom prst="rect">
            <a:avLst/>
          </a:prstGeom>
        </p:spPr>
      </p:pic>
    </p:spTree>
    <p:extLst>
      <p:ext uri="{BB962C8B-B14F-4D97-AF65-F5344CB8AC3E}">
        <p14:creationId xmlns:p14="http://schemas.microsoft.com/office/powerpoint/2010/main" val="291127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rtlCol="0">
            <a:normAutofit/>
          </a:bodyPr>
          <a:lstStyle>
            <a:defPPr>
              <a:defRPr lang="es-ES"/>
            </a:defPPr>
          </a:lstStyle>
          <a:p>
            <a:pPr algn="ctr" rtl="0"/>
            <a:r>
              <a:rPr lang="es-ES" sz="4400" dirty="0">
                <a:solidFill>
                  <a:schemeClr val="tx1"/>
                </a:solidFill>
                <a:latin typeface="Aharoni" panose="02010803020104030203" pitchFamily="2" charset="-79"/>
                <a:cs typeface="Aharoni" panose="02010803020104030203" pitchFamily="2" charset="-79"/>
              </a:rPr>
              <a:t>VERDAD BÍBLICA Clase anterior:</a:t>
            </a:r>
            <a:br>
              <a:rPr lang="es-ES" dirty="0">
                <a:solidFill>
                  <a:schemeClr val="tx1"/>
                </a:solidFill>
                <a:latin typeface="Aharoni" panose="02010803020104030203" pitchFamily="2" charset="-79"/>
                <a:cs typeface="Aharoni" panose="02010803020104030203" pitchFamily="2" charset="-79"/>
              </a:rPr>
            </a:br>
            <a:br>
              <a:rPr lang="es-ES" dirty="0">
                <a:solidFill>
                  <a:schemeClr val="tx1"/>
                </a:solidFill>
                <a:latin typeface="Aharoni" panose="02010803020104030203" pitchFamily="2" charset="-79"/>
                <a:cs typeface="Aharoni" panose="02010803020104030203" pitchFamily="2" charset="-79"/>
              </a:rPr>
            </a:br>
            <a:r>
              <a:rPr lang="es-ES" sz="5400" dirty="0">
                <a:solidFill>
                  <a:srgbClr val="FFFF00"/>
                </a:solidFill>
                <a:latin typeface="Aharoni" panose="02010803020104030203" pitchFamily="2" charset="-79"/>
                <a:cs typeface="Aharoni" panose="02010803020104030203" pitchFamily="2" charset="-79"/>
              </a:rPr>
              <a:t>“no tengas miedo de servir al Señor”</a:t>
            </a:r>
            <a:endParaRPr lang="es-ES" dirty="0">
              <a:solidFill>
                <a:srgbClr val="FFFF00"/>
              </a:solidFill>
              <a:latin typeface="Aharoni" panose="02010803020104030203" pitchFamily="2" charset="-79"/>
              <a:cs typeface="Aharoni" panose="02010803020104030203" pitchFamily="2" charset="-79"/>
            </a:endParaRPr>
          </a:p>
        </p:txBody>
      </p:sp>
      <p:pic>
        <p:nvPicPr>
          <p:cNvPr id="34" name="Marcador de posición de imagen 33" descr="Vista aérea de una intersección de autopista de neó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Elipse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32" name="Conector recto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descr="Logotipo, Icono&#10;&#10;Descripción generada automáticamente">
            <a:extLst>
              <a:ext uri="{FF2B5EF4-FFF2-40B4-BE49-F238E27FC236}">
                <a16:creationId xmlns:a16="http://schemas.microsoft.com/office/drawing/2014/main" id="{92D878D0-2906-C0FF-6135-08275C42C098}"/>
              </a:ext>
            </a:extLst>
          </p:cNvPr>
          <p:cNvPicPr>
            <a:picLocks noChangeAspect="1"/>
          </p:cNvPicPr>
          <p:nvPr/>
        </p:nvPicPr>
        <p:blipFill>
          <a:blip r:embed="rId4"/>
          <a:stretch>
            <a:fillRect/>
          </a:stretch>
        </p:blipFill>
        <p:spPr>
          <a:xfrm>
            <a:off x="2409059" y="188685"/>
            <a:ext cx="1277881" cy="1145274"/>
          </a:xfrm>
          <a:prstGeom prst="rect">
            <a:avLst/>
          </a:prstGeom>
        </p:spPr>
      </p:pic>
    </p:spTree>
    <p:extLst>
      <p:ext uri="{BB962C8B-B14F-4D97-AF65-F5344CB8AC3E}">
        <p14:creationId xmlns:p14="http://schemas.microsoft.com/office/powerpoint/2010/main" val="70778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D3E41B16-5BEB-4FD2-8928-653D35A14902}"/>
              </a:ext>
            </a:extLst>
          </p:cNvPr>
          <p:cNvSpPr txBox="1"/>
          <p:nvPr/>
        </p:nvSpPr>
        <p:spPr>
          <a:xfrm>
            <a:off x="9050163" y="3233082"/>
            <a:ext cx="3056642"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MX" b="1" i="0" dirty="0">
                <a:solidFill>
                  <a:srgbClr val="2B2B2B"/>
                </a:solidFill>
                <a:effectLst/>
                <a:latin typeface="Georgia" panose="02040502050405020303" pitchFamily="18" charset="0"/>
              </a:rPr>
              <a:t>Vs2: </a:t>
            </a:r>
            <a:r>
              <a:rPr lang="es-MX" b="0" i="0" dirty="0">
                <a:solidFill>
                  <a:srgbClr val="2B2B2B"/>
                </a:solidFill>
                <a:effectLst/>
                <a:latin typeface="Georgia" panose="02040502050405020303" pitchFamily="18" charset="0"/>
              </a:rPr>
              <a:t>La palabra de Jehová que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á él en los días de Josías hijo de Amón, rey de Judá, en el año </a:t>
            </a:r>
            <a:r>
              <a:rPr lang="es-MX" b="0" i="0" dirty="0" err="1">
                <a:solidFill>
                  <a:srgbClr val="2B2B2B"/>
                </a:solidFill>
                <a:effectLst/>
                <a:latin typeface="Georgia" panose="02040502050405020303" pitchFamily="18" charset="0"/>
              </a:rPr>
              <a:t>décimotercio</a:t>
            </a:r>
            <a:r>
              <a:rPr lang="es-MX" b="0" i="0" dirty="0">
                <a:solidFill>
                  <a:srgbClr val="2B2B2B"/>
                </a:solidFill>
                <a:effectLst/>
                <a:latin typeface="Georgia" panose="02040502050405020303" pitchFamily="18" charset="0"/>
              </a:rPr>
              <a:t> de su reinado.</a:t>
            </a:r>
            <a:r>
              <a:rPr lang="es-MX" b="0" i="0" dirty="0">
                <a:solidFill>
                  <a:srgbClr val="999966"/>
                </a:solidFill>
                <a:effectLst/>
                <a:latin typeface="Segoe UI" panose="020B0502040204020203" pitchFamily="34" charset="0"/>
              </a:rPr>
              <a:t> </a:t>
            </a:r>
            <a:r>
              <a:rPr lang="es-MX" b="1" i="0" dirty="0">
                <a:solidFill>
                  <a:srgbClr val="2B2B2B"/>
                </a:solidFill>
                <a:effectLst/>
                <a:latin typeface="Georgia" panose="02040502050405020303" pitchFamily="18" charset="0"/>
              </a:rPr>
              <a:t>Vs3:</a:t>
            </a:r>
            <a:r>
              <a:rPr lang="es-MX" b="0" i="0" dirty="0">
                <a:solidFill>
                  <a:srgbClr val="2B2B2B"/>
                </a:solidFill>
                <a:effectLst/>
                <a:latin typeface="Georgia" panose="02040502050405020303" pitchFamily="18" charset="0"/>
              </a:rPr>
              <a:t> </a:t>
            </a:r>
            <a:r>
              <a:rPr lang="es-MX" b="0" i="0" dirty="0" err="1">
                <a:solidFill>
                  <a:srgbClr val="2B2B2B"/>
                </a:solidFill>
                <a:effectLst/>
                <a:latin typeface="Georgia" panose="02040502050405020303" pitchFamily="18" charset="0"/>
              </a:rPr>
              <a:t>Fué</a:t>
            </a:r>
            <a:r>
              <a:rPr lang="es-MX" b="0" i="0" dirty="0">
                <a:solidFill>
                  <a:srgbClr val="2B2B2B"/>
                </a:solidFill>
                <a:effectLst/>
                <a:latin typeface="Georgia" panose="02040502050405020303" pitchFamily="18" charset="0"/>
              </a:rPr>
              <a:t> asimismo en días de </a:t>
            </a:r>
            <a:r>
              <a:rPr lang="es-MX" b="0" i="0" dirty="0" err="1">
                <a:solidFill>
                  <a:srgbClr val="2B2B2B"/>
                </a:solidFill>
                <a:effectLst/>
                <a:latin typeface="Georgia" panose="02040502050405020303" pitchFamily="18" charset="0"/>
              </a:rPr>
              <a:t>Joacim</a:t>
            </a:r>
            <a:r>
              <a:rPr lang="es-MX" b="0" i="0" dirty="0">
                <a:solidFill>
                  <a:srgbClr val="2B2B2B"/>
                </a:solidFill>
                <a:effectLst/>
                <a:latin typeface="Georgia" panose="02040502050405020303" pitchFamily="18" charset="0"/>
              </a:rPr>
              <a:t> hijo de Josías, rey de Judá, hasta el fin del año undécimo de </a:t>
            </a:r>
            <a:r>
              <a:rPr lang="es-MX" b="0" i="0" dirty="0" err="1">
                <a:solidFill>
                  <a:srgbClr val="2B2B2B"/>
                </a:solidFill>
                <a:effectLst/>
                <a:latin typeface="Georgia" panose="02040502050405020303" pitchFamily="18" charset="0"/>
              </a:rPr>
              <a:t>Sedechîas</a:t>
            </a:r>
            <a:r>
              <a:rPr lang="es-MX" b="0" i="0" dirty="0">
                <a:solidFill>
                  <a:srgbClr val="2B2B2B"/>
                </a:solidFill>
                <a:effectLst/>
                <a:latin typeface="Georgia" panose="02040502050405020303" pitchFamily="18" charset="0"/>
              </a:rPr>
              <a:t> hijo de Josías, rey de Judá, hasta la cautividad de </a:t>
            </a:r>
            <a:r>
              <a:rPr lang="es-MX" b="0" i="0" dirty="0" err="1">
                <a:solidFill>
                  <a:srgbClr val="2B2B2B"/>
                </a:solidFill>
                <a:effectLst/>
                <a:latin typeface="Georgia" panose="02040502050405020303" pitchFamily="18" charset="0"/>
              </a:rPr>
              <a:t>Jerusalem</a:t>
            </a:r>
            <a:r>
              <a:rPr lang="es-MX" b="0" i="0" dirty="0">
                <a:solidFill>
                  <a:srgbClr val="2B2B2B"/>
                </a:solidFill>
                <a:effectLst/>
                <a:latin typeface="Georgia" panose="02040502050405020303" pitchFamily="18" charset="0"/>
              </a:rPr>
              <a:t> en el mes quinto.</a:t>
            </a:r>
            <a:endParaRPr lang="es-CL" dirty="0"/>
          </a:p>
        </p:txBody>
      </p:sp>
      <p:sp>
        <p:nvSpPr>
          <p:cNvPr id="5" name="Título 4">
            <a:extLst>
              <a:ext uri="{FF2B5EF4-FFF2-40B4-BE49-F238E27FC236}">
                <a16:creationId xmlns:a16="http://schemas.microsoft.com/office/drawing/2014/main" id="{18B6D58C-6F48-4828-92ED-0C3A110A84DE}"/>
              </a:ext>
            </a:extLst>
          </p:cNvPr>
          <p:cNvSpPr>
            <a:spLocks noGrp="1"/>
          </p:cNvSpPr>
          <p:nvPr>
            <p:ph type="title"/>
          </p:nvPr>
        </p:nvSpPr>
        <p:spPr>
          <a:xfrm>
            <a:off x="78421" y="79367"/>
            <a:ext cx="7964748" cy="701868"/>
          </a:xfrm>
        </p:spPr>
        <p:txBody>
          <a:bodyPr/>
          <a:lstStyle/>
          <a:p>
            <a:endParaRPr lang="es-CL" dirty="0"/>
          </a:p>
        </p:txBody>
      </p:sp>
      <p:pic>
        <p:nvPicPr>
          <p:cNvPr id="8" name="Marcador de contenido 7">
            <a:extLst>
              <a:ext uri="{FF2B5EF4-FFF2-40B4-BE49-F238E27FC236}">
                <a16:creationId xmlns:a16="http://schemas.microsoft.com/office/drawing/2014/main" id="{3A4A439D-E4B0-450E-A62E-A20E61B14ACB}"/>
              </a:ext>
            </a:extLst>
          </p:cNvPr>
          <p:cNvPicPr>
            <a:picLocks noGrp="1" noChangeAspect="1"/>
          </p:cNvPicPr>
          <p:nvPr>
            <p:ph sz="half" idx="14"/>
          </p:nvPr>
        </p:nvPicPr>
        <p:blipFill>
          <a:blip r:embed="rId3"/>
          <a:stretch>
            <a:fillRect/>
          </a:stretch>
        </p:blipFill>
        <p:spPr>
          <a:xfrm>
            <a:off x="0" y="0"/>
            <a:ext cx="8549436" cy="6858000"/>
          </a:xfrm>
        </p:spPr>
      </p:pic>
      <p:sp>
        <p:nvSpPr>
          <p:cNvPr id="9" name="CuadroTexto 8">
            <a:extLst>
              <a:ext uri="{FF2B5EF4-FFF2-40B4-BE49-F238E27FC236}">
                <a16:creationId xmlns:a16="http://schemas.microsoft.com/office/drawing/2014/main" id="{1A982123-7C9F-4F96-BF01-7384622E660C}"/>
              </a:ext>
            </a:extLst>
          </p:cNvPr>
          <p:cNvSpPr txBox="1"/>
          <p:nvPr/>
        </p:nvSpPr>
        <p:spPr>
          <a:xfrm>
            <a:off x="5086905" y="596569"/>
            <a:ext cx="1009095" cy="369332"/>
          </a:xfrm>
          <a:prstGeom prst="rect">
            <a:avLst/>
          </a:prstGeom>
          <a:solidFill>
            <a:srgbClr val="FFFF00"/>
          </a:solidFill>
        </p:spPr>
        <p:txBody>
          <a:bodyPr wrap="square" rtlCol="0">
            <a:spAutoFit/>
          </a:bodyPr>
          <a:lstStyle/>
          <a:p>
            <a:r>
              <a:rPr lang="es-CL" dirty="0"/>
              <a:t>JOTAM</a:t>
            </a:r>
          </a:p>
        </p:txBody>
      </p:sp>
      <p:sp>
        <p:nvSpPr>
          <p:cNvPr id="10" name="CuadroTexto 9">
            <a:extLst>
              <a:ext uri="{FF2B5EF4-FFF2-40B4-BE49-F238E27FC236}">
                <a16:creationId xmlns:a16="http://schemas.microsoft.com/office/drawing/2014/main" id="{E0967592-1306-4B1E-8949-A070002CFAC5}"/>
              </a:ext>
            </a:extLst>
          </p:cNvPr>
          <p:cNvSpPr txBox="1"/>
          <p:nvPr/>
        </p:nvSpPr>
        <p:spPr>
          <a:xfrm>
            <a:off x="1040167" y="6443748"/>
            <a:ext cx="1009095" cy="369332"/>
          </a:xfrm>
          <a:prstGeom prst="rect">
            <a:avLst/>
          </a:prstGeom>
          <a:solidFill>
            <a:srgbClr val="FFFF00"/>
          </a:solidFill>
        </p:spPr>
        <p:txBody>
          <a:bodyPr wrap="square" rtlCol="0">
            <a:spAutoFit/>
          </a:bodyPr>
          <a:lstStyle/>
          <a:p>
            <a:r>
              <a:rPr lang="es-CL" dirty="0" err="1"/>
              <a:t>azarias</a:t>
            </a:r>
            <a:endParaRPr lang="es-CL" dirty="0"/>
          </a:p>
        </p:txBody>
      </p:sp>
      <p:sp>
        <p:nvSpPr>
          <p:cNvPr id="11" name="Rectángulo 10">
            <a:extLst>
              <a:ext uri="{FF2B5EF4-FFF2-40B4-BE49-F238E27FC236}">
                <a16:creationId xmlns:a16="http://schemas.microsoft.com/office/drawing/2014/main" id="{5F4667C6-EE70-4EB8-820A-4BD3AE0F5189}"/>
              </a:ext>
            </a:extLst>
          </p:cNvPr>
          <p:cNvSpPr/>
          <p:nvPr/>
        </p:nvSpPr>
        <p:spPr>
          <a:xfrm>
            <a:off x="4060795" y="3710866"/>
            <a:ext cx="4506156" cy="3147134"/>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3" name="Conector recto de flecha 12">
            <a:extLst>
              <a:ext uri="{FF2B5EF4-FFF2-40B4-BE49-F238E27FC236}">
                <a16:creationId xmlns:a16="http://schemas.microsoft.com/office/drawing/2014/main" id="{65BF99C2-DA6B-4316-84FC-FC1D95FB097C}"/>
              </a:ext>
            </a:extLst>
          </p:cNvPr>
          <p:cNvCxnSpPr>
            <a:cxnSpLocks/>
            <a:stCxn id="11" idx="3"/>
            <a:endCxn id="14" idx="1"/>
          </p:cNvCxnSpPr>
          <p:nvPr/>
        </p:nvCxnSpPr>
        <p:spPr>
          <a:xfrm flipV="1">
            <a:off x="8566951" y="2477895"/>
            <a:ext cx="914878" cy="28065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A5EDBE4B-4E73-44BB-9569-37EB0E2225AA}"/>
              </a:ext>
            </a:extLst>
          </p:cNvPr>
          <p:cNvSpPr txBox="1"/>
          <p:nvPr/>
        </p:nvSpPr>
        <p:spPr>
          <a:xfrm>
            <a:off x="9481829" y="2154729"/>
            <a:ext cx="1970843" cy="646331"/>
          </a:xfrm>
          <a:prstGeom prst="rect">
            <a:avLst/>
          </a:prstGeom>
          <a:solidFill>
            <a:srgbClr val="FFC000"/>
          </a:solidFill>
        </p:spPr>
        <p:txBody>
          <a:bodyPr wrap="square" rtlCol="0">
            <a:spAutoFit/>
          </a:bodyPr>
          <a:lstStyle/>
          <a:p>
            <a:pPr algn="ctr"/>
            <a:r>
              <a:rPr lang="es-CL" b="1" dirty="0"/>
              <a:t>PROFETA JEREMIAS</a:t>
            </a:r>
          </a:p>
        </p:txBody>
      </p:sp>
      <p:sp>
        <p:nvSpPr>
          <p:cNvPr id="15" name="Rectángulo 14">
            <a:extLst>
              <a:ext uri="{FF2B5EF4-FFF2-40B4-BE49-F238E27FC236}">
                <a16:creationId xmlns:a16="http://schemas.microsoft.com/office/drawing/2014/main" id="{9E2799DE-E7D7-456A-89A0-62DAD254D0D1}"/>
              </a:ext>
            </a:extLst>
          </p:cNvPr>
          <p:cNvSpPr/>
          <p:nvPr/>
        </p:nvSpPr>
        <p:spPr>
          <a:xfrm>
            <a:off x="9810806" y="2860220"/>
            <a:ext cx="1500326" cy="3728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650-580</a:t>
            </a:r>
          </a:p>
        </p:txBody>
      </p:sp>
      <p:pic>
        <p:nvPicPr>
          <p:cNvPr id="16" name="Imagen 15" descr="Logotipo, Icono&#10;&#10;Descripción generada automáticamente">
            <a:extLst>
              <a:ext uri="{FF2B5EF4-FFF2-40B4-BE49-F238E27FC236}">
                <a16:creationId xmlns:a16="http://schemas.microsoft.com/office/drawing/2014/main" id="{3E81F5E3-46AF-472E-9EAD-BDAC41B2C850}"/>
              </a:ext>
            </a:extLst>
          </p:cNvPr>
          <p:cNvPicPr>
            <a:picLocks noChangeAspect="1"/>
          </p:cNvPicPr>
          <p:nvPr/>
        </p:nvPicPr>
        <p:blipFill>
          <a:blip r:embed="rId4"/>
          <a:stretch>
            <a:fillRect/>
          </a:stretch>
        </p:blipFill>
        <p:spPr>
          <a:xfrm>
            <a:off x="10560969" y="208598"/>
            <a:ext cx="1277881" cy="1145274"/>
          </a:xfrm>
          <a:prstGeom prst="rect">
            <a:avLst/>
          </a:prstGeom>
        </p:spPr>
      </p:pic>
    </p:spTree>
    <p:extLst>
      <p:ext uri="{BB962C8B-B14F-4D97-AF65-F5344CB8AC3E}">
        <p14:creationId xmlns:p14="http://schemas.microsoft.com/office/powerpoint/2010/main" val="38215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4E931-4D06-4E41-8166-73703F3F7C75}"/>
              </a:ext>
            </a:extLst>
          </p:cNvPr>
          <p:cNvSpPr>
            <a:spLocks noGrp="1"/>
          </p:cNvSpPr>
          <p:nvPr>
            <p:ph type="title"/>
          </p:nvPr>
        </p:nvSpPr>
        <p:spPr/>
        <p:txBody>
          <a:bodyPr/>
          <a:lstStyle/>
          <a:p>
            <a:endParaRPr lang="es-CL"/>
          </a:p>
        </p:txBody>
      </p:sp>
      <p:sp>
        <p:nvSpPr>
          <p:cNvPr id="3" name="Marcador de número de diapositiva 2">
            <a:extLst>
              <a:ext uri="{FF2B5EF4-FFF2-40B4-BE49-F238E27FC236}">
                <a16:creationId xmlns:a16="http://schemas.microsoft.com/office/drawing/2014/main" id="{4ACC38FD-CFDA-468C-8BFA-5FDEBF8BB133}"/>
              </a:ext>
            </a:extLst>
          </p:cNvPr>
          <p:cNvSpPr>
            <a:spLocks noGrp="1"/>
          </p:cNvSpPr>
          <p:nvPr>
            <p:ph type="sldNum" sz="quarter" idx="12"/>
          </p:nvPr>
        </p:nvSpPr>
        <p:spPr/>
        <p:txBody>
          <a:bodyPr/>
          <a:lstStyle/>
          <a:p>
            <a:pPr rtl="0"/>
            <a:fld id="{B5CEABB6-07DC-46E8-9B57-56EC44A396E5}" type="slidenum">
              <a:rPr lang="es-ES" smtClean="0"/>
              <a:pPr rtl="0"/>
              <a:t>21</a:t>
            </a:fld>
            <a:endParaRPr lang="es-ES" dirty="0"/>
          </a:p>
        </p:txBody>
      </p:sp>
      <p:sp>
        <p:nvSpPr>
          <p:cNvPr id="4" name="Marcador de contenido 3">
            <a:extLst>
              <a:ext uri="{FF2B5EF4-FFF2-40B4-BE49-F238E27FC236}">
                <a16:creationId xmlns:a16="http://schemas.microsoft.com/office/drawing/2014/main" id="{B0F3A427-C9FA-481C-B961-E9FD959E5E20}"/>
              </a:ext>
            </a:extLst>
          </p:cNvPr>
          <p:cNvSpPr>
            <a:spLocks noGrp="1"/>
          </p:cNvSpPr>
          <p:nvPr>
            <p:ph sz="half" idx="14"/>
          </p:nvPr>
        </p:nvSpPr>
        <p:spPr/>
        <p:txBody>
          <a:bodyPr/>
          <a:lstStyle/>
          <a:p>
            <a:endParaRPr lang="es-CL"/>
          </a:p>
        </p:txBody>
      </p:sp>
      <p:pic>
        <p:nvPicPr>
          <p:cNvPr id="6" name="Imagen 5">
            <a:extLst>
              <a:ext uri="{FF2B5EF4-FFF2-40B4-BE49-F238E27FC236}">
                <a16:creationId xmlns:a16="http://schemas.microsoft.com/office/drawing/2014/main" id="{F7B45686-C25B-4BCE-BDC3-95C3E28B2183}"/>
              </a:ext>
            </a:extLst>
          </p:cNvPr>
          <p:cNvPicPr>
            <a:picLocks noChangeAspect="1"/>
          </p:cNvPicPr>
          <p:nvPr/>
        </p:nvPicPr>
        <p:blipFill>
          <a:blip r:embed="rId2"/>
          <a:stretch>
            <a:fillRect/>
          </a:stretch>
        </p:blipFill>
        <p:spPr>
          <a:xfrm>
            <a:off x="0" y="0"/>
            <a:ext cx="8176334" cy="6858000"/>
          </a:xfrm>
          <a:prstGeom prst="rect">
            <a:avLst/>
          </a:prstGeom>
        </p:spPr>
      </p:pic>
      <p:pic>
        <p:nvPicPr>
          <p:cNvPr id="5" name="Imagen 4">
            <a:extLst>
              <a:ext uri="{FF2B5EF4-FFF2-40B4-BE49-F238E27FC236}">
                <a16:creationId xmlns:a16="http://schemas.microsoft.com/office/drawing/2014/main" id="{39376B0C-7DF7-ECFF-CE2B-6FB93BD1D0E1}"/>
              </a:ext>
            </a:extLst>
          </p:cNvPr>
          <p:cNvPicPr>
            <a:picLocks noChangeAspect="1"/>
          </p:cNvPicPr>
          <p:nvPr/>
        </p:nvPicPr>
        <p:blipFill>
          <a:blip r:embed="rId3"/>
          <a:stretch>
            <a:fillRect/>
          </a:stretch>
        </p:blipFill>
        <p:spPr>
          <a:xfrm>
            <a:off x="7536198" y="2488860"/>
            <a:ext cx="1280271" cy="1140051"/>
          </a:xfrm>
          <a:prstGeom prst="rect">
            <a:avLst/>
          </a:prstGeom>
        </p:spPr>
      </p:pic>
    </p:spTree>
    <p:extLst>
      <p:ext uri="{BB962C8B-B14F-4D97-AF65-F5344CB8AC3E}">
        <p14:creationId xmlns:p14="http://schemas.microsoft.com/office/powerpoint/2010/main" val="94782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rtlCol="0">
            <a:normAutofit/>
          </a:bodyPr>
          <a:lstStyle>
            <a:defPPr>
              <a:defRPr lang="es-ES"/>
            </a:defPPr>
          </a:lstStyle>
          <a:p>
            <a:pPr algn="ctr" rtl="0"/>
            <a:r>
              <a:rPr lang="es-ES" sz="4400" dirty="0">
                <a:solidFill>
                  <a:schemeClr val="tx1"/>
                </a:solidFill>
                <a:latin typeface="Aharoni" panose="02010803020104030203" pitchFamily="2" charset="-79"/>
                <a:cs typeface="Aharoni" panose="02010803020104030203" pitchFamily="2" charset="-79"/>
              </a:rPr>
              <a:t>VERDAD BÍBLICA</a:t>
            </a:r>
            <a:br>
              <a:rPr lang="es-ES" dirty="0">
                <a:solidFill>
                  <a:schemeClr val="tx1"/>
                </a:solidFill>
                <a:latin typeface="Aharoni" panose="02010803020104030203" pitchFamily="2" charset="-79"/>
                <a:cs typeface="Aharoni" panose="02010803020104030203" pitchFamily="2" charset="-79"/>
              </a:rPr>
            </a:br>
            <a:br>
              <a:rPr lang="es-ES" dirty="0">
                <a:solidFill>
                  <a:schemeClr val="tx1"/>
                </a:solidFill>
                <a:latin typeface="Aharoni" panose="02010803020104030203" pitchFamily="2" charset="-79"/>
                <a:cs typeface="Aharoni" panose="02010803020104030203" pitchFamily="2" charset="-79"/>
              </a:rPr>
            </a:br>
            <a:r>
              <a:rPr lang="es-ES" sz="5400" dirty="0">
                <a:solidFill>
                  <a:srgbClr val="FFFF00"/>
                </a:solidFill>
                <a:latin typeface="Aharoni" panose="02010803020104030203" pitchFamily="2" charset="-79"/>
                <a:cs typeface="Aharoni" panose="02010803020104030203" pitchFamily="2" charset="-79"/>
              </a:rPr>
              <a:t>“prepárate para la batalla”</a:t>
            </a:r>
            <a:endParaRPr lang="es-ES" dirty="0">
              <a:solidFill>
                <a:srgbClr val="FFFF00"/>
              </a:solidFill>
              <a:latin typeface="Aharoni" panose="02010803020104030203" pitchFamily="2" charset="-79"/>
              <a:cs typeface="Aharoni" panose="02010803020104030203" pitchFamily="2" charset="-79"/>
            </a:endParaRPr>
          </a:p>
        </p:txBody>
      </p:sp>
      <p:pic>
        <p:nvPicPr>
          <p:cNvPr id="34" name="Marcador de posición de imagen 33" descr="Vista aérea de una intersección de autopista de neó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Elipse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32" name="Conector recto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descr="Logotipo, Icono&#10;&#10;Descripción generada automáticamente">
            <a:extLst>
              <a:ext uri="{FF2B5EF4-FFF2-40B4-BE49-F238E27FC236}">
                <a16:creationId xmlns:a16="http://schemas.microsoft.com/office/drawing/2014/main" id="{92D878D0-2906-C0FF-6135-08275C42C098}"/>
              </a:ext>
            </a:extLst>
          </p:cNvPr>
          <p:cNvPicPr>
            <a:picLocks noChangeAspect="1"/>
          </p:cNvPicPr>
          <p:nvPr/>
        </p:nvPicPr>
        <p:blipFill>
          <a:blip r:embed="rId4"/>
          <a:stretch>
            <a:fillRect/>
          </a:stretch>
        </p:blipFill>
        <p:spPr>
          <a:xfrm>
            <a:off x="2409059" y="188685"/>
            <a:ext cx="1277881" cy="1145274"/>
          </a:xfrm>
          <a:prstGeom prst="rect">
            <a:avLst/>
          </a:prstGeom>
        </p:spPr>
      </p:pic>
    </p:spTree>
    <p:extLst>
      <p:ext uri="{BB962C8B-B14F-4D97-AF65-F5344CB8AC3E}">
        <p14:creationId xmlns:p14="http://schemas.microsoft.com/office/powerpoint/2010/main" val="83654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8A15C-D06D-9A02-2B4B-C024CE37222C}"/>
              </a:ext>
            </a:extLst>
          </p:cNvPr>
          <p:cNvSpPr>
            <a:spLocks noGrp="1"/>
          </p:cNvSpPr>
          <p:nvPr>
            <p:ph type="ctrTitle"/>
          </p:nvPr>
        </p:nvSpPr>
        <p:spPr/>
        <p:txBody>
          <a:bodyPr/>
          <a:lstStyle/>
          <a:p>
            <a:r>
              <a:rPr lang="es-ES" sz="4800" dirty="0">
                <a:solidFill>
                  <a:srgbClr val="FFFF00"/>
                </a:solidFill>
                <a:latin typeface="Aharoni" panose="02010803020104030203" pitchFamily="2" charset="-79"/>
                <a:cs typeface="Aharoni" panose="02010803020104030203" pitchFamily="2" charset="-79"/>
              </a:rPr>
              <a:t>PRIMERA LECCIÓN DE JEREMÍAS</a:t>
            </a:r>
            <a:endParaRPr lang="es-ES" dirty="0"/>
          </a:p>
        </p:txBody>
      </p:sp>
      <p:sp>
        <p:nvSpPr>
          <p:cNvPr id="3" name="Marcador de posición de imagen 2">
            <a:extLst>
              <a:ext uri="{FF2B5EF4-FFF2-40B4-BE49-F238E27FC236}">
                <a16:creationId xmlns:a16="http://schemas.microsoft.com/office/drawing/2014/main" id="{E73D8D64-6049-5FA6-1292-6322ED702453}"/>
              </a:ext>
            </a:extLst>
          </p:cNvPr>
          <p:cNvSpPr>
            <a:spLocks noGrp="1"/>
          </p:cNvSpPr>
          <p:nvPr>
            <p:ph type="pic" sz="quarter" idx="13"/>
          </p:nvPr>
        </p:nvSpPr>
        <p:spPr/>
        <p:txBody>
          <a:bodyPr/>
          <a:lstStyle/>
          <a:p>
            <a:endParaRPr lang="es-ES" dirty="0"/>
          </a:p>
        </p:txBody>
      </p:sp>
      <p:pic>
        <p:nvPicPr>
          <p:cNvPr id="4" name="Imagen 3">
            <a:extLst>
              <a:ext uri="{FF2B5EF4-FFF2-40B4-BE49-F238E27FC236}">
                <a16:creationId xmlns:a16="http://schemas.microsoft.com/office/drawing/2014/main" id="{B7BBB055-768D-B198-D52D-7824677BEF82}"/>
              </a:ext>
            </a:extLst>
          </p:cNvPr>
          <p:cNvPicPr>
            <a:picLocks noChangeAspect="1"/>
          </p:cNvPicPr>
          <p:nvPr/>
        </p:nvPicPr>
        <p:blipFill>
          <a:blip r:embed="rId2"/>
          <a:stretch>
            <a:fillRect/>
          </a:stretch>
        </p:blipFill>
        <p:spPr>
          <a:xfrm>
            <a:off x="2410016" y="191296"/>
            <a:ext cx="1280271" cy="1140051"/>
          </a:xfrm>
          <a:prstGeom prst="rect">
            <a:avLst/>
          </a:prstGeom>
        </p:spPr>
      </p:pic>
    </p:spTree>
    <p:extLst>
      <p:ext uri="{BB962C8B-B14F-4D97-AF65-F5344CB8AC3E}">
        <p14:creationId xmlns:p14="http://schemas.microsoft.com/office/powerpoint/2010/main" val="12943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1. PRIMERA LECCIÓN DE JEREMÍAS </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807877" y="2173824"/>
            <a:ext cx="680258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i="0" u="none" strike="noStrike" dirty="0">
                <a:solidFill>
                  <a:srgbClr val="0092F2"/>
                </a:solidFill>
                <a:effectLst/>
                <a:highlight>
                  <a:srgbClr val="FDFEFF"/>
                </a:highlight>
                <a:latin typeface="Arial" panose="020B0604020202020204" pitchFamily="34" charset="0"/>
                <a:hlinkClick r:id="rId3"/>
              </a:rPr>
              <a:t>11</a:t>
            </a:r>
            <a:r>
              <a:rPr lang="es-ES" sz="3200" b="0" i="0" dirty="0">
                <a:solidFill>
                  <a:srgbClr val="001320"/>
                </a:solidFill>
                <a:effectLst/>
                <a:highlight>
                  <a:srgbClr val="FDFEFF"/>
                </a:highlight>
                <a:latin typeface="Roboto" panose="02000000000000000000" pitchFamily="2" charset="0"/>
              </a:rPr>
              <a:t>Y la palabra de Jehová </a:t>
            </a:r>
            <a:r>
              <a:rPr lang="es-ES" sz="3200" b="0" i="0" dirty="0" err="1">
                <a:solidFill>
                  <a:srgbClr val="001320"/>
                </a:solidFill>
                <a:effectLst/>
                <a:highlight>
                  <a:srgbClr val="FDFEFF"/>
                </a:highlight>
                <a:latin typeface="Roboto" panose="02000000000000000000" pitchFamily="2" charset="0"/>
              </a:rPr>
              <a:t>fué</a:t>
            </a:r>
            <a:r>
              <a:rPr lang="es-ES" sz="3200" b="0" i="0" dirty="0">
                <a:solidFill>
                  <a:srgbClr val="001320"/>
                </a:solidFill>
                <a:effectLst/>
                <a:highlight>
                  <a:srgbClr val="FDFEFF"/>
                </a:highlight>
                <a:latin typeface="Roboto" panose="02000000000000000000" pitchFamily="2" charset="0"/>
              </a:rPr>
              <a:t> á mí, diciendo: ¿Qué ves tú, Jeremías? Y dije: Yo veo una vara de almendro. </a:t>
            </a:r>
            <a:r>
              <a:rPr lang="es-ES" sz="3200" b="1" i="0" u="none" strike="noStrike" dirty="0">
                <a:solidFill>
                  <a:srgbClr val="0092F2"/>
                </a:solidFill>
                <a:effectLst/>
                <a:highlight>
                  <a:srgbClr val="FDFEFF"/>
                </a:highlight>
                <a:latin typeface="Arial" panose="020B0604020202020204" pitchFamily="34" charset="0"/>
                <a:hlinkClick r:id="rId4"/>
              </a:rPr>
              <a:t>12</a:t>
            </a:r>
            <a:r>
              <a:rPr lang="es-ES" sz="3200" b="0" i="0" dirty="0">
                <a:solidFill>
                  <a:srgbClr val="001320"/>
                </a:solidFill>
                <a:effectLst/>
                <a:highlight>
                  <a:srgbClr val="FDFEFF"/>
                </a:highlight>
                <a:latin typeface="Roboto" panose="02000000000000000000" pitchFamily="2" charset="0"/>
              </a:rPr>
              <a:t>Y </a:t>
            </a:r>
            <a:r>
              <a:rPr lang="es-ES" sz="3200" b="0" i="0" dirty="0" err="1">
                <a:solidFill>
                  <a:srgbClr val="001320"/>
                </a:solidFill>
                <a:effectLst/>
                <a:highlight>
                  <a:srgbClr val="FDFEFF"/>
                </a:highlight>
                <a:latin typeface="Roboto" panose="02000000000000000000" pitchFamily="2" charset="0"/>
              </a:rPr>
              <a:t>díjome</a:t>
            </a:r>
            <a:r>
              <a:rPr lang="es-ES" sz="3200" b="0" i="0" dirty="0">
                <a:solidFill>
                  <a:srgbClr val="001320"/>
                </a:solidFill>
                <a:effectLst/>
                <a:highlight>
                  <a:srgbClr val="FDFEFF"/>
                </a:highlight>
                <a:latin typeface="Roboto" panose="02000000000000000000" pitchFamily="2" charset="0"/>
              </a:rPr>
              <a:t> Jehová: Bien has visto; porque yo apresuro mi palabra para ponerla por obra.</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5"/>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36720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1. PRIMERA LECCIÓN DE JEREMÍAS </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807877" y="2173824"/>
            <a:ext cx="680258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i="0" u="none" strike="noStrike" dirty="0">
                <a:solidFill>
                  <a:srgbClr val="0092F2"/>
                </a:solidFill>
                <a:effectLst/>
                <a:highlight>
                  <a:srgbClr val="FDFEFF"/>
                </a:highlight>
                <a:latin typeface="Arial" panose="020B0604020202020204" pitchFamily="34" charset="0"/>
              </a:rPr>
              <a:t>Palabra sencilla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dirty="0">
                <a:solidFill>
                  <a:srgbClr val="0092F2"/>
                </a:solidFill>
                <a:highlight>
                  <a:srgbClr val="FDFEFF"/>
                </a:highlight>
                <a:latin typeface="Arial" panose="020B0604020202020204" pitchFamily="34" charset="0"/>
              </a:rPr>
              <a:t>Un buen observador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dirty="0">
                <a:solidFill>
                  <a:srgbClr val="0092F2"/>
                </a:solidFill>
                <a:highlight>
                  <a:srgbClr val="FDFEFF"/>
                </a:highlight>
                <a:latin typeface="Arial" panose="020B0604020202020204" pitchFamily="34" charset="0"/>
              </a:rPr>
              <a:t>Los almendros florecen primero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3200" b="1" i="0" u="none" strike="noStrike" dirty="0">
              <a:solidFill>
                <a:srgbClr val="0092F2"/>
              </a:solidFill>
              <a:effectLst/>
              <a:highlight>
                <a:srgbClr val="FDFEFF"/>
              </a:highlight>
              <a:latin typeface="Arial" panose="020B0604020202020204" pitchFamily="34" charset="0"/>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251110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5C51E-ECC8-2A2E-DCC8-D4DCA57BD904}"/>
              </a:ext>
            </a:extLst>
          </p:cNvPr>
          <p:cNvSpPr>
            <a:spLocks noGrp="1"/>
          </p:cNvSpPr>
          <p:nvPr>
            <p:ph type="title"/>
          </p:nvPr>
        </p:nvSpPr>
        <p:spPr>
          <a:xfrm>
            <a:off x="762000" y="896112"/>
            <a:ext cx="7730835" cy="1988706"/>
          </a:xfrm>
        </p:spPr>
        <p:txBody>
          <a:bodyPr>
            <a:normAutofit fontScale="90000"/>
          </a:bodyPr>
          <a:lstStyle/>
          <a:p>
            <a:pPr algn="ctr"/>
            <a:r>
              <a:rPr lang="he-IL" sz="4400" b="1" i="0" dirty="0">
                <a:solidFill>
                  <a:srgbClr val="4F0B0B"/>
                </a:solidFill>
                <a:effectLst/>
                <a:highlight>
                  <a:srgbClr val="FFFFFF"/>
                </a:highlight>
                <a:latin typeface="Ezra SIL"/>
              </a:rPr>
              <a:t>שָׁקֵד</a:t>
            </a:r>
            <a:r>
              <a:rPr lang="he-IL" sz="4400" b="1" i="0" dirty="0">
                <a:solidFill>
                  <a:srgbClr val="43505D"/>
                </a:solidFill>
                <a:effectLst/>
                <a:highlight>
                  <a:srgbClr val="FFFFFF"/>
                </a:highlight>
                <a:latin typeface="arial" panose="020B0604020202020204" pitchFamily="34" charset="0"/>
              </a:rPr>
              <a:t> </a:t>
            </a:r>
            <a:r>
              <a:rPr lang="es-ES" sz="4400" b="1" i="0" dirty="0" err="1">
                <a:solidFill>
                  <a:srgbClr val="43505D"/>
                </a:solidFill>
                <a:effectLst/>
                <a:highlight>
                  <a:srgbClr val="FFFFFF"/>
                </a:highlight>
                <a:latin typeface="arial" panose="020B0604020202020204" pitchFamily="34" charset="0"/>
              </a:rPr>
              <a:t>shaquéd</a:t>
            </a:r>
            <a:r>
              <a:rPr lang="es-ES" sz="4400" b="1" i="0" dirty="0">
                <a:solidFill>
                  <a:srgbClr val="43505D"/>
                </a:solidFill>
                <a:effectLst/>
                <a:highlight>
                  <a:srgbClr val="FFFFFF"/>
                </a:highlight>
                <a:latin typeface="arial" panose="020B0604020202020204" pitchFamily="34" charset="0"/>
              </a:rPr>
              <a:t> (almendras)</a:t>
            </a:r>
            <a:br>
              <a:rPr lang="es-ES" sz="4400" b="1" i="0" dirty="0">
                <a:solidFill>
                  <a:srgbClr val="43505D"/>
                </a:solidFill>
                <a:effectLst/>
                <a:highlight>
                  <a:srgbClr val="FFFFFF"/>
                </a:highlight>
                <a:latin typeface="arial" panose="020B0604020202020204" pitchFamily="34" charset="0"/>
              </a:rPr>
            </a:br>
            <a:br>
              <a:rPr lang="es-ES" sz="4400" dirty="0"/>
            </a:br>
            <a:r>
              <a:rPr lang="he-IL" sz="4400" b="1" i="0" dirty="0">
                <a:solidFill>
                  <a:srgbClr val="4F0B0B"/>
                </a:solidFill>
                <a:effectLst/>
                <a:highlight>
                  <a:srgbClr val="FFFFFF"/>
                </a:highlight>
                <a:latin typeface="Ezra SIL"/>
              </a:rPr>
              <a:t>ד</a:t>
            </a:r>
            <a:r>
              <a:rPr lang="he-IL" sz="4400" b="1" i="0" dirty="0">
                <a:solidFill>
                  <a:srgbClr val="43505D"/>
                </a:solidFill>
                <a:effectLst/>
                <a:highlight>
                  <a:srgbClr val="FFFFFF"/>
                </a:highlight>
                <a:latin typeface="arial" panose="020B0604020202020204" pitchFamily="34" charset="0"/>
              </a:rPr>
              <a:t> </a:t>
            </a:r>
            <a:r>
              <a:rPr lang="he-IL" b="1" i="0" dirty="0">
                <a:solidFill>
                  <a:srgbClr val="4F0B0B"/>
                </a:solidFill>
                <a:effectLst/>
                <a:highlight>
                  <a:srgbClr val="FFFFFF"/>
                </a:highlight>
                <a:latin typeface="Ezra SIL"/>
              </a:rPr>
              <a:t>שָׁקַד</a:t>
            </a:r>
            <a:r>
              <a:rPr lang="he-IL" b="1" i="0" dirty="0">
                <a:solidFill>
                  <a:srgbClr val="43505D"/>
                </a:solidFill>
                <a:effectLst/>
                <a:highlight>
                  <a:srgbClr val="FFFFFF"/>
                </a:highlight>
                <a:latin typeface="arial" panose="020B0604020202020204" pitchFamily="34" charset="0"/>
              </a:rPr>
              <a:t> </a:t>
            </a:r>
            <a:r>
              <a:rPr lang="es-ES" b="1" i="0" dirty="0" err="1">
                <a:solidFill>
                  <a:srgbClr val="43505D"/>
                </a:solidFill>
                <a:effectLst/>
                <a:highlight>
                  <a:srgbClr val="FFFFFF"/>
                </a:highlight>
                <a:latin typeface="arial" panose="020B0604020202020204" pitchFamily="34" charset="0"/>
              </a:rPr>
              <a:t>shacad</a:t>
            </a:r>
            <a:r>
              <a:rPr lang="es-ES" b="1" i="0" dirty="0">
                <a:solidFill>
                  <a:srgbClr val="43505D"/>
                </a:solidFill>
                <a:effectLst/>
                <a:highlight>
                  <a:srgbClr val="FFFFFF"/>
                </a:highlight>
                <a:latin typeface="arial" panose="020B0604020202020204" pitchFamily="34" charset="0"/>
              </a:rPr>
              <a:t> (cuidado)</a:t>
            </a:r>
            <a:br>
              <a:rPr lang="es-ES" b="1" i="0" dirty="0">
                <a:solidFill>
                  <a:srgbClr val="43505D"/>
                </a:solidFill>
                <a:effectLst/>
                <a:highlight>
                  <a:srgbClr val="FFFFFF"/>
                </a:highlight>
                <a:latin typeface="arial" panose="020B0604020202020204" pitchFamily="34" charset="0"/>
              </a:rPr>
            </a:br>
            <a:br>
              <a:rPr lang="es-ES" b="1" i="0" dirty="0">
                <a:solidFill>
                  <a:srgbClr val="43505D"/>
                </a:solidFill>
                <a:effectLst/>
                <a:highlight>
                  <a:srgbClr val="FFFFFF"/>
                </a:highlight>
                <a:latin typeface="arial" panose="020B0604020202020204" pitchFamily="34" charset="0"/>
              </a:rPr>
            </a:br>
            <a:r>
              <a:rPr lang="he-IL" sz="10700" b="1" i="0" dirty="0">
                <a:solidFill>
                  <a:srgbClr val="4F0B0B"/>
                </a:solidFill>
                <a:effectLst/>
                <a:highlight>
                  <a:srgbClr val="FFFFFF"/>
                </a:highlight>
                <a:latin typeface="Ezra SIL"/>
              </a:rPr>
              <a:t>שָׁקֵד</a:t>
            </a:r>
            <a:br>
              <a:rPr lang="he-IL" sz="10700" b="1" i="0" dirty="0">
                <a:solidFill>
                  <a:srgbClr val="43505D"/>
                </a:solidFill>
                <a:effectLst/>
                <a:highlight>
                  <a:srgbClr val="FFFFFF"/>
                </a:highlight>
                <a:latin typeface="arial" panose="020B0604020202020204" pitchFamily="34" charset="0"/>
              </a:rPr>
            </a:br>
            <a:r>
              <a:rPr lang="he-IL" sz="10700" b="1" i="0" dirty="0">
                <a:solidFill>
                  <a:srgbClr val="4F0B0B"/>
                </a:solidFill>
                <a:effectLst/>
                <a:highlight>
                  <a:srgbClr val="FFFFFF"/>
                </a:highlight>
                <a:latin typeface="Ezra SIL"/>
              </a:rPr>
              <a:t>שָׁקַד</a:t>
            </a:r>
            <a:br>
              <a:rPr lang="es-ES" sz="4400" b="1" i="0" dirty="0">
                <a:solidFill>
                  <a:srgbClr val="4F0B0B"/>
                </a:solidFill>
                <a:effectLst/>
                <a:highlight>
                  <a:srgbClr val="FFFFFF"/>
                </a:highlight>
                <a:latin typeface="Ezra SIL"/>
              </a:rPr>
            </a:br>
            <a:br>
              <a:rPr lang="es-ES" sz="4400" b="1" i="0" dirty="0">
                <a:solidFill>
                  <a:srgbClr val="4F0B0B"/>
                </a:solidFill>
                <a:effectLst/>
                <a:highlight>
                  <a:srgbClr val="FFFFFF"/>
                </a:highlight>
                <a:latin typeface="Ezra SIL"/>
              </a:rPr>
            </a:br>
            <a:br>
              <a:rPr lang="es-ES" sz="4400" b="1" i="0" dirty="0">
                <a:solidFill>
                  <a:srgbClr val="4F0B0B"/>
                </a:solidFill>
                <a:effectLst/>
                <a:highlight>
                  <a:srgbClr val="FFFFFF"/>
                </a:highlight>
                <a:latin typeface="Ezra SIL"/>
              </a:rPr>
            </a:br>
            <a:br>
              <a:rPr lang="he-IL" sz="4400" b="1" i="0" dirty="0">
                <a:solidFill>
                  <a:srgbClr val="43505D"/>
                </a:solidFill>
                <a:effectLst/>
                <a:highlight>
                  <a:srgbClr val="FFFFFF"/>
                </a:highlight>
                <a:latin typeface="arial" panose="020B0604020202020204" pitchFamily="34" charset="0"/>
              </a:rPr>
            </a:br>
            <a:br>
              <a:rPr lang="es-ES" sz="8800" b="0" i="0" dirty="0">
                <a:solidFill>
                  <a:srgbClr val="4D5156"/>
                </a:solidFill>
                <a:effectLst/>
                <a:highlight>
                  <a:srgbClr val="FCFAF3"/>
                </a:highlight>
                <a:latin typeface="Ezra SIL"/>
              </a:rPr>
            </a:br>
            <a:endParaRPr lang="es-ES" sz="8800" dirty="0"/>
          </a:p>
        </p:txBody>
      </p:sp>
      <p:sp>
        <p:nvSpPr>
          <p:cNvPr id="3" name="Marcador de número de diapositiva 2">
            <a:extLst>
              <a:ext uri="{FF2B5EF4-FFF2-40B4-BE49-F238E27FC236}">
                <a16:creationId xmlns:a16="http://schemas.microsoft.com/office/drawing/2014/main" id="{E26A2CD2-D5B0-89E9-9A87-E8E34E5E8E08}"/>
              </a:ext>
            </a:extLst>
          </p:cNvPr>
          <p:cNvSpPr>
            <a:spLocks noGrp="1"/>
          </p:cNvSpPr>
          <p:nvPr>
            <p:ph type="sldNum" sz="quarter" idx="12"/>
          </p:nvPr>
        </p:nvSpPr>
        <p:spPr/>
        <p:txBody>
          <a:bodyPr/>
          <a:lstStyle/>
          <a:p>
            <a:pPr rtl="0"/>
            <a:fld id="{B5CEABB6-07DC-46E8-9B57-56EC44A396E5}" type="slidenum">
              <a:rPr lang="es-ES" smtClean="0"/>
              <a:pPr rtl="0"/>
              <a:t>26</a:t>
            </a:fld>
            <a:endParaRPr lang="es-ES" dirty="0"/>
          </a:p>
        </p:txBody>
      </p:sp>
    </p:spTree>
    <p:extLst>
      <p:ext uri="{BB962C8B-B14F-4D97-AF65-F5344CB8AC3E}">
        <p14:creationId xmlns:p14="http://schemas.microsoft.com/office/powerpoint/2010/main" val="1526829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8A15C-D06D-9A02-2B4B-C024CE37222C}"/>
              </a:ext>
            </a:extLst>
          </p:cNvPr>
          <p:cNvSpPr>
            <a:spLocks noGrp="1"/>
          </p:cNvSpPr>
          <p:nvPr>
            <p:ph type="ctrTitle"/>
          </p:nvPr>
        </p:nvSpPr>
        <p:spPr/>
        <p:txBody>
          <a:bodyPr/>
          <a:lstStyle/>
          <a:p>
            <a:r>
              <a:rPr lang="es-ES" sz="4800" dirty="0">
                <a:solidFill>
                  <a:srgbClr val="FFFF00"/>
                </a:solidFill>
                <a:latin typeface="Aharoni" panose="02010803020104030203" pitchFamily="2" charset="-79"/>
                <a:cs typeface="Aharoni" panose="02010803020104030203" pitchFamily="2" charset="-79"/>
              </a:rPr>
              <a:t>SEGUNDA LECCIÓN DE JEREMÍAS</a:t>
            </a:r>
            <a:endParaRPr lang="es-ES" dirty="0"/>
          </a:p>
        </p:txBody>
      </p:sp>
      <p:sp>
        <p:nvSpPr>
          <p:cNvPr id="3" name="Marcador de posición de imagen 2">
            <a:extLst>
              <a:ext uri="{FF2B5EF4-FFF2-40B4-BE49-F238E27FC236}">
                <a16:creationId xmlns:a16="http://schemas.microsoft.com/office/drawing/2014/main" id="{E73D8D64-6049-5FA6-1292-6322ED702453}"/>
              </a:ext>
            </a:extLst>
          </p:cNvPr>
          <p:cNvSpPr>
            <a:spLocks noGrp="1"/>
          </p:cNvSpPr>
          <p:nvPr>
            <p:ph type="pic" sz="quarter" idx="13"/>
          </p:nvPr>
        </p:nvSpPr>
        <p:spPr/>
        <p:txBody>
          <a:bodyPr/>
          <a:lstStyle/>
          <a:p>
            <a:endParaRPr lang="es-ES" dirty="0"/>
          </a:p>
        </p:txBody>
      </p:sp>
      <p:pic>
        <p:nvPicPr>
          <p:cNvPr id="4" name="Imagen 3">
            <a:extLst>
              <a:ext uri="{FF2B5EF4-FFF2-40B4-BE49-F238E27FC236}">
                <a16:creationId xmlns:a16="http://schemas.microsoft.com/office/drawing/2014/main" id="{B7BBB055-768D-B198-D52D-7824677BEF82}"/>
              </a:ext>
            </a:extLst>
          </p:cNvPr>
          <p:cNvPicPr>
            <a:picLocks noChangeAspect="1"/>
          </p:cNvPicPr>
          <p:nvPr/>
        </p:nvPicPr>
        <p:blipFill>
          <a:blip r:embed="rId2"/>
          <a:stretch>
            <a:fillRect/>
          </a:stretch>
        </p:blipFill>
        <p:spPr>
          <a:xfrm>
            <a:off x="2410016" y="191296"/>
            <a:ext cx="1280271" cy="1140051"/>
          </a:xfrm>
          <a:prstGeom prst="rect">
            <a:avLst/>
          </a:prstGeom>
        </p:spPr>
      </p:pic>
    </p:spTree>
    <p:extLst>
      <p:ext uri="{BB962C8B-B14F-4D97-AF65-F5344CB8AC3E}">
        <p14:creationId xmlns:p14="http://schemas.microsoft.com/office/powerpoint/2010/main" val="3274573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1237510" y="120719"/>
            <a:ext cx="10181717" cy="2029967"/>
          </a:xfrm>
        </p:spPr>
        <p:txBody>
          <a:bodyPr rtlCol="0"/>
          <a:lstStyle>
            <a:defPPr>
              <a:defRPr lang="es-ES"/>
            </a:defPPr>
          </a:lstStyle>
          <a:p>
            <a:pPr rtl="0"/>
            <a:r>
              <a:rPr lang="es-ES" dirty="0"/>
              <a:t>2. segunda LECCIÓN DE JEREMÍAS </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048000" y="876300"/>
            <a:ext cx="8777101"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99D6FF"/>
                </a:solidFill>
                <a:effectLst/>
                <a:highlight>
                  <a:srgbClr val="FDFEFF"/>
                </a:highlight>
                <a:latin typeface="Arial" panose="020B0604020202020204" pitchFamily="34" charset="0"/>
                <a:hlinkClick r:id="rId3"/>
              </a:rPr>
              <a:t>13</a:t>
            </a:r>
            <a:r>
              <a:rPr lang="es-ES" sz="2800" b="0" i="0" dirty="0">
                <a:solidFill>
                  <a:srgbClr val="001320"/>
                </a:solidFill>
                <a:effectLst/>
                <a:highlight>
                  <a:srgbClr val="FDFEFF"/>
                </a:highlight>
                <a:latin typeface="Roboto" panose="02000000000000000000" pitchFamily="2" charset="0"/>
              </a:rPr>
              <a:t>Y </a:t>
            </a:r>
            <a:r>
              <a:rPr lang="es-ES" sz="2800" b="0" i="0" dirty="0" err="1">
                <a:solidFill>
                  <a:srgbClr val="001320"/>
                </a:solidFill>
                <a:effectLst/>
                <a:highlight>
                  <a:srgbClr val="FDFEFF"/>
                </a:highlight>
                <a:latin typeface="Roboto" panose="02000000000000000000" pitchFamily="2" charset="0"/>
              </a:rPr>
              <a:t>fué</a:t>
            </a:r>
            <a:r>
              <a:rPr lang="es-ES" sz="2800" b="0" i="0" dirty="0">
                <a:solidFill>
                  <a:srgbClr val="001320"/>
                </a:solidFill>
                <a:effectLst/>
                <a:highlight>
                  <a:srgbClr val="FDFEFF"/>
                </a:highlight>
                <a:latin typeface="Roboto" panose="02000000000000000000" pitchFamily="2" charset="0"/>
              </a:rPr>
              <a:t> á mí palabra de Jehová segunda vez, diciendo: ¿Qué ves tú? Y dije: Yo veo una olla que hierve; y su haz está de la parte del aquilón. </a:t>
            </a:r>
            <a:r>
              <a:rPr lang="es-ES" sz="2800" b="1" i="0" u="none" strike="noStrike" dirty="0">
                <a:solidFill>
                  <a:srgbClr val="0092F2"/>
                </a:solidFill>
                <a:effectLst/>
                <a:highlight>
                  <a:srgbClr val="FDFEFF"/>
                </a:highlight>
                <a:latin typeface="Arial" panose="020B0604020202020204" pitchFamily="34" charset="0"/>
                <a:hlinkClick r:id="rId4"/>
              </a:rPr>
              <a:t>14</a:t>
            </a:r>
            <a:r>
              <a:rPr lang="es-ES" sz="2800" b="0" i="0" dirty="0">
                <a:solidFill>
                  <a:srgbClr val="001320"/>
                </a:solidFill>
                <a:effectLst/>
                <a:highlight>
                  <a:srgbClr val="FDFEFF"/>
                </a:highlight>
                <a:latin typeface="Roboto" panose="02000000000000000000" pitchFamily="2" charset="0"/>
              </a:rPr>
              <a:t>Y </a:t>
            </a:r>
            <a:r>
              <a:rPr lang="es-ES" sz="2800" b="0" i="0" dirty="0" err="1">
                <a:solidFill>
                  <a:srgbClr val="001320"/>
                </a:solidFill>
                <a:effectLst/>
                <a:highlight>
                  <a:srgbClr val="FDFEFF"/>
                </a:highlight>
                <a:latin typeface="Roboto" panose="02000000000000000000" pitchFamily="2" charset="0"/>
              </a:rPr>
              <a:t>díjome</a:t>
            </a:r>
            <a:r>
              <a:rPr lang="es-ES" sz="2800" b="0" i="0" dirty="0">
                <a:solidFill>
                  <a:srgbClr val="001320"/>
                </a:solidFill>
                <a:effectLst/>
                <a:highlight>
                  <a:srgbClr val="FDFEFF"/>
                </a:highlight>
                <a:latin typeface="Roboto" panose="02000000000000000000" pitchFamily="2" charset="0"/>
              </a:rPr>
              <a:t> Jehová: Del aquilón se soltará el mal sobre todos los moradores de la tierra. </a:t>
            </a:r>
            <a:r>
              <a:rPr lang="es-ES" sz="2800" b="1" i="0" u="none" strike="noStrike" dirty="0">
                <a:solidFill>
                  <a:srgbClr val="0092F2"/>
                </a:solidFill>
                <a:effectLst/>
                <a:highlight>
                  <a:srgbClr val="FDFEFF"/>
                </a:highlight>
                <a:latin typeface="Arial" panose="020B0604020202020204" pitchFamily="34" charset="0"/>
                <a:hlinkClick r:id="rId5"/>
              </a:rPr>
              <a:t>15</a:t>
            </a:r>
            <a:r>
              <a:rPr lang="es-ES" sz="2800" b="0" i="0" dirty="0">
                <a:solidFill>
                  <a:srgbClr val="001320"/>
                </a:solidFill>
                <a:effectLst/>
                <a:highlight>
                  <a:srgbClr val="FDFEFF"/>
                </a:highlight>
                <a:latin typeface="Roboto" panose="02000000000000000000" pitchFamily="2" charset="0"/>
              </a:rPr>
              <a:t>Porque he aquí que yo convoco todas las familias de los reinos del aquilón, dice Jehová; y vendrán, y pondrá cada uno su asiento á la entrada de las puertas de </a:t>
            </a:r>
            <a:r>
              <a:rPr lang="es-ES" sz="2800" b="0" i="0" dirty="0" err="1">
                <a:solidFill>
                  <a:srgbClr val="001320"/>
                </a:solidFill>
                <a:effectLst/>
                <a:highlight>
                  <a:srgbClr val="FDFEFF"/>
                </a:highlight>
                <a:latin typeface="Roboto" panose="02000000000000000000" pitchFamily="2" charset="0"/>
              </a:rPr>
              <a:t>Jerusalem</a:t>
            </a:r>
            <a:r>
              <a:rPr lang="es-ES" sz="2800" b="0" i="0" dirty="0">
                <a:solidFill>
                  <a:srgbClr val="001320"/>
                </a:solidFill>
                <a:effectLst/>
                <a:highlight>
                  <a:srgbClr val="FDFEFF"/>
                </a:highlight>
                <a:latin typeface="Roboto" panose="02000000000000000000" pitchFamily="2" charset="0"/>
              </a:rPr>
              <a:t>, y junto á todos sus muros en derredor, y en todas las ciudades de Judá. </a:t>
            </a:r>
            <a:r>
              <a:rPr lang="es-ES" sz="2800" b="1" i="0" u="none" strike="noStrike" dirty="0">
                <a:solidFill>
                  <a:srgbClr val="0092F2"/>
                </a:solidFill>
                <a:effectLst/>
                <a:highlight>
                  <a:srgbClr val="FDFEFF"/>
                </a:highlight>
                <a:latin typeface="Arial" panose="020B0604020202020204" pitchFamily="34" charset="0"/>
                <a:hlinkClick r:id="rId6"/>
              </a:rPr>
              <a:t>16</a:t>
            </a:r>
            <a:r>
              <a:rPr lang="es-ES" sz="2800" b="0" i="0" dirty="0">
                <a:solidFill>
                  <a:srgbClr val="001320"/>
                </a:solidFill>
                <a:effectLst/>
                <a:highlight>
                  <a:srgbClr val="FDFEFF"/>
                </a:highlight>
                <a:latin typeface="Roboto" panose="02000000000000000000" pitchFamily="2" charset="0"/>
              </a:rPr>
              <a:t>Y á causa de toda su malicia, proferiré mis juicios contra los que me dejaron, é incensaron á dioses extraños, y á hechuras de sus manos se encorvaron.</a:t>
            </a:r>
            <a:endParaRPr kumimoji="0" lang="es-ES" sz="2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7"/>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70781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2. segunda LECCIÓN DE JEREMÍAS </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807877" y="2173824"/>
            <a:ext cx="680258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El juicio viene del norte hacia el sur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dirty="0" err="1">
                <a:solidFill>
                  <a:srgbClr val="0092F2"/>
                </a:solidFill>
                <a:highlight>
                  <a:srgbClr val="FDFEFF"/>
                </a:highlight>
                <a:latin typeface="Arial" panose="020B0604020202020204" pitchFamily="34" charset="0"/>
              </a:rPr>
              <a:t>Jerusalem</a:t>
            </a:r>
            <a:r>
              <a:rPr lang="es-ES" sz="3200" b="1" dirty="0">
                <a:solidFill>
                  <a:srgbClr val="0092F2"/>
                </a:solidFill>
                <a:highlight>
                  <a:srgbClr val="FDFEFF"/>
                </a:highlight>
                <a:latin typeface="Arial" panose="020B0604020202020204" pitchFamily="34" charset="0"/>
              </a:rPr>
              <a:t> será cercada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Por su idolatría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387462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4833694" y="544285"/>
            <a:ext cx="6594768" cy="1170215"/>
          </a:xfrm>
        </p:spPr>
        <p:txBody>
          <a:bodyPr rtlCol="0">
            <a:normAutofit/>
          </a:bodyPr>
          <a:lstStyle>
            <a:defPPr>
              <a:defRPr lang="es-ES"/>
            </a:defPPr>
          </a:lstStyle>
          <a:p>
            <a:pPr rtl="0"/>
            <a:r>
              <a:rPr lang="es-ES" b="1" dirty="0">
                <a:latin typeface="Centaur" panose="02030504050205020304" pitchFamily="18" charset="0"/>
              </a:rPr>
              <a:t>BOSQUEJO DEL LIBRO</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4076118" y="2299855"/>
            <a:ext cx="7348439" cy="4013860"/>
          </a:xfrm>
        </p:spPr>
        <p:txBody>
          <a:bodyPr rtlCol="0">
            <a:normAutofit/>
          </a:bodyPr>
          <a:lstStyle>
            <a:defPPr>
              <a:defRPr lang="es-ES"/>
            </a:defPPr>
          </a:lstStyle>
          <a:p>
            <a:pPr marL="457200" indent="-457200" rtl="0">
              <a:buAutoNum type="arabicPeriod"/>
            </a:pPr>
            <a:r>
              <a:rPr lang="es-ES" b="1" dirty="0">
                <a:solidFill>
                  <a:schemeClr val="tx1"/>
                </a:solidFill>
                <a:latin typeface="Arial" panose="020B0604020202020204" pitchFamily="34" charset="0"/>
                <a:cs typeface="Arial" panose="020B0604020202020204" pitchFamily="34" charset="0"/>
              </a:rPr>
              <a:t>Llamamiento y comisión de Jeremías. </a:t>
            </a:r>
            <a:r>
              <a:rPr lang="es-ES" b="1" dirty="0" err="1">
                <a:solidFill>
                  <a:schemeClr val="tx1"/>
                </a:solidFill>
                <a:latin typeface="Arial" panose="020B0604020202020204" pitchFamily="34" charset="0"/>
                <a:cs typeface="Arial" panose="020B0604020202020204" pitchFamily="34" charset="0"/>
              </a:rPr>
              <a:t>Cap</a:t>
            </a:r>
            <a:r>
              <a:rPr lang="es-ES" b="1" dirty="0">
                <a:solidFill>
                  <a:schemeClr val="tx1"/>
                </a:solidFill>
                <a:latin typeface="Arial" panose="020B0604020202020204" pitchFamily="34" charset="0"/>
                <a:cs typeface="Arial" panose="020B0604020202020204" pitchFamily="34" charset="0"/>
              </a:rPr>
              <a:t> 1</a:t>
            </a:r>
          </a:p>
          <a:p>
            <a:pPr marL="457200" indent="-457200" rtl="0">
              <a:buAutoNum type="arabicPeriod"/>
            </a:pPr>
            <a:r>
              <a:rPr lang="es-ES" b="1" dirty="0">
                <a:solidFill>
                  <a:schemeClr val="tx1"/>
                </a:solidFill>
                <a:latin typeface="Arial" panose="020B0604020202020204" pitchFamily="34" charset="0"/>
                <a:cs typeface="Arial" panose="020B0604020202020204" pitchFamily="34" charset="0"/>
              </a:rPr>
              <a:t>Profecías concernientes a Judá. </a:t>
            </a:r>
            <a:r>
              <a:rPr lang="es-ES" b="1" dirty="0" err="1">
                <a:solidFill>
                  <a:schemeClr val="tx1"/>
                </a:solidFill>
                <a:latin typeface="Arial" panose="020B0604020202020204" pitchFamily="34" charset="0"/>
                <a:cs typeface="Arial" panose="020B0604020202020204" pitchFamily="34" charset="0"/>
              </a:rPr>
              <a:t>Cap</a:t>
            </a:r>
            <a:r>
              <a:rPr lang="es-ES" b="1" dirty="0">
                <a:solidFill>
                  <a:schemeClr val="tx1"/>
                </a:solidFill>
                <a:latin typeface="Arial" panose="020B0604020202020204" pitchFamily="34" charset="0"/>
                <a:cs typeface="Arial" panose="020B0604020202020204" pitchFamily="34" charset="0"/>
              </a:rPr>
              <a:t> 2-45</a:t>
            </a:r>
          </a:p>
          <a:p>
            <a:pPr marL="457200" indent="-457200" rtl="0">
              <a:buAutoNum type="arabicPeriod"/>
            </a:pPr>
            <a:r>
              <a:rPr lang="es-ES" b="1" dirty="0">
                <a:solidFill>
                  <a:schemeClr val="tx1"/>
                </a:solidFill>
                <a:latin typeface="Arial" panose="020B0604020202020204" pitchFamily="34" charset="0"/>
                <a:cs typeface="Arial" panose="020B0604020202020204" pitchFamily="34" charset="0"/>
              </a:rPr>
              <a:t>Profecías a las naciones. </a:t>
            </a:r>
            <a:r>
              <a:rPr lang="es-ES" b="1" dirty="0" err="1">
                <a:solidFill>
                  <a:schemeClr val="tx1"/>
                </a:solidFill>
                <a:latin typeface="Arial" panose="020B0604020202020204" pitchFamily="34" charset="0"/>
                <a:cs typeface="Arial" panose="020B0604020202020204" pitchFamily="34" charset="0"/>
              </a:rPr>
              <a:t>Cap</a:t>
            </a:r>
            <a:r>
              <a:rPr lang="es-ES" b="1" dirty="0">
                <a:solidFill>
                  <a:schemeClr val="tx1"/>
                </a:solidFill>
                <a:latin typeface="Arial" panose="020B0604020202020204" pitchFamily="34" charset="0"/>
                <a:cs typeface="Arial" panose="020B0604020202020204" pitchFamily="34" charset="0"/>
              </a:rPr>
              <a:t> 46-51</a:t>
            </a:r>
          </a:p>
          <a:p>
            <a:pPr marL="457200" indent="-457200" rtl="0">
              <a:buAutoNum type="arabicPeriod"/>
            </a:pPr>
            <a:r>
              <a:rPr lang="es-ES" b="1" dirty="0">
                <a:solidFill>
                  <a:schemeClr val="tx1"/>
                </a:solidFill>
                <a:latin typeface="Arial" panose="020B0604020202020204" pitchFamily="34" charset="0"/>
                <a:cs typeface="Arial" panose="020B0604020202020204" pitchFamily="34" charset="0"/>
              </a:rPr>
              <a:t>Suplemento histórico. </a:t>
            </a:r>
            <a:r>
              <a:rPr lang="es-ES" b="1" dirty="0" err="1">
                <a:solidFill>
                  <a:schemeClr val="tx1"/>
                </a:solidFill>
                <a:latin typeface="Arial" panose="020B0604020202020204" pitchFamily="34" charset="0"/>
                <a:cs typeface="Arial" panose="020B0604020202020204" pitchFamily="34" charset="0"/>
              </a:rPr>
              <a:t>Cap</a:t>
            </a:r>
            <a:r>
              <a:rPr lang="es-ES" b="1" dirty="0">
                <a:solidFill>
                  <a:schemeClr val="tx1"/>
                </a:solidFill>
                <a:latin typeface="Arial" panose="020B0604020202020204" pitchFamily="34" charset="0"/>
                <a:cs typeface="Arial" panose="020B0604020202020204" pitchFamily="34" charset="0"/>
              </a:rPr>
              <a:t> 52</a:t>
            </a:r>
          </a:p>
        </p:txBody>
      </p:sp>
      <p:pic>
        <p:nvPicPr>
          <p:cNvPr id="13" name="Marcador de posición de imagen 12" descr="Vista de ángulo bajo de edificios alto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6567" y="0"/>
            <a:ext cx="4076118" cy="6096678"/>
          </a:xfrm>
        </p:spPr>
      </p:pic>
      <p:sp>
        <p:nvSpPr>
          <p:cNvPr id="44" name="Elipse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43" name="Conector recto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n 3" descr="Logotipo, Icono&#10;&#10;Descripción generada automáticamente">
            <a:extLst>
              <a:ext uri="{FF2B5EF4-FFF2-40B4-BE49-F238E27FC236}">
                <a16:creationId xmlns:a16="http://schemas.microsoft.com/office/drawing/2014/main" id="{637A54B3-6232-D4C9-5D86-CBCBA60C8711}"/>
              </a:ext>
            </a:extLst>
          </p:cNvPr>
          <p:cNvPicPr>
            <a:picLocks noChangeAspect="1"/>
          </p:cNvPicPr>
          <p:nvPr/>
        </p:nvPicPr>
        <p:blipFill>
          <a:blip r:embed="rId4"/>
          <a:stretch>
            <a:fillRect/>
          </a:stretch>
        </p:blipFill>
        <p:spPr>
          <a:xfrm>
            <a:off x="440083" y="4570863"/>
            <a:ext cx="1277881" cy="1145274"/>
          </a:xfrm>
          <a:prstGeom prst="rect">
            <a:avLst/>
          </a:prstGeom>
        </p:spPr>
      </p:pic>
    </p:spTree>
    <p:extLst>
      <p:ext uri="{BB962C8B-B14F-4D97-AF65-F5344CB8AC3E}">
        <p14:creationId xmlns:p14="http://schemas.microsoft.com/office/powerpoint/2010/main" val="132953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8A15C-D06D-9A02-2B4B-C024CE37222C}"/>
              </a:ext>
            </a:extLst>
          </p:cNvPr>
          <p:cNvSpPr>
            <a:spLocks noGrp="1"/>
          </p:cNvSpPr>
          <p:nvPr>
            <p:ph type="ctrTitle"/>
          </p:nvPr>
        </p:nvSpPr>
        <p:spPr/>
        <p:txBody>
          <a:bodyPr/>
          <a:lstStyle/>
          <a:p>
            <a:r>
              <a:rPr lang="es-ES" sz="4800" dirty="0">
                <a:solidFill>
                  <a:srgbClr val="FFFF00"/>
                </a:solidFill>
                <a:latin typeface="Aharoni" panose="02010803020104030203" pitchFamily="2" charset="-79"/>
                <a:cs typeface="Aharoni" panose="02010803020104030203" pitchFamily="2" charset="-79"/>
              </a:rPr>
              <a:t>tercera LECCIÓN DE JEREMÍAS </a:t>
            </a:r>
            <a:br>
              <a:rPr lang="es-ES" sz="4800" dirty="0">
                <a:solidFill>
                  <a:srgbClr val="FFFF00"/>
                </a:solidFill>
                <a:latin typeface="Aharoni" panose="02010803020104030203" pitchFamily="2" charset="-79"/>
                <a:cs typeface="Aharoni" panose="02010803020104030203" pitchFamily="2" charset="-79"/>
              </a:rPr>
            </a:br>
            <a:r>
              <a:rPr lang="es-ES" sz="4800" dirty="0">
                <a:solidFill>
                  <a:srgbClr val="FFFF00"/>
                </a:solidFill>
                <a:latin typeface="Aharoni" panose="02010803020104030203" pitchFamily="2" charset="-79"/>
                <a:cs typeface="Aharoni" panose="02010803020104030203" pitchFamily="2" charset="-79"/>
              </a:rPr>
              <a:t>(La oposición)</a:t>
            </a:r>
            <a:endParaRPr lang="es-ES" dirty="0"/>
          </a:p>
        </p:txBody>
      </p:sp>
      <p:sp>
        <p:nvSpPr>
          <p:cNvPr id="3" name="Marcador de posición de imagen 2">
            <a:extLst>
              <a:ext uri="{FF2B5EF4-FFF2-40B4-BE49-F238E27FC236}">
                <a16:creationId xmlns:a16="http://schemas.microsoft.com/office/drawing/2014/main" id="{E73D8D64-6049-5FA6-1292-6322ED702453}"/>
              </a:ext>
            </a:extLst>
          </p:cNvPr>
          <p:cNvSpPr>
            <a:spLocks noGrp="1"/>
          </p:cNvSpPr>
          <p:nvPr>
            <p:ph type="pic" sz="quarter" idx="13"/>
          </p:nvPr>
        </p:nvSpPr>
        <p:spPr/>
        <p:txBody>
          <a:bodyPr/>
          <a:lstStyle/>
          <a:p>
            <a:endParaRPr lang="es-ES" dirty="0"/>
          </a:p>
        </p:txBody>
      </p:sp>
      <p:pic>
        <p:nvPicPr>
          <p:cNvPr id="4" name="Imagen 3">
            <a:extLst>
              <a:ext uri="{FF2B5EF4-FFF2-40B4-BE49-F238E27FC236}">
                <a16:creationId xmlns:a16="http://schemas.microsoft.com/office/drawing/2014/main" id="{B7BBB055-768D-B198-D52D-7824677BEF82}"/>
              </a:ext>
            </a:extLst>
          </p:cNvPr>
          <p:cNvPicPr>
            <a:picLocks noChangeAspect="1"/>
          </p:cNvPicPr>
          <p:nvPr/>
        </p:nvPicPr>
        <p:blipFill>
          <a:blip r:embed="rId2"/>
          <a:stretch>
            <a:fillRect/>
          </a:stretch>
        </p:blipFill>
        <p:spPr>
          <a:xfrm>
            <a:off x="2410016" y="191296"/>
            <a:ext cx="1280271" cy="1140051"/>
          </a:xfrm>
          <a:prstGeom prst="rect">
            <a:avLst/>
          </a:prstGeom>
        </p:spPr>
      </p:pic>
    </p:spTree>
    <p:extLst>
      <p:ext uri="{BB962C8B-B14F-4D97-AF65-F5344CB8AC3E}">
        <p14:creationId xmlns:p14="http://schemas.microsoft.com/office/powerpoint/2010/main" val="3297287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1237510" y="120719"/>
            <a:ext cx="10181717" cy="2029967"/>
          </a:xfrm>
        </p:spPr>
        <p:txBody>
          <a:bodyPr rtlCol="0"/>
          <a:lstStyle>
            <a:defPPr>
              <a:defRPr lang="es-ES"/>
            </a:defPPr>
          </a:lstStyle>
          <a:p>
            <a:pPr rtl="0"/>
            <a:r>
              <a:rPr lang="es-ES" dirty="0"/>
              <a:t>3. tercera LECCIÓN DE JEREMÍAS </a:t>
            </a:r>
            <a:br>
              <a:rPr lang="es-ES" dirty="0"/>
            </a:br>
            <a:r>
              <a:rPr lang="es-ES" dirty="0"/>
              <a:t>(La oposición)</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048000" y="1958609"/>
            <a:ext cx="877710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i="0" u="none" strike="noStrike" dirty="0">
                <a:solidFill>
                  <a:srgbClr val="99D6FF"/>
                </a:solidFill>
                <a:effectLst/>
                <a:highlight>
                  <a:srgbClr val="FDFEFF"/>
                </a:highlight>
                <a:latin typeface="Arial" panose="020B0604020202020204" pitchFamily="34" charset="0"/>
                <a:hlinkClick r:id="rId3"/>
              </a:rPr>
              <a:t>17</a:t>
            </a:r>
            <a:r>
              <a:rPr lang="es-ES" sz="2800" b="0" i="0" dirty="0">
                <a:solidFill>
                  <a:srgbClr val="001320"/>
                </a:solidFill>
                <a:effectLst/>
                <a:highlight>
                  <a:srgbClr val="FDFEFF"/>
                </a:highlight>
                <a:latin typeface="Roboto" panose="02000000000000000000" pitchFamily="2" charset="0"/>
              </a:rPr>
              <a:t>Tú pues, ciñe tus lomos, y te levantarás, y les hablarás todo lo que te mandaré: no temas delante de ellos, porque no te haga yo quebrantar delante de ellos. </a:t>
            </a:r>
            <a:r>
              <a:rPr lang="es-ES" sz="2800" b="1" i="0" u="none" strike="noStrike" dirty="0">
                <a:solidFill>
                  <a:srgbClr val="0092F2"/>
                </a:solidFill>
                <a:effectLst/>
                <a:highlight>
                  <a:srgbClr val="FDFEFF"/>
                </a:highlight>
                <a:latin typeface="Arial" panose="020B0604020202020204" pitchFamily="34" charset="0"/>
                <a:hlinkClick r:id="rId4"/>
              </a:rPr>
              <a:t>18</a:t>
            </a:r>
            <a:r>
              <a:rPr lang="es-ES" sz="2800" b="0" i="0" dirty="0">
                <a:solidFill>
                  <a:srgbClr val="001320"/>
                </a:solidFill>
                <a:effectLst/>
                <a:highlight>
                  <a:srgbClr val="FDFEFF"/>
                </a:highlight>
                <a:latin typeface="Roboto" panose="02000000000000000000" pitchFamily="2" charset="0"/>
              </a:rPr>
              <a:t>Porque he aquí que yo te he puesto en este día como ciudad fortalecida, y como columna de hierro, y como muro de bronce sobre toda la tierra, á los reyes de Judá, á sus príncipes, á sus sacerdotes, y al pueblo de la tierra. </a:t>
            </a:r>
            <a:r>
              <a:rPr lang="es-ES" sz="2800" b="1" i="0" u="none" strike="noStrike" dirty="0">
                <a:solidFill>
                  <a:srgbClr val="0092F2"/>
                </a:solidFill>
                <a:effectLst/>
                <a:highlight>
                  <a:srgbClr val="FDFEFF"/>
                </a:highlight>
                <a:latin typeface="Arial" panose="020B0604020202020204" pitchFamily="34" charset="0"/>
                <a:hlinkClick r:id="rId5"/>
              </a:rPr>
              <a:t>19</a:t>
            </a:r>
            <a:r>
              <a:rPr lang="es-ES" sz="2800" b="0" i="0" dirty="0">
                <a:solidFill>
                  <a:srgbClr val="001320"/>
                </a:solidFill>
                <a:effectLst/>
                <a:highlight>
                  <a:srgbClr val="FDFEFF"/>
                </a:highlight>
                <a:latin typeface="Roboto" panose="02000000000000000000" pitchFamily="2" charset="0"/>
              </a:rPr>
              <a:t>Y pelearán contra ti, mas no te vencerán; porque yo soy contigo, dice Jehová, para librarte.</a:t>
            </a:r>
            <a:endParaRPr kumimoji="0" lang="es-ES" sz="28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6"/>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316270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3. tercera LECCIÓN DE JEREMÍAS </a:t>
            </a:r>
            <a:br>
              <a:rPr lang="es-ES" dirty="0"/>
            </a:br>
            <a:r>
              <a:rPr lang="es-ES" dirty="0"/>
              <a:t>(La oposición)</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669332" y="3195987"/>
            <a:ext cx="680258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-Ciñe tus lomos y levántate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dirty="0">
                <a:solidFill>
                  <a:srgbClr val="0092F2"/>
                </a:solidFill>
                <a:highlight>
                  <a:srgbClr val="FDFEFF"/>
                </a:highlight>
                <a:latin typeface="Arial" panose="020B0604020202020204" pitchFamily="34" charset="0"/>
              </a:rPr>
              <a:t>-Obligado a no temer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-Te he puesto como Ciudad fortificada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dirty="0">
                <a:solidFill>
                  <a:srgbClr val="0092F2"/>
                </a:solidFill>
                <a:highlight>
                  <a:srgbClr val="FDFEFF"/>
                </a:highlight>
                <a:latin typeface="Arial" panose="020B0604020202020204" pitchFamily="34" charset="0"/>
              </a:rPr>
              <a:t>-Pelearán contra ti</a:t>
            </a:r>
            <a:endPar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4208221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rtlCol="0">
            <a:normAutofit/>
          </a:bodyPr>
          <a:lstStyle>
            <a:defPPr>
              <a:defRPr lang="es-ES"/>
            </a:defPPr>
          </a:lstStyle>
          <a:p>
            <a:pPr rtl="0"/>
            <a:r>
              <a:rPr lang="es-ES" sz="4400" dirty="0">
                <a:solidFill>
                  <a:schemeClr val="tx1"/>
                </a:solidFill>
                <a:latin typeface="Aharoni" panose="02010803020104030203" pitchFamily="2" charset="-79"/>
                <a:cs typeface="Aharoni" panose="02010803020104030203" pitchFamily="2" charset="-79"/>
              </a:rPr>
              <a:t>conclusiones</a:t>
            </a:r>
            <a:br>
              <a:rPr lang="es-ES" dirty="0">
                <a:solidFill>
                  <a:schemeClr val="tx1"/>
                </a:solidFill>
                <a:latin typeface="Aharoni" panose="02010803020104030203" pitchFamily="2" charset="-79"/>
                <a:cs typeface="Aharoni" panose="02010803020104030203" pitchFamily="2" charset="-79"/>
              </a:rPr>
            </a:br>
            <a:br>
              <a:rPr lang="es-ES" sz="2000" dirty="0">
                <a:solidFill>
                  <a:schemeClr val="tx1"/>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1. aprende las lecciones que el Señor te da en su palabra</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2, escudriña las escrituras</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3, prepárate</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4, ciñe tus lomos</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5, levántate</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6, confía en sus promesas</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7, no temas</a:t>
            </a:r>
            <a:br>
              <a:rPr lang="es-ES" sz="2000" dirty="0">
                <a:solidFill>
                  <a:srgbClr val="FFFF00"/>
                </a:solidFill>
                <a:latin typeface="Aharoni" panose="02010803020104030203" pitchFamily="2" charset="-79"/>
                <a:cs typeface="Aharoni" panose="02010803020104030203" pitchFamily="2" charset="-79"/>
              </a:rPr>
            </a:br>
            <a:r>
              <a:rPr lang="es-ES" sz="2000" dirty="0">
                <a:solidFill>
                  <a:srgbClr val="FFFF00"/>
                </a:solidFill>
                <a:latin typeface="Aharoni" panose="02010803020104030203" pitchFamily="2" charset="-79"/>
                <a:cs typeface="Aharoni" panose="02010803020104030203" pitchFamily="2" charset="-79"/>
              </a:rPr>
              <a:t>8, enfrenta la oposición </a:t>
            </a:r>
            <a:r>
              <a:rPr lang="es-ES" sz="2000">
                <a:solidFill>
                  <a:srgbClr val="FFFF00"/>
                </a:solidFill>
                <a:latin typeface="Aharoni" panose="02010803020104030203" pitchFamily="2" charset="-79"/>
                <a:cs typeface="Aharoni" panose="02010803020104030203" pitchFamily="2" charset="-79"/>
              </a:rPr>
              <a:t>con valentía</a:t>
            </a:r>
            <a:endParaRPr lang="es-ES" sz="2000" dirty="0">
              <a:solidFill>
                <a:srgbClr val="FFFF00"/>
              </a:solidFill>
              <a:latin typeface="Aharoni" panose="02010803020104030203" pitchFamily="2" charset="-79"/>
              <a:cs typeface="Aharoni" panose="02010803020104030203" pitchFamily="2" charset="-79"/>
            </a:endParaRPr>
          </a:p>
        </p:txBody>
      </p:sp>
      <p:pic>
        <p:nvPicPr>
          <p:cNvPr id="34" name="Marcador de posición de imagen 33" descr="Vista aérea de una intersección de autopista de neó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Elipse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32" name="Conector recto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descr="Logotipo, Icono&#10;&#10;Descripción generada automáticamente">
            <a:extLst>
              <a:ext uri="{FF2B5EF4-FFF2-40B4-BE49-F238E27FC236}">
                <a16:creationId xmlns:a16="http://schemas.microsoft.com/office/drawing/2014/main" id="{92D878D0-2906-C0FF-6135-08275C42C098}"/>
              </a:ext>
            </a:extLst>
          </p:cNvPr>
          <p:cNvPicPr>
            <a:picLocks noChangeAspect="1"/>
          </p:cNvPicPr>
          <p:nvPr/>
        </p:nvPicPr>
        <p:blipFill>
          <a:blip r:embed="rId4"/>
          <a:stretch>
            <a:fillRect/>
          </a:stretch>
        </p:blipFill>
        <p:spPr>
          <a:xfrm>
            <a:off x="2409059" y="188685"/>
            <a:ext cx="1277881" cy="1145274"/>
          </a:xfrm>
          <a:prstGeom prst="rect">
            <a:avLst/>
          </a:prstGeom>
        </p:spPr>
      </p:pic>
    </p:spTree>
    <p:extLst>
      <p:ext uri="{BB962C8B-B14F-4D97-AF65-F5344CB8AC3E}">
        <p14:creationId xmlns:p14="http://schemas.microsoft.com/office/powerpoint/2010/main" val="2873000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rtlCol="0">
            <a:normAutofit/>
          </a:bodyPr>
          <a:lstStyle>
            <a:defPPr>
              <a:defRPr lang="es-ES"/>
            </a:defPPr>
          </a:lstStyle>
          <a:p>
            <a:pPr algn="ctr" rtl="0"/>
            <a:r>
              <a:rPr lang="es-ES" sz="4400" dirty="0">
                <a:solidFill>
                  <a:schemeClr val="tx1"/>
                </a:solidFill>
                <a:latin typeface="Aharoni" panose="02010803020104030203" pitchFamily="2" charset="-79"/>
                <a:cs typeface="Aharoni" panose="02010803020104030203" pitchFamily="2" charset="-79"/>
              </a:rPr>
              <a:t>VERDAD BÍBLICA</a:t>
            </a:r>
            <a:br>
              <a:rPr lang="es-ES" dirty="0">
                <a:solidFill>
                  <a:schemeClr val="tx1"/>
                </a:solidFill>
                <a:latin typeface="Aharoni" panose="02010803020104030203" pitchFamily="2" charset="-79"/>
                <a:cs typeface="Aharoni" panose="02010803020104030203" pitchFamily="2" charset="-79"/>
              </a:rPr>
            </a:br>
            <a:br>
              <a:rPr lang="es-ES" dirty="0">
                <a:solidFill>
                  <a:schemeClr val="tx1"/>
                </a:solidFill>
                <a:latin typeface="Aharoni" panose="02010803020104030203" pitchFamily="2" charset="-79"/>
                <a:cs typeface="Aharoni" panose="02010803020104030203" pitchFamily="2" charset="-79"/>
              </a:rPr>
            </a:br>
            <a:r>
              <a:rPr lang="es-ES" sz="5400" dirty="0">
                <a:solidFill>
                  <a:srgbClr val="FFFF00"/>
                </a:solidFill>
                <a:latin typeface="Aharoni" panose="02010803020104030203" pitchFamily="2" charset="-79"/>
                <a:cs typeface="Aharoni" panose="02010803020104030203" pitchFamily="2" charset="-79"/>
              </a:rPr>
              <a:t>“prepárate para la batalla”</a:t>
            </a:r>
            <a:endParaRPr lang="es-ES" dirty="0">
              <a:solidFill>
                <a:srgbClr val="FFFF00"/>
              </a:solidFill>
              <a:latin typeface="Aharoni" panose="02010803020104030203" pitchFamily="2" charset="-79"/>
              <a:cs typeface="Aharoni" panose="02010803020104030203" pitchFamily="2" charset="-79"/>
            </a:endParaRPr>
          </a:p>
        </p:txBody>
      </p:sp>
      <p:pic>
        <p:nvPicPr>
          <p:cNvPr id="34" name="Marcador de posición de imagen 33" descr="Vista aérea de una intersección de autopista de neó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Elipse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32" name="Conector recto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Imagen 2" descr="Logotipo, Icono&#10;&#10;Descripción generada automáticamente">
            <a:extLst>
              <a:ext uri="{FF2B5EF4-FFF2-40B4-BE49-F238E27FC236}">
                <a16:creationId xmlns:a16="http://schemas.microsoft.com/office/drawing/2014/main" id="{92D878D0-2906-C0FF-6135-08275C42C098}"/>
              </a:ext>
            </a:extLst>
          </p:cNvPr>
          <p:cNvPicPr>
            <a:picLocks noChangeAspect="1"/>
          </p:cNvPicPr>
          <p:nvPr/>
        </p:nvPicPr>
        <p:blipFill>
          <a:blip r:embed="rId4"/>
          <a:stretch>
            <a:fillRect/>
          </a:stretch>
        </p:blipFill>
        <p:spPr>
          <a:xfrm>
            <a:off x="2409059" y="188685"/>
            <a:ext cx="1277881" cy="1145274"/>
          </a:xfrm>
          <a:prstGeom prst="rect">
            <a:avLst/>
          </a:prstGeom>
        </p:spPr>
      </p:pic>
    </p:spTree>
    <p:extLst>
      <p:ext uri="{BB962C8B-B14F-4D97-AF65-F5344CB8AC3E}">
        <p14:creationId xmlns:p14="http://schemas.microsoft.com/office/powerpoint/2010/main" val="30955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80338-5C5E-49A8-9088-9EC66EE3DAD2}"/>
              </a:ext>
            </a:extLst>
          </p:cNvPr>
          <p:cNvSpPr>
            <a:spLocks noGrp="1"/>
          </p:cNvSpPr>
          <p:nvPr>
            <p:ph type="ctrTitle"/>
          </p:nvPr>
        </p:nvSpPr>
        <p:spPr>
          <a:xfrm>
            <a:off x="4818499" y="177552"/>
            <a:ext cx="6594768" cy="790113"/>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s-CL" b="1" dirty="0">
                <a:solidFill>
                  <a:schemeClr val="tx1"/>
                </a:solidFill>
                <a:latin typeface="Aharoni" panose="02010803020104030203" pitchFamily="2" charset="-79"/>
                <a:cs typeface="Aharoni" panose="02010803020104030203" pitchFamily="2" charset="-79"/>
              </a:rPr>
              <a:t>LIBRO DE JEREMIAS</a:t>
            </a:r>
          </a:p>
        </p:txBody>
      </p:sp>
      <p:sp>
        <p:nvSpPr>
          <p:cNvPr id="3" name="Subtítulo 2">
            <a:extLst>
              <a:ext uri="{FF2B5EF4-FFF2-40B4-BE49-F238E27FC236}">
                <a16:creationId xmlns:a16="http://schemas.microsoft.com/office/drawing/2014/main" id="{1EC6AF96-8343-4ABA-A540-5F7921603638}"/>
              </a:ext>
            </a:extLst>
          </p:cNvPr>
          <p:cNvSpPr>
            <a:spLocks noGrp="1"/>
          </p:cNvSpPr>
          <p:nvPr>
            <p:ph type="subTitle" idx="1"/>
          </p:nvPr>
        </p:nvSpPr>
        <p:spPr>
          <a:xfrm>
            <a:off x="4365236" y="1575427"/>
            <a:ext cx="7501295" cy="4709964"/>
          </a:xfrm>
        </p:spPr>
        <p:style>
          <a:lnRef idx="1">
            <a:schemeClr val="accent4"/>
          </a:lnRef>
          <a:fillRef idx="2">
            <a:schemeClr val="accent4"/>
          </a:fillRef>
          <a:effectRef idx="1">
            <a:schemeClr val="accent4"/>
          </a:effectRef>
          <a:fontRef idx="minor">
            <a:schemeClr val="dk1"/>
          </a:fontRef>
        </p:style>
        <p:txBody>
          <a:bodyPr>
            <a:normAutofit/>
          </a:bodyPr>
          <a:lstStyle/>
          <a:p>
            <a:pPr marL="342900" indent="-342900" algn="l" rtl="0">
              <a:buFont typeface="+mj-lt"/>
              <a:buAutoNum type="arabicPeriod"/>
            </a:pPr>
            <a:r>
              <a:rPr lang="es-MX" sz="1600" b="1" i="0" dirty="0">
                <a:solidFill>
                  <a:schemeClr val="tx1"/>
                </a:solidFill>
                <a:effectLst/>
                <a:latin typeface="Imprint MT Shadow" panose="04020605060303030202" pitchFamily="82" charset="0"/>
              </a:rPr>
              <a:t>¿QUIÉN ESCRIBIÓ EL  LIBRO? JEREMÍAS DICTÓ  A BARUC SU SECRETARIO.</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¿CUÁNDO FUE ESCRITO?  604 A 580 A.C.</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¿A QUIÉN FUE ESCRITO? JUDÁ</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¿DE DÓNDE FUE ESCRITO? JERUSALÉN</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¿CUÁL ES EL TRASFONDO  HISTÓRICO DEL LIBRO?</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¿QUE GENERO DE LITERATURA ES EL LIBRO? PROFECÍA, NO CRONOLÓGICA, DRAMA (CON UNA CARTA EN UNA DE SUS PARTES)</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JEREMÍAS VIVIÓ UNOS 100 AÑOS DESPUÉS DE ISAÍAS.</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 ISAÍAS HABÍA SALVADO A JERUSALÉN DE ASIRIA.</a:t>
            </a:r>
          </a:p>
          <a:p>
            <a:pPr marL="342900" indent="-342900" algn="l" rtl="0">
              <a:buFont typeface="+mj-lt"/>
              <a:buAutoNum type="arabicPeriod"/>
            </a:pPr>
            <a:r>
              <a:rPr lang="es-MX" sz="1600" b="1" i="0" dirty="0">
                <a:solidFill>
                  <a:schemeClr val="tx1"/>
                </a:solidFill>
                <a:effectLst/>
                <a:latin typeface="Imprint MT Shadow" panose="04020605060303030202" pitchFamily="82" charset="0"/>
              </a:rPr>
              <a:t>JEREMÍAS QUISO SALVARLA DE BABILONIA, PERO NO PUEDO.</a:t>
            </a:r>
          </a:p>
          <a:p>
            <a:pPr marL="342900" indent="-342900" algn="l" rtl="0">
              <a:buAutoNum type="arabicParenR"/>
            </a:pPr>
            <a:endParaRPr lang="es-MX" sz="1800" b="0" i="0" dirty="0">
              <a:solidFill>
                <a:srgbClr val="212121"/>
              </a:solidFill>
              <a:effectLst/>
              <a:latin typeface="Lato" panose="020F0502020204030203" pitchFamily="34" charset="0"/>
            </a:endParaRPr>
          </a:p>
        </p:txBody>
      </p:sp>
      <p:sp>
        <p:nvSpPr>
          <p:cNvPr id="4" name="Marcador de posición de imagen 3">
            <a:extLst>
              <a:ext uri="{FF2B5EF4-FFF2-40B4-BE49-F238E27FC236}">
                <a16:creationId xmlns:a16="http://schemas.microsoft.com/office/drawing/2014/main" id="{2D729803-006E-4866-87B6-E9A2B393923E}"/>
              </a:ext>
            </a:extLst>
          </p:cNvPr>
          <p:cNvSpPr>
            <a:spLocks noGrp="1"/>
          </p:cNvSpPr>
          <p:nvPr>
            <p:ph type="pic" sz="quarter" idx="13"/>
          </p:nvPr>
        </p:nvSpPr>
        <p:spPr/>
        <p:txBody>
          <a:bodyPr/>
          <a:lstStyle/>
          <a:p>
            <a:endParaRPr lang="es-ES"/>
          </a:p>
        </p:txBody>
      </p:sp>
      <p:pic>
        <p:nvPicPr>
          <p:cNvPr id="6" name="Imagen 5" descr="Logotipo, Icono&#10;&#10;Descripción generada automáticamente">
            <a:extLst>
              <a:ext uri="{FF2B5EF4-FFF2-40B4-BE49-F238E27FC236}">
                <a16:creationId xmlns:a16="http://schemas.microsoft.com/office/drawing/2014/main" id="{1E8AA425-2698-49B1-8F6E-E3A667FD3E4F}"/>
              </a:ext>
            </a:extLst>
          </p:cNvPr>
          <p:cNvPicPr>
            <a:picLocks noChangeAspect="1"/>
          </p:cNvPicPr>
          <p:nvPr/>
        </p:nvPicPr>
        <p:blipFill>
          <a:blip r:embed="rId2"/>
          <a:stretch>
            <a:fillRect/>
          </a:stretch>
        </p:blipFill>
        <p:spPr>
          <a:xfrm>
            <a:off x="440083" y="4474346"/>
            <a:ext cx="1277881" cy="1241791"/>
          </a:xfrm>
          <a:prstGeom prst="rect">
            <a:avLst/>
          </a:prstGeom>
        </p:spPr>
      </p:pic>
    </p:spTree>
    <p:extLst>
      <p:ext uri="{BB962C8B-B14F-4D97-AF65-F5344CB8AC3E}">
        <p14:creationId xmlns:p14="http://schemas.microsoft.com/office/powerpoint/2010/main" val="113144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ipse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43" name="Conector recto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n 3" descr="Logotipo, Icono&#10;&#10;Descripción generada automáticamente">
            <a:extLst>
              <a:ext uri="{FF2B5EF4-FFF2-40B4-BE49-F238E27FC236}">
                <a16:creationId xmlns:a16="http://schemas.microsoft.com/office/drawing/2014/main" id="{637A54B3-6232-D4C9-5D86-CBCBA60C8711}"/>
              </a:ext>
            </a:extLst>
          </p:cNvPr>
          <p:cNvPicPr>
            <a:picLocks noChangeAspect="1"/>
          </p:cNvPicPr>
          <p:nvPr/>
        </p:nvPicPr>
        <p:blipFill>
          <a:blip r:embed="rId3"/>
          <a:stretch>
            <a:fillRect/>
          </a:stretch>
        </p:blipFill>
        <p:spPr>
          <a:xfrm>
            <a:off x="440083" y="4570863"/>
            <a:ext cx="1277881" cy="1145274"/>
          </a:xfrm>
          <a:prstGeom prst="rect">
            <a:avLst/>
          </a:prstGeom>
        </p:spPr>
      </p:pic>
      <p:pic>
        <p:nvPicPr>
          <p:cNvPr id="1026" name="Picture 2">
            <a:extLst>
              <a:ext uri="{FF2B5EF4-FFF2-40B4-BE49-F238E27FC236}">
                <a16:creationId xmlns:a16="http://schemas.microsoft.com/office/drawing/2014/main" id="{16C1AFFA-A371-8290-E1B3-C7B0EC22F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27" y="688201"/>
            <a:ext cx="10150764" cy="536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6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ipse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cxnSp>
        <p:nvCxnSpPr>
          <p:cNvPr id="43" name="Conector recto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n 3" descr="Logotipo, Icono&#10;&#10;Descripción generada automáticamente">
            <a:extLst>
              <a:ext uri="{FF2B5EF4-FFF2-40B4-BE49-F238E27FC236}">
                <a16:creationId xmlns:a16="http://schemas.microsoft.com/office/drawing/2014/main" id="{637A54B3-6232-D4C9-5D86-CBCBA60C8711}"/>
              </a:ext>
            </a:extLst>
          </p:cNvPr>
          <p:cNvPicPr>
            <a:picLocks noChangeAspect="1"/>
          </p:cNvPicPr>
          <p:nvPr/>
        </p:nvPicPr>
        <p:blipFill>
          <a:blip r:embed="rId3"/>
          <a:stretch>
            <a:fillRect/>
          </a:stretch>
        </p:blipFill>
        <p:spPr>
          <a:xfrm>
            <a:off x="440083" y="4570863"/>
            <a:ext cx="1277881" cy="1145274"/>
          </a:xfrm>
          <a:prstGeom prst="rect">
            <a:avLst/>
          </a:prstGeom>
        </p:spPr>
      </p:pic>
      <p:sp>
        <p:nvSpPr>
          <p:cNvPr id="2" name="Rectángulo 1">
            <a:extLst>
              <a:ext uri="{FF2B5EF4-FFF2-40B4-BE49-F238E27FC236}">
                <a16:creationId xmlns:a16="http://schemas.microsoft.com/office/drawing/2014/main" id="{E78BC6B6-37D1-4A51-A046-D5FE2CAD9893}"/>
              </a:ext>
            </a:extLst>
          </p:cNvPr>
          <p:cNvSpPr/>
          <p:nvPr/>
        </p:nvSpPr>
        <p:spPr>
          <a:xfrm>
            <a:off x="2343265" y="3817398"/>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6">
            <a:extLst>
              <a:ext uri="{FF2B5EF4-FFF2-40B4-BE49-F238E27FC236}">
                <a16:creationId xmlns:a16="http://schemas.microsoft.com/office/drawing/2014/main" id="{6C36C78A-6829-48CB-BBCB-E6D2F7931042}"/>
              </a:ext>
            </a:extLst>
          </p:cNvPr>
          <p:cNvSpPr/>
          <p:nvPr/>
        </p:nvSpPr>
        <p:spPr>
          <a:xfrm>
            <a:off x="3903349" y="2185387"/>
            <a:ext cx="1181170" cy="3462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6B8F956F-2E00-4883-A900-7BB73BBC73AF}"/>
              </a:ext>
            </a:extLst>
          </p:cNvPr>
          <p:cNvSpPr/>
          <p:nvPr/>
        </p:nvSpPr>
        <p:spPr>
          <a:xfrm>
            <a:off x="5229987" y="2185386"/>
            <a:ext cx="1952047"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E02D330B-775E-4783-A079-CAC34BD22AC7}"/>
              </a:ext>
            </a:extLst>
          </p:cNvPr>
          <p:cNvSpPr/>
          <p:nvPr/>
        </p:nvSpPr>
        <p:spPr>
          <a:xfrm>
            <a:off x="6229899" y="3990512"/>
            <a:ext cx="1387141"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Rectángulo 9">
            <a:extLst>
              <a:ext uri="{FF2B5EF4-FFF2-40B4-BE49-F238E27FC236}">
                <a16:creationId xmlns:a16="http://schemas.microsoft.com/office/drawing/2014/main" id="{BD4C33D2-114A-4B6C-B5A1-5200B7108F8F}"/>
              </a:ext>
            </a:extLst>
          </p:cNvPr>
          <p:cNvSpPr/>
          <p:nvPr/>
        </p:nvSpPr>
        <p:spPr>
          <a:xfrm>
            <a:off x="6206010" y="3255885"/>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4CE8DC5D-6952-47F5-8EE9-B18579D8653D}"/>
              </a:ext>
            </a:extLst>
          </p:cNvPr>
          <p:cNvSpPr/>
          <p:nvPr/>
        </p:nvSpPr>
        <p:spPr>
          <a:xfrm>
            <a:off x="2343265" y="3471169"/>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Rectángulo 11">
            <a:extLst>
              <a:ext uri="{FF2B5EF4-FFF2-40B4-BE49-F238E27FC236}">
                <a16:creationId xmlns:a16="http://schemas.microsoft.com/office/drawing/2014/main" id="{706630A2-D9B1-4E6A-A39B-D938BCC7D2B5}"/>
              </a:ext>
            </a:extLst>
          </p:cNvPr>
          <p:cNvSpPr/>
          <p:nvPr/>
        </p:nvSpPr>
        <p:spPr>
          <a:xfrm>
            <a:off x="2343265" y="2525705"/>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12">
            <a:extLst>
              <a:ext uri="{FF2B5EF4-FFF2-40B4-BE49-F238E27FC236}">
                <a16:creationId xmlns:a16="http://schemas.microsoft.com/office/drawing/2014/main" id="{1BFC2558-FC7A-47E6-8E36-DB982E09CEEF}"/>
              </a:ext>
            </a:extLst>
          </p:cNvPr>
          <p:cNvSpPr/>
          <p:nvPr/>
        </p:nvSpPr>
        <p:spPr>
          <a:xfrm>
            <a:off x="2343265" y="3142694"/>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9D8342C7-E718-4294-BA3D-E41BD1EE6CEB}"/>
              </a:ext>
            </a:extLst>
          </p:cNvPr>
          <p:cNvSpPr/>
          <p:nvPr/>
        </p:nvSpPr>
        <p:spPr>
          <a:xfrm>
            <a:off x="2343265" y="2179476"/>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69132305-9E1B-489D-B25D-109357D80326}"/>
              </a:ext>
            </a:extLst>
          </p:cNvPr>
          <p:cNvSpPr/>
          <p:nvPr/>
        </p:nvSpPr>
        <p:spPr>
          <a:xfrm>
            <a:off x="2343265" y="2858537"/>
            <a:ext cx="1181170"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Rectángulo 15">
            <a:extLst>
              <a:ext uri="{FF2B5EF4-FFF2-40B4-BE49-F238E27FC236}">
                <a16:creationId xmlns:a16="http://schemas.microsoft.com/office/drawing/2014/main" id="{405213F8-4CD8-4F60-95A9-05AD93A9C82E}"/>
              </a:ext>
            </a:extLst>
          </p:cNvPr>
          <p:cNvSpPr/>
          <p:nvPr/>
        </p:nvSpPr>
        <p:spPr>
          <a:xfrm>
            <a:off x="2343265" y="4163980"/>
            <a:ext cx="1250444"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5D9193F8-7920-4A63-88C3-7A9FCF8C7A56}"/>
              </a:ext>
            </a:extLst>
          </p:cNvPr>
          <p:cNvSpPr/>
          <p:nvPr/>
        </p:nvSpPr>
        <p:spPr>
          <a:xfrm>
            <a:off x="2336182" y="4464755"/>
            <a:ext cx="1259274"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17">
            <a:extLst>
              <a:ext uri="{FF2B5EF4-FFF2-40B4-BE49-F238E27FC236}">
                <a16:creationId xmlns:a16="http://schemas.microsoft.com/office/drawing/2014/main" id="{C6E911BC-3B9D-4F94-884D-9805EFA494AA}"/>
              </a:ext>
            </a:extLst>
          </p:cNvPr>
          <p:cNvSpPr/>
          <p:nvPr/>
        </p:nvSpPr>
        <p:spPr>
          <a:xfrm>
            <a:off x="2343265" y="5143500"/>
            <a:ext cx="1259274"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EFD74307-C09A-4CEF-8030-490F7BDF3E95}"/>
              </a:ext>
            </a:extLst>
          </p:cNvPr>
          <p:cNvSpPr/>
          <p:nvPr/>
        </p:nvSpPr>
        <p:spPr>
          <a:xfrm>
            <a:off x="2334435" y="4797271"/>
            <a:ext cx="1259274"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0" name="Rectángulo 19">
            <a:extLst>
              <a:ext uri="{FF2B5EF4-FFF2-40B4-BE49-F238E27FC236}">
                <a16:creationId xmlns:a16="http://schemas.microsoft.com/office/drawing/2014/main" id="{902488C9-6917-409E-84CD-F160EAF32BD0}"/>
              </a:ext>
            </a:extLst>
          </p:cNvPr>
          <p:cNvSpPr/>
          <p:nvPr/>
        </p:nvSpPr>
        <p:spPr>
          <a:xfrm>
            <a:off x="9493418" y="2699172"/>
            <a:ext cx="1259274"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a:extLst>
              <a:ext uri="{FF2B5EF4-FFF2-40B4-BE49-F238E27FC236}">
                <a16:creationId xmlns:a16="http://schemas.microsoft.com/office/drawing/2014/main" id="{C785EF2C-FAEF-47F1-AD4A-00B5453C89AF}"/>
              </a:ext>
            </a:extLst>
          </p:cNvPr>
          <p:cNvSpPr/>
          <p:nvPr/>
        </p:nvSpPr>
        <p:spPr>
          <a:xfrm>
            <a:off x="9493418" y="3428999"/>
            <a:ext cx="1259274"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a:extLst>
              <a:ext uri="{FF2B5EF4-FFF2-40B4-BE49-F238E27FC236}">
                <a16:creationId xmlns:a16="http://schemas.microsoft.com/office/drawing/2014/main" id="{1434205F-F1C5-4A3F-9366-F6ADAAC815DD}"/>
              </a:ext>
            </a:extLst>
          </p:cNvPr>
          <p:cNvSpPr/>
          <p:nvPr/>
        </p:nvSpPr>
        <p:spPr>
          <a:xfrm>
            <a:off x="9493418" y="4039338"/>
            <a:ext cx="1387141" cy="346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Picture 2">
            <a:extLst>
              <a:ext uri="{FF2B5EF4-FFF2-40B4-BE49-F238E27FC236}">
                <a16:creationId xmlns:a16="http://schemas.microsoft.com/office/drawing/2014/main" id="{41FE4B4A-69BF-EAD0-D67C-87A40BE86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945" y="0"/>
            <a:ext cx="10123055" cy="54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0" nodeType="clickEffect">
                                  <p:stCondLst>
                                    <p:cond delay="0"/>
                                  </p:stCondLst>
                                  <p:childTnLst>
                                    <p:animEffect transition="out" filter="barn(inVertic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0" nodeType="clickEffect">
                                  <p:stCondLst>
                                    <p:cond delay="0"/>
                                  </p:stCondLst>
                                  <p:childTnLst>
                                    <p:animEffect transition="out" filter="wipe(down)">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0" nodeType="clickEffect">
                                  <p:stCondLst>
                                    <p:cond delay="0"/>
                                  </p:stCondLst>
                                  <p:childTnLst>
                                    <p:animEffect transition="out" filter="wipe(dow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0" nodeType="clickEffect">
                                  <p:stCondLst>
                                    <p:cond delay="0"/>
                                  </p:stCondLst>
                                  <p:childTnLst>
                                    <p:animEffect transition="out" filter="wipe(down)">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0" nodeType="clickEffect">
                                  <p:stCondLst>
                                    <p:cond delay="0"/>
                                  </p:stCondLst>
                                  <p:childTnLst>
                                    <p:animEffect transition="out" filter="wipe(down)">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0" nodeType="clickEffect">
                                  <p:stCondLst>
                                    <p:cond delay="0"/>
                                  </p:stCondLst>
                                  <p:childTnLst>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0" nodeType="clickEffect">
                                  <p:stCondLst>
                                    <p:cond delay="0"/>
                                  </p:stCondLst>
                                  <p:childTnLst>
                                    <p:animEffect transition="out" filter="wipe(down)">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0" nodeType="clickEffect">
                                  <p:stCondLst>
                                    <p:cond delay="0"/>
                                  </p:stCondLst>
                                  <p:childTnLst>
                                    <p:animEffect transition="out" filter="wipe(down)">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0" nodeType="clickEffect">
                                  <p:stCondLst>
                                    <p:cond delay="0"/>
                                  </p:stCondLst>
                                  <p:childTnLst>
                                    <p:animEffect transition="out" filter="wipe(down)">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xit" presetSubtype="4" fill="hold" grpId="0" nodeType="clickEffect">
                                  <p:stCondLst>
                                    <p:cond delay="0"/>
                                  </p:stCondLst>
                                  <p:childTnLst>
                                    <p:animEffect transition="out" filter="wipe(down)">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0" nodeType="clickEffect">
                                  <p:stCondLst>
                                    <p:cond delay="0"/>
                                  </p:stCondLst>
                                  <p:childTnLst>
                                    <p:animEffect transition="out" filter="wipe(down)">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0" nodeType="clickEffect">
                                  <p:stCondLst>
                                    <p:cond delay="0"/>
                                  </p:stCondLst>
                                  <p:childTnLst>
                                    <p:animEffect transition="out" filter="wipe(down)">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0" nodeType="clickEffect">
                                  <p:stCondLst>
                                    <p:cond delay="0"/>
                                  </p:stCondLst>
                                  <p:childTnLst>
                                    <p:animEffect transition="out" filter="wipe(down)">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xit" presetSubtype="4" fill="hold" grpId="0" nodeType="clickEffect">
                                  <p:stCondLst>
                                    <p:cond delay="0"/>
                                  </p:stCondLst>
                                  <p:childTnLst>
                                    <p:animEffect transition="out" filter="wipe(down)">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1. Quien fue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807877" y="2173824"/>
            <a:ext cx="6802581"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FFFF00"/>
                </a:solidFill>
                <a:effectLst/>
                <a:uLnTx/>
                <a:uFillTx/>
                <a:latin typeface="Lato" panose="020F0502020204030203" pitchFamily="34" charset="0"/>
                <a:ea typeface="+mn-ea"/>
                <a:cs typeface="+mn-cs"/>
              </a:rPr>
              <a:t>   La fecha de su ministerio, el cual cubrió cinco décadas, va desde el año 13 del rey de Judá, Josías, notado en el 1:2 (627 a.C.), hasta más allá de la caída de Jerusalén en manos de Babilonia en el 586 a.C.(</a:t>
            </a:r>
            <a:r>
              <a:rPr kumimoji="0" lang="es-ES" sz="1800" b="0" i="0" u="none" strike="noStrike" kern="1200" cap="none" spc="0" normalizeH="0" baseline="0" noProof="0" dirty="0" err="1">
                <a:ln>
                  <a:noFill/>
                </a:ln>
                <a:solidFill>
                  <a:srgbClr val="FFFF00"/>
                </a:solidFill>
                <a:effectLst/>
                <a:uLnTx/>
                <a:uFillTx/>
                <a:latin typeface="Lato" panose="020F0502020204030203" pitchFamily="34" charset="0"/>
                <a:ea typeface="+mn-ea"/>
                <a:cs typeface="+mn-cs"/>
              </a:rPr>
              <a:t>Jer</a:t>
            </a:r>
            <a:r>
              <a:rPr kumimoji="0" lang="es-ES" sz="1800" b="0" i="0" u="none" strike="noStrike" kern="1200" cap="none" spc="0" normalizeH="0" baseline="0" noProof="0" dirty="0">
                <a:ln>
                  <a:noFill/>
                </a:ln>
                <a:solidFill>
                  <a:srgbClr val="FFFF00"/>
                </a:solidFill>
                <a:effectLst/>
                <a:uLnTx/>
                <a:uFillTx/>
                <a:latin typeface="Lato" panose="020F0502020204030203" pitchFamily="34" charset="0"/>
                <a:ea typeface="+mn-ea"/>
                <a:cs typeface="+mn-cs"/>
              </a:rPr>
              <a:t> 39, 40, 52).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FFFF00"/>
                </a:solidFill>
                <a:effectLst/>
                <a:uLnTx/>
                <a:uFillTx/>
                <a:latin typeface="Lato" panose="020F0502020204030203" pitchFamily="34" charset="0"/>
                <a:ea typeface="+mn-ea"/>
                <a:cs typeface="+mn-cs"/>
              </a:rPr>
              <a:t>Después del 586 a.C., Jeremías fue forzado a ir con un remanente que huía de Judá a Egipto (</a:t>
            </a:r>
            <a:r>
              <a:rPr kumimoji="0" lang="es-ES" sz="1800" b="0" i="0" u="none" strike="noStrike" kern="1200" cap="none" spc="0" normalizeH="0" baseline="0" noProof="0" dirty="0" err="1">
                <a:ln>
                  <a:noFill/>
                </a:ln>
                <a:solidFill>
                  <a:srgbClr val="FFFF00"/>
                </a:solidFill>
                <a:effectLst/>
                <a:uLnTx/>
                <a:uFillTx/>
                <a:latin typeface="Lato" panose="020F0502020204030203" pitchFamily="34" charset="0"/>
                <a:ea typeface="+mn-ea"/>
                <a:cs typeface="+mn-cs"/>
              </a:rPr>
              <a:t>Jer</a:t>
            </a:r>
            <a:r>
              <a:rPr kumimoji="0" lang="es-ES" sz="1800" b="0" i="0" u="none" strike="noStrike" kern="1200" cap="none" spc="0" normalizeH="0" baseline="0" noProof="0" dirty="0">
                <a:ln>
                  <a:noFill/>
                </a:ln>
                <a:solidFill>
                  <a:srgbClr val="FFFF00"/>
                </a:solidFill>
                <a:effectLst/>
                <a:uLnTx/>
                <a:uFillTx/>
                <a:latin typeface="Lato" panose="020F0502020204030203" pitchFamily="34" charset="0"/>
                <a:ea typeface="+mn-ea"/>
                <a:cs typeface="+mn-cs"/>
              </a:rPr>
              <a:t> 43, 44). Posiblemente estuvo ministrando en el 570 a.C. (44:30). Una nota rabínica dice que cuando Babilonia invadió Egipto en el 568/67 a.C. Jeremías fue llevado cautivo a Babilonia. Él pudo haber vivido hasta el punto de escribir la escena de conclusión del libro alrededor del 561 a.C. en Babilonia, cuando el rey de Judá Joaquín, cautivo en Babilonia desde 597 a.C., se le permitieron libertades en sus últimos días (52:31-34). Jeremías, sí aún estaba vivo para ese entonces, tenía entre 85 a 90 años de edad.   </a:t>
            </a:r>
            <a:br>
              <a:rPr kumimoji="0" lang="es-ES" sz="1800" b="0" i="0" u="none" strike="noStrike" kern="1200" cap="none" spc="0" normalizeH="0" baseline="0" noProof="0" dirty="0">
                <a:ln>
                  <a:noFill/>
                </a:ln>
                <a:solidFill>
                  <a:srgbClr val="FFFF00"/>
                </a:solidFill>
                <a:effectLst/>
                <a:uLnTx/>
                <a:uFillTx/>
                <a:latin typeface="Avenir Next LT Pro"/>
                <a:ea typeface="+mn-ea"/>
                <a:cs typeface="+mn-cs"/>
              </a:rPr>
            </a:br>
            <a:endParaRPr kumimoji="0" lang="es-ES" sz="1800" b="0" i="0" u="none" strike="noStrike" kern="1200" cap="none" spc="0" normalizeH="0" baseline="0" noProof="0" dirty="0">
              <a:ln>
                <a:noFill/>
              </a:ln>
              <a:solidFill>
                <a:srgbClr val="FFFF00"/>
              </a:solidFill>
              <a:effectLst/>
              <a:uLnTx/>
              <a:uFillTx/>
              <a:latin typeface="Avenir Next LT Pro"/>
              <a:ea typeface="+mn-ea"/>
              <a:cs typeface="+mn-cs"/>
            </a:endParaRPr>
          </a:p>
        </p:txBody>
      </p:sp>
      <p:pic>
        <p:nvPicPr>
          <p:cNvPr id="9" name="Imagen 8" descr="Logotipo, Icono&#10;&#10;Descripción generada automáticamente">
            <a:extLst>
              <a:ext uri="{FF2B5EF4-FFF2-40B4-BE49-F238E27FC236}">
                <a16:creationId xmlns:a16="http://schemas.microsoft.com/office/drawing/2014/main" id="{7907370B-7D98-8B7B-6EC4-63C8917654A5}"/>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245727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2. Los tiempos de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807877" y="2173824"/>
            <a:ext cx="680258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3"/>
              </a:rPr>
              <a:t>2</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La palabra de Jehová que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fué</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á él en los días de Josías hijo de Amón, rey de Judá, en el año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décimotercio</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de su reinado. </a:t>
            </a: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hlinkClick r:id="rId4"/>
              </a:rPr>
              <a:t>3</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Fué asimismo en días de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Joacim</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hijo de Josías, rey de Judá, hasta el fin del año undécimo de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Sedechîas</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hijo de Josías, rey de Judá, hasta la cautividad de </a:t>
            </a:r>
            <a:r>
              <a:rPr kumimoji="0" lang="es-ES" sz="3200" b="0" i="0" u="none" strike="noStrike" kern="1200" cap="none" spc="0" normalizeH="0" baseline="0" noProof="0" dirty="0" err="1">
                <a:ln>
                  <a:noFill/>
                </a:ln>
                <a:solidFill>
                  <a:srgbClr val="001320"/>
                </a:solidFill>
                <a:effectLst/>
                <a:highlight>
                  <a:srgbClr val="FDFEFF"/>
                </a:highlight>
                <a:uLnTx/>
                <a:uFillTx/>
                <a:latin typeface="Roboto" panose="02000000000000000000" pitchFamily="2" charset="0"/>
                <a:ea typeface="+mn-ea"/>
                <a:cs typeface="+mn-cs"/>
              </a:rPr>
              <a:t>Jerusalem</a:t>
            </a:r>
            <a:r>
              <a:rPr kumimoji="0" lang="es-ES" sz="3200" b="0" i="0" u="none" strike="noStrike" kern="1200" cap="none" spc="0" normalizeH="0" baseline="0" noProof="0" dirty="0">
                <a:ln>
                  <a:noFill/>
                </a:ln>
                <a:solidFill>
                  <a:srgbClr val="001320"/>
                </a:solidFill>
                <a:effectLst/>
                <a:highlight>
                  <a:srgbClr val="FDFEFF"/>
                </a:highlight>
                <a:uLnTx/>
                <a:uFillTx/>
                <a:latin typeface="Roboto" panose="02000000000000000000" pitchFamily="2" charset="0"/>
                <a:ea typeface="+mn-ea"/>
                <a:cs typeface="+mn-cs"/>
              </a:rPr>
              <a:t> en el mes quinto.</a:t>
            </a:r>
            <a:endParaRPr kumimoji="0" lang="es-ES" sz="32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5"/>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137701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3807877" y="898524"/>
            <a:ext cx="7606895" cy="2029967"/>
          </a:xfrm>
        </p:spPr>
        <p:txBody>
          <a:bodyPr rtlCol="0"/>
          <a:lstStyle>
            <a:defPPr>
              <a:defRPr lang="es-ES"/>
            </a:defPPr>
          </a:lstStyle>
          <a:p>
            <a:pPr rtl="0"/>
            <a:r>
              <a:rPr lang="es-ES" dirty="0"/>
              <a:t>2. Los tiempos de jeremías</a:t>
            </a:r>
          </a:p>
        </p:txBody>
      </p:sp>
      <p:sp>
        <p:nvSpPr>
          <p:cNvPr id="64" name="Elipse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venir Next LT Pro"/>
              <a:ea typeface="+mn-ea"/>
              <a:cs typeface="+mn-cs"/>
            </a:endParaRPr>
          </a:p>
        </p:txBody>
      </p:sp>
      <p:cxnSp>
        <p:nvCxnSpPr>
          <p:cNvPr id="17" name="Conector recto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Marcador de número de diapositiva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rtlCol="0"/>
          <a:lstStyle>
            <a:defPPr>
              <a:defRPr lang="es-ES"/>
            </a:defPPr>
          </a:lstStyle>
          <a:p>
            <a:pPr marL="0" marR="0" lvl="0" indent="0" algn="r" defTabSz="914400" rtl="0" eaLnBrk="1" fontAlgn="auto" latinLnBrk="0" hangingPunct="1">
              <a:lnSpc>
                <a:spcPct val="100000"/>
              </a:lnSpc>
              <a:spcBef>
                <a:spcPts val="0"/>
              </a:spcBef>
              <a:spcAft>
                <a:spcPts val="0"/>
              </a:spcAft>
              <a:buClrTx/>
              <a:buSzTx/>
              <a:buFontTx/>
              <a:buNone/>
              <a:tabLst/>
              <a:defRPr/>
            </a:pPr>
            <a:fld id="{B5CEABB6-07DC-46E8-9B57-56EC44A396E5}" type="slidenum">
              <a:rPr kumimoji="0" lang="es-ES" sz="10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0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CuadroTexto 6">
            <a:extLst>
              <a:ext uri="{FF2B5EF4-FFF2-40B4-BE49-F238E27FC236}">
                <a16:creationId xmlns:a16="http://schemas.microsoft.com/office/drawing/2014/main" id="{8D9AF7A8-3CA0-0484-3B5E-186337EEA3C2}"/>
              </a:ext>
            </a:extLst>
          </p:cNvPr>
          <p:cNvSpPr txBox="1"/>
          <p:nvPr/>
        </p:nvSpPr>
        <p:spPr>
          <a:xfrm>
            <a:off x="3807877" y="2173824"/>
            <a:ext cx="680258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Profeta “inspirado”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En días de Josías, </a:t>
            </a:r>
            <a:r>
              <a:rPr kumimoji="0" lang="es-ES" sz="3200" b="1" i="0" u="none" strike="noStrike" kern="1200" cap="none" spc="0" normalizeH="0" baseline="0" noProof="0" dirty="0" err="1">
                <a:ln>
                  <a:noFill/>
                </a:ln>
                <a:solidFill>
                  <a:srgbClr val="0092F2"/>
                </a:solidFill>
                <a:effectLst/>
                <a:highlight>
                  <a:srgbClr val="FDFEFF"/>
                </a:highlight>
                <a:uLnTx/>
                <a:uFillTx/>
                <a:latin typeface="Arial" panose="020B0604020202020204" pitchFamily="34" charset="0"/>
                <a:ea typeface="+mn-ea"/>
                <a:cs typeface="+mn-cs"/>
              </a:rPr>
              <a:t>Joacím</a:t>
            </a: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 y </a:t>
            </a:r>
            <a:r>
              <a:rPr kumimoji="0" lang="es-ES" sz="3200" b="1" i="0" u="none" strike="noStrike" kern="1200" cap="none" spc="0" normalizeH="0" baseline="0" noProof="0" dirty="0" err="1">
                <a:ln>
                  <a:noFill/>
                </a:ln>
                <a:solidFill>
                  <a:srgbClr val="0092F2"/>
                </a:solidFill>
                <a:effectLst/>
                <a:highlight>
                  <a:srgbClr val="FDFEFF"/>
                </a:highlight>
                <a:uLnTx/>
                <a:uFillTx/>
                <a:latin typeface="Arial" panose="020B0604020202020204" pitchFamily="34" charset="0"/>
                <a:ea typeface="+mn-ea"/>
                <a:cs typeface="+mn-cs"/>
              </a:rPr>
              <a:t>Sedequías</a:t>
            </a:r>
            <a:endPar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Hasta después de la cautividad (</a:t>
            </a:r>
            <a:r>
              <a:rPr kumimoji="0" lang="es-ES" sz="3200" b="1" i="0" u="none" strike="noStrike" kern="1200" cap="none" spc="0" normalizeH="0" baseline="0" noProof="0" dirty="0" err="1">
                <a:ln>
                  <a:noFill/>
                </a:ln>
                <a:solidFill>
                  <a:srgbClr val="0092F2"/>
                </a:solidFill>
                <a:effectLst/>
                <a:highlight>
                  <a:srgbClr val="FDFEFF"/>
                </a:highlight>
                <a:uLnTx/>
                <a:uFillTx/>
                <a:latin typeface="Arial" panose="020B0604020202020204" pitchFamily="34" charset="0"/>
                <a:ea typeface="+mn-ea"/>
                <a:cs typeface="+mn-cs"/>
              </a:rPr>
              <a:t>Cap</a:t>
            </a:r>
            <a:r>
              <a:rPr kumimoji="0" lang="es-ES" sz="3200" b="1" i="0" u="none" strike="noStrike" kern="1200" cap="none" spc="0" normalizeH="0" baseline="0" noProof="0" dirty="0">
                <a:ln>
                  <a:noFill/>
                </a:ln>
                <a:solidFill>
                  <a:srgbClr val="0092F2"/>
                </a:solidFill>
                <a:effectLst/>
                <a:highlight>
                  <a:srgbClr val="FDFEFF"/>
                </a:highlight>
                <a:uLnTx/>
                <a:uFillTx/>
                <a:latin typeface="Arial" panose="020B0604020202020204" pitchFamily="34" charset="0"/>
                <a:ea typeface="+mn-ea"/>
                <a:cs typeface="+mn-cs"/>
              </a:rPr>
              <a:t> 44)</a:t>
            </a:r>
          </a:p>
        </p:txBody>
      </p:sp>
      <p:pic>
        <p:nvPicPr>
          <p:cNvPr id="3" name="Imagen 2" descr="Logotipo, Icono&#10;&#10;Descripción generada automáticamente">
            <a:extLst>
              <a:ext uri="{FF2B5EF4-FFF2-40B4-BE49-F238E27FC236}">
                <a16:creationId xmlns:a16="http://schemas.microsoft.com/office/drawing/2014/main" id="{D462930D-A5B9-1CC0-EDB5-8165F5070B48}"/>
              </a:ext>
            </a:extLst>
          </p:cNvPr>
          <p:cNvPicPr>
            <a:picLocks noChangeAspect="1"/>
          </p:cNvPicPr>
          <p:nvPr/>
        </p:nvPicPr>
        <p:blipFill>
          <a:blip r:embed="rId3"/>
          <a:stretch>
            <a:fillRect/>
          </a:stretch>
        </p:blipFill>
        <p:spPr>
          <a:xfrm>
            <a:off x="366899" y="3327986"/>
            <a:ext cx="1277881" cy="1145274"/>
          </a:xfrm>
          <a:prstGeom prst="rect">
            <a:avLst/>
          </a:prstGeom>
        </p:spPr>
      </p:pic>
    </p:spTree>
    <p:extLst>
      <p:ext uri="{BB962C8B-B14F-4D97-AF65-F5344CB8AC3E}">
        <p14:creationId xmlns:p14="http://schemas.microsoft.com/office/powerpoint/2010/main" val="31178187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16625_TF33968143_Win32" id="{FD55521C-97B8-455D-B14F-4B365F441772}" vid="{700AE2DC-749E-4702-88ED-A17DDD6F6BA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1492</Words>
  <Application>Microsoft Office PowerPoint</Application>
  <PresentationFormat>Panorámica</PresentationFormat>
  <Paragraphs>149</Paragraphs>
  <Slides>34</Slides>
  <Notes>28</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34</vt:i4>
      </vt:variant>
    </vt:vector>
  </HeadingPairs>
  <TitlesOfParts>
    <vt:vector size="49" baseType="lpstr">
      <vt:lpstr>Aharoni</vt:lpstr>
      <vt:lpstr>Arial</vt:lpstr>
      <vt:lpstr>Arial</vt:lpstr>
      <vt:lpstr>Avenir Next LT Pro</vt:lpstr>
      <vt:lpstr>Calibri</vt:lpstr>
      <vt:lpstr>Calibri Light</vt:lpstr>
      <vt:lpstr>Centaur</vt:lpstr>
      <vt:lpstr>Ezra SIL</vt:lpstr>
      <vt:lpstr>Georgia</vt:lpstr>
      <vt:lpstr>Imprint MT Shadow</vt:lpstr>
      <vt:lpstr>Lato</vt:lpstr>
      <vt:lpstr>Roboto</vt:lpstr>
      <vt:lpstr>Segoe UI</vt:lpstr>
      <vt:lpstr>Tema de Office</vt:lpstr>
      <vt:lpstr>Personalizar</vt:lpstr>
      <vt:lpstr>PROFETA Y LIBRO DE  JEREMÍAS</vt:lpstr>
      <vt:lpstr>VERDAD BÍBLICA Clase anterior:  “no tengas miedo de servir al Señor”</vt:lpstr>
      <vt:lpstr>BOSQUEJO DEL LIBRO</vt:lpstr>
      <vt:lpstr>LIBRO DE JEREMIAS</vt:lpstr>
      <vt:lpstr>Presentación de PowerPoint</vt:lpstr>
      <vt:lpstr>Presentación de PowerPoint</vt:lpstr>
      <vt:lpstr>1. Quien fue jeremías</vt:lpstr>
      <vt:lpstr>2. Los tiempos de jeremías</vt:lpstr>
      <vt:lpstr>2. Los tiempos de jeremías</vt:lpstr>
      <vt:lpstr>3. El llamado de Dios a jeremías</vt:lpstr>
      <vt:lpstr>3. El llamado de Dios a jeremías</vt:lpstr>
      <vt:lpstr>3. El llamado de Dios a jeremías</vt:lpstr>
      <vt:lpstr>4. La objeción de jeremías</vt:lpstr>
      <vt:lpstr>4. La objeción de jeremías</vt:lpstr>
      <vt:lpstr>5. La respuesta de Dios</vt:lpstr>
      <vt:lpstr>5. La respuesta de Dios</vt:lpstr>
      <vt:lpstr>aplicaciones</vt:lpstr>
      <vt:lpstr>aplicaciones</vt:lpstr>
      <vt:lpstr>VERDAD BÍBLICA  “prepárate para la batalla”</vt:lpstr>
      <vt:lpstr>Presentación de PowerPoint</vt:lpstr>
      <vt:lpstr>Presentación de PowerPoint</vt:lpstr>
      <vt:lpstr>VERDAD BÍBLICA  “prepárate para la batalla”</vt:lpstr>
      <vt:lpstr>PRIMERA LECCIÓN DE JEREMÍAS</vt:lpstr>
      <vt:lpstr>1. PRIMERA LECCIÓN DE JEREMÍAS </vt:lpstr>
      <vt:lpstr>1. PRIMERA LECCIÓN DE JEREMÍAS </vt:lpstr>
      <vt:lpstr>שָׁקֵד shaquéd (almendras)  ד שָׁקַד shacad (cuidado)  שָׁקֵד שָׁקַד     </vt:lpstr>
      <vt:lpstr>SEGUNDA LECCIÓN DE JEREMÍAS</vt:lpstr>
      <vt:lpstr>2. segunda LECCIÓN DE JEREMÍAS </vt:lpstr>
      <vt:lpstr>2. segunda LECCIÓN DE JEREMÍAS </vt:lpstr>
      <vt:lpstr>tercera LECCIÓN DE JEREMÍAS  (La oposición)</vt:lpstr>
      <vt:lpstr>3. tercera LECCIÓN DE JEREMÍAS  (La oposición)</vt:lpstr>
      <vt:lpstr>3. tercera LECCIÓN DE JEREMÍAS  (La oposición)</vt:lpstr>
      <vt:lpstr>conclusiones  1. aprende las lecciones que el Señor te da en su palabra 2, escudriña las escrituras 3, prepárate 4, ciñe tus lomos 5, levántate 6, confía en sus promesas 7, no temas 8, enfrenta la oposición con valentía</vt:lpstr>
      <vt:lpstr>VERDAD BÍBLICA  “prepárate para la batalla”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PROFETA Y LIBRO DE  JEREMÍAS</dc:title>
  <dc:creator>matias osses barria</dc:creator>
  <cp:lastModifiedBy>FERNANDA OSSES BARRIA</cp:lastModifiedBy>
  <cp:revision>14</cp:revision>
  <dcterms:created xsi:type="dcterms:W3CDTF">2024-08-03T16:57:05Z</dcterms:created>
  <dcterms:modified xsi:type="dcterms:W3CDTF">2024-08-04T03:08:41Z</dcterms:modified>
</cp:coreProperties>
</file>