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6" r:id="rId5"/>
    <p:sldId id="277" r:id="rId6"/>
    <p:sldId id="258" r:id="rId7"/>
    <p:sldId id="290" r:id="rId8"/>
    <p:sldId id="299" r:id="rId9"/>
    <p:sldId id="301" r:id="rId10"/>
    <p:sldId id="300" r:id="rId11"/>
    <p:sldId id="262" r:id="rId12"/>
    <p:sldId id="304" r:id="rId13"/>
    <p:sldId id="302" r:id="rId14"/>
    <p:sldId id="303" r:id="rId15"/>
    <p:sldId id="306" r:id="rId16"/>
    <p:sldId id="293" r:id="rId17"/>
    <p:sldId id="305" r:id="rId18"/>
    <p:sldId id="294" r:id="rId19"/>
    <p:sldId id="307" r:id="rId20"/>
    <p:sldId id="308" r:id="rId21"/>
    <p:sldId id="295" r:id="rId22"/>
    <p:sldId id="309" r:id="rId23"/>
    <p:sldId id="296" r:id="rId24"/>
    <p:sldId id="310" r:id="rId25"/>
    <p:sldId id="291" r:id="rId26"/>
    <p:sldId id="311" r:id="rId27"/>
    <p:sldId id="297" r:id="rId28"/>
    <p:sldId id="298" r:id="rId29"/>
  </p:sldIdLst>
  <p:sldSz cx="12192000" cy="6858000"/>
  <p:notesSz cx="6858000" cy="9144000"/>
  <p:defaultTextStyle>
    <a:defPPr rtl="0">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4" autoAdjust="0"/>
    <p:restoredTop sz="93204" autoAdjust="0"/>
  </p:normalViewPr>
  <p:slideViewPr>
    <p:cSldViewPr snapToGrid="0">
      <p:cViewPr varScale="1">
        <p:scale>
          <a:sx n="106" d="100"/>
          <a:sy n="106" d="100"/>
        </p:scale>
        <p:origin x="786" y="108"/>
      </p:cViewPr>
      <p:guideLst>
        <p:guide orient="horz" pos="777"/>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7" d="100"/>
          <a:sy n="97" d="100"/>
        </p:scale>
        <p:origin x="286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A0BDEBA1-176B-4684-BC73-32324FF9EDF5}" type="datetime1">
              <a:rPr lang="es-ES" smtClean="0"/>
              <a:t>03/08/2024</a:t>
            </a:fld>
            <a:endParaRPr lang="es-ES" dirty="0"/>
          </a:p>
        </p:txBody>
      </p:sp>
      <p:sp>
        <p:nvSpPr>
          <p:cNvPr id="4" name="Marcador de pie de página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5" name="Marcador de número de diapositiva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BBEB6193-5AA7-489B-8575-00593FC261DE}" type="slidenum">
              <a:rPr lang="es-ES" smtClean="0"/>
              <a:t>‹Nº›</a:t>
            </a:fld>
            <a:endParaRPr lang="es-E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s-ES" sz="1200"/>
            </a:lvl1pPr>
          </a:lstStyle>
          <a:p>
            <a:fld id="{0A3C1E36-AAB4-47D5-89F4-8F921BD84148}" type="datetime1">
              <a:rPr lang="es-ES" smtClean="0"/>
              <a:t>03/08/2024</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s-ES"/>
            </a:defPP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s-ES"/>
            </a:defP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10895658-EA1F-4910-80AB-4DA76E167475}" type="slidenum">
              <a:rPr lang="es-ES" noProof="0" smtClean="0"/>
              <a:t>‹Nº›</a:t>
            </a:fld>
            <a:endParaRPr lang="es-ES" noProof="0"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a:t>
            </a:fld>
            <a:endParaRPr lang="es-E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10</a:t>
            </a:fld>
            <a:endParaRPr lang="es-ES" dirty="0"/>
          </a:p>
        </p:txBody>
      </p:sp>
    </p:spTree>
    <p:extLst>
      <p:ext uri="{BB962C8B-B14F-4D97-AF65-F5344CB8AC3E}">
        <p14:creationId xmlns:p14="http://schemas.microsoft.com/office/powerpoint/2010/main" val="2419553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11</a:t>
            </a:fld>
            <a:endParaRPr lang="es-ES" dirty="0"/>
          </a:p>
        </p:txBody>
      </p:sp>
    </p:spTree>
    <p:extLst>
      <p:ext uri="{BB962C8B-B14F-4D97-AF65-F5344CB8AC3E}">
        <p14:creationId xmlns:p14="http://schemas.microsoft.com/office/powerpoint/2010/main" val="395411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12</a:t>
            </a:fld>
            <a:endParaRPr lang="es-ES" dirty="0"/>
          </a:p>
        </p:txBody>
      </p:sp>
    </p:spTree>
    <p:extLst>
      <p:ext uri="{BB962C8B-B14F-4D97-AF65-F5344CB8AC3E}">
        <p14:creationId xmlns:p14="http://schemas.microsoft.com/office/powerpoint/2010/main" val="81905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13</a:t>
            </a:fld>
            <a:endParaRPr lang="es-ES" dirty="0"/>
          </a:p>
        </p:txBody>
      </p:sp>
    </p:spTree>
    <p:extLst>
      <p:ext uri="{BB962C8B-B14F-4D97-AF65-F5344CB8AC3E}">
        <p14:creationId xmlns:p14="http://schemas.microsoft.com/office/powerpoint/2010/main" val="125011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14</a:t>
            </a:fld>
            <a:endParaRPr lang="es-ES" dirty="0"/>
          </a:p>
        </p:txBody>
      </p:sp>
    </p:spTree>
    <p:extLst>
      <p:ext uri="{BB962C8B-B14F-4D97-AF65-F5344CB8AC3E}">
        <p14:creationId xmlns:p14="http://schemas.microsoft.com/office/powerpoint/2010/main" val="1641657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15</a:t>
            </a:fld>
            <a:endParaRPr lang="es-ES" dirty="0"/>
          </a:p>
        </p:txBody>
      </p:sp>
    </p:spTree>
    <p:extLst>
      <p:ext uri="{BB962C8B-B14F-4D97-AF65-F5344CB8AC3E}">
        <p14:creationId xmlns:p14="http://schemas.microsoft.com/office/powerpoint/2010/main" val="378703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16</a:t>
            </a:fld>
            <a:endParaRPr lang="es-ES" dirty="0"/>
          </a:p>
        </p:txBody>
      </p:sp>
    </p:spTree>
    <p:extLst>
      <p:ext uri="{BB962C8B-B14F-4D97-AF65-F5344CB8AC3E}">
        <p14:creationId xmlns:p14="http://schemas.microsoft.com/office/powerpoint/2010/main" val="396153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17</a:t>
            </a:fld>
            <a:endParaRPr lang="es-ES" dirty="0"/>
          </a:p>
        </p:txBody>
      </p:sp>
    </p:spTree>
    <p:extLst>
      <p:ext uri="{BB962C8B-B14F-4D97-AF65-F5344CB8AC3E}">
        <p14:creationId xmlns:p14="http://schemas.microsoft.com/office/powerpoint/2010/main" val="1253657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18</a:t>
            </a:fld>
            <a:endParaRPr lang="es-ES" dirty="0"/>
          </a:p>
        </p:txBody>
      </p:sp>
    </p:spTree>
    <p:extLst>
      <p:ext uri="{BB962C8B-B14F-4D97-AF65-F5344CB8AC3E}">
        <p14:creationId xmlns:p14="http://schemas.microsoft.com/office/powerpoint/2010/main" val="1909792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19</a:t>
            </a:fld>
            <a:endParaRPr lang="es-ES" dirty="0"/>
          </a:p>
        </p:txBody>
      </p:sp>
    </p:spTree>
    <p:extLst>
      <p:ext uri="{BB962C8B-B14F-4D97-AF65-F5344CB8AC3E}">
        <p14:creationId xmlns:p14="http://schemas.microsoft.com/office/powerpoint/2010/main" val="3619000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a:t>
            </a:fld>
            <a:endParaRPr lang="es-ES" dirty="0"/>
          </a:p>
        </p:txBody>
      </p:sp>
    </p:spTree>
    <p:extLst>
      <p:ext uri="{BB962C8B-B14F-4D97-AF65-F5344CB8AC3E}">
        <p14:creationId xmlns:p14="http://schemas.microsoft.com/office/powerpoint/2010/main" val="321771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20</a:t>
            </a:fld>
            <a:endParaRPr lang="es-ES" dirty="0"/>
          </a:p>
        </p:txBody>
      </p:sp>
    </p:spTree>
    <p:extLst>
      <p:ext uri="{BB962C8B-B14F-4D97-AF65-F5344CB8AC3E}">
        <p14:creationId xmlns:p14="http://schemas.microsoft.com/office/powerpoint/2010/main" val="2458917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21</a:t>
            </a:fld>
            <a:endParaRPr lang="es-ES" dirty="0"/>
          </a:p>
        </p:txBody>
      </p:sp>
    </p:spTree>
    <p:extLst>
      <p:ext uri="{BB962C8B-B14F-4D97-AF65-F5344CB8AC3E}">
        <p14:creationId xmlns:p14="http://schemas.microsoft.com/office/powerpoint/2010/main" val="1310628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22</a:t>
            </a:fld>
            <a:endParaRPr lang="es-ES" dirty="0"/>
          </a:p>
        </p:txBody>
      </p:sp>
    </p:spTree>
    <p:extLst>
      <p:ext uri="{BB962C8B-B14F-4D97-AF65-F5344CB8AC3E}">
        <p14:creationId xmlns:p14="http://schemas.microsoft.com/office/powerpoint/2010/main" val="110103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23</a:t>
            </a:fld>
            <a:endParaRPr lang="es-ES" dirty="0"/>
          </a:p>
        </p:txBody>
      </p:sp>
    </p:spTree>
    <p:extLst>
      <p:ext uri="{BB962C8B-B14F-4D97-AF65-F5344CB8AC3E}">
        <p14:creationId xmlns:p14="http://schemas.microsoft.com/office/powerpoint/2010/main" val="2621448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24</a:t>
            </a:fld>
            <a:endParaRPr lang="es-ES" dirty="0"/>
          </a:p>
        </p:txBody>
      </p:sp>
    </p:spTree>
    <p:extLst>
      <p:ext uri="{BB962C8B-B14F-4D97-AF65-F5344CB8AC3E}">
        <p14:creationId xmlns:p14="http://schemas.microsoft.com/office/powerpoint/2010/main" val="233871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3</a:t>
            </a:fld>
            <a:endParaRPr lang="es-E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4</a:t>
            </a:fld>
            <a:endParaRPr lang="es-E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5</a:t>
            </a:fld>
            <a:endParaRPr lang="es-ES" dirty="0"/>
          </a:p>
        </p:txBody>
      </p:sp>
    </p:spTree>
    <p:extLst>
      <p:ext uri="{BB962C8B-B14F-4D97-AF65-F5344CB8AC3E}">
        <p14:creationId xmlns:p14="http://schemas.microsoft.com/office/powerpoint/2010/main" val="53672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6</a:t>
            </a:fld>
            <a:endParaRPr lang="es-ES" dirty="0"/>
          </a:p>
        </p:txBody>
      </p:sp>
    </p:spTree>
    <p:extLst>
      <p:ext uri="{BB962C8B-B14F-4D97-AF65-F5344CB8AC3E}">
        <p14:creationId xmlns:p14="http://schemas.microsoft.com/office/powerpoint/2010/main" val="186295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7</a:t>
            </a:fld>
            <a:endParaRPr lang="es-ES" dirty="0"/>
          </a:p>
        </p:txBody>
      </p:sp>
    </p:spTree>
    <p:extLst>
      <p:ext uri="{BB962C8B-B14F-4D97-AF65-F5344CB8AC3E}">
        <p14:creationId xmlns:p14="http://schemas.microsoft.com/office/powerpoint/2010/main" val="178685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8</a:t>
            </a:fld>
            <a:endParaRPr lang="es-ES" dirty="0"/>
          </a:p>
        </p:txBody>
      </p:sp>
    </p:spTree>
    <p:extLst>
      <p:ext uri="{BB962C8B-B14F-4D97-AF65-F5344CB8AC3E}">
        <p14:creationId xmlns:p14="http://schemas.microsoft.com/office/powerpoint/2010/main" val="130633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9</a:t>
            </a:fld>
            <a:endParaRPr lang="es-ES" dirty="0"/>
          </a:p>
        </p:txBody>
      </p:sp>
    </p:spTree>
    <p:extLst>
      <p:ext uri="{BB962C8B-B14F-4D97-AF65-F5344CB8AC3E}">
        <p14:creationId xmlns:p14="http://schemas.microsoft.com/office/powerpoint/2010/main" val="3998040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lo el título">
    <p:bg>
      <p:bgPr>
        <a:solidFill>
          <a:schemeClr val="accent2"/>
        </a:soli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grpSp>
          <p:nvGrpSpPr>
            <p:cNvPr id="116" name="Grupo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upo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upo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upo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upo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upo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upo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upo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297" name="Gráfico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áfico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Conector recto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rtlCol="0" anchor="ctr"/>
          <a:lstStyle>
            <a:lvl1pPr algn="l">
              <a:defRPr lang="es-ES" sz="6000" cap="all" baseline="0">
                <a:solidFill>
                  <a:schemeClr val="tx2"/>
                </a:solidFill>
              </a:defRPr>
            </a:lvl1pPr>
          </a:lstStyle>
          <a:p>
            <a:pPr rtl="0"/>
            <a:r>
              <a:rPr lang="es-ES"/>
              <a:t>Haga clic para agregar un título</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 Tabla">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rtlCol="0" anchor="t" anchorCtr="0"/>
          <a:lstStyle>
            <a:lvl1pPr>
              <a:defRPr lang="es-ES" cap="all" baseline="0">
                <a:solidFill>
                  <a:schemeClr val="accent1"/>
                </a:solidFill>
              </a:defRPr>
            </a:lvl1pPr>
          </a:lstStyle>
          <a:p>
            <a:pPr rtl="0"/>
            <a:r>
              <a:rPr lang="es-ES"/>
              <a:t>HAGA CLIC PARA AGREGAR UN TÍTULO</a:t>
            </a:r>
          </a:p>
        </p:txBody>
      </p:sp>
      <p:sp>
        <p:nvSpPr>
          <p:cNvPr id="7" name="Rectángulo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5" name="Marcador de texto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s-ES" sz="1800" smtClean="0"/>
            </a:lvl1pPr>
            <a:lvl2pPr>
              <a:spcBef>
                <a:spcPts val="0"/>
              </a:spcBef>
              <a:spcAft>
                <a:spcPts val="1200"/>
              </a:spcAft>
              <a:defRPr lang="es-ES" sz="1800" smtClean="0"/>
            </a:lvl2pPr>
            <a:lvl3pPr>
              <a:spcBef>
                <a:spcPts val="0"/>
              </a:spcBef>
              <a:spcAft>
                <a:spcPts val="1200"/>
              </a:spcAft>
              <a:defRPr lang="es-ES" sz="1800" smtClean="0"/>
            </a:lvl3pPr>
            <a:lvl4pPr>
              <a:spcBef>
                <a:spcPts val="0"/>
              </a:spcBef>
              <a:spcAft>
                <a:spcPts val="1200"/>
              </a:spcAft>
              <a:defRPr lang="es-ES" sz="1800" smtClean="0"/>
            </a:lvl4pPr>
            <a:lvl5pPr>
              <a:spcBef>
                <a:spcPts val="0"/>
              </a:spcBef>
              <a:spcAft>
                <a:spcPts val="1200"/>
              </a:spcAft>
              <a:defRPr lang="es-ES" sz="1800"/>
            </a:lvl5pPr>
          </a:lstStyle>
          <a:p>
            <a:pPr lvl="0" rtl="0"/>
            <a:r>
              <a:rPr lang="es-ES"/>
              <a:t>Haga clic para agregar texto </a:t>
            </a:r>
          </a:p>
          <a:p>
            <a:pPr marL="685800" lvl="1" indent="-228600" rtl="0"/>
            <a:r>
              <a:rPr lang="es-ES"/>
              <a:t>Segundo nivel</a:t>
            </a:r>
          </a:p>
          <a:p>
            <a:pPr marL="1143000" lvl="2" indent="-228600" rtl="0"/>
            <a:r>
              <a:rPr lang="es-ES"/>
              <a:t>Tercer nivel</a:t>
            </a:r>
          </a:p>
          <a:p>
            <a:pPr marL="1600200" lvl="3" indent="-228600" rtl="0"/>
            <a:r>
              <a:rPr lang="es-ES"/>
              <a:t>Cuarto nivel</a:t>
            </a:r>
          </a:p>
          <a:p>
            <a:pPr marL="2057400" lvl="4" indent="-228600" rtl="0"/>
            <a:r>
              <a:rPr lang="es-ES"/>
              <a:t>Quinto nivel</a:t>
            </a:r>
          </a:p>
        </p:txBody>
      </p:sp>
      <p:sp>
        <p:nvSpPr>
          <p:cNvPr id="8" name="Marcador de posición de tabla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rtlCol="0"/>
          <a:lstStyle>
            <a:lvl1pPr>
              <a:defRPr lang="es-ES"/>
            </a:lvl1pPr>
          </a:lstStyle>
          <a:p>
            <a:pPr rtl="0"/>
            <a:r>
              <a:rPr lang="es-ES"/>
              <a:t>Haga clic en el icono para insertar una tabla</a:t>
            </a:r>
          </a:p>
        </p:txBody>
      </p:sp>
      <p:sp>
        <p:nvSpPr>
          <p:cNvPr id="3" name="Marcador de fecha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rtlCol="0"/>
          <a:lstStyle>
            <a:lvl1pPr>
              <a:defRPr lang="es-ES">
                <a:solidFill>
                  <a:schemeClr val="tx1"/>
                </a:solidFill>
              </a:defRPr>
            </a:lvl1pPr>
          </a:lstStyle>
          <a:p>
            <a:pPr rtl="0"/>
            <a:fld id="{F52EB143-0484-4B4A-822A-8DC2C064522B}" type="datetime1">
              <a:rPr lang="es-ES" smtClean="0"/>
              <a:t>03/08/2024</a:t>
            </a:fld>
            <a:endParaRPr lang="es-ES" dirty="0"/>
          </a:p>
        </p:txBody>
      </p:sp>
      <p:sp>
        <p:nvSpPr>
          <p:cNvPr id="4" name="Marcador de pie de página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rtlCol="0"/>
          <a:lstStyle>
            <a:lvl1pPr>
              <a:defRPr lang="es-ES">
                <a:solidFill>
                  <a:schemeClr val="tx1"/>
                </a:solidFill>
              </a:defRPr>
            </a:lvl1pPr>
          </a:lstStyle>
          <a:p>
            <a:pPr rtl="0"/>
            <a:r>
              <a:rPr lang="es-ES"/>
              <a:t>Título de la presentación</a:t>
            </a:r>
            <a:endParaRPr lang="es-ES" dirty="0"/>
          </a:p>
        </p:txBody>
      </p:sp>
      <p:sp>
        <p:nvSpPr>
          <p:cNvPr id="6" name="Marcador de número de diapositiva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rtlCol="0"/>
          <a:lstStyle>
            <a:lvl1pPr>
              <a:defRPr lang="es-ES">
                <a:solidFill>
                  <a:schemeClr val="tx1"/>
                </a:solidFill>
              </a:defRPr>
            </a:lvl1pPr>
          </a:lstStyle>
          <a:p>
            <a:pPr rtl="0"/>
            <a:fld id="{B5CEABB6-07DC-46E8-9B57-56EC44A396E5}" type="slidenum">
              <a:rPr lang="es-ES" smtClean="0"/>
              <a:pPr rtl="0"/>
              <a:t>‹Nº›</a:t>
            </a:fld>
            <a:endParaRPr lang="es-E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s contenidos 3">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rtlCol="0" anchor="t" anchorCtr="0"/>
          <a:lstStyle>
            <a:lvl1pPr>
              <a:defRPr lang="es-ES" cap="all" baseline="0">
                <a:solidFill>
                  <a:schemeClr val="tx2"/>
                </a:solidFill>
              </a:defRPr>
            </a:lvl1pPr>
          </a:lstStyle>
          <a:p>
            <a:pPr rtl="0"/>
            <a:r>
              <a:rPr lang="es-ES"/>
              <a:t>HAGA CLIC PARA AGREGAR UN TÍTULO</a:t>
            </a:r>
          </a:p>
        </p:txBody>
      </p:sp>
      <p:grpSp>
        <p:nvGrpSpPr>
          <p:cNvPr id="10" name="Grupo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pic>
          <p:nvPicPr>
            <p:cNvPr id="48" name="Gráfico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áfico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Marcador de contenido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rtlCol="0">
            <a:normAutofit/>
          </a:bodyPr>
          <a:lstStyle>
            <a:lvl1pPr marL="0" indent="0">
              <a:lnSpc>
                <a:spcPct val="100000"/>
              </a:lnSpc>
              <a:spcBef>
                <a:spcPts val="0"/>
              </a:spcBef>
              <a:spcAft>
                <a:spcPts val="600"/>
              </a:spcAft>
              <a:buFont typeface="Arial" panose="020B0604020202020204" pitchFamily="34" charset="0"/>
              <a:buNone/>
              <a:defRPr lang="es-ES" sz="1800">
                <a:solidFill>
                  <a:schemeClr val="bg1"/>
                </a:solidFill>
              </a:defRPr>
            </a:lvl1pPr>
            <a:lvl2pPr marL="457200">
              <a:lnSpc>
                <a:spcPct val="100000"/>
              </a:lnSpc>
              <a:spcAft>
                <a:spcPts val="600"/>
              </a:spcAft>
              <a:defRPr lang="es-ES" sz="1800">
                <a:solidFill>
                  <a:schemeClr val="bg1"/>
                </a:solidFill>
              </a:defRPr>
            </a:lvl2pPr>
            <a:lvl3pPr marL="914400">
              <a:lnSpc>
                <a:spcPct val="100000"/>
              </a:lnSpc>
              <a:spcAft>
                <a:spcPts val="600"/>
              </a:spcAft>
              <a:defRPr lang="es-ES" sz="1800">
                <a:solidFill>
                  <a:schemeClr val="bg1"/>
                </a:solidFill>
              </a:defRPr>
            </a:lvl3pPr>
            <a:lvl4pPr marL="1371600">
              <a:lnSpc>
                <a:spcPct val="100000"/>
              </a:lnSpc>
              <a:spcAft>
                <a:spcPts val="600"/>
              </a:spcAft>
              <a:defRPr lang="es-ES" sz="1800">
                <a:solidFill>
                  <a:schemeClr val="bg1"/>
                </a:solidFill>
              </a:defRPr>
            </a:lvl4pPr>
            <a:lvl5pPr marL="1828800">
              <a:lnSpc>
                <a:spcPct val="100000"/>
              </a:lnSpc>
              <a:spcAft>
                <a:spcPts val="600"/>
              </a:spcAft>
              <a:defRPr lang="es-ES" sz="1800">
                <a:solidFill>
                  <a:schemeClr val="bg1"/>
                </a:solidFill>
              </a:defRPr>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14" name="Marcador de texto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rtlCol="0">
            <a:normAutofit/>
          </a:bodyPr>
          <a:lstStyle>
            <a:lvl1pPr marL="342900" indent="-342900">
              <a:spcAft>
                <a:spcPts val="600"/>
              </a:spcAft>
              <a:buFont typeface="+mj-lt"/>
              <a:buAutoNum type="arabicPeriod"/>
              <a:defRPr lang="es-ES" sz="1800">
                <a:solidFill>
                  <a:schemeClr val="bg1"/>
                </a:solidFill>
              </a:defRPr>
            </a:lvl1pPr>
            <a:lvl2pPr marL="800100" indent="-342900">
              <a:spcAft>
                <a:spcPts val="600"/>
              </a:spcAft>
              <a:buFont typeface="+mj-lt"/>
              <a:buAutoNum type="alphaLcPeriod"/>
              <a:defRPr lang="es-ES" sz="1800">
                <a:solidFill>
                  <a:schemeClr val="bg1"/>
                </a:solidFill>
              </a:defRPr>
            </a:lvl2pPr>
            <a:lvl3pPr marL="1257300" indent="-342900">
              <a:spcAft>
                <a:spcPts val="600"/>
              </a:spcAft>
              <a:buFont typeface="+mj-lt"/>
              <a:buAutoNum type="arabicParenR"/>
              <a:defRPr lang="es-ES" sz="1800">
                <a:solidFill>
                  <a:schemeClr val="bg1"/>
                </a:solidFill>
              </a:defRPr>
            </a:lvl3pPr>
            <a:lvl4pPr marL="1714500" indent="-342900">
              <a:spcAft>
                <a:spcPts val="600"/>
              </a:spcAft>
              <a:buFont typeface="+mj-lt"/>
              <a:buAutoNum type="alphaLcParenR"/>
              <a:defRPr lang="es-ES" sz="1800">
                <a:solidFill>
                  <a:schemeClr val="bg1"/>
                </a:solidFill>
              </a:defRPr>
            </a:lvl4pPr>
            <a:lvl5pPr marL="2171700" indent="-342900">
              <a:spcAft>
                <a:spcPts val="600"/>
              </a:spcAft>
              <a:buFont typeface="+mj-lt"/>
              <a:buAutoNum type="romanLcPeriod"/>
              <a:defRPr lang="es-ES" sz="1800">
                <a:solidFill>
                  <a:schemeClr val="bg1"/>
                </a:solidFill>
              </a:defRPr>
            </a:lvl5pPr>
          </a:lstStyle>
          <a:p>
            <a:pPr lvl="0" rtl="0"/>
            <a:r>
              <a:rPr lang="es-ES"/>
              <a:t>Haga clic para agregar texto </a:t>
            </a:r>
          </a:p>
          <a:p>
            <a:pPr lvl="1" rtl="0"/>
            <a:r>
              <a:rPr lang="es-ES"/>
              <a:t>Segundo nivel</a:t>
            </a:r>
          </a:p>
          <a:p>
            <a:pPr lvl="2" rtl="0"/>
            <a:r>
              <a:rPr lang="es-ES"/>
              <a:t>Tercer nivel</a:t>
            </a:r>
          </a:p>
          <a:p>
            <a:pPr lvl="3" rtl="0"/>
            <a:r>
              <a:rPr lang="es-ES"/>
              <a:t>Cuarto nivel</a:t>
            </a:r>
          </a:p>
          <a:p>
            <a:pPr lvl="4" rtl="0"/>
            <a:r>
              <a:rPr lang="es-ES"/>
              <a:t>Quinto nivel</a:t>
            </a:r>
          </a:p>
        </p:txBody>
      </p:sp>
      <p:sp>
        <p:nvSpPr>
          <p:cNvPr id="63" name="Marcador de fecha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rtlCol="0"/>
          <a:lstStyle>
            <a:lvl1pPr>
              <a:defRPr lang="es-ES">
                <a:solidFill>
                  <a:schemeClr val="bg1"/>
                </a:solidFill>
              </a:defRPr>
            </a:lvl1pPr>
          </a:lstStyle>
          <a:p>
            <a:pPr rtl="0"/>
            <a:fld id="{72E03785-F6E3-493F-956A-4BC16E39C284}" type="datetime1">
              <a:rPr lang="es-ES" smtClean="0"/>
              <a:t>03/08/2024</a:t>
            </a:fld>
            <a:endParaRPr lang="es-ES" dirty="0"/>
          </a:p>
        </p:txBody>
      </p:sp>
      <p:sp>
        <p:nvSpPr>
          <p:cNvPr id="64" name="Marcador de pie de página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rtlCol="0"/>
          <a:lstStyle>
            <a:lvl1pPr>
              <a:defRPr lang="es-ES">
                <a:solidFill>
                  <a:schemeClr val="bg1"/>
                </a:solidFill>
              </a:defRPr>
            </a:lvl1pPr>
          </a:lstStyle>
          <a:p>
            <a:pPr rtl="0"/>
            <a:r>
              <a:rPr lang="es-ES"/>
              <a:t>Título de la presentación</a:t>
            </a:r>
            <a:endParaRPr lang="es-ES" dirty="0"/>
          </a:p>
        </p:txBody>
      </p:sp>
      <p:sp>
        <p:nvSpPr>
          <p:cNvPr id="65" name="Marcador de número de diapositiva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rtlCol="0"/>
          <a:lstStyle>
            <a:lvl1pPr>
              <a:defRPr lang="es-ES">
                <a:solidFill>
                  <a:schemeClr val="bg1"/>
                </a:solidFill>
              </a:defRPr>
            </a:lvl1pPr>
          </a:lstStyle>
          <a:p>
            <a:pPr rtl="0"/>
            <a:fld id="{B5CEABB6-07DC-46E8-9B57-56EC44A396E5}" type="slidenum">
              <a:rPr lang="es-ES" smtClean="0"/>
              <a:pPr rtl="0"/>
              <a:t>‹Nº›</a:t>
            </a:fld>
            <a:endParaRPr lang="es-E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sa">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rtlCol="0" anchor="t" anchorCtr="0"/>
          <a:lstStyle>
            <a:lvl1pPr>
              <a:defRPr lang="es-ES" cap="all" baseline="0">
                <a:solidFill>
                  <a:schemeClr val="accent1"/>
                </a:solidFill>
              </a:defRPr>
            </a:lvl1pPr>
          </a:lstStyle>
          <a:p>
            <a:pPr rtl="0"/>
            <a:r>
              <a:rPr lang="es-ES"/>
              <a:t>HAGA CLIC PARA AGREGAR UN TÍTULO</a:t>
            </a:r>
          </a:p>
        </p:txBody>
      </p:sp>
      <p:sp>
        <p:nvSpPr>
          <p:cNvPr id="5" name="Marcador de posición de tabla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rtlCol="0"/>
          <a:lstStyle>
            <a:lvl1pPr>
              <a:defRPr lang="es-ES"/>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lang="es-ES"/>
            </a:pPr>
            <a:r>
              <a:rPr lang="es-ES"/>
              <a:t>Haga clic en el icono para insertar una tabla</a:t>
            </a:r>
          </a:p>
          <a:p>
            <a:pPr rtl="0"/>
            <a:endParaRPr lang="es-ES" dirty="0"/>
          </a:p>
        </p:txBody>
      </p:sp>
      <p:sp>
        <p:nvSpPr>
          <p:cNvPr id="7" name="Rectángulo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 name="Marcador de fecha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rtlCol="0"/>
          <a:lstStyle>
            <a:lvl1pPr>
              <a:defRPr lang="es-ES">
                <a:solidFill>
                  <a:schemeClr val="tx1"/>
                </a:solidFill>
              </a:defRPr>
            </a:lvl1pPr>
          </a:lstStyle>
          <a:p>
            <a:pPr rtl="0"/>
            <a:fld id="{20B67A72-3A57-4FB3-90CC-3D658B9B24C0}" type="datetime1">
              <a:rPr lang="es-ES" smtClean="0"/>
              <a:t>03/08/2024</a:t>
            </a:fld>
            <a:endParaRPr lang="es-ES" dirty="0"/>
          </a:p>
        </p:txBody>
      </p:sp>
      <p:sp>
        <p:nvSpPr>
          <p:cNvPr id="4" name="Marcador de pie de página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rtlCol="0"/>
          <a:lstStyle>
            <a:lvl1pPr>
              <a:defRPr lang="es-ES">
                <a:solidFill>
                  <a:schemeClr val="tx1"/>
                </a:solidFill>
              </a:defRPr>
            </a:lvl1pPr>
          </a:lstStyle>
          <a:p>
            <a:pPr rtl="0"/>
            <a:r>
              <a:rPr lang="es-ES"/>
              <a:t>Título de la presentación</a:t>
            </a:r>
            <a:endParaRPr lang="es-ES" dirty="0"/>
          </a:p>
        </p:txBody>
      </p:sp>
      <p:sp>
        <p:nvSpPr>
          <p:cNvPr id="6" name="Marcador de número de diapositiva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rtlCol="0"/>
          <a:lstStyle>
            <a:lvl1pPr>
              <a:defRPr lang="es-ES">
                <a:solidFill>
                  <a:schemeClr val="tx1"/>
                </a:solidFill>
              </a:defRPr>
            </a:lvl1pPr>
          </a:lstStyle>
          <a:p>
            <a:pPr rtl="0"/>
            <a:fld id="{B5CEABB6-07DC-46E8-9B57-56EC44A396E5}" type="slidenum">
              <a:rPr lang="es-ES" smtClean="0"/>
              <a:pPr rtl="0"/>
              <a:t>‹Nº›</a:t>
            </a:fld>
            <a:endParaRPr lang="es-E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ido 2">
    <p:bg>
      <p:bgPr>
        <a:solidFill>
          <a:schemeClr val="accent2"/>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grpSp>
          <p:nvGrpSpPr>
            <p:cNvPr id="116" name="Grupo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upo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upo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upo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upo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upo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upo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upo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297" name="Gráfico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áfico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Conector recto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rtlCol="0" anchor="b">
            <a:normAutofit/>
          </a:bodyPr>
          <a:lstStyle>
            <a:lvl1pPr algn="l">
              <a:defRPr lang="es-ES" sz="4400" cap="all" baseline="0">
                <a:solidFill>
                  <a:schemeClr val="tx2"/>
                </a:solidFill>
              </a:defRPr>
            </a:lvl1pPr>
          </a:lstStyle>
          <a:p>
            <a:pPr rtl="0"/>
            <a:r>
              <a:rPr lang="es-ES"/>
              <a:t>Haga clic para agregar un título</a:t>
            </a:r>
          </a:p>
        </p:txBody>
      </p:sp>
      <p:sp>
        <p:nvSpPr>
          <p:cNvPr id="3" name="Subtítulo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rtlCol="0">
            <a:normAutofit/>
          </a:bodyPr>
          <a:lstStyle>
            <a:lvl1pPr marL="0" indent="0" algn="l">
              <a:lnSpc>
                <a:spcPct val="150000"/>
              </a:lnSpc>
              <a:spcBef>
                <a:spcPts val="0"/>
              </a:spcBef>
              <a:buNone/>
              <a:defRPr lang="es-ES" sz="1800">
                <a:solidFill>
                  <a:schemeClr val="tx2"/>
                </a:solidFill>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agregar un subtítulo</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ido 3">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rtlCol="0" anchor="b" anchorCtr="0"/>
          <a:lstStyle>
            <a:lvl1pPr>
              <a:defRPr lang="es-ES" cap="all" baseline="0">
                <a:solidFill>
                  <a:schemeClr val="accent1"/>
                </a:solidFill>
              </a:defRPr>
            </a:lvl1pPr>
          </a:lstStyle>
          <a:p>
            <a:pPr rtl="0"/>
            <a:r>
              <a:rPr lang="es-ES"/>
              <a:t>HAGA CLIC PARA AGREGAR UN TÍTULO</a:t>
            </a:r>
          </a:p>
        </p:txBody>
      </p:sp>
      <p:sp>
        <p:nvSpPr>
          <p:cNvPr id="7" name="Marcador de contenido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rtlCol="0">
            <a:normAutofit/>
          </a:bodyPr>
          <a:lstStyle>
            <a:lvl1pPr marL="0" indent="0">
              <a:lnSpc>
                <a:spcPct val="150000"/>
              </a:lnSpc>
              <a:spcBef>
                <a:spcPts val="0"/>
              </a:spcBef>
              <a:spcAft>
                <a:spcPts val="0"/>
              </a:spcAft>
              <a:buFont typeface="Arial" panose="020B0604020202020204" pitchFamily="34" charset="0"/>
              <a:buNone/>
              <a:defRPr lang="es-ES" sz="2400"/>
            </a:lvl1pPr>
            <a:lvl2pPr marL="457200">
              <a:lnSpc>
                <a:spcPts val="2000"/>
              </a:lnSpc>
              <a:defRPr lang="es-ES" sz="1800"/>
            </a:lvl2pPr>
            <a:lvl3pPr marL="914400">
              <a:lnSpc>
                <a:spcPts val="2000"/>
              </a:lnSpc>
              <a:defRPr lang="es-ES" sz="1800"/>
            </a:lvl3pPr>
            <a:lvl4pPr marL="1371600">
              <a:lnSpc>
                <a:spcPts val="2000"/>
              </a:lnSpc>
              <a:defRPr lang="es-ES" sz="1800"/>
            </a:lvl4pPr>
            <a:lvl5pPr marL="1828800">
              <a:lnSpc>
                <a:spcPts val="2000"/>
              </a:lnSpc>
              <a:defRPr lang="es-ES" sz="18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grpSp>
        <p:nvGrpSpPr>
          <p:cNvPr id="3" name="Grupo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20" name="Imagen 19" descr="Un patrón seleccionado blanco y negro&#10;&#10;Descripción generada automáticamente con confianza baja">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áfico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4" name="Gráfico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upo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upo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upo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upo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upo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upo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upo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upo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cxnSp>
          <p:nvCxnSpPr>
            <p:cNvPr id="66" name="Conector recto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grpSp>
      <p:sp>
        <p:nvSpPr>
          <p:cNvPr id="4" name="Marcador de pie de página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rtlCol="0"/>
          <a:lstStyle>
            <a:lvl1pPr>
              <a:defRPr lang="es-ES">
                <a:solidFill>
                  <a:schemeClr val="tx1"/>
                </a:solidFill>
              </a:defRPr>
            </a:lvl1pPr>
          </a:lstStyle>
          <a:p>
            <a:pPr rtl="0"/>
            <a:r>
              <a:rPr lang="es-ES"/>
              <a:t>Título de la presentación</a:t>
            </a:r>
            <a:endParaRPr lang="es-ES" dirty="0"/>
          </a:p>
        </p:txBody>
      </p:sp>
      <p:sp>
        <p:nvSpPr>
          <p:cNvPr id="5" name="Marcador de número de diapositiva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rtlCol="0"/>
          <a:lstStyle>
            <a:lvl1pPr>
              <a:defRPr lang="es-ES">
                <a:solidFill>
                  <a:schemeClr val="tx1"/>
                </a:solidFill>
              </a:defRPr>
            </a:lvl1pPr>
          </a:lstStyle>
          <a:p>
            <a:pPr rtl="0"/>
            <a:fld id="{B5CEABB6-07DC-46E8-9B57-56EC44A396E5}" type="slidenum">
              <a:rPr lang="es-ES" smtClean="0"/>
              <a:pPr rtl="0"/>
              <a:t>‹Nº›</a:t>
            </a:fld>
            <a:endParaRPr lang="es-ES" dirty="0"/>
          </a:p>
        </p:txBody>
      </p:sp>
      <p:sp>
        <p:nvSpPr>
          <p:cNvPr id="6" name="Marcador de fecha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rtlCol="0"/>
          <a:lstStyle>
            <a:lvl1pPr>
              <a:defRPr lang="es-ES">
                <a:solidFill>
                  <a:schemeClr val="tx1"/>
                </a:solidFill>
              </a:defRPr>
            </a:lvl1pPr>
          </a:lstStyle>
          <a:p>
            <a:pPr rtl="0"/>
            <a:fld id="{9C9B4FAC-0AE5-4FDD-9B45-49F12FBE70E9}" type="datetime1">
              <a:rPr lang="es-ES" smtClean="0"/>
              <a:t>03/08/2024</a:t>
            </a:fld>
            <a:endParaRPr lang="es-E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 Imagen">
    <p:bg>
      <p:bgPr>
        <a:solidFill>
          <a:schemeClr val="accent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rtlCol="0" anchor="ctr">
            <a:normAutofit/>
          </a:bodyPr>
          <a:lstStyle>
            <a:lvl1pPr algn="l">
              <a:defRPr lang="es-ES" sz="4800" cap="all" baseline="0">
                <a:solidFill>
                  <a:schemeClr val="tx2"/>
                </a:solidFill>
              </a:defRPr>
            </a:lvl1pPr>
          </a:lstStyle>
          <a:p>
            <a:pPr rtl="0"/>
            <a:r>
              <a:rPr lang="es-ES"/>
              <a:t>Haga clic para agregar un título</a:t>
            </a:r>
          </a:p>
        </p:txBody>
      </p:sp>
      <p:sp>
        <p:nvSpPr>
          <p:cNvPr id="63" name="Marcador de posición de imagen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rtlCol="0">
            <a:noAutofit/>
          </a:bodyPr>
          <a:lstStyle>
            <a:lvl1pPr algn="ctr">
              <a:defRPr lang="es-ES" sz="2000">
                <a:solidFill>
                  <a:schemeClr val="bg1"/>
                </a:solidFill>
              </a:defRPr>
            </a:lvl1pPr>
          </a:lstStyle>
          <a:p>
            <a:pPr rtl="0"/>
            <a:r>
              <a:rPr lang="es-ES"/>
              <a:t>Haga clic en el icono para insertar una imagen</a:t>
            </a:r>
          </a:p>
        </p:txBody>
      </p:sp>
      <p:grpSp>
        <p:nvGrpSpPr>
          <p:cNvPr id="4" name="Grupo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3" name="Gráfico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1" name="Imagen 10" descr="Un patrón seleccionado blanco y negro&#10;&#10;Descripción generada automáticamente con confianza baja">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 Subtítulo + Imagen ">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rtlCol="0" anchor="b">
            <a:normAutofit/>
          </a:bodyPr>
          <a:lstStyle>
            <a:lvl1pPr algn="l">
              <a:defRPr lang="es-ES" sz="4800" cap="all" baseline="0">
                <a:solidFill>
                  <a:schemeClr val="tx2"/>
                </a:solidFill>
              </a:defRPr>
            </a:lvl1pPr>
          </a:lstStyle>
          <a:p>
            <a:pPr rtl="0"/>
            <a:r>
              <a:rPr lang="es-ES"/>
              <a:t>Haga clic para agregar un título</a:t>
            </a:r>
          </a:p>
        </p:txBody>
      </p:sp>
      <p:sp>
        <p:nvSpPr>
          <p:cNvPr id="3" name="Subtítulo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rtlCol="0">
            <a:normAutofit/>
          </a:bodyPr>
          <a:lstStyle>
            <a:lvl1pPr marL="0" indent="0" algn="l">
              <a:lnSpc>
                <a:spcPct val="150000"/>
              </a:lnSpc>
              <a:spcBef>
                <a:spcPts val="0"/>
              </a:spcBef>
              <a:buNone/>
              <a:defRPr lang="es-ES" sz="2400">
                <a:solidFill>
                  <a:schemeClr val="tx2"/>
                </a:solidFill>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agregar un subtítulo</a:t>
            </a:r>
          </a:p>
        </p:txBody>
      </p:sp>
      <p:grpSp>
        <p:nvGrpSpPr>
          <p:cNvPr id="4" name="Grupo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3" name="Gráfico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upo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upo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upo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upo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upo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upo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upo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upo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grpSp>
      <p:sp>
        <p:nvSpPr>
          <p:cNvPr id="63" name="Marcador de posición de imagen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rtlCol="0">
            <a:noAutofit/>
          </a:bodyPr>
          <a:lstStyle>
            <a:lvl1pPr marL="0" indent="0" algn="ctr">
              <a:buNone/>
              <a:defRPr lang="es-ES" sz="2000">
                <a:solidFill>
                  <a:schemeClr val="bg1"/>
                </a:solidFill>
              </a:defRPr>
            </a:lvl1pPr>
          </a:lstStyle>
          <a:p>
            <a:pPr rtl="0"/>
            <a:r>
              <a:rPr lang="es-ES"/>
              <a:t>Haga clic en el icono para insertar una imagen</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1">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rtlCol="0" anchor="t" anchorCtr="0"/>
          <a:lstStyle>
            <a:lvl1pPr>
              <a:defRPr lang="es-ES" cap="all" baseline="0">
                <a:solidFill>
                  <a:schemeClr val="tx2"/>
                </a:solidFill>
              </a:defRPr>
            </a:lvl1pPr>
          </a:lstStyle>
          <a:p>
            <a:pPr rtl="0"/>
            <a:r>
              <a:rPr lang="es-ES"/>
              <a:t>HAGA CLIC PARA AGREGAR UN TÍTULO</a:t>
            </a:r>
          </a:p>
        </p:txBody>
      </p:sp>
      <p:grpSp>
        <p:nvGrpSpPr>
          <p:cNvPr id="3" name="Grupo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8" name="Gráfico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35" name="Imagen 34" descr="Un patrón seleccionado blanco y negro&#10;&#10;Descripción generada automáticamente con confianza baja">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áfico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38" name="Gráfico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upo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upo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upo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upo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upo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upo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upo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upo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cxnSp>
          <p:nvCxnSpPr>
            <p:cNvPr id="63" name="Conector recto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grpSp>
      <p:sp>
        <p:nvSpPr>
          <p:cNvPr id="67" name="Marcador de fecha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rtlCol="0"/>
          <a:lstStyle>
            <a:lvl1pPr>
              <a:defRPr lang="es-ES">
                <a:solidFill>
                  <a:schemeClr val="bg1"/>
                </a:solidFill>
              </a:defRPr>
            </a:lvl1pPr>
          </a:lstStyle>
          <a:p>
            <a:pPr rtl="0"/>
            <a:fld id="{2C2B5D10-01BA-46C4-A39E-A3A8F037168D}" type="datetime1">
              <a:rPr lang="es-ES" smtClean="0"/>
              <a:t>03/08/2024</a:t>
            </a:fld>
            <a:endParaRPr lang="es-ES" dirty="0"/>
          </a:p>
        </p:txBody>
      </p:sp>
      <p:sp>
        <p:nvSpPr>
          <p:cNvPr id="68" name="Marcador de pie de página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rtlCol="0"/>
          <a:lstStyle>
            <a:lvl1pPr>
              <a:defRPr lang="es-ES">
                <a:solidFill>
                  <a:schemeClr val="bg1"/>
                </a:solidFill>
              </a:defRPr>
            </a:lvl1pPr>
          </a:lstStyle>
          <a:p>
            <a:pPr rtl="0"/>
            <a:r>
              <a:rPr lang="es-ES"/>
              <a:t>Título de la presentación</a:t>
            </a:r>
            <a:endParaRPr lang="es-ES" dirty="0"/>
          </a:p>
        </p:txBody>
      </p:sp>
      <p:sp>
        <p:nvSpPr>
          <p:cNvPr id="69" name="Marcador de número de diapositiva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rtlCol="0"/>
          <a:lstStyle>
            <a:lvl1pPr>
              <a:defRPr lang="es-ES">
                <a:solidFill>
                  <a:schemeClr val="bg1"/>
                </a:solidFill>
              </a:defRPr>
            </a:lvl1pPr>
          </a:lstStyle>
          <a:p>
            <a:pPr rtl="0"/>
            <a:fld id="{B5CEABB6-07DC-46E8-9B57-56EC44A396E5}" type="slidenum">
              <a:rPr lang="es-ES" smtClean="0"/>
              <a:pPr rtl="0"/>
              <a:t>‹Nº›</a:t>
            </a:fld>
            <a:endParaRPr lang="es-ES" dirty="0"/>
          </a:p>
        </p:txBody>
      </p:sp>
      <p:sp>
        <p:nvSpPr>
          <p:cNvPr id="4" name="Marcador de contenido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rtlCol="0">
            <a:normAutofit/>
          </a:bodyPr>
          <a:lstStyle>
            <a:lvl1pPr marL="0" indent="0">
              <a:lnSpc>
                <a:spcPts val="2000"/>
              </a:lnSpc>
              <a:buFont typeface="Arial" panose="020B0604020202020204" pitchFamily="34" charset="0"/>
              <a:buNone/>
              <a:defRPr lang="es-ES" sz="1800">
                <a:solidFill>
                  <a:schemeClr val="bg1"/>
                </a:solidFill>
              </a:defRPr>
            </a:lvl1pPr>
            <a:lvl2pPr marL="457200">
              <a:lnSpc>
                <a:spcPts val="2000"/>
              </a:lnSpc>
              <a:defRPr lang="es-ES" sz="1800">
                <a:solidFill>
                  <a:schemeClr val="bg1"/>
                </a:solidFill>
              </a:defRPr>
            </a:lvl2pPr>
            <a:lvl3pPr marL="914400">
              <a:lnSpc>
                <a:spcPts val="2000"/>
              </a:lnSpc>
              <a:defRPr lang="es-ES" sz="1800">
                <a:solidFill>
                  <a:schemeClr val="bg1"/>
                </a:solidFill>
              </a:defRPr>
            </a:lvl3pPr>
            <a:lvl4pPr marL="1371600">
              <a:lnSpc>
                <a:spcPts val="2000"/>
              </a:lnSpc>
              <a:defRPr lang="es-ES" sz="1800">
                <a:solidFill>
                  <a:schemeClr val="bg1"/>
                </a:solidFill>
              </a:defRPr>
            </a:lvl4pPr>
            <a:lvl5pPr marL="1828800">
              <a:lnSpc>
                <a:spcPts val="2000"/>
              </a:lnSpc>
              <a:defRPr lang="es-ES" sz="1800">
                <a:solidFill>
                  <a:schemeClr val="bg1"/>
                </a:solidFill>
              </a:defRPr>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 Subtítulo">
    <p:bg>
      <p:bgPr>
        <a:solidFill>
          <a:schemeClr val="accent3"/>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28" name="Gráfico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1" name="Gráfico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áfico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73" name="Gráfico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Imagen 34" descr="Un patrón seleccionado blanco y negro&#10;&#10;Descripción generada automáticamente con confianza baja">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upo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upo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upo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upo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upo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upo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upo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upo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77" name="Conector recto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rtlCol="0" anchor="b">
            <a:normAutofit/>
          </a:bodyPr>
          <a:lstStyle>
            <a:lvl1pPr algn="l">
              <a:defRPr lang="es-ES" sz="4800" cap="all" baseline="0">
                <a:solidFill>
                  <a:schemeClr val="tx2"/>
                </a:solidFill>
              </a:defRPr>
            </a:lvl1pPr>
          </a:lstStyle>
          <a:p>
            <a:pPr rtl="0"/>
            <a:r>
              <a:rPr lang="es-ES"/>
              <a:t>Haga clic para AGREGAR TÍTULO</a:t>
            </a:r>
          </a:p>
        </p:txBody>
      </p:sp>
      <p:sp>
        <p:nvSpPr>
          <p:cNvPr id="3" name="Subtítulo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rtlCol="0">
            <a:normAutofit/>
          </a:bodyPr>
          <a:lstStyle>
            <a:lvl1pPr marL="0" indent="0" algn="l">
              <a:lnSpc>
                <a:spcPct val="150000"/>
              </a:lnSpc>
              <a:spcBef>
                <a:spcPts val="0"/>
              </a:spcBef>
              <a:buNone/>
              <a:defRPr lang="es-ES" sz="2400">
                <a:solidFill>
                  <a:schemeClr val="tx2"/>
                </a:solidFill>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agregar un subtítulo</a:t>
            </a:r>
          </a:p>
        </p:txBody>
      </p:sp>
      <p:sp>
        <p:nvSpPr>
          <p:cNvPr id="192" name="Marcador de fecha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rtlCol="0"/>
          <a:lstStyle>
            <a:lvl1pPr>
              <a:defRPr lang="es-ES">
                <a:solidFill>
                  <a:schemeClr val="bg1"/>
                </a:solidFill>
              </a:defRPr>
            </a:lvl1pPr>
          </a:lstStyle>
          <a:p>
            <a:pPr rtl="0"/>
            <a:fld id="{3DE257B0-0B1B-40C0-890E-3AB8D284D4F0}" type="datetime1">
              <a:rPr lang="es-ES" smtClean="0"/>
              <a:t>03/08/2024</a:t>
            </a:fld>
            <a:endParaRPr lang="es-ES" dirty="0"/>
          </a:p>
        </p:txBody>
      </p:sp>
      <p:sp>
        <p:nvSpPr>
          <p:cNvPr id="193" name="Marcador de pie de página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rtlCol="0"/>
          <a:lstStyle>
            <a:lvl1pPr>
              <a:defRPr lang="es-ES">
                <a:solidFill>
                  <a:schemeClr val="bg1"/>
                </a:solidFill>
              </a:defRPr>
            </a:lvl1pPr>
          </a:lstStyle>
          <a:p>
            <a:pPr rtl="0"/>
            <a:r>
              <a:rPr lang="es-ES"/>
              <a:t>Título de la presentación</a:t>
            </a:r>
            <a:endParaRPr lang="es-ES" dirty="0"/>
          </a:p>
        </p:txBody>
      </p:sp>
      <p:sp>
        <p:nvSpPr>
          <p:cNvPr id="194" name="Marcador de número de diapositiva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rtlCol="0"/>
          <a:lstStyle>
            <a:lvl1pPr>
              <a:defRPr lang="es-ES">
                <a:solidFill>
                  <a:schemeClr val="bg1"/>
                </a:solidFill>
              </a:defRPr>
            </a:lvl1pPr>
          </a:lstStyle>
          <a:p>
            <a:pPr rtl="0"/>
            <a:fld id="{B5CEABB6-07DC-46E8-9B57-56EC44A396E5}" type="slidenum">
              <a:rPr lang="es-ES" smtClean="0"/>
              <a:pPr rtl="0"/>
              <a:t>‹Nº›</a:t>
            </a:fld>
            <a:endParaRPr lang="es-E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contenidos 1">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rtlCol="0" anchor="t" anchorCtr="0"/>
          <a:lstStyle>
            <a:lvl1pPr>
              <a:defRPr lang="es-ES" cap="all" baseline="0">
                <a:solidFill>
                  <a:schemeClr val="accent1"/>
                </a:solidFill>
              </a:defRPr>
            </a:lvl1pPr>
          </a:lstStyle>
          <a:p>
            <a:pPr rtl="0"/>
            <a:r>
              <a:rPr lang="es-ES"/>
              <a:t>HAGA CLIC PARA AGREGAR UN TÍTULO</a:t>
            </a:r>
          </a:p>
        </p:txBody>
      </p:sp>
      <p:grpSp>
        <p:nvGrpSpPr>
          <p:cNvPr id="5" name="Grupo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2" name="Imagen 11" descr="Un patrón seleccionado blanco y negro&#10;&#10;Descripción generada automáticamente con confianza baja">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26" name="Gráfico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pic>
          <p:nvPicPr>
            <p:cNvPr id="31" name="Gráfico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Marcador de fecha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rtlCol="0"/>
          <a:lstStyle>
            <a:lvl1pPr>
              <a:defRPr lang="es-ES">
                <a:solidFill>
                  <a:schemeClr val="tx1">
                    <a:lumMod val="75000"/>
                    <a:lumOff val="25000"/>
                  </a:schemeClr>
                </a:solidFill>
              </a:defRPr>
            </a:lvl1pPr>
          </a:lstStyle>
          <a:p>
            <a:pPr rtl="0"/>
            <a:fld id="{9177C618-E189-48F5-8AD3-BDEBDEC3F89A}" type="datetime1">
              <a:rPr lang="es-ES" smtClean="0"/>
              <a:t>03/08/2024</a:t>
            </a:fld>
            <a:endParaRPr lang="es-ES" dirty="0"/>
          </a:p>
        </p:txBody>
      </p:sp>
      <p:sp>
        <p:nvSpPr>
          <p:cNvPr id="33" name="Marcador de pie de página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rtlCol="0"/>
          <a:lstStyle>
            <a:lvl1pPr>
              <a:defRPr lang="es-ES">
                <a:solidFill>
                  <a:schemeClr val="tx1">
                    <a:lumMod val="75000"/>
                    <a:lumOff val="25000"/>
                  </a:schemeClr>
                </a:solidFill>
              </a:defRPr>
            </a:lvl1pPr>
          </a:lstStyle>
          <a:p>
            <a:pPr rtl="0"/>
            <a:r>
              <a:rPr lang="es-ES"/>
              <a:t>Título de la presentación</a:t>
            </a:r>
            <a:endParaRPr lang="es-ES" dirty="0"/>
          </a:p>
        </p:txBody>
      </p:sp>
      <p:sp>
        <p:nvSpPr>
          <p:cNvPr id="34" name="Marcador de número de diapositiva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rtlCol="0"/>
          <a:lstStyle>
            <a:lvl1pPr>
              <a:defRPr lang="es-ES">
                <a:solidFill>
                  <a:schemeClr val="bg1"/>
                </a:solidFill>
              </a:defRPr>
            </a:lvl1pPr>
          </a:lstStyle>
          <a:p>
            <a:pPr rtl="0"/>
            <a:fld id="{B5CEABB6-07DC-46E8-9B57-56EC44A396E5}" type="slidenum">
              <a:rPr lang="es-ES" smtClean="0"/>
              <a:pPr rtl="0"/>
              <a:t>‹Nº›</a:t>
            </a:fld>
            <a:endParaRPr lang="es-ES" dirty="0"/>
          </a:p>
        </p:txBody>
      </p:sp>
      <p:sp>
        <p:nvSpPr>
          <p:cNvPr id="6" name="Marcador de contenido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rtlCol="0">
            <a:normAutofit/>
          </a:bodyPr>
          <a:lstStyle>
            <a:lvl1pPr marL="0" indent="0">
              <a:lnSpc>
                <a:spcPts val="2000"/>
              </a:lnSpc>
              <a:buFont typeface="Arial" panose="020B0604020202020204" pitchFamily="34" charset="0"/>
              <a:buNone/>
              <a:defRPr lang="es-ES" sz="1800"/>
            </a:lvl1pPr>
            <a:lvl2pPr marL="457200">
              <a:lnSpc>
                <a:spcPts val="2000"/>
              </a:lnSpc>
              <a:defRPr lang="es-ES" sz="1800"/>
            </a:lvl2pPr>
            <a:lvl3pPr marL="914400">
              <a:lnSpc>
                <a:spcPts val="2000"/>
              </a:lnSpc>
              <a:defRPr lang="es-ES" sz="1800"/>
            </a:lvl3pPr>
            <a:lvl4pPr marL="1371600">
              <a:lnSpc>
                <a:spcPts val="2000"/>
              </a:lnSpc>
              <a:defRPr lang="es-ES" sz="1800"/>
            </a:lvl4pPr>
            <a:lvl5pPr marL="1828800">
              <a:lnSpc>
                <a:spcPts val="2000"/>
              </a:lnSpc>
              <a:defRPr lang="es-ES" sz="18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7" name="Marcador de contenido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rtlCol="0">
            <a:normAutofit/>
          </a:bodyPr>
          <a:lstStyle>
            <a:lvl1pPr marL="0" indent="0">
              <a:lnSpc>
                <a:spcPts val="2000"/>
              </a:lnSpc>
              <a:buFont typeface="Arial" panose="020B0604020202020204" pitchFamily="34" charset="0"/>
              <a:buNone/>
              <a:defRPr lang="es-ES" sz="1800"/>
            </a:lvl1pPr>
            <a:lvl2pPr marL="457200">
              <a:lnSpc>
                <a:spcPts val="2000"/>
              </a:lnSpc>
              <a:defRPr lang="es-ES" sz="1800"/>
            </a:lvl2pPr>
            <a:lvl3pPr marL="914400">
              <a:lnSpc>
                <a:spcPts val="2000"/>
              </a:lnSpc>
              <a:defRPr lang="es-ES" sz="1800"/>
            </a:lvl3pPr>
            <a:lvl4pPr marL="1371600">
              <a:lnSpc>
                <a:spcPts val="2000"/>
              </a:lnSpc>
              <a:defRPr lang="es-ES" sz="1800"/>
            </a:lvl4pPr>
            <a:lvl5pPr marL="1828800">
              <a:lnSpc>
                <a:spcPts val="2000"/>
              </a:lnSpc>
              <a:defRPr lang="es-ES" sz="18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contenidos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áfico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ángulo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9" name="Gráfico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ángulo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2" name="Gráfico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áfico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upo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grpSp>
      <p:sp>
        <p:nvSpPr>
          <p:cNvPr id="101" name="Forma libre: Forma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163" name="Forma libre: Forma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4" name="Título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rtlCol="0" anchor="t" anchorCtr="0"/>
          <a:lstStyle>
            <a:lvl1pPr>
              <a:defRPr lang="es-ES" cap="all" baseline="0">
                <a:solidFill>
                  <a:schemeClr val="accent1"/>
                </a:solidFill>
              </a:defRPr>
            </a:lvl1pPr>
          </a:lstStyle>
          <a:p>
            <a:pPr rtl="0"/>
            <a:r>
              <a:rPr lang="es-ES"/>
              <a:t>HAGA CLIC PARA AGREGAR UN TÍTULO</a:t>
            </a:r>
          </a:p>
        </p:txBody>
      </p:sp>
      <p:sp>
        <p:nvSpPr>
          <p:cNvPr id="10" name="Marcador de contenido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rtlCol="0">
            <a:normAutofit/>
          </a:bodyPr>
          <a:lstStyle>
            <a:lvl1pPr marL="285750" indent="-285750">
              <a:lnSpc>
                <a:spcPts val="2000"/>
              </a:lnSpc>
              <a:buFont typeface="Arial" panose="020B0604020202020204" pitchFamily="34" charset="0"/>
              <a:buChar char="•"/>
              <a:defRPr lang="es-ES" sz="1800"/>
            </a:lvl1pPr>
            <a:lvl2pPr>
              <a:lnSpc>
                <a:spcPts val="2000"/>
              </a:lnSpc>
              <a:defRPr lang="es-ES" sz="1800"/>
            </a:lvl2pPr>
            <a:lvl3pPr>
              <a:lnSpc>
                <a:spcPts val="2000"/>
              </a:lnSpc>
              <a:defRPr lang="es-ES" sz="1800"/>
            </a:lvl3pPr>
            <a:lvl4pPr>
              <a:lnSpc>
                <a:spcPts val="2000"/>
              </a:lnSpc>
              <a:defRPr lang="es-ES" sz="1800"/>
            </a:lvl4pPr>
            <a:lvl5pPr>
              <a:lnSpc>
                <a:spcPts val="2000"/>
              </a:lnSpc>
              <a:defRPr lang="es-ES" sz="1800"/>
            </a:lvl5pPr>
          </a:lstStyle>
          <a:p>
            <a:pPr lvl="0" rtl="0"/>
            <a:r>
              <a:rPr lang="es-ES"/>
              <a:t>Haga clic para agregar contenido</a:t>
            </a:r>
          </a:p>
          <a:p>
            <a:pPr lvl="1" rtl="0"/>
            <a:r>
              <a:rPr lang="es-ES"/>
              <a:t>Segundo nivel</a:t>
            </a:r>
          </a:p>
          <a:p>
            <a:pPr lvl="2" rtl="0"/>
            <a:r>
              <a:rPr lang="es-ES"/>
              <a:t>Tercer nivel</a:t>
            </a:r>
          </a:p>
        </p:txBody>
      </p:sp>
      <p:sp>
        <p:nvSpPr>
          <p:cNvPr id="6" name="Marcador de contenido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rtlCol="0">
            <a:normAutofit/>
          </a:bodyPr>
          <a:lstStyle>
            <a:lvl1pPr marL="0" indent="0">
              <a:lnSpc>
                <a:spcPts val="2000"/>
              </a:lnSpc>
              <a:buNone/>
              <a:defRPr lang="es-ES" sz="1800"/>
            </a:lvl1pPr>
            <a:lvl2pPr marL="457200">
              <a:lnSpc>
                <a:spcPts val="2000"/>
              </a:lnSpc>
              <a:defRPr lang="es-ES" sz="1800"/>
            </a:lvl2pPr>
            <a:lvl3pPr marL="914400">
              <a:lnSpc>
                <a:spcPts val="2000"/>
              </a:lnSpc>
              <a:defRPr lang="es-ES" sz="1800"/>
            </a:lvl3pPr>
            <a:lvl4pPr marL="1371600">
              <a:lnSpc>
                <a:spcPts val="2000"/>
              </a:lnSpc>
              <a:defRPr lang="es-ES" sz="1800"/>
            </a:lvl4pPr>
            <a:lvl5pPr marL="1828800">
              <a:lnSpc>
                <a:spcPts val="2000"/>
              </a:lnSpc>
              <a:defRPr lang="es-ES" sz="18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209" name="Marcador de fecha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rtlCol="0"/>
          <a:lstStyle>
            <a:lvl1pPr>
              <a:defRPr lang="es-ES">
                <a:solidFill>
                  <a:schemeClr val="tx1">
                    <a:lumMod val="75000"/>
                    <a:lumOff val="25000"/>
                  </a:schemeClr>
                </a:solidFill>
              </a:defRPr>
            </a:lvl1pPr>
          </a:lstStyle>
          <a:p>
            <a:pPr rtl="0"/>
            <a:fld id="{740EB7AE-9D04-44B1-A2AD-3158528BDC2A}" type="datetime1">
              <a:rPr lang="es-ES" smtClean="0"/>
              <a:t>03/08/2024</a:t>
            </a:fld>
            <a:endParaRPr lang="es-ES" dirty="0"/>
          </a:p>
        </p:txBody>
      </p:sp>
      <p:sp>
        <p:nvSpPr>
          <p:cNvPr id="210" name="Marcador de pie de página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rtlCol="0"/>
          <a:lstStyle>
            <a:lvl1pPr>
              <a:defRPr lang="es-ES">
                <a:solidFill>
                  <a:schemeClr val="tx1">
                    <a:lumMod val="75000"/>
                    <a:lumOff val="25000"/>
                  </a:schemeClr>
                </a:solidFill>
              </a:defRPr>
            </a:lvl1pPr>
          </a:lstStyle>
          <a:p>
            <a:pPr rtl="0"/>
            <a:r>
              <a:rPr lang="es-ES"/>
              <a:t>Título de la presentación</a:t>
            </a:r>
            <a:endParaRPr lang="es-ES" dirty="0"/>
          </a:p>
        </p:txBody>
      </p:sp>
      <p:sp>
        <p:nvSpPr>
          <p:cNvPr id="211" name="Marcador de número de diapositiva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rtlCol="0"/>
          <a:lstStyle>
            <a:lvl1pPr>
              <a:defRPr lang="es-ES">
                <a:solidFill>
                  <a:schemeClr val="tx1">
                    <a:lumMod val="75000"/>
                    <a:lumOff val="25000"/>
                  </a:schemeClr>
                </a:solidFill>
              </a:defRPr>
            </a:lvl1pPr>
          </a:lstStyle>
          <a:p>
            <a:pPr rtl="0"/>
            <a:fld id="{B5CEABB6-07DC-46E8-9B57-56EC44A396E5}" type="slidenum">
              <a:rPr lang="es-ES" smtClean="0"/>
              <a:pPr rtl="0"/>
              <a:t>‹Nº›</a:t>
            </a:fld>
            <a:endParaRPr lang="es-E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 imagen">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rtlCol="0" anchor="t" anchorCtr="0"/>
          <a:lstStyle>
            <a:lvl1pPr>
              <a:defRPr lang="es-ES" cap="all" baseline="0">
                <a:solidFill>
                  <a:schemeClr val="tx2"/>
                </a:solidFill>
              </a:defRPr>
            </a:lvl1pPr>
          </a:lstStyle>
          <a:p>
            <a:pPr rtl="0"/>
            <a:r>
              <a:rPr lang="es-ES"/>
              <a:t>HAGA CLIC PARA AGREGAR UN TÍTULO</a:t>
            </a:r>
          </a:p>
        </p:txBody>
      </p:sp>
      <p:sp>
        <p:nvSpPr>
          <p:cNvPr id="27" name="Marcador de posición de imagen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rtlCol="0">
            <a:noAutofit/>
          </a:bodyPr>
          <a:lstStyle>
            <a:lvl1pPr marL="0" indent="0" algn="l">
              <a:buNone/>
              <a:defRPr lang="es-ES" sz="2000">
                <a:solidFill>
                  <a:schemeClr val="bg1"/>
                </a:solidFill>
              </a:defRPr>
            </a:lvl1pPr>
          </a:lstStyle>
          <a:p>
            <a:pPr rtl="0"/>
            <a:r>
              <a:rPr lang="es-ES"/>
              <a:t>Haga clic en el icono para insertar una imagen</a:t>
            </a:r>
          </a:p>
        </p:txBody>
      </p:sp>
      <p:sp>
        <p:nvSpPr>
          <p:cNvPr id="34" name="Rectángulo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35" name="Imagen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Marcador de contenido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rtlCol="0">
            <a:normAutofit/>
          </a:bodyPr>
          <a:lstStyle>
            <a:lvl1pPr marL="285750" indent="-285750">
              <a:lnSpc>
                <a:spcPts val="2000"/>
              </a:lnSpc>
              <a:buFont typeface="Arial" panose="020B0604020202020204" pitchFamily="34" charset="0"/>
              <a:buChar char="•"/>
              <a:defRPr lang="es-ES" sz="1800">
                <a:solidFill>
                  <a:schemeClr val="tx2"/>
                </a:solidFill>
              </a:defRPr>
            </a:lvl1pPr>
            <a:lvl2pPr marL="685800">
              <a:lnSpc>
                <a:spcPts val="2000"/>
              </a:lnSpc>
              <a:defRPr lang="es-ES" sz="1800">
                <a:solidFill>
                  <a:schemeClr val="tx2"/>
                </a:solidFill>
              </a:defRPr>
            </a:lvl2pPr>
            <a:lvl3pPr marL="1143000">
              <a:lnSpc>
                <a:spcPts val="2000"/>
              </a:lnSpc>
              <a:defRPr lang="es-ES" sz="1800">
                <a:solidFill>
                  <a:schemeClr val="tx2"/>
                </a:solidFill>
              </a:defRPr>
            </a:lvl3pPr>
            <a:lvl4pPr marL="1600200">
              <a:lnSpc>
                <a:spcPts val="2000"/>
              </a:lnSpc>
              <a:defRPr lang="es-ES" sz="1800">
                <a:solidFill>
                  <a:schemeClr val="tx2"/>
                </a:solidFill>
              </a:defRPr>
            </a:lvl4pPr>
            <a:lvl5pPr marL="2057400">
              <a:lnSpc>
                <a:spcPts val="2000"/>
              </a:lnSpc>
              <a:defRPr lang="es-ES" sz="1800">
                <a:solidFill>
                  <a:schemeClr val="tx2"/>
                </a:solidFill>
              </a:defRPr>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69" name="Marcador de fecha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rtlCol="0"/>
          <a:lstStyle>
            <a:lvl1pPr>
              <a:defRPr lang="es-ES">
                <a:solidFill>
                  <a:schemeClr val="bg1"/>
                </a:solidFill>
              </a:defRPr>
            </a:lvl1pPr>
          </a:lstStyle>
          <a:p>
            <a:pPr rtl="0"/>
            <a:fld id="{493E32AF-3FCE-46D9-8013-32EEE691EE0A}" type="datetime1">
              <a:rPr lang="es-ES" smtClean="0"/>
              <a:t>03/08/2024</a:t>
            </a:fld>
            <a:endParaRPr lang="es-ES" dirty="0"/>
          </a:p>
        </p:txBody>
      </p:sp>
      <p:sp>
        <p:nvSpPr>
          <p:cNvPr id="70" name="Marcador de pie de página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rtlCol="0"/>
          <a:lstStyle>
            <a:lvl1pPr>
              <a:defRPr lang="es-ES">
                <a:solidFill>
                  <a:schemeClr val="bg1"/>
                </a:solidFill>
              </a:defRPr>
            </a:lvl1pPr>
          </a:lstStyle>
          <a:p>
            <a:pPr rtl="0"/>
            <a:r>
              <a:rPr lang="es-ES"/>
              <a:t>Título de la presentación</a:t>
            </a:r>
            <a:endParaRPr lang="es-ES" dirty="0"/>
          </a:p>
        </p:txBody>
      </p:sp>
      <p:sp>
        <p:nvSpPr>
          <p:cNvPr id="71" name="Marcador de número de diapositiva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rtlCol="0"/>
          <a:lstStyle>
            <a:lvl1pPr>
              <a:defRPr lang="es-ES">
                <a:solidFill>
                  <a:schemeClr val="bg1"/>
                </a:solidFill>
              </a:defRPr>
            </a:lvl1pPr>
          </a:lstStyle>
          <a:p>
            <a:pPr rtl="0"/>
            <a:fld id="{B5CEABB6-07DC-46E8-9B57-56EC44A396E5}" type="slidenum">
              <a:rPr lang="es-ES" smtClean="0"/>
              <a:pPr rtl="0"/>
              <a:t>‹Nº›</a:t>
            </a:fld>
            <a:endParaRPr lang="es-ES" dirty="0"/>
          </a:p>
        </p:txBody>
      </p:sp>
      <p:grpSp>
        <p:nvGrpSpPr>
          <p:cNvPr id="9" name="Grupo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pic>
          <p:nvPicPr>
            <p:cNvPr id="13" name="Imagen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pic>
          <p:nvPicPr>
            <p:cNvPr id="16" name="Gráfico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ángulo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defPPr>
              <a:defRPr lang="es-ES"/>
            </a:defPPr>
          </a:lstStyle>
          <a:p>
            <a:pPr rtl="0"/>
            <a:r>
              <a:rPr lang="es-ES"/>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lang="es-ES" sz="1000">
                <a:solidFill>
                  <a:schemeClr val="tx1">
                    <a:tint val="75000"/>
                  </a:schemeClr>
                </a:solidFill>
              </a:defRPr>
            </a:lvl1pPr>
          </a:lstStyle>
          <a:p>
            <a:pPr rtl="0"/>
            <a:fld id="{C3DAC8E4-6DEF-4C1E-98BC-5D4BE770117D}" type="datetime1">
              <a:rPr lang="es-ES" smtClean="0"/>
              <a:t>03/08/2024</a:t>
            </a:fld>
            <a:endParaRPr lang="es-ES" dirty="0"/>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s-ES" sz="1000">
                <a:solidFill>
                  <a:schemeClr val="tx1">
                    <a:tint val="75000"/>
                  </a:schemeClr>
                </a:solidFill>
              </a:defRPr>
            </a:lvl1pPr>
          </a:lstStyle>
          <a:p>
            <a:pPr rtl="0"/>
            <a:r>
              <a:rPr lang="es-ES"/>
              <a:t>Título de la presentación</a:t>
            </a:r>
            <a:endParaRPr lang="es-ES" dirty="0"/>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lang="es-ES" sz="1000">
                <a:solidFill>
                  <a:schemeClr val="tx1">
                    <a:tint val="75000"/>
                  </a:schemeClr>
                </a:solidFill>
              </a:defRPr>
            </a:lvl1pPr>
          </a:lstStyle>
          <a:p>
            <a:pPr rtl="0"/>
            <a:fld id="{B5CEABB6-07DC-46E8-9B57-56EC44A396E5}" type="slidenum">
              <a:rPr lang="es-ES" smtClean="0"/>
              <a:pPr rtl="0"/>
              <a:t>‹Nº›</a:t>
            </a:fld>
            <a:endParaRPr lang="es-E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lang="es-ES"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lang="es-ES"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lang="es-ES"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lang="es-ES"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lang="es-E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lang="es-E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9pPr>
    </p:bodyStyle>
    <p:other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ibliaparalela.com/jeremiah/1-1.htm"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bibliaparalela.com/jeremiah/1-1.ht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bibliaparalela.com/jeremiah/1-2.htm"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hyperlink" Target="https://bibliaparalela.com/jeremiah/1-3.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bibliaparalela.com/jeremiah/1-4.htm"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hyperlink" Target="https://bibliaparalela.com/jeremiah/1-5.ht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bibliaparalela.com/galatians/1-15.htm"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hyperlink" Target="https://bibliaparalela.com/galatians/1-16.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bibliaparalela.com/jeremiah/1-6.htm"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ibliaparalela.com/jeremiah/1-7.htm" TargetMode="External"/><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bibliaparalela.com/jeremiah/1-10.htm" TargetMode="External"/><Relationship Id="rId5" Type="http://schemas.openxmlformats.org/officeDocument/2006/relationships/hyperlink" Target="https://bibliaparalela.com/jeremiah/1-9.htm" TargetMode="External"/><Relationship Id="rId4" Type="http://schemas.openxmlformats.org/officeDocument/2006/relationships/hyperlink" Target="https://bibliaparalela.com/jeremiah/1-8.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bibliaparalela.com/joshua/1-9.ht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hyperlink" Target="https://bibliaparalela.com/jeremiah/1-1.htm"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4714772" y="677918"/>
            <a:ext cx="6856292" cy="3590596"/>
          </a:xfrm>
        </p:spPr>
        <p:txBody>
          <a:bodyPr rtlCol="0">
            <a:normAutofit/>
          </a:bodyPr>
          <a:lstStyle>
            <a:defPPr>
              <a:defRPr lang="es-ES"/>
            </a:defPPr>
          </a:lstStyle>
          <a:p>
            <a:pPr rtl="0"/>
            <a:r>
              <a:rPr lang="es-ES" dirty="0"/>
              <a:t>JEREMÍAS</a:t>
            </a:r>
          </a:p>
        </p:txBody>
      </p:sp>
      <p:pic>
        <p:nvPicPr>
          <p:cNvPr id="3" name="Imagen 2" descr="Logotipo, Icono&#10;&#10;Descripción generada automáticamente">
            <a:extLst>
              <a:ext uri="{FF2B5EF4-FFF2-40B4-BE49-F238E27FC236}">
                <a16:creationId xmlns:a16="http://schemas.microsoft.com/office/drawing/2014/main" id="{2DBFB730-EAF2-5656-F8D9-9AE9B611ABFB}"/>
              </a:ext>
            </a:extLst>
          </p:cNvPr>
          <p:cNvPicPr>
            <a:picLocks noChangeAspect="1"/>
          </p:cNvPicPr>
          <p:nvPr/>
        </p:nvPicPr>
        <p:blipFill>
          <a:blip r:embed="rId3"/>
          <a:stretch>
            <a:fillRect/>
          </a:stretch>
        </p:blipFill>
        <p:spPr>
          <a:xfrm>
            <a:off x="10914119" y="69945"/>
            <a:ext cx="1277881" cy="1145274"/>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1. Quien fue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10</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2308324"/>
          </a:xfrm>
          <a:prstGeom prst="rect">
            <a:avLst/>
          </a:prstGeom>
          <a:noFill/>
        </p:spPr>
        <p:txBody>
          <a:bodyPr wrap="square" rtlCol="0">
            <a:spAutoFit/>
          </a:bodyPr>
          <a:lstStyle/>
          <a:p>
            <a:r>
              <a:rPr lang="es-ES" sz="3600" b="1" i="0" u="none" strike="noStrike" dirty="0">
                <a:solidFill>
                  <a:srgbClr val="0092F2"/>
                </a:solidFill>
                <a:effectLst/>
                <a:highlight>
                  <a:srgbClr val="FDFEFF"/>
                </a:highlight>
                <a:latin typeface="Arial" panose="020B0604020202020204" pitchFamily="34" charset="0"/>
                <a:hlinkClick r:id="rId3"/>
              </a:rPr>
              <a:t>1</a:t>
            </a:r>
            <a:r>
              <a:rPr lang="es-ES" sz="3600" b="0" i="0" dirty="0">
                <a:solidFill>
                  <a:srgbClr val="001320"/>
                </a:solidFill>
                <a:effectLst/>
                <a:highlight>
                  <a:srgbClr val="FDFEFF"/>
                </a:highlight>
                <a:latin typeface="Roboto" panose="02000000000000000000" pitchFamily="2" charset="0"/>
              </a:rPr>
              <a:t> LAS palabras de Jeremías hijo de Hilcías, de los sacerdotes que estuvieron en </a:t>
            </a:r>
            <a:r>
              <a:rPr lang="es-ES" sz="3600" b="0" i="0" dirty="0" err="1">
                <a:solidFill>
                  <a:srgbClr val="001320"/>
                </a:solidFill>
                <a:effectLst/>
                <a:highlight>
                  <a:srgbClr val="FDFEFF"/>
                </a:highlight>
                <a:latin typeface="Roboto" panose="02000000000000000000" pitchFamily="2" charset="0"/>
              </a:rPr>
              <a:t>Anathoth</a:t>
            </a:r>
            <a:r>
              <a:rPr lang="es-ES" sz="3600" b="0" i="0" dirty="0">
                <a:solidFill>
                  <a:srgbClr val="001320"/>
                </a:solidFill>
                <a:effectLst/>
                <a:highlight>
                  <a:srgbClr val="FDFEFF"/>
                </a:highlight>
                <a:latin typeface="Roboto" panose="02000000000000000000" pitchFamily="2" charset="0"/>
              </a:rPr>
              <a:t>, en tierra de Benjamín.</a:t>
            </a:r>
            <a:endParaRPr lang="es-ES" sz="3600" dirty="0"/>
          </a:p>
        </p:txBody>
      </p:sp>
      <p:pic>
        <p:nvPicPr>
          <p:cNvPr id="9" name="Imagen 8" descr="Logotipo, Icono&#10;&#10;Descripción generada automáticamente">
            <a:extLst>
              <a:ext uri="{FF2B5EF4-FFF2-40B4-BE49-F238E27FC236}">
                <a16:creationId xmlns:a16="http://schemas.microsoft.com/office/drawing/2014/main" id="{7907370B-7D98-8B7B-6EC4-63C8917654A5}"/>
              </a:ext>
            </a:extLst>
          </p:cNvPr>
          <p:cNvPicPr>
            <a:picLocks noChangeAspect="1"/>
          </p:cNvPicPr>
          <p:nvPr/>
        </p:nvPicPr>
        <p:blipFill>
          <a:blip r:embed="rId4"/>
          <a:stretch>
            <a:fillRect/>
          </a:stretch>
        </p:blipFill>
        <p:spPr>
          <a:xfrm>
            <a:off x="366899" y="3327986"/>
            <a:ext cx="1277881" cy="1145274"/>
          </a:xfrm>
          <a:prstGeom prst="rect">
            <a:avLst/>
          </a:prstGeom>
        </p:spPr>
      </p:pic>
      <p:pic>
        <p:nvPicPr>
          <p:cNvPr id="4" name="Imagen 3">
            <a:extLst>
              <a:ext uri="{FF2B5EF4-FFF2-40B4-BE49-F238E27FC236}">
                <a16:creationId xmlns:a16="http://schemas.microsoft.com/office/drawing/2014/main" id="{C6657B4C-8883-231F-B3E8-A03524B3FB28}"/>
              </a:ext>
            </a:extLst>
          </p:cNvPr>
          <p:cNvPicPr>
            <a:picLocks noChangeAspect="1"/>
          </p:cNvPicPr>
          <p:nvPr/>
        </p:nvPicPr>
        <p:blipFill>
          <a:blip r:embed="rId5"/>
          <a:stretch>
            <a:fillRect/>
          </a:stretch>
        </p:blipFill>
        <p:spPr>
          <a:xfrm>
            <a:off x="0" y="5743"/>
            <a:ext cx="12192000" cy="6846513"/>
          </a:xfrm>
          <a:prstGeom prst="rect">
            <a:avLst/>
          </a:prstGeom>
        </p:spPr>
      </p:pic>
    </p:spTree>
    <p:extLst>
      <p:ext uri="{BB962C8B-B14F-4D97-AF65-F5344CB8AC3E}">
        <p14:creationId xmlns:p14="http://schemas.microsoft.com/office/powerpoint/2010/main" val="31744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1. Quien fue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11</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2308324"/>
          </a:xfrm>
          <a:prstGeom prst="rect">
            <a:avLst/>
          </a:prstGeom>
          <a:noFill/>
        </p:spPr>
        <p:txBody>
          <a:bodyPr wrap="square" rtlCol="0">
            <a:spAutoFit/>
          </a:bodyPr>
          <a:lstStyle/>
          <a:p>
            <a:r>
              <a:rPr lang="es-ES" sz="3600" b="1" i="0" u="none" strike="noStrike" dirty="0">
                <a:solidFill>
                  <a:srgbClr val="0092F2"/>
                </a:solidFill>
                <a:effectLst/>
                <a:highlight>
                  <a:srgbClr val="FDFEFF"/>
                </a:highlight>
                <a:latin typeface="Arial" panose="020B0604020202020204" pitchFamily="34" charset="0"/>
                <a:hlinkClick r:id="rId3"/>
              </a:rPr>
              <a:t>1</a:t>
            </a:r>
            <a:r>
              <a:rPr lang="es-ES" sz="3600" b="0" i="0" dirty="0">
                <a:solidFill>
                  <a:srgbClr val="001320"/>
                </a:solidFill>
                <a:effectLst/>
                <a:highlight>
                  <a:srgbClr val="FDFEFF"/>
                </a:highlight>
                <a:latin typeface="Roboto" panose="02000000000000000000" pitchFamily="2" charset="0"/>
              </a:rPr>
              <a:t> LAS palabras de Jeremías hijo de Hilcías, de los sacerdotes que estuvieron en </a:t>
            </a:r>
            <a:r>
              <a:rPr lang="es-ES" sz="3600" b="0" i="0" dirty="0" err="1">
                <a:solidFill>
                  <a:srgbClr val="001320"/>
                </a:solidFill>
                <a:effectLst/>
                <a:highlight>
                  <a:srgbClr val="FDFEFF"/>
                </a:highlight>
                <a:latin typeface="Roboto" panose="02000000000000000000" pitchFamily="2" charset="0"/>
              </a:rPr>
              <a:t>Anathoth</a:t>
            </a:r>
            <a:r>
              <a:rPr lang="es-ES" sz="3600" b="0" i="0" dirty="0">
                <a:solidFill>
                  <a:srgbClr val="001320"/>
                </a:solidFill>
                <a:effectLst/>
                <a:highlight>
                  <a:srgbClr val="FDFEFF"/>
                </a:highlight>
                <a:latin typeface="Roboto" panose="02000000000000000000" pitchFamily="2" charset="0"/>
              </a:rPr>
              <a:t>, en tierra de Benjamín.</a:t>
            </a:r>
            <a:endParaRPr lang="es-ES" sz="3600" dirty="0"/>
          </a:p>
        </p:txBody>
      </p:sp>
      <p:pic>
        <p:nvPicPr>
          <p:cNvPr id="9" name="Imagen 8" descr="Logotipo, Icono&#10;&#10;Descripción generada automáticamente">
            <a:extLst>
              <a:ext uri="{FF2B5EF4-FFF2-40B4-BE49-F238E27FC236}">
                <a16:creationId xmlns:a16="http://schemas.microsoft.com/office/drawing/2014/main" id="{7907370B-7D98-8B7B-6EC4-63C8917654A5}"/>
              </a:ext>
            </a:extLst>
          </p:cNvPr>
          <p:cNvPicPr>
            <a:picLocks noChangeAspect="1"/>
          </p:cNvPicPr>
          <p:nvPr/>
        </p:nvPicPr>
        <p:blipFill>
          <a:blip r:embed="rId4"/>
          <a:stretch>
            <a:fillRect/>
          </a:stretch>
        </p:blipFill>
        <p:spPr>
          <a:xfrm>
            <a:off x="366899" y="3327986"/>
            <a:ext cx="1277881" cy="1145274"/>
          </a:xfrm>
          <a:prstGeom prst="rect">
            <a:avLst/>
          </a:prstGeom>
        </p:spPr>
      </p:pic>
      <p:pic>
        <p:nvPicPr>
          <p:cNvPr id="5" name="Imagen 4">
            <a:extLst>
              <a:ext uri="{FF2B5EF4-FFF2-40B4-BE49-F238E27FC236}">
                <a16:creationId xmlns:a16="http://schemas.microsoft.com/office/drawing/2014/main" id="{4C28D7BC-30E2-7B14-A3B4-1A629ECFEEC1}"/>
              </a:ext>
            </a:extLst>
          </p:cNvPr>
          <p:cNvPicPr>
            <a:picLocks noChangeAspect="1"/>
          </p:cNvPicPr>
          <p:nvPr/>
        </p:nvPicPr>
        <p:blipFill>
          <a:blip r:embed="rId5"/>
          <a:stretch>
            <a:fillRect/>
          </a:stretch>
        </p:blipFill>
        <p:spPr>
          <a:xfrm>
            <a:off x="58061" y="0"/>
            <a:ext cx="12075878" cy="6858000"/>
          </a:xfrm>
          <a:prstGeom prst="rect">
            <a:avLst/>
          </a:prstGeom>
        </p:spPr>
      </p:pic>
    </p:spTree>
    <p:extLst>
      <p:ext uri="{BB962C8B-B14F-4D97-AF65-F5344CB8AC3E}">
        <p14:creationId xmlns:p14="http://schemas.microsoft.com/office/powerpoint/2010/main" val="41815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1. Quien fue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12</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4247317"/>
          </a:xfrm>
          <a:prstGeom prst="rect">
            <a:avLst/>
          </a:prstGeom>
          <a:noFill/>
        </p:spPr>
        <p:txBody>
          <a:bodyPr wrap="square" rtlCol="0">
            <a:spAutoFit/>
          </a:bodyPr>
          <a:lstStyle/>
          <a:p>
            <a:r>
              <a:rPr lang="es-ES" b="0" i="0" dirty="0">
                <a:solidFill>
                  <a:srgbClr val="FFFF00"/>
                </a:solidFill>
                <a:effectLst/>
                <a:latin typeface="Lato" panose="020F0502020204030203" pitchFamily="34" charset="0"/>
              </a:rPr>
              <a:t>   La fecha de su ministerio, el cual cubrió cinco décadas, va desde el año 13 del rey de Judá, Josías, notado en el 1:2 (627 a.C.), hasta más allá de la caída de Jerusalén en manos de Babilonia en el 586 a.C.(</a:t>
            </a:r>
            <a:r>
              <a:rPr lang="es-ES" b="0" i="0" dirty="0" err="1">
                <a:solidFill>
                  <a:srgbClr val="FFFF00"/>
                </a:solidFill>
                <a:effectLst/>
                <a:latin typeface="Lato" panose="020F0502020204030203" pitchFamily="34" charset="0"/>
              </a:rPr>
              <a:t>Jer</a:t>
            </a:r>
            <a:r>
              <a:rPr lang="es-ES" b="0" i="0" dirty="0">
                <a:solidFill>
                  <a:srgbClr val="FFFF00"/>
                </a:solidFill>
                <a:effectLst/>
                <a:latin typeface="Lato" panose="020F0502020204030203" pitchFamily="34" charset="0"/>
              </a:rPr>
              <a:t> 39, 40, 52). </a:t>
            </a:r>
          </a:p>
          <a:p>
            <a:r>
              <a:rPr lang="es-ES" b="0" i="0" dirty="0">
                <a:solidFill>
                  <a:srgbClr val="FFFF00"/>
                </a:solidFill>
                <a:effectLst/>
                <a:latin typeface="Lato" panose="020F0502020204030203" pitchFamily="34" charset="0"/>
              </a:rPr>
              <a:t>Después del 586 a.C., Jeremías fue forzado a ir con un remanente que huía de Judá a Egipto (</a:t>
            </a:r>
            <a:r>
              <a:rPr lang="es-ES" b="0" i="0" dirty="0" err="1">
                <a:solidFill>
                  <a:srgbClr val="FFFF00"/>
                </a:solidFill>
                <a:effectLst/>
                <a:latin typeface="Lato" panose="020F0502020204030203" pitchFamily="34" charset="0"/>
              </a:rPr>
              <a:t>Jer</a:t>
            </a:r>
            <a:r>
              <a:rPr lang="es-ES" b="0" i="0" dirty="0">
                <a:solidFill>
                  <a:srgbClr val="FFFF00"/>
                </a:solidFill>
                <a:effectLst/>
                <a:latin typeface="Lato" panose="020F0502020204030203" pitchFamily="34" charset="0"/>
              </a:rPr>
              <a:t> 43, 44). Posiblemente estuvo ministrando en el 570 a.C. (44:30). Una nota rabínica dice que cuando Babilonia invadió Egipto en el 568/67 a.C. Jeremías fue llevado cautivo a Babilonia. Él pudo haber vivido hasta el punto de escribir la escena de conclusión del libro alrededor del 561 a.C. en Babilonia, cuando el rey de Judá Joaquín, cautivo en Babilonia desde 597 a.C., se le permitieron libertades en sus últimos días (52:31-34). Jeremías, sí aún estaba vivo para ese entonces, tenía entre 85 a 90 años de edad.   </a:t>
            </a:r>
            <a:br>
              <a:rPr lang="es-ES" dirty="0">
                <a:solidFill>
                  <a:srgbClr val="FFFF00"/>
                </a:solidFill>
              </a:rPr>
            </a:br>
            <a:endParaRPr lang="es-ES" dirty="0">
              <a:solidFill>
                <a:srgbClr val="FFFF00"/>
              </a:solidFill>
            </a:endParaRPr>
          </a:p>
        </p:txBody>
      </p:sp>
      <p:pic>
        <p:nvPicPr>
          <p:cNvPr id="9" name="Imagen 8" descr="Logotipo, Icono&#10;&#10;Descripción generada automáticamente">
            <a:extLst>
              <a:ext uri="{FF2B5EF4-FFF2-40B4-BE49-F238E27FC236}">
                <a16:creationId xmlns:a16="http://schemas.microsoft.com/office/drawing/2014/main" id="{7907370B-7D98-8B7B-6EC4-63C8917654A5}"/>
              </a:ext>
            </a:extLst>
          </p:cNvPr>
          <p:cNvPicPr>
            <a:picLocks noChangeAspect="1"/>
          </p:cNvPicPr>
          <p:nvPr/>
        </p:nvPicPr>
        <p:blipFill>
          <a:blip r:embed="rId3"/>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2457272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2. Los tiempos de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13</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4524315"/>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hlinkClick r:id="rId3"/>
              </a:rPr>
              <a:t>2</a:t>
            </a:r>
            <a:r>
              <a:rPr lang="es-ES" sz="3200" b="0" i="0" dirty="0">
                <a:solidFill>
                  <a:srgbClr val="001320"/>
                </a:solidFill>
                <a:effectLst/>
                <a:highlight>
                  <a:srgbClr val="FDFEFF"/>
                </a:highlight>
                <a:latin typeface="Roboto" panose="02000000000000000000" pitchFamily="2" charset="0"/>
              </a:rPr>
              <a:t>La palabra de Jehová que </a:t>
            </a:r>
            <a:r>
              <a:rPr lang="es-ES" sz="3200" b="0" i="0" dirty="0" err="1">
                <a:solidFill>
                  <a:srgbClr val="001320"/>
                </a:solidFill>
                <a:effectLst/>
                <a:highlight>
                  <a:srgbClr val="FDFEFF"/>
                </a:highlight>
                <a:latin typeface="Roboto" panose="02000000000000000000" pitchFamily="2" charset="0"/>
              </a:rPr>
              <a:t>fué</a:t>
            </a:r>
            <a:r>
              <a:rPr lang="es-ES" sz="3200" b="0" i="0" dirty="0">
                <a:solidFill>
                  <a:srgbClr val="001320"/>
                </a:solidFill>
                <a:effectLst/>
                <a:highlight>
                  <a:srgbClr val="FDFEFF"/>
                </a:highlight>
                <a:latin typeface="Roboto" panose="02000000000000000000" pitchFamily="2" charset="0"/>
              </a:rPr>
              <a:t> á él en los días de Josías hijo de Amón, rey de Judá, en el año </a:t>
            </a:r>
            <a:r>
              <a:rPr lang="es-ES" sz="3200" b="0" i="0" dirty="0" err="1">
                <a:solidFill>
                  <a:srgbClr val="001320"/>
                </a:solidFill>
                <a:effectLst/>
                <a:highlight>
                  <a:srgbClr val="FDFEFF"/>
                </a:highlight>
                <a:latin typeface="Roboto" panose="02000000000000000000" pitchFamily="2" charset="0"/>
              </a:rPr>
              <a:t>décimotercio</a:t>
            </a:r>
            <a:r>
              <a:rPr lang="es-ES" sz="3200" b="0" i="0" dirty="0">
                <a:solidFill>
                  <a:srgbClr val="001320"/>
                </a:solidFill>
                <a:effectLst/>
                <a:highlight>
                  <a:srgbClr val="FDFEFF"/>
                </a:highlight>
                <a:latin typeface="Roboto" panose="02000000000000000000" pitchFamily="2" charset="0"/>
              </a:rPr>
              <a:t> de su reinado. </a:t>
            </a:r>
            <a:r>
              <a:rPr lang="es-ES" sz="3200" b="1" i="0" u="none" strike="noStrike" dirty="0">
                <a:solidFill>
                  <a:srgbClr val="0092F2"/>
                </a:solidFill>
                <a:effectLst/>
                <a:highlight>
                  <a:srgbClr val="FDFEFF"/>
                </a:highlight>
                <a:latin typeface="Arial" panose="020B0604020202020204" pitchFamily="34" charset="0"/>
                <a:hlinkClick r:id="rId4"/>
              </a:rPr>
              <a:t>3</a:t>
            </a:r>
            <a:r>
              <a:rPr lang="es-ES" sz="3200" b="0" i="0" dirty="0">
                <a:solidFill>
                  <a:srgbClr val="001320"/>
                </a:solidFill>
                <a:effectLst/>
                <a:highlight>
                  <a:srgbClr val="FDFEFF"/>
                </a:highlight>
                <a:latin typeface="Roboto" panose="02000000000000000000" pitchFamily="2" charset="0"/>
              </a:rPr>
              <a:t>Fué asimismo en días de </a:t>
            </a:r>
            <a:r>
              <a:rPr lang="es-ES" sz="3200" b="0" i="0" dirty="0" err="1">
                <a:solidFill>
                  <a:srgbClr val="001320"/>
                </a:solidFill>
                <a:effectLst/>
                <a:highlight>
                  <a:srgbClr val="FDFEFF"/>
                </a:highlight>
                <a:latin typeface="Roboto" panose="02000000000000000000" pitchFamily="2" charset="0"/>
              </a:rPr>
              <a:t>Joacim</a:t>
            </a:r>
            <a:r>
              <a:rPr lang="es-ES" sz="3200" b="0" i="0" dirty="0">
                <a:solidFill>
                  <a:srgbClr val="001320"/>
                </a:solidFill>
                <a:effectLst/>
                <a:highlight>
                  <a:srgbClr val="FDFEFF"/>
                </a:highlight>
                <a:latin typeface="Roboto" panose="02000000000000000000" pitchFamily="2" charset="0"/>
              </a:rPr>
              <a:t> hijo de Josías, rey de Judá, hasta el fin del año undécimo de </a:t>
            </a:r>
            <a:r>
              <a:rPr lang="es-ES" sz="3200" b="0" i="0" dirty="0" err="1">
                <a:solidFill>
                  <a:srgbClr val="001320"/>
                </a:solidFill>
                <a:effectLst/>
                <a:highlight>
                  <a:srgbClr val="FDFEFF"/>
                </a:highlight>
                <a:latin typeface="Roboto" panose="02000000000000000000" pitchFamily="2" charset="0"/>
              </a:rPr>
              <a:t>Sedechîas</a:t>
            </a:r>
            <a:r>
              <a:rPr lang="es-ES" sz="3200" b="0" i="0" dirty="0">
                <a:solidFill>
                  <a:srgbClr val="001320"/>
                </a:solidFill>
                <a:effectLst/>
                <a:highlight>
                  <a:srgbClr val="FDFEFF"/>
                </a:highlight>
                <a:latin typeface="Roboto" panose="02000000000000000000" pitchFamily="2" charset="0"/>
              </a:rPr>
              <a:t> hijo de Josías, rey de Judá, hasta la cautividad de </a:t>
            </a:r>
            <a:r>
              <a:rPr lang="es-ES" sz="3200" b="0" i="0" dirty="0" err="1">
                <a:solidFill>
                  <a:srgbClr val="001320"/>
                </a:solidFill>
                <a:effectLst/>
                <a:highlight>
                  <a:srgbClr val="FDFEFF"/>
                </a:highlight>
                <a:latin typeface="Roboto" panose="02000000000000000000" pitchFamily="2" charset="0"/>
              </a:rPr>
              <a:t>Jerusalem</a:t>
            </a:r>
            <a:r>
              <a:rPr lang="es-ES" sz="3200" b="0" i="0" dirty="0">
                <a:solidFill>
                  <a:srgbClr val="001320"/>
                </a:solidFill>
                <a:effectLst/>
                <a:highlight>
                  <a:srgbClr val="FDFEFF"/>
                </a:highlight>
                <a:latin typeface="Roboto" panose="02000000000000000000" pitchFamily="2" charset="0"/>
              </a:rPr>
              <a:t> en el mes quinto.</a:t>
            </a:r>
            <a:endParaRPr lang="es-ES" sz="3200" dirty="0"/>
          </a:p>
        </p:txBody>
      </p:sp>
      <p:pic>
        <p:nvPicPr>
          <p:cNvPr id="3" name="Imagen 2" descr="Logotipo, Icono&#10;&#10;Descripción generada automáticamente">
            <a:extLst>
              <a:ext uri="{FF2B5EF4-FFF2-40B4-BE49-F238E27FC236}">
                <a16:creationId xmlns:a16="http://schemas.microsoft.com/office/drawing/2014/main" id="{D462930D-A5B9-1CC0-EDB5-8165F5070B48}"/>
              </a:ext>
            </a:extLst>
          </p:cNvPr>
          <p:cNvPicPr>
            <a:picLocks noChangeAspect="1"/>
          </p:cNvPicPr>
          <p:nvPr/>
        </p:nvPicPr>
        <p:blipFill>
          <a:blip r:embed="rId5"/>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137701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2. Los tiempos de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14</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2554545"/>
          </a:xfrm>
          <a:prstGeom prst="rect">
            <a:avLst/>
          </a:prstGeom>
          <a:noFill/>
        </p:spPr>
        <p:txBody>
          <a:bodyPr wrap="square" rtlCol="0">
            <a:spAutoFit/>
          </a:bodyPr>
          <a:lstStyle/>
          <a:p>
            <a:r>
              <a:rPr lang="es-ES" sz="3200" b="1" dirty="0">
                <a:solidFill>
                  <a:srgbClr val="0092F2"/>
                </a:solidFill>
                <a:highlight>
                  <a:srgbClr val="FDFEFF"/>
                </a:highlight>
                <a:latin typeface="Arial" panose="020B0604020202020204" pitchFamily="34" charset="0"/>
              </a:rPr>
              <a:t>Profeta “inspirado”</a:t>
            </a:r>
          </a:p>
          <a:p>
            <a:r>
              <a:rPr lang="es-ES" sz="3200" b="1" dirty="0">
                <a:solidFill>
                  <a:srgbClr val="0092F2"/>
                </a:solidFill>
                <a:highlight>
                  <a:srgbClr val="FDFEFF"/>
                </a:highlight>
                <a:latin typeface="Arial" panose="020B0604020202020204" pitchFamily="34" charset="0"/>
              </a:rPr>
              <a:t>En días de Josías, </a:t>
            </a:r>
            <a:r>
              <a:rPr lang="es-ES" sz="3200" b="1" dirty="0" err="1">
                <a:solidFill>
                  <a:srgbClr val="0092F2"/>
                </a:solidFill>
                <a:highlight>
                  <a:srgbClr val="FDFEFF"/>
                </a:highlight>
                <a:latin typeface="Arial" panose="020B0604020202020204" pitchFamily="34" charset="0"/>
              </a:rPr>
              <a:t>Joacím</a:t>
            </a:r>
            <a:r>
              <a:rPr lang="es-ES" sz="3200" b="1" dirty="0">
                <a:solidFill>
                  <a:srgbClr val="0092F2"/>
                </a:solidFill>
                <a:highlight>
                  <a:srgbClr val="FDFEFF"/>
                </a:highlight>
                <a:latin typeface="Arial" panose="020B0604020202020204" pitchFamily="34" charset="0"/>
              </a:rPr>
              <a:t> y </a:t>
            </a:r>
            <a:r>
              <a:rPr lang="es-ES" sz="3200" b="1" dirty="0" err="1">
                <a:solidFill>
                  <a:srgbClr val="0092F2"/>
                </a:solidFill>
                <a:highlight>
                  <a:srgbClr val="FDFEFF"/>
                </a:highlight>
                <a:latin typeface="Arial" panose="020B0604020202020204" pitchFamily="34" charset="0"/>
              </a:rPr>
              <a:t>Sedequías</a:t>
            </a:r>
            <a:endParaRPr lang="es-ES" sz="3200" b="1" dirty="0">
              <a:solidFill>
                <a:srgbClr val="0092F2"/>
              </a:solidFill>
              <a:highlight>
                <a:srgbClr val="FDFEFF"/>
              </a:highlight>
              <a:latin typeface="Arial" panose="020B0604020202020204" pitchFamily="34" charset="0"/>
            </a:endParaRPr>
          </a:p>
          <a:p>
            <a:r>
              <a:rPr lang="es-ES" sz="3200" b="1" dirty="0">
                <a:solidFill>
                  <a:srgbClr val="0092F2"/>
                </a:solidFill>
                <a:highlight>
                  <a:srgbClr val="FDFEFF"/>
                </a:highlight>
                <a:latin typeface="Arial" panose="020B0604020202020204" pitchFamily="34" charset="0"/>
              </a:rPr>
              <a:t>Hasta después de la cautividad (</a:t>
            </a:r>
            <a:r>
              <a:rPr lang="es-ES" sz="3200" b="1" dirty="0" err="1">
                <a:solidFill>
                  <a:srgbClr val="0092F2"/>
                </a:solidFill>
                <a:highlight>
                  <a:srgbClr val="FDFEFF"/>
                </a:highlight>
                <a:latin typeface="Arial" panose="020B0604020202020204" pitchFamily="34" charset="0"/>
              </a:rPr>
              <a:t>Cap</a:t>
            </a:r>
            <a:r>
              <a:rPr lang="es-ES" sz="3200" b="1" dirty="0">
                <a:solidFill>
                  <a:srgbClr val="0092F2"/>
                </a:solidFill>
                <a:highlight>
                  <a:srgbClr val="FDFEFF"/>
                </a:highlight>
                <a:latin typeface="Arial" panose="020B0604020202020204" pitchFamily="34" charset="0"/>
              </a:rPr>
              <a:t> 44)</a:t>
            </a:r>
          </a:p>
        </p:txBody>
      </p:sp>
      <p:pic>
        <p:nvPicPr>
          <p:cNvPr id="3" name="Imagen 2" descr="Logotipo, Icono&#10;&#10;Descripción generada automáticamente">
            <a:extLst>
              <a:ext uri="{FF2B5EF4-FFF2-40B4-BE49-F238E27FC236}">
                <a16:creationId xmlns:a16="http://schemas.microsoft.com/office/drawing/2014/main" id="{D462930D-A5B9-1CC0-EDB5-8165F5070B48}"/>
              </a:ext>
            </a:extLst>
          </p:cNvPr>
          <p:cNvPicPr>
            <a:picLocks noChangeAspect="1"/>
          </p:cNvPicPr>
          <p:nvPr/>
        </p:nvPicPr>
        <p:blipFill>
          <a:blip r:embed="rId3"/>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31178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3. El llamado de Dios a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15</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913533" y="2682814"/>
            <a:ext cx="6802581" cy="3046988"/>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hlinkClick r:id="rId3"/>
              </a:rPr>
              <a:t>4</a:t>
            </a:r>
            <a:r>
              <a:rPr lang="es-ES" sz="3200" b="0" i="0" dirty="0">
                <a:solidFill>
                  <a:srgbClr val="001320"/>
                </a:solidFill>
                <a:effectLst/>
                <a:highlight>
                  <a:srgbClr val="FDFEFF"/>
                </a:highlight>
                <a:latin typeface="Roboto" panose="02000000000000000000" pitchFamily="2" charset="0"/>
              </a:rPr>
              <a:t>Fué pues palabra de Jehová á mí, diciendo:</a:t>
            </a:r>
            <a:br>
              <a:rPr lang="es-ES" sz="3200" b="0" i="0" dirty="0">
                <a:solidFill>
                  <a:srgbClr val="001320"/>
                </a:solidFill>
                <a:effectLst/>
                <a:highlight>
                  <a:srgbClr val="FDFEFF"/>
                </a:highlight>
                <a:latin typeface="Roboto" panose="02000000000000000000" pitchFamily="2" charset="0"/>
              </a:rPr>
            </a:br>
            <a:r>
              <a:rPr lang="es-ES" sz="3200" b="1" i="0" u="none" strike="noStrike" dirty="0">
                <a:solidFill>
                  <a:srgbClr val="0092F2"/>
                </a:solidFill>
                <a:effectLst/>
                <a:highlight>
                  <a:srgbClr val="FDFEFF"/>
                </a:highlight>
                <a:latin typeface="Arial" panose="020B0604020202020204" pitchFamily="34" charset="0"/>
                <a:hlinkClick r:id="rId4"/>
              </a:rPr>
              <a:t>5</a:t>
            </a:r>
            <a:r>
              <a:rPr lang="es-ES" sz="3200" b="0" i="0" dirty="0">
                <a:solidFill>
                  <a:srgbClr val="001320"/>
                </a:solidFill>
                <a:effectLst/>
                <a:highlight>
                  <a:srgbClr val="FDFEFF"/>
                </a:highlight>
                <a:latin typeface="Roboto" panose="02000000000000000000" pitchFamily="2" charset="0"/>
              </a:rPr>
              <a:t>Antes que te formase en el vientre te conocí, y antes que salieses de la matriz te santifiqué, te </a:t>
            </a:r>
            <a:r>
              <a:rPr lang="es-ES" sz="3200" b="0" i="0" dirty="0" err="1">
                <a:solidFill>
                  <a:srgbClr val="001320"/>
                </a:solidFill>
                <a:effectLst/>
                <a:highlight>
                  <a:srgbClr val="FDFEFF"/>
                </a:highlight>
                <a:latin typeface="Roboto" panose="02000000000000000000" pitchFamily="2" charset="0"/>
              </a:rPr>
              <a:t>dí</a:t>
            </a:r>
            <a:r>
              <a:rPr lang="es-ES" sz="3200" b="0" i="0" dirty="0">
                <a:solidFill>
                  <a:srgbClr val="001320"/>
                </a:solidFill>
                <a:effectLst/>
                <a:highlight>
                  <a:srgbClr val="FDFEFF"/>
                </a:highlight>
                <a:latin typeface="Roboto" panose="02000000000000000000" pitchFamily="2" charset="0"/>
              </a:rPr>
              <a:t> por profeta á las gentes.</a:t>
            </a:r>
            <a:endParaRPr lang="es-ES" sz="3200" dirty="0"/>
          </a:p>
        </p:txBody>
      </p:sp>
      <p:pic>
        <p:nvPicPr>
          <p:cNvPr id="3" name="Imagen 2" descr="Logotipo, Icono&#10;&#10;Descripción generada automáticamente">
            <a:extLst>
              <a:ext uri="{FF2B5EF4-FFF2-40B4-BE49-F238E27FC236}">
                <a16:creationId xmlns:a16="http://schemas.microsoft.com/office/drawing/2014/main" id="{19EB7C61-666F-D8B7-23D6-25D162F6E74F}"/>
              </a:ext>
            </a:extLst>
          </p:cNvPr>
          <p:cNvPicPr>
            <a:picLocks noChangeAspect="1"/>
          </p:cNvPicPr>
          <p:nvPr/>
        </p:nvPicPr>
        <p:blipFill>
          <a:blip r:embed="rId5"/>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4055743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3. El llamado de Dios a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16</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913533" y="2682814"/>
            <a:ext cx="6802581" cy="4031873"/>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rPr>
              <a:t>Elegido antes de nacer igual que el apóstol Pablo. </a:t>
            </a:r>
          </a:p>
          <a:p>
            <a:r>
              <a:rPr lang="es-ES" sz="3200" b="1" i="0" u="none" strike="noStrike" dirty="0">
                <a:solidFill>
                  <a:srgbClr val="0092F2"/>
                </a:solidFill>
                <a:effectLst/>
                <a:highlight>
                  <a:srgbClr val="FDFEFF"/>
                </a:highlight>
                <a:latin typeface="Arial" panose="020B0604020202020204" pitchFamily="34" charset="0"/>
                <a:hlinkClick r:id="rId3"/>
              </a:rPr>
              <a:t>15</a:t>
            </a:r>
            <a:r>
              <a:rPr lang="es-ES" sz="3200" b="0" i="0" dirty="0">
                <a:solidFill>
                  <a:srgbClr val="001320"/>
                </a:solidFill>
                <a:effectLst/>
                <a:highlight>
                  <a:srgbClr val="FDFEFF"/>
                </a:highlight>
                <a:latin typeface="Roboto" panose="02000000000000000000" pitchFamily="2" charset="0"/>
              </a:rPr>
              <a:t>Mas cuando plugo á Dios, que me apartó desde el vientre de mi madre, y me llamó por su gracia, </a:t>
            </a:r>
            <a:r>
              <a:rPr lang="es-ES" sz="3200" b="1" i="0" u="none" strike="noStrike" dirty="0">
                <a:solidFill>
                  <a:srgbClr val="0092F2"/>
                </a:solidFill>
                <a:effectLst/>
                <a:highlight>
                  <a:srgbClr val="FDFEFF"/>
                </a:highlight>
                <a:latin typeface="Arial" panose="020B0604020202020204" pitchFamily="34" charset="0"/>
                <a:hlinkClick r:id="rId4"/>
              </a:rPr>
              <a:t>16</a:t>
            </a:r>
            <a:r>
              <a:rPr lang="es-ES" sz="3200" b="0" i="0" dirty="0">
                <a:solidFill>
                  <a:srgbClr val="001320"/>
                </a:solidFill>
                <a:effectLst/>
                <a:highlight>
                  <a:srgbClr val="FDFEFF"/>
                </a:highlight>
                <a:latin typeface="Roboto" panose="02000000000000000000" pitchFamily="2" charset="0"/>
              </a:rPr>
              <a:t>Revelar á su Hijo en mí, para que le predicase entre los Gentiles, luego no conferí con carne y sangre; </a:t>
            </a:r>
            <a:endParaRPr lang="es-ES" sz="3200" dirty="0"/>
          </a:p>
        </p:txBody>
      </p:sp>
      <p:pic>
        <p:nvPicPr>
          <p:cNvPr id="3" name="Imagen 2" descr="Logotipo, Icono&#10;&#10;Descripción generada automáticamente">
            <a:extLst>
              <a:ext uri="{FF2B5EF4-FFF2-40B4-BE49-F238E27FC236}">
                <a16:creationId xmlns:a16="http://schemas.microsoft.com/office/drawing/2014/main" id="{19EB7C61-666F-D8B7-23D6-25D162F6E74F}"/>
              </a:ext>
            </a:extLst>
          </p:cNvPr>
          <p:cNvPicPr>
            <a:picLocks noChangeAspect="1"/>
          </p:cNvPicPr>
          <p:nvPr/>
        </p:nvPicPr>
        <p:blipFill>
          <a:blip r:embed="rId5"/>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126742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3. El llamado de Dios a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17</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913533" y="2682814"/>
            <a:ext cx="6802581" cy="1077218"/>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rPr>
              <a:t>Su profecía fue para Judá pero también para las naciones</a:t>
            </a:r>
            <a:endParaRPr lang="es-ES" sz="3200" dirty="0"/>
          </a:p>
        </p:txBody>
      </p:sp>
      <p:pic>
        <p:nvPicPr>
          <p:cNvPr id="3" name="Imagen 2" descr="Logotipo, Icono&#10;&#10;Descripción generada automáticamente">
            <a:extLst>
              <a:ext uri="{FF2B5EF4-FFF2-40B4-BE49-F238E27FC236}">
                <a16:creationId xmlns:a16="http://schemas.microsoft.com/office/drawing/2014/main" id="{19EB7C61-666F-D8B7-23D6-25D162F6E74F}"/>
              </a:ext>
            </a:extLst>
          </p:cNvPr>
          <p:cNvPicPr>
            <a:picLocks noChangeAspect="1"/>
          </p:cNvPicPr>
          <p:nvPr/>
        </p:nvPicPr>
        <p:blipFill>
          <a:blip r:embed="rId3"/>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6806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4. La objeción de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18</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913533" y="2682814"/>
            <a:ext cx="6802581" cy="2062103"/>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hlinkClick r:id="rId3"/>
              </a:rPr>
              <a:t>6</a:t>
            </a:r>
            <a:r>
              <a:rPr lang="es-ES" sz="3200" b="0" i="0" dirty="0">
                <a:solidFill>
                  <a:srgbClr val="001320"/>
                </a:solidFill>
                <a:effectLst/>
                <a:highlight>
                  <a:srgbClr val="FDFEFF"/>
                </a:highlight>
                <a:latin typeface="Roboto" panose="02000000000000000000" pitchFamily="2" charset="0"/>
              </a:rPr>
              <a:t>Y yo dije: ¡Ah! ¡ah! ¡Señor Jehová! He aquí, no sé hablar, porque soy niño.</a:t>
            </a:r>
          </a:p>
          <a:p>
            <a:endParaRPr lang="es-ES" sz="3200" dirty="0"/>
          </a:p>
        </p:txBody>
      </p:sp>
      <p:pic>
        <p:nvPicPr>
          <p:cNvPr id="3" name="Imagen 2" descr="Logotipo, Icono&#10;&#10;Descripción generada automáticamente">
            <a:extLst>
              <a:ext uri="{FF2B5EF4-FFF2-40B4-BE49-F238E27FC236}">
                <a16:creationId xmlns:a16="http://schemas.microsoft.com/office/drawing/2014/main" id="{25892708-F084-1046-D9FF-A27F809C145D}"/>
              </a:ext>
            </a:extLst>
          </p:cNvPr>
          <p:cNvPicPr>
            <a:picLocks noChangeAspect="1"/>
          </p:cNvPicPr>
          <p:nvPr/>
        </p:nvPicPr>
        <p:blipFill>
          <a:blip r:embed="rId4"/>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1521293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4. La objeción de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19</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913533" y="2682814"/>
            <a:ext cx="6802581" cy="2062103"/>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rPr>
              <a:t>Tenía entre 17 y 20 años.</a:t>
            </a:r>
          </a:p>
          <a:p>
            <a:r>
              <a:rPr lang="es-ES" sz="3200" b="0" i="0" dirty="0">
                <a:solidFill>
                  <a:srgbClr val="001320"/>
                </a:solidFill>
                <a:effectLst/>
                <a:highlight>
                  <a:srgbClr val="FDFEFF"/>
                </a:highlight>
                <a:latin typeface="Roboto" panose="02000000000000000000" pitchFamily="2" charset="0"/>
              </a:rPr>
              <a:t>La edad no debe </a:t>
            </a:r>
            <a:r>
              <a:rPr lang="es-ES" sz="3200" b="0" i="0" dirty="0" err="1">
                <a:solidFill>
                  <a:srgbClr val="001320"/>
                </a:solidFill>
                <a:effectLst/>
                <a:highlight>
                  <a:srgbClr val="FDFEFF"/>
                </a:highlight>
                <a:latin typeface="Roboto" panose="02000000000000000000" pitchFamily="2" charset="0"/>
              </a:rPr>
              <a:t>der</a:t>
            </a:r>
            <a:r>
              <a:rPr lang="es-ES" sz="3200" b="0" i="0" dirty="0">
                <a:solidFill>
                  <a:srgbClr val="001320"/>
                </a:solidFill>
                <a:effectLst/>
                <a:highlight>
                  <a:srgbClr val="FDFEFF"/>
                </a:highlight>
                <a:latin typeface="Roboto" panose="02000000000000000000" pitchFamily="2" charset="0"/>
              </a:rPr>
              <a:t> un impedimento para servir al Señor.</a:t>
            </a:r>
          </a:p>
          <a:p>
            <a:endParaRPr lang="es-ES" sz="3200" dirty="0"/>
          </a:p>
        </p:txBody>
      </p:sp>
      <p:pic>
        <p:nvPicPr>
          <p:cNvPr id="3" name="Imagen 2" descr="Logotipo, Icono&#10;&#10;Descripción generada automáticamente">
            <a:extLst>
              <a:ext uri="{FF2B5EF4-FFF2-40B4-BE49-F238E27FC236}">
                <a16:creationId xmlns:a16="http://schemas.microsoft.com/office/drawing/2014/main" id="{25892708-F084-1046-D9FF-A27F809C145D}"/>
              </a:ext>
            </a:extLst>
          </p:cNvPr>
          <p:cNvPicPr>
            <a:picLocks noChangeAspect="1"/>
          </p:cNvPicPr>
          <p:nvPr/>
        </p:nvPicPr>
        <p:blipFill>
          <a:blip r:embed="rId3"/>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211450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19F29B-F233-48AF-8261-F33A4E079E3E}"/>
              </a:ext>
            </a:extLst>
          </p:cNvPr>
          <p:cNvSpPr>
            <a:spLocks noGrp="1"/>
          </p:cNvSpPr>
          <p:nvPr>
            <p:ph type="title"/>
          </p:nvPr>
        </p:nvSpPr>
        <p:spPr>
          <a:xfrm>
            <a:off x="512618" y="696161"/>
            <a:ext cx="2812474" cy="827839"/>
          </a:xfrm>
        </p:spPr>
        <p:txBody>
          <a:bodyPr rtlCol="0">
            <a:normAutofit fontScale="90000"/>
          </a:bodyPr>
          <a:lstStyle>
            <a:defPPr>
              <a:defRPr lang="es-ES"/>
            </a:defPPr>
          </a:lstStyle>
          <a:p>
            <a:pPr algn="ctr" rtl="0"/>
            <a:r>
              <a:rPr lang="es-ES" dirty="0"/>
              <a:t>Jeremías 1:1-10</a:t>
            </a:r>
          </a:p>
        </p:txBody>
      </p:sp>
      <p:sp>
        <p:nvSpPr>
          <p:cNvPr id="3" name="Subtítulo 2">
            <a:extLst>
              <a:ext uri="{FF2B5EF4-FFF2-40B4-BE49-F238E27FC236}">
                <a16:creationId xmlns:a16="http://schemas.microsoft.com/office/drawing/2014/main" id="{35E3EA69-4E0E-41BD-8095-A124225A2647}"/>
              </a:ext>
            </a:extLst>
          </p:cNvPr>
          <p:cNvSpPr>
            <a:spLocks noGrp="1"/>
          </p:cNvSpPr>
          <p:nvPr>
            <p:ph sz="half" idx="14"/>
          </p:nvPr>
        </p:nvSpPr>
        <p:spPr>
          <a:xfrm>
            <a:off x="4170217" y="136525"/>
            <a:ext cx="7865919" cy="6361257"/>
          </a:xfrm>
        </p:spPr>
        <p:txBody>
          <a:bodyPr rtlCol="0">
            <a:noAutofit/>
          </a:bodyPr>
          <a:lstStyle>
            <a:defPPr>
              <a:defRPr lang="es-ES"/>
            </a:defPPr>
          </a:lstStyle>
          <a:p>
            <a:pPr rtl="0"/>
            <a:r>
              <a:rPr lang="es-ES" sz="1600" b="1" dirty="0">
                <a:solidFill>
                  <a:schemeClr val="accent5">
                    <a:lumMod val="60000"/>
                    <a:lumOff val="40000"/>
                  </a:schemeClr>
                </a:solidFill>
              </a:rPr>
              <a:t>1</a:t>
            </a:r>
            <a:r>
              <a:rPr lang="es-ES" sz="1600" b="1" dirty="0"/>
              <a:t> LAS palabras de Jeremías hijo de Hilcías, de los sacerdotes que estuvieron en </a:t>
            </a:r>
            <a:r>
              <a:rPr lang="es-ES" sz="1600" b="1" dirty="0" err="1"/>
              <a:t>Anathoth</a:t>
            </a:r>
            <a:r>
              <a:rPr lang="es-ES" sz="1600" b="1" dirty="0"/>
              <a:t>, en tierra de Benjamín. </a:t>
            </a:r>
            <a:r>
              <a:rPr lang="es-ES" sz="1600" b="1" dirty="0">
                <a:solidFill>
                  <a:schemeClr val="accent5">
                    <a:lumMod val="60000"/>
                    <a:lumOff val="40000"/>
                  </a:schemeClr>
                </a:solidFill>
              </a:rPr>
              <a:t>2</a:t>
            </a:r>
            <a:r>
              <a:rPr lang="es-ES" sz="1600" b="1" dirty="0"/>
              <a:t> La palabra de Jehová que </a:t>
            </a:r>
            <a:r>
              <a:rPr lang="es-ES" sz="1600" b="1" dirty="0" err="1"/>
              <a:t>fué</a:t>
            </a:r>
            <a:r>
              <a:rPr lang="es-ES" sz="1600" b="1" dirty="0"/>
              <a:t> á él en los días de Josías hijo de Amón, rey de Judá, en el año </a:t>
            </a:r>
            <a:r>
              <a:rPr lang="es-ES" sz="1600" b="1" dirty="0" err="1"/>
              <a:t>décimotercio</a:t>
            </a:r>
            <a:r>
              <a:rPr lang="es-ES" sz="1600" b="1" dirty="0"/>
              <a:t> de su reinado. </a:t>
            </a:r>
            <a:r>
              <a:rPr lang="es-ES" sz="1600" b="1" dirty="0">
                <a:solidFill>
                  <a:schemeClr val="accent5">
                    <a:lumMod val="60000"/>
                    <a:lumOff val="40000"/>
                  </a:schemeClr>
                </a:solidFill>
              </a:rPr>
              <a:t>3</a:t>
            </a:r>
            <a:r>
              <a:rPr lang="es-ES" sz="1600" b="1" dirty="0"/>
              <a:t> </a:t>
            </a:r>
            <a:r>
              <a:rPr lang="es-ES" sz="1600" b="1" dirty="0" err="1"/>
              <a:t>Fué</a:t>
            </a:r>
            <a:r>
              <a:rPr lang="es-ES" sz="1600" b="1" dirty="0"/>
              <a:t> asimismo en días de </a:t>
            </a:r>
            <a:r>
              <a:rPr lang="es-ES" sz="1600" b="1" dirty="0" err="1"/>
              <a:t>Joacim</a:t>
            </a:r>
            <a:r>
              <a:rPr lang="es-ES" sz="1600" b="1" dirty="0"/>
              <a:t> hijo de Josías, rey de Judá, hasta el fin del año undécimo de </a:t>
            </a:r>
            <a:r>
              <a:rPr lang="es-ES" sz="1600" b="1" dirty="0" err="1"/>
              <a:t>Sedechîas</a:t>
            </a:r>
            <a:r>
              <a:rPr lang="es-ES" sz="1600" b="1" dirty="0"/>
              <a:t> hijo de Josías, rey de Judá, hasta la cautividad de </a:t>
            </a:r>
            <a:r>
              <a:rPr lang="es-ES" sz="1600" b="1" dirty="0" err="1"/>
              <a:t>Jerusalem</a:t>
            </a:r>
            <a:r>
              <a:rPr lang="es-ES" sz="1600" b="1" dirty="0"/>
              <a:t> en el mes quinto.</a:t>
            </a:r>
          </a:p>
          <a:p>
            <a:pPr rtl="0"/>
            <a:r>
              <a:rPr lang="es-ES" sz="1600" b="1" dirty="0">
                <a:solidFill>
                  <a:schemeClr val="accent5">
                    <a:lumMod val="60000"/>
                    <a:lumOff val="40000"/>
                  </a:schemeClr>
                </a:solidFill>
              </a:rPr>
              <a:t>4</a:t>
            </a:r>
            <a:r>
              <a:rPr lang="es-ES" sz="1600" b="1" dirty="0"/>
              <a:t> </a:t>
            </a:r>
            <a:r>
              <a:rPr lang="es-ES" sz="1600" b="1" dirty="0" err="1"/>
              <a:t>Fué</a:t>
            </a:r>
            <a:r>
              <a:rPr lang="es-ES" sz="1600" b="1" dirty="0"/>
              <a:t> pues palabra de Jehová á mí, diciendo:</a:t>
            </a:r>
          </a:p>
          <a:p>
            <a:pPr rtl="0"/>
            <a:r>
              <a:rPr lang="es-ES" sz="1600" b="1" dirty="0">
                <a:solidFill>
                  <a:schemeClr val="accent5">
                    <a:lumMod val="60000"/>
                    <a:lumOff val="40000"/>
                  </a:schemeClr>
                </a:solidFill>
              </a:rPr>
              <a:t>5</a:t>
            </a:r>
            <a:r>
              <a:rPr lang="es-ES" sz="1600" b="1" dirty="0"/>
              <a:t> Antes que te formase en el vientre te conocí, y antes que salieses de la matriz te santifiqué, te </a:t>
            </a:r>
            <a:r>
              <a:rPr lang="es-ES" sz="1600" b="1" dirty="0" err="1"/>
              <a:t>dí</a:t>
            </a:r>
            <a:r>
              <a:rPr lang="es-ES" sz="1600" b="1" dirty="0"/>
              <a:t> por profeta á las gentes.</a:t>
            </a:r>
          </a:p>
          <a:p>
            <a:pPr rtl="0"/>
            <a:r>
              <a:rPr lang="es-ES" sz="1600" b="1" dirty="0">
                <a:solidFill>
                  <a:schemeClr val="accent5">
                    <a:lumMod val="60000"/>
                    <a:lumOff val="40000"/>
                  </a:schemeClr>
                </a:solidFill>
              </a:rPr>
              <a:t>6</a:t>
            </a:r>
            <a:r>
              <a:rPr lang="es-ES" sz="1600" b="1" dirty="0"/>
              <a:t> Y yo dije: ¡Ah! ¡ah! ¡Señor Jehová! He aquí, no sé hablar, porque soy niño.</a:t>
            </a:r>
          </a:p>
          <a:p>
            <a:pPr rtl="0"/>
            <a:r>
              <a:rPr lang="es-ES" sz="1600" b="1" dirty="0">
                <a:solidFill>
                  <a:schemeClr val="accent5">
                    <a:lumMod val="60000"/>
                    <a:lumOff val="40000"/>
                  </a:schemeClr>
                </a:solidFill>
              </a:rPr>
              <a:t>7</a:t>
            </a:r>
            <a:r>
              <a:rPr lang="es-ES" sz="1600" b="1" dirty="0"/>
              <a:t> Y </a:t>
            </a:r>
            <a:r>
              <a:rPr lang="es-ES" sz="1600" b="1" dirty="0" err="1"/>
              <a:t>díjome</a:t>
            </a:r>
            <a:r>
              <a:rPr lang="es-ES" sz="1600" b="1" dirty="0"/>
              <a:t> Jehová: No digas, soy niño; porque á todo lo que te enviaré irás tú, y dirás todo lo que te mandaré.</a:t>
            </a:r>
          </a:p>
          <a:p>
            <a:pPr rtl="0"/>
            <a:r>
              <a:rPr lang="es-ES" sz="1600" b="1" dirty="0">
                <a:solidFill>
                  <a:schemeClr val="accent5">
                    <a:lumMod val="60000"/>
                    <a:lumOff val="40000"/>
                  </a:schemeClr>
                </a:solidFill>
              </a:rPr>
              <a:t>8</a:t>
            </a:r>
            <a:r>
              <a:rPr lang="es-ES" sz="1600" b="1" dirty="0"/>
              <a:t> No temas delante de ellos, porque contigo soy para librarte, dice Jehová.</a:t>
            </a:r>
          </a:p>
          <a:p>
            <a:pPr rtl="0"/>
            <a:r>
              <a:rPr lang="es-ES" sz="1600" b="1" dirty="0">
                <a:solidFill>
                  <a:schemeClr val="accent5">
                    <a:lumMod val="60000"/>
                    <a:lumOff val="40000"/>
                  </a:schemeClr>
                </a:solidFill>
              </a:rPr>
              <a:t>9</a:t>
            </a:r>
            <a:r>
              <a:rPr lang="es-ES" sz="1600" b="1" dirty="0"/>
              <a:t> Y extendió Jehová su mano, y tocó sobre mi boca; y </a:t>
            </a:r>
            <a:r>
              <a:rPr lang="es-ES" sz="1600" b="1" dirty="0" err="1"/>
              <a:t>díjome</a:t>
            </a:r>
            <a:r>
              <a:rPr lang="es-ES" sz="1600" b="1" dirty="0"/>
              <a:t> Jehová: He aquí he puesto mis palabras en tu boca.</a:t>
            </a:r>
          </a:p>
          <a:p>
            <a:pPr rtl="0"/>
            <a:r>
              <a:rPr lang="es-ES" sz="1600" b="1" dirty="0">
                <a:solidFill>
                  <a:schemeClr val="accent5">
                    <a:lumMod val="60000"/>
                    <a:lumOff val="40000"/>
                  </a:schemeClr>
                </a:solidFill>
              </a:rPr>
              <a:t>10</a:t>
            </a:r>
            <a:r>
              <a:rPr lang="es-ES" sz="1600" b="1" dirty="0"/>
              <a:t> Mira que te he puesto en este día sobre gentes y sobre reinos, para arrancar y para destruir, y para arruinar y para derribar, y para edificar y para plantar.</a:t>
            </a:r>
          </a:p>
        </p:txBody>
      </p:sp>
      <p:sp>
        <p:nvSpPr>
          <p:cNvPr id="6" name="Marcador de número de diapositiva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a:t>2</a:t>
            </a:fld>
            <a:endParaRPr lang="es-ES" dirty="0"/>
          </a:p>
        </p:txBody>
      </p:sp>
      <p:pic>
        <p:nvPicPr>
          <p:cNvPr id="4" name="Imagen 3" descr="Logotipo, Icono&#10;&#10;Descripción generada automáticamente">
            <a:extLst>
              <a:ext uri="{FF2B5EF4-FFF2-40B4-BE49-F238E27FC236}">
                <a16:creationId xmlns:a16="http://schemas.microsoft.com/office/drawing/2014/main" id="{F29B550E-9078-C90F-CCDF-61BE487BD024}"/>
              </a:ext>
            </a:extLst>
          </p:cNvPr>
          <p:cNvPicPr>
            <a:picLocks noChangeAspect="1"/>
          </p:cNvPicPr>
          <p:nvPr/>
        </p:nvPicPr>
        <p:blipFill>
          <a:blip r:embed="rId3"/>
          <a:stretch>
            <a:fillRect/>
          </a:stretch>
        </p:blipFill>
        <p:spPr>
          <a:xfrm>
            <a:off x="275459" y="5352508"/>
            <a:ext cx="1277881" cy="1145274"/>
          </a:xfrm>
          <a:prstGeom prst="rect">
            <a:avLst/>
          </a:prstGeom>
        </p:spPr>
      </p:pic>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048000" y="134943"/>
            <a:ext cx="7606895" cy="2029967"/>
          </a:xfrm>
        </p:spPr>
        <p:txBody>
          <a:bodyPr rtlCol="0"/>
          <a:lstStyle>
            <a:defPPr>
              <a:defRPr lang="es-ES"/>
            </a:defPPr>
          </a:lstStyle>
          <a:p>
            <a:pPr rtl="0"/>
            <a:r>
              <a:rPr lang="es-ES" dirty="0"/>
              <a:t>5. La respuesta de Dios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20</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048000" y="876300"/>
            <a:ext cx="8825345" cy="6001643"/>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hlinkClick r:id="rId3"/>
              </a:rPr>
              <a:t>7</a:t>
            </a:r>
            <a:r>
              <a:rPr lang="es-ES" sz="3200" b="0" i="0" dirty="0">
                <a:solidFill>
                  <a:srgbClr val="001320"/>
                </a:solidFill>
                <a:effectLst/>
                <a:highlight>
                  <a:srgbClr val="FDFEFF"/>
                </a:highlight>
                <a:latin typeface="Roboto" panose="02000000000000000000" pitchFamily="2" charset="0"/>
              </a:rPr>
              <a:t>Y </a:t>
            </a:r>
            <a:r>
              <a:rPr lang="es-ES" sz="3200" b="0" i="0" dirty="0" err="1">
                <a:solidFill>
                  <a:srgbClr val="001320"/>
                </a:solidFill>
                <a:effectLst/>
                <a:highlight>
                  <a:srgbClr val="FDFEFF"/>
                </a:highlight>
                <a:latin typeface="Roboto" panose="02000000000000000000" pitchFamily="2" charset="0"/>
              </a:rPr>
              <a:t>díjome</a:t>
            </a:r>
            <a:r>
              <a:rPr lang="es-ES" sz="3200" b="0" i="0" dirty="0">
                <a:solidFill>
                  <a:srgbClr val="001320"/>
                </a:solidFill>
                <a:effectLst/>
                <a:highlight>
                  <a:srgbClr val="FDFEFF"/>
                </a:highlight>
                <a:latin typeface="Roboto" panose="02000000000000000000" pitchFamily="2" charset="0"/>
              </a:rPr>
              <a:t> Jehová: No digas, soy niño; porque á todo lo que te enviaré irás tú, y dirás todo lo que te mandaré.</a:t>
            </a:r>
            <a:br>
              <a:rPr lang="es-ES" sz="3200" b="0" i="0" dirty="0">
                <a:solidFill>
                  <a:srgbClr val="001320"/>
                </a:solidFill>
                <a:effectLst/>
                <a:highlight>
                  <a:srgbClr val="FDFEFF"/>
                </a:highlight>
                <a:latin typeface="Roboto" panose="02000000000000000000" pitchFamily="2" charset="0"/>
              </a:rPr>
            </a:br>
            <a:r>
              <a:rPr lang="es-ES" sz="3200" b="1" i="0" u="none" strike="noStrike" dirty="0">
                <a:solidFill>
                  <a:srgbClr val="0092F2"/>
                </a:solidFill>
                <a:effectLst/>
                <a:highlight>
                  <a:srgbClr val="FDFEFF"/>
                </a:highlight>
                <a:latin typeface="Arial" panose="020B0604020202020204" pitchFamily="34" charset="0"/>
                <a:hlinkClick r:id="rId4"/>
              </a:rPr>
              <a:t>8</a:t>
            </a:r>
            <a:r>
              <a:rPr lang="es-ES" sz="3200" b="0" i="0" dirty="0">
                <a:solidFill>
                  <a:srgbClr val="001320"/>
                </a:solidFill>
                <a:effectLst/>
                <a:highlight>
                  <a:srgbClr val="FDFEFF"/>
                </a:highlight>
                <a:latin typeface="Roboto" panose="02000000000000000000" pitchFamily="2" charset="0"/>
              </a:rPr>
              <a:t>No temas delante de ellos, porque contigo soy para librarte, dice Jehová.</a:t>
            </a:r>
            <a:br>
              <a:rPr lang="es-ES" sz="3200" b="0" i="0" dirty="0">
                <a:solidFill>
                  <a:srgbClr val="001320"/>
                </a:solidFill>
                <a:effectLst/>
                <a:highlight>
                  <a:srgbClr val="FDFEFF"/>
                </a:highlight>
                <a:latin typeface="Roboto" panose="02000000000000000000" pitchFamily="2" charset="0"/>
              </a:rPr>
            </a:br>
            <a:r>
              <a:rPr lang="es-ES" sz="3200" b="1" i="0" u="none" strike="noStrike" dirty="0">
                <a:solidFill>
                  <a:srgbClr val="0092F2"/>
                </a:solidFill>
                <a:effectLst/>
                <a:highlight>
                  <a:srgbClr val="FDFEFF"/>
                </a:highlight>
                <a:latin typeface="Arial" panose="020B0604020202020204" pitchFamily="34" charset="0"/>
                <a:hlinkClick r:id="rId5"/>
              </a:rPr>
              <a:t>9</a:t>
            </a:r>
            <a:r>
              <a:rPr lang="es-ES" sz="3200" b="0" i="0" dirty="0">
                <a:solidFill>
                  <a:srgbClr val="001320"/>
                </a:solidFill>
                <a:effectLst/>
                <a:highlight>
                  <a:srgbClr val="FDFEFF"/>
                </a:highlight>
                <a:latin typeface="Roboto" panose="02000000000000000000" pitchFamily="2" charset="0"/>
              </a:rPr>
              <a:t>Y extendió Jehová su mano, y tocó sobre mi boca; y </a:t>
            </a:r>
            <a:r>
              <a:rPr lang="es-ES" sz="3200" b="0" i="0" dirty="0" err="1">
                <a:solidFill>
                  <a:srgbClr val="001320"/>
                </a:solidFill>
                <a:effectLst/>
                <a:highlight>
                  <a:srgbClr val="FDFEFF"/>
                </a:highlight>
                <a:latin typeface="Roboto" panose="02000000000000000000" pitchFamily="2" charset="0"/>
              </a:rPr>
              <a:t>díjome</a:t>
            </a:r>
            <a:r>
              <a:rPr lang="es-ES" sz="3200" b="0" i="0" dirty="0">
                <a:solidFill>
                  <a:srgbClr val="001320"/>
                </a:solidFill>
                <a:effectLst/>
                <a:highlight>
                  <a:srgbClr val="FDFEFF"/>
                </a:highlight>
                <a:latin typeface="Roboto" panose="02000000000000000000" pitchFamily="2" charset="0"/>
              </a:rPr>
              <a:t> Jehová: He aquí he puesto mis palabras en tu boca.</a:t>
            </a:r>
            <a:br>
              <a:rPr lang="es-ES" sz="3200" b="0" i="0" dirty="0">
                <a:solidFill>
                  <a:srgbClr val="001320"/>
                </a:solidFill>
                <a:effectLst/>
                <a:highlight>
                  <a:srgbClr val="FDFEFF"/>
                </a:highlight>
                <a:latin typeface="Roboto" panose="02000000000000000000" pitchFamily="2" charset="0"/>
              </a:rPr>
            </a:br>
            <a:r>
              <a:rPr lang="es-ES" sz="3200" b="1" i="0" u="none" strike="noStrike" dirty="0">
                <a:solidFill>
                  <a:srgbClr val="0092F2"/>
                </a:solidFill>
                <a:effectLst/>
                <a:highlight>
                  <a:srgbClr val="FDFEFF"/>
                </a:highlight>
                <a:latin typeface="Arial" panose="020B0604020202020204" pitchFamily="34" charset="0"/>
                <a:hlinkClick r:id="rId6"/>
              </a:rPr>
              <a:t>10</a:t>
            </a:r>
            <a:r>
              <a:rPr lang="es-ES" sz="3200" b="0" i="0" dirty="0">
                <a:solidFill>
                  <a:srgbClr val="001320"/>
                </a:solidFill>
                <a:effectLst/>
                <a:highlight>
                  <a:srgbClr val="FDFEFF"/>
                </a:highlight>
                <a:latin typeface="Roboto" panose="02000000000000000000" pitchFamily="2" charset="0"/>
              </a:rPr>
              <a:t>Mira que te he puesto en este día sobre gentes y sobre reinos, para arrancar y para destruir, y para arruinar y para derribar, y para edificar y para plantar.</a:t>
            </a:r>
            <a:endParaRPr lang="es-ES" sz="3200" dirty="0"/>
          </a:p>
        </p:txBody>
      </p:sp>
      <p:pic>
        <p:nvPicPr>
          <p:cNvPr id="3" name="Imagen 2" descr="Logotipo, Icono&#10;&#10;Descripción generada automáticamente">
            <a:extLst>
              <a:ext uri="{FF2B5EF4-FFF2-40B4-BE49-F238E27FC236}">
                <a16:creationId xmlns:a16="http://schemas.microsoft.com/office/drawing/2014/main" id="{193AD7D1-DB50-465E-1CEE-BA2B904ED80C}"/>
              </a:ext>
            </a:extLst>
          </p:cNvPr>
          <p:cNvPicPr>
            <a:picLocks noChangeAspect="1"/>
          </p:cNvPicPr>
          <p:nvPr/>
        </p:nvPicPr>
        <p:blipFill>
          <a:blip r:embed="rId7"/>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4034831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048000" y="134943"/>
            <a:ext cx="7606895" cy="2029967"/>
          </a:xfrm>
        </p:spPr>
        <p:txBody>
          <a:bodyPr rtlCol="0"/>
          <a:lstStyle>
            <a:defPPr>
              <a:defRPr lang="es-ES"/>
            </a:defPPr>
          </a:lstStyle>
          <a:p>
            <a:pPr rtl="0"/>
            <a:r>
              <a:rPr lang="es-ES" dirty="0"/>
              <a:t>5. La respuesta de Dios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21</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048000" y="876300"/>
            <a:ext cx="8825345" cy="3539430"/>
          </a:xfrm>
          <a:prstGeom prst="rect">
            <a:avLst/>
          </a:prstGeom>
          <a:noFill/>
        </p:spPr>
        <p:txBody>
          <a:bodyPr wrap="square" rtlCol="0">
            <a:spAutoFit/>
          </a:bodyPr>
          <a:lstStyle/>
          <a:p>
            <a:r>
              <a:rPr lang="es-ES" sz="3200" b="1" i="0" u="none" strike="noStrike" dirty="0">
                <a:solidFill>
                  <a:srgbClr val="0092F2"/>
                </a:solidFill>
                <a:effectLst/>
                <a:highlight>
                  <a:srgbClr val="FDFEFF"/>
                </a:highlight>
                <a:latin typeface="Arial" panose="020B0604020202020204" pitchFamily="34" charset="0"/>
              </a:rPr>
              <a:t>Tendría un ministerio difícil</a:t>
            </a:r>
          </a:p>
          <a:p>
            <a:r>
              <a:rPr lang="es-ES" sz="3200" b="1" dirty="0">
                <a:solidFill>
                  <a:srgbClr val="0092F2"/>
                </a:solidFill>
                <a:highlight>
                  <a:srgbClr val="FDFEFF"/>
                </a:highlight>
                <a:latin typeface="Arial" panose="020B0604020202020204" pitchFamily="34" charset="0"/>
              </a:rPr>
              <a:t>Se le prohibió casarse 16:1-4</a:t>
            </a:r>
          </a:p>
          <a:p>
            <a:r>
              <a:rPr lang="es-ES" sz="3200" b="1" dirty="0">
                <a:solidFill>
                  <a:srgbClr val="0092F2"/>
                </a:solidFill>
                <a:highlight>
                  <a:srgbClr val="FDFEFF"/>
                </a:highlight>
                <a:latin typeface="Arial" panose="020B0604020202020204" pitchFamily="34" charset="0"/>
              </a:rPr>
              <a:t>Isaías 41:10</a:t>
            </a:r>
          </a:p>
          <a:p>
            <a:r>
              <a:rPr lang="es-ES" sz="3200" b="1" dirty="0">
                <a:solidFill>
                  <a:srgbClr val="0092F2"/>
                </a:solidFill>
                <a:highlight>
                  <a:srgbClr val="FDFEFF"/>
                </a:highlight>
                <a:latin typeface="Arial" panose="020B0604020202020204" pitchFamily="34" charset="0"/>
              </a:rPr>
              <a:t>40 años de ministerio</a:t>
            </a:r>
          </a:p>
          <a:p>
            <a:r>
              <a:rPr lang="es-ES" sz="3200" b="1" dirty="0">
                <a:solidFill>
                  <a:srgbClr val="0092F2"/>
                </a:solidFill>
                <a:highlight>
                  <a:srgbClr val="FDFEFF"/>
                </a:highlight>
                <a:latin typeface="Arial" panose="020B0604020202020204" pitchFamily="34" charset="0"/>
              </a:rPr>
              <a:t>Arrancar </a:t>
            </a:r>
            <a:r>
              <a:rPr lang="es-ES" sz="3200" b="1" dirty="0" err="1">
                <a:solidFill>
                  <a:srgbClr val="0092F2"/>
                </a:solidFill>
                <a:highlight>
                  <a:srgbClr val="FDFEFF"/>
                </a:highlight>
                <a:latin typeface="Arial" panose="020B0604020202020204" pitchFamily="34" charset="0"/>
              </a:rPr>
              <a:t>destruír</a:t>
            </a:r>
            <a:r>
              <a:rPr lang="es-ES" sz="3200" b="1" dirty="0">
                <a:solidFill>
                  <a:srgbClr val="0092F2"/>
                </a:solidFill>
                <a:highlight>
                  <a:srgbClr val="FDFEFF"/>
                </a:highlight>
                <a:latin typeface="Arial" panose="020B0604020202020204" pitchFamily="34" charset="0"/>
              </a:rPr>
              <a:t> </a:t>
            </a:r>
            <a:r>
              <a:rPr lang="es-ES" sz="3200" b="1" dirty="0" err="1">
                <a:solidFill>
                  <a:srgbClr val="0092F2"/>
                </a:solidFill>
                <a:highlight>
                  <a:srgbClr val="FDFEFF"/>
                </a:highlight>
                <a:latin typeface="Arial" panose="020B0604020202020204" pitchFamily="34" charset="0"/>
              </a:rPr>
              <a:t>aruinar</a:t>
            </a:r>
            <a:r>
              <a:rPr lang="es-ES" sz="3200" b="1" dirty="0">
                <a:solidFill>
                  <a:srgbClr val="0092F2"/>
                </a:solidFill>
                <a:highlight>
                  <a:srgbClr val="FDFEFF"/>
                </a:highlight>
                <a:latin typeface="Arial" panose="020B0604020202020204" pitchFamily="34" charset="0"/>
              </a:rPr>
              <a:t> derribar</a:t>
            </a:r>
          </a:p>
          <a:p>
            <a:r>
              <a:rPr lang="es-ES" sz="3200" b="1" dirty="0">
                <a:solidFill>
                  <a:srgbClr val="0092F2"/>
                </a:solidFill>
                <a:highlight>
                  <a:srgbClr val="FDFEFF"/>
                </a:highlight>
                <a:latin typeface="Arial" panose="020B0604020202020204" pitchFamily="34" charset="0"/>
              </a:rPr>
              <a:t>Edificar y plantar</a:t>
            </a:r>
          </a:p>
          <a:p>
            <a:endParaRPr lang="es-ES" sz="3200" dirty="0"/>
          </a:p>
        </p:txBody>
      </p:sp>
      <p:pic>
        <p:nvPicPr>
          <p:cNvPr id="3" name="Imagen 2" descr="Logotipo, Icono&#10;&#10;Descripción generada automáticamente">
            <a:extLst>
              <a:ext uri="{FF2B5EF4-FFF2-40B4-BE49-F238E27FC236}">
                <a16:creationId xmlns:a16="http://schemas.microsoft.com/office/drawing/2014/main" id="{193AD7D1-DB50-465E-1CEE-BA2B904ED80C}"/>
              </a:ext>
            </a:extLst>
          </p:cNvPr>
          <p:cNvPicPr>
            <a:picLocks noChangeAspect="1"/>
          </p:cNvPicPr>
          <p:nvPr/>
        </p:nvPicPr>
        <p:blipFill>
          <a:blip r:embed="rId3"/>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4059637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4974771" y="576943"/>
            <a:ext cx="5924877" cy="1029586"/>
          </a:xfrm>
        </p:spPr>
        <p:txBody>
          <a:bodyPr rtlCol="0">
            <a:normAutofit/>
          </a:bodyPr>
          <a:lstStyle>
            <a:defPPr>
              <a:defRPr lang="es-ES"/>
            </a:defPPr>
          </a:lstStyle>
          <a:p>
            <a:pPr rtl="0"/>
            <a:r>
              <a:rPr lang="es-ES" dirty="0"/>
              <a:t>aplicaciones</a:t>
            </a:r>
          </a:p>
        </p:txBody>
      </p:sp>
      <p:sp>
        <p:nvSpPr>
          <p:cNvPr id="4" name="Marcador de número de diapositiva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22</a:t>
            </a:fld>
            <a:endParaRPr lang="es-ES" dirty="0"/>
          </a:p>
        </p:txBody>
      </p:sp>
      <p:pic>
        <p:nvPicPr>
          <p:cNvPr id="5" name="Imagen 4" descr="Logotipo, Icono&#10;&#10;Descripción generada automáticamente">
            <a:extLst>
              <a:ext uri="{FF2B5EF4-FFF2-40B4-BE49-F238E27FC236}">
                <a16:creationId xmlns:a16="http://schemas.microsoft.com/office/drawing/2014/main" id="{0A7CD006-13F8-9A0C-7DC5-6E4D344BDBD9}"/>
              </a:ext>
            </a:extLst>
          </p:cNvPr>
          <p:cNvPicPr>
            <a:picLocks noChangeAspect="1"/>
          </p:cNvPicPr>
          <p:nvPr/>
        </p:nvPicPr>
        <p:blipFill>
          <a:blip r:embed="rId3"/>
          <a:stretch>
            <a:fillRect/>
          </a:stretch>
        </p:blipFill>
        <p:spPr>
          <a:xfrm>
            <a:off x="380753" y="3429000"/>
            <a:ext cx="1277881" cy="1145274"/>
          </a:xfrm>
          <a:prstGeom prst="rect">
            <a:avLst/>
          </a:prstGeom>
        </p:spPr>
      </p:pic>
      <p:sp>
        <p:nvSpPr>
          <p:cNvPr id="6" name="CuadroTexto 5">
            <a:extLst>
              <a:ext uri="{FF2B5EF4-FFF2-40B4-BE49-F238E27FC236}">
                <a16:creationId xmlns:a16="http://schemas.microsoft.com/office/drawing/2014/main" id="{C170379C-2DB2-0AB2-5B76-E838435F6F0D}"/>
              </a:ext>
            </a:extLst>
          </p:cNvPr>
          <p:cNvSpPr txBox="1"/>
          <p:nvPr/>
        </p:nvSpPr>
        <p:spPr>
          <a:xfrm>
            <a:off x="4320714" y="1714500"/>
            <a:ext cx="6802581" cy="4524315"/>
          </a:xfrm>
          <a:prstGeom prst="rect">
            <a:avLst/>
          </a:prstGeom>
          <a:noFill/>
        </p:spPr>
        <p:txBody>
          <a:bodyPr wrap="square" rtlCol="0">
            <a:spAutoFit/>
          </a:bodyPr>
          <a:lstStyle/>
          <a:p>
            <a:pPr marL="457200" indent="-457200" rtl="0">
              <a:buClr>
                <a:srgbClr val="FFFF00"/>
              </a:buClr>
              <a:buAutoNum type="arabicPeriod"/>
            </a:pPr>
            <a:r>
              <a:rPr lang="es-ES" sz="3200" dirty="0">
                <a:solidFill>
                  <a:schemeClr val="bg1"/>
                </a:solidFill>
              </a:rPr>
              <a:t>Si fuiste llamado para salvación entonces eres llamado al servicio</a:t>
            </a:r>
          </a:p>
          <a:p>
            <a:pPr marL="457200" indent="-457200" rtl="0">
              <a:buClr>
                <a:srgbClr val="FFFF00"/>
              </a:buClr>
              <a:buAutoNum type="arabicPeriod"/>
            </a:pPr>
            <a:r>
              <a:rPr lang="es-ES" sz="3200" dirty="0">
                <a:solidFill>
                  <a:schemeClr val="bg1"/>
                </a:solidFill>
              </a:rPr>
              <a:t>El Señor te está llamando con toda seguridad a su servicio.</a:t>
            </a:r>
          </a:p>
          <a:p>
            <a:pPr marL="457200" indent="-457200" rtl="0">
              <a:buClr>
                <a:srgbClr val="FFFF00"/>
              </a:buClr>
              <a:buAutoNum type="arabicPeriod"/>
            </a:pPr>
            <a:r>
              <a:rPr lang="es-ES" sz="3200" dirty="0">
                <a:solidFill>
                  <a:schemeClr val="bg1"/>
                </a:solidFill>
              </a:rPr>
              <a:t>No tengas miedo</a:t>
            </a:r>
          </a:p>
          <a:p>
            <a:pPr marL="457200" indent="-457200" rtl="0">
              <a:buClr>
                <a:srgbClr val="FFFF00"/>
              </a:buClr>
              <a:buAutoNum type="arabicPeriod"/>
            </a:pPr>
            <a:r>
              <a:rPr lang="es-ES" sz="3200" dirty="0">
                <a:solidFill>
                  <a:schemeClr val="bg1"/>
                </a:solidFill>
              </a:rPr>
              <a:t>No pongas objeciones</a:t>
            </a:r>
          </a:p>
          <a:p>
            <a:pPr marL="457200" indent="-457200" rtl="0">
              <a:buClr>
                <a:srgbClr val="FFFF00"/>
              </a:buClr>
              <a:buAutoNum type="arabicPeriod"/>
            </a:pPr>
            <a:r>
              <a:rPr lang="es-ES" sz="3200" dirty="0">
                <a:solidFill>
                  <a:schemeClr val="bg1"/>
                </a:solidFill>
              </a:rPr>
              <a:t>El Tu trabajo puede ser muy difícil, pero la obra es de Dios.</a:t>
            </a:r>
          </a:p>
          <a:p>
            <a:endParaRPr lang="es-ES" sz="3200" dirty="0"/>
          </a:p>
        </p:txBody>
      </p:sp>
    </p:spTree>
    <p:extLst>
      <p:ext uri="{BB962C8B-B14F-4D97-AF65-F5344CB8AC3E}">
        <p14:creationId xmlns:p14="http://schemas.microsoft.com/office/powerpoint/2010/main" val="3003251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4974771" y="576943"/>
            <a:ext cx="5924877" cy="1029586"/>
          </a:xfrm>
        </p:spPr>
        <p:txBody>
          <a:bodyPr rtlCol="0">
            <a:normAutofit/>
          </a:bodyPr>
          <a:lstStyle>
            <a:defPPr>
              <a:defRPr lang="es-ES"/>
            </a:defPPr>
          </a:lstStyle>
          <a:p>
            <a:pPr rtl="0"/>
            <a:r>
              <a:rPr lang="es-ES" dirty="0"/>
              <a:t>aplicaciones</a:t>
            </a:r>
          </a:p>
        </p:txBody>
      </p:sp>
      <p:sp>
        <p:nvSpPr>
          <p:cNvPr id="4" name="Marcador de número de diapositiva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23</a:t>
            </a:fld>
            <a:endParaRPr lang="es-ES" dirty="0"/>
          </a:p>
        </p:txBody>
      </p:sp>
      <p:pic>
        <p:nvPicPr>
          <p:cNvPr id="5" name="Imagen 4" descr="Logotipo, Icono&#10;&#10;Descripción generada automáticamente">
            <a:extLst>
              <a:ext uri="{FF2B5EF4-FFF2-40B4-BE49-F238E27FC236}">
                <a16:creationId xmlns:a16="http://schemas.microsoft.com/office/drawing/2014/main" id="{0A7CD006-13F8-9A0C-7DC5-6E4D344BDBD9}"/>
              </a:ext>
            </a:extLst>
          </p:cNvPr>
          <p:cNvPicPr>
            <a:picLocks noChangeAspect="1"/>
          </p:cNvPicPr>
          <p:nvPr/>
        </p:nvPicPr>
        <p:blipFill>
          <a:blip r:embed="rId3"/>
          <a:stretch>
            <a:fillRect/>
          </a:stretch>
        </p:blipFill>
        <p:spPr>
          <a:xfrm>
            <a:off x="380753" y="3429000"/>
            <a:ext cx="1277881" cy="1145274"/>
          </a:xfrm>
          <a:prstGeom prst="rect">
            <a:avLst/>
          </a:prstGeom>
        </p:spPr>
      </p:pic>
      <p:sp>
        <p:nvSpPr>
          <p:cNvPr id="6" name="CuadroTexto 5">
            <a:extLst>
              <a:ext uri="{FF2B5EF4-FFF2-40B4-BE49-F238E27FC236}">
                <a16:creationId xmlns:a16="http://schemas.microsoft.com/office/drawing/2014/main" id="{C170379C-2DB2-0AB2-5B76-E838435F6F0D}"/>
              </a:ext>
            </a:extLst>
          </p:cNvPr>
          <p:cNvSpPr txBox="1"/>
          <p:nvPr/>
        </p:nvSpPr>
        <p:spPr>
          <a:xfrm>
            <a:off x="4315266" y="2804391"/>
            <a:ext cx="3668741" cy="4031873"/>
          </a:xfrm>
          <a:prstGeom prst="rect">
            <a:avLst/>
          </a:prstGeom>
          <a:noFill/>
        </p:spPr>
        <p:txBody>
          <a:bodyPr wrap="square" rtlCol="0">
            <a:spAutoFit/>
          </a:bodyPr>
          <a:lstStyle/>
          <a:p>
            <a:pPr marL="514350" indent="-514350" rtl="0">
              <a:buClr>
                <a:srgbClr val="FFFF00"/>
              </a:buClr>
              <a:buFont typeface="+mj-lt"/>
              <a:buAutoNum type="arabicPeriod"/>
            </a:pPr>
            <a:r>
              <a:rPr lang="es-ES" sz="3200" dirty="0">
                <a:solidFill>
                  <a:schemeClr val="bg1"/>
                </a:solidFill>
              </a:rPr>
              <a:t>Ideologías</a:t>
            </a:r>
          </a:p>
          <a:p>
            <a:pPr marL="514350" indent="-514350" rtl="0">
              <a:buClr>
                <a:srgbClr val="FFFF00"/>
              </a:buClr>
              <a:buFont typeface="+mj-lt"/>
              <a:buAutoNum type="arabicPeriod"/>
            </a:pPr>
            <a:r>
              <a:rPr lang="es-ES" sz="3200" dirty="0">
                <a:solidFill>
                  <a:schemeClr val="bg1"/>
                </a:solidFill>
              </a:rPr>
              <a:t>Vicios</a:t>
            </a:r>
          </a:p>
          <a:p>
            <a:pPr marL="514350" indent="-514350" rtl="0">
              <a:buClr>
                <a:srgbClr val="FFFF00"/>
              </a:buClr>
              <a:buFont typeface="+mj-lt"/>
              <a:buAutoNum type="arabicPeriod"/>
            </a:pPr>
            <a:r>
              <a:rPr lang="es-ES" sz="3200" dirty="0">
                <a:solidFill>
                  <a:schemeClr val="bg1"/>
                </a:solidFill>
              </a:rPr>
              <a:t>Idolatrías</a:t>
            </a:r>
          </a:p>
          <a:p>
            <a:pPr marL="514350" indent="-514350" rtl="0">
              <a:buClr>
                <a:srgbClr val="FFFF00"/>
              </a:buClr>
              <a:buFont typeface="+mj-lt"/>
              <a:buAutoNum type="arabicPeriod"/>
            </a:pPr>
            <a:r>
              <a:rPr lang="es-ES" sz="3200" dirty="0">
                <a:solidFill>
                  <a:schemeClr val="bg1"/>
                </a:solidFill>
              </a:rPr>
              <a:t>Incredulidad</a:t>
            </a:r>
          </a:p>
          <a:p>
            <a:pPr marL="514350" indent="-514350" rtl="0">
              <a:buClr>
                <a:srgbClr val="FFFF00"/>
              </a:buClr>
              <a:buFont typeface="+mj-lt"/>
              <a:buAutoNum type="arabicPeriod"/>
            </a:pPr>
            <a:r>
              <a:rPr lang="es-ES" sz="3200" dirty="0">
                <a:solidFill>
                  <a:schemeClr val="bg1"/>
                </a:solidFill>
              </a:rPr>
              <a:t>Rechazo</a:t>
            </a:r>
          </a:p>
          <a:p>
            <a:pPr marL="514350" indent="-514350" rtl="0">
              <a:buClr>
                <a:srgbClr val="FFFF00"/>
              </a:buClr>
              <a:buFont typeface="+mj-lt"/>
              <a:buAutoNum type="arabicPeriod"/>
            </a:pPr>
            <a:r>
              <a:rPr lang="es-ES" sz="3200" dirty="0">
                <a:solidFill>
                  <a:schemeClr val="bg1"/>
                </a:solidFill>
              </a:rPr>
              <a:t>Odio</a:t>
            </a:r>
          </a:p>
          <a:p>
            <a:pPr marL="514350" indent="-514350" rtl="0">
              <a:buClr>
                <a:srgbClr val="FFFF00"/>
              </a:buClr>
              <a:buFont typeface="+mj-lt"/>
              <a:buAutoNum type="arabicPeriod"/>
            </a:pPr>
            <a:r>
              <a:rPr lang="es-ES" sz="3200" dirty="0">
                <a:solidFill>
                  <a:schemeClr val="bg1"/>
                </a:solidFill>
              </a:rPr>
              <a:t>Persecuciones</a:t>
            </a:r>
            <a:endParaRPr lang="es-ES" sz="3200" dirty="0"/>
          </a:p>
          <a:p>
            <a:endParaRPr lang="es-ES" sz="3200" dirty="0"/>
          </a:p>
        </p:txBody>
      </p:sp>
      <p:sp>
        <p:nvSpPr>
          <p:cNvPr id="3" name="CuadroTexto 2">
            <a:extLst>
              <a:ext uri="{FF2B5EF4-FFF2-40B4-BE49-F238E27FC236}">
                <a16:creationId xmlns:a16="http://schemas.microsoft.com/office/drawing/2014/main" id="{10D4C894-4856-B01A-A7F6-C97174C24884}"/>
              </a:ext>
            </a:extLst>
          </p:cNvPr>
          <p:cNvSpPr txBox="1"/>
          <p:nvPr/>
        </p:nvSpPr>
        <p:spPr>
          <a:xfrm>
            <a:off x="6254750" y="1524000"/>
            <a:ext cx="3668741" cy="1569660"/>
          </a:xfrm>
          <a:prstGeom prst="rect">
            <a:avLst/>
          </a:prstGeom>
          <a:noFill/>
        </p:spPr>
        <p:txBody>
          <a:bodyPr wrap="square" rtlCol="0">
            <a:spAutoFit/>
          </a:bodyPr>
          <a:lstStyle/>
          <a:p>
            <a:pPr rtl="0"/>
            <a:r>
              <a:rPr lang="es-ES" sz="3200" dirty="0">
                <a:solidFill>
                  <a:schemeClr val="bg1"/>
                </a:solidFill>
              </a:rPr>
              <a:t>Dificultades de nuestro ministerio:</a:t>
            </a:r>
          </a:p>
          <a:p>
            <a:endParaRPr lang="es-ES" sz="3200" dirty="0"/>
          </a:p>
        </p:txBody>
      </p:sp>
      <p:sp>
        <p:nvSpPr>
          <p:cNvPr id="7" name="CuadroTexto 6">
            <a:extLst>
              <a:ext uri="{FF2B5EF4-FFF2-40B4-BE49-F238E27FC236}">
                <a16:creationId xmlns:a16="http://schemas.microsoft.com/office/drawing/2014/main" id="{03251F00-0A72-8A90-455E-95F037CB97EC}"/>
              </a:ext>
            </a:extLst>
          </p:cNvPr>
          <p:cNvSpPr txBox="1"/>
          <p:nvPr/>
        </p:nvSpPr>
        <p:spPr>
          <a:xfrm>
            <a:off x="8194234" y="2890391"/>
            <a:ext cx="3668741" cy="3539430"/>
          </a:xfrm>
          <a:prstGeom prst="rect">
            <a:avLst/>
          </a:prstGeom>
          <a:noFill/>
        </p:spPr>
        <p:txBody>
          <a:bodyPr wrap="square" rtlCol="0">
            <a:spAutoFit/>
          </a:bodyPr>
          <a:lstStyle/>
          <a:p>
            <a:pPr marL="514350" indent="-514350" rtl="0">
              <a:buClr>
                <a:srgbClr val="FFFF00"/>
              </a:buClr>
              <a:buFont typeface="+mj-lt"/>
              <a:buAutoNum type="arabicPeriod"/>
            </a:pPr>
            <a:r>
              <a:rPr lang="es-ES" sz="3200" dirty="0">
                <a:solidFill>
                  <a:schemeClr val="bg1"/>
                </a:solidFill>
              </a:rPr>
              <a:t>Exclusión</a:t>
            </a:r>
          </a:p>
          <a:p>
            <a:pPr marL="514350" indent="-514350" rtl="0">
              <a:buClr>
                <a:srgbClr val="FFFF00"/>
              </a:buClr>
              <a:buFont typeface="+mj-lt"/>
              <a:buAutoNum type="arabicPeriod"/>
            </a:pPr>
            <a:r>
              <a:rPr lang="es-ES" sz="3200" dirty="0">
                <a:solidFill>
                  <a:schemeClr val="bg1"/>
                </a:solidFill>
              </a:rPr>
              <a:t>Evolución</a:t>
            </a:r>
          </a:p>
          <a:p>
            <a:pPr marL="514350" indent="-514350" rtl="0">
              <a:buClr>
                <a:srgbClr val="FFFF00"/>
              </a:buClr>
              <a:buFont typeface="+mj-lt"/>
              <a:buAutoNum type="arabicPeriod"/>
            </a:pPr>
            <a:r>
              <a:rPr lang="es-ES" sz="3200" dirty="0">
                <a:solidFill>
                  <a:schemeClr val="bg1"/>
                </a:solidFill>
              </a:rPr>
              <a:t>Falta de apoyo</a:t>
            </a:r>
          </a:p>
          <a:p>
            <a:pPr marL="514350" indent="-514350" rtl="0">
              <a:buClr>
                <a:srgbClr val="FFFF00"/>
              </a:buClr>
              <a:buFont typeface="+mj-lt"/>
              <a:buAutoNum type="arabicPeriod"/>
            </a:pPr>
            <a:r>
              <a:rPr lang="es-ES" sz="3200" dirty="0">
                <a:solidFill>
                  <a:schemeClr val="bg1"/>
                </a:solidFill>
              </a:rPr>
              <a:t>Indiferencia</a:t>
            </a:r>
          </a:p>
          <a:p>
            <a:pPr marL="514350" indent="-514350" rtl="0">
              <a:buClr>
                <a:srgbClr val="FFFF00"/>
              </a:buClr>
              <a:buFont typeface="+mj-lt"/>
              <a:buAutoNum type="arabicPeriod"/>
            </a:pPr>
            <a:r>
              <a:rPr lang="es-ES" sz="3200" dirty="0">
                <a:solidFill>
                  <a:schemeClr val="bg1"/>
                </a:solidFill>
              </a:rPr>
              <a:t>Materialismo</a:t>
            </a:r>
          </a:p>
          <a:p>
            <a:pPr marL="514350" indent="-514350" rtl="0">
              <a:buClr>
                <a:srgbClr val="FFFF00"/>
              </a:buClr>
              <a:buFont typeface="+mj-lt"/>
              <a:buAutoNum type="arabicPeriod"/>
            </a:pPr>
            <a:endParaRPr lang="es-ES" sz="3200" dirty="0">
              <a:solidFill>
                <a:schemeClr val="bg1"/>
              </a:solidFill>
            </a:endParaRPr>
          </a:p>
          <a:p>
            <a:pPr marL="514350" indent="-514350" rtl="0">
              <a:buClr>
                <a:srgbClr val="FFFF00"/>
              </a:buClr>
              <a:buFont typeface="+mj-lt"/>
              <a:buAutoNum type="arabicPeriod"/>
            </a:pPr>
            <a:endParaRPr lang="es-ES" sz="3200" dirty="0">
              <a:solidFill>
                <a:schemeClr val="bg1"/>
              </a:solidFill>
            </a:endParaRPr>
          </a:p>
        </p:txBody>
      </p:sp>
    </p:spTree>
    <p:extLst>
      <p:ext uri="{BB962C8B-B14F-4D97-AF65-F5344CB8AC3E}">
        <p14:creationId xmlns:p14="http://schemas.microsoft.com/office/powerpoint/2010/main" val="19936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rtlCol="0">
            <a:normAutofit/>
          </a:bodyPr>
          <a:lstStyle>
            <a:defPPr>
              <a:defRPr lang="es-ES"/>
            </a:defPPr>
          </a:lstStyle>
          <a:p>
            <a:pPr rtl="0"/>
            <a:r>
              <a:rPr lang="es-ES" dirty="0"/>
              <a:t>VERDAD BÍBLICA:</a:t>
            </a:r>
            <a:br>
              <a:rPr lang="es-ES" dirty="0"/>
            </a:br>
            <a:br>
              <a:rPr lang="es-ES" dirty="0"/>
            </a:br>
            <a:r>
              <a:rPr lang="es-ES" dirty="0"/>
              <a:t>“no tengas miedo de servir al Señor”</a:t>
            </a:r>
          </a:p>
        </p:txBody>
      </p:sp>
      <p:pic>
        <p:nvPicPr>
          <p:cNvPr id="34" name="Marcador de posición de imagen 33" descr="Vista aérea de una intersección de autopista de neó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Elipse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32" name="Conector recto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descr="Logotipo, Icono&#10;&#10;Descripción generada automáticamente">
            <a:extLst>
              <a:ext uri="{FF2B5EF4-FFF2-40B4-BE49-F238E27FC236}">
                <a16:creationId xmlns:a16="http://schemas.microsoft.com/office/drawing/2014/main" id="{92D878D0-2906-C0FF-6135-08275C42C098}"/>
              </a:ext>
            </a:extLst>
          </p:cNvPr>
          <p:cNvPicPr>
            <a:picLocks noChangeAspect="1"/>
          </p:cNvPicPr>
          <p:nvPr/>
        </p:nvPicPr>
        <p:blipFill>
          <a:blip r:embed="rId4"/>
          <a:stretch>
            <a:fillRect/>
          </a:stretch>
        </p:blipFill>
        <p:spPr>
          <a:xfrm>
            <a:off x="2409059" y="188685"/>
            <a:ext cx="1277881" cy="1145274"/>
          </a:xfrm>
          <a:prstGeom prst="rect">
            <a:avLst/>
          </a:prstGeom>
        </p:spPr>
      </p:pic>
    </p:spTree>
    <p:extLst>
      <p:ext uri="{BB962C8B-B14F-4D97-AF65-F5344CB8AC3E}">
        <p14:creationId xmlns:p14="http://schemas.microsoft.com/office/powerpoint/2010/main" val="71472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4DFFA2-2D7A-5BDF-B5F4-385E236950C5}"/>
              </a:ext>
            </a:extLst>
          </p:cNvPr>
          <p:cNvSpPr>
            <a:spLocks noGrp="1"/>
          </p:cNvSpPr>
          <p:nvPr>
            <p:ph type="ctrTitle"/>
          </p:nvPr>
        </p:nvSpPr>
        <p:spPr/>
        <p:txBody>
          <a:bodyPr/>
          <a:lstStyle/>
          <a:p>
            <a:r>
              <a:rPr lang="es-ES" b="1" i="0" u="none" strike="noStrike" dirty="0">
                <a:solidFill>
                  <a:srgbClr val="0092F2"/>
                </a:solidFill>
                <a:effectLst/>
                <a:highlight>
                  <a:srgbClr val="FDFEFF"/>
                </a:highlight>
                <a:latin typeface="Arial" panose="020B0604020202020204" pitchFamily="34" charset="0"/>
                <a:hlinkClick r:id="rId2"/>
              </a:rPr>
              <a:t>9</a:t>
            </a:r>
            <a:r>
              <a:rPr lang="es-ES" b="0" i="0" dirty="0">
                <a:solidFill>
                  <a:srgbClr val="001320"/>
                </a:solidFill>
                <a:effectLst/>
                <a:highlight>
                  <a:srgbClr val="FDFEFF"/>
                </a:highlight>
                <a:latin typeface="Roboto" panose="02000000000000000000" pitchFamily="2" charset="0"/>
              </a:rPr>
              <a:t>Mira que te mando que te esfuerces y seas valiente: no temas ni desmayes, porque Jehová tu Dios será contigo en donde quiera que fueres.</a:t>
            </a:r>
            <a:endParaRPr lang="es-ES" dirty="0"/>
          </a:p>
        </p:txBody>
      </p:sp>
      <p:pic>
        <p:nvPicPr>
          <p:cNvPr id="4" name="Imagen 3">
            <a:extLst>
              <a:ext uri="{FF2B5EF4-FFF2-40B4-BE49-F238E27FC236}">
                <a16:creationId xmlns:a16="http://schemas.microsoft.com/office/drawing/2014/main" id="{78DF8D56-D699-4C94-36E0-A60CF5D94281}"/>
              </a:ext>
            </a:extLst>
          </p:cNvPr>
          <p:cNvPicPr>
            <a:picLocks noChangeAspect="1"/>
          </p:cNvPicPr>
          <p:nvPr/>
        </p:nvPicPr>
        <p:blipFill>
          <a:blip r:embed="rId3"/>
          <a:stretch>
            <a:fillRect/>
          </a:stretch>
        </p:blipFill>
        <p:spPr>
          <a:xfrm>
            <a:off x="914400" y="2891561"/>
            <a:ext cx="3651821" cy="3651821"/>
          </a:xfrm>
          <a:prstGeom prst="rect">
            <a:avLst/>
          </a:prstGeom>
        </p:spPr>
      </p:pic>
    </p:spTree>
    <p:extLst>
      <p:ext uri="{BB962C8B-B14F-4D97-AF65-F5344CB8AC3E}">
        <p14:creationId xmlns:p14="http://schemas.microsoft.com/office/powerpoint/2010/main" val="234762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rtlCol="0">
            <a:normAutofit/>
          </a:bodyPr>
          <a:lstStyle>
            <a:defPPr>
              <a:defRPr lang="es-ES"/>
            </a:defPPr>
          </a:lstStyle>
          <a:p>
            <a:pPr rtl="0"/>
            <a:r>
              <a:rPr lang="es-ES" dirty="0"/>
              <a:t>VERDAD BÍBLICA:</a:t>
            </a:r>
            <a:br>
              <a:rPr lang="es-ES" dirty="0"/>
            </a:br>
            <a:br>
              <a:rPr lang="es-ES" dirty="0"/>
            </a:br>
            <a:r>
              <a:rPr lang="es-ES" dirty="0"/>
              <a:t>“no tengas miedo de servir al Señor”</a:t>
            </a:r>
          </a:p>
        </p:txBody>
      </p:sp>
      <p:pic>
        <p:nvPicPr>
          <p:cNvPr id="34" name="Marcador de posición de imagen 33" descr="Vista aérea de una intersección de autopista de neó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Elipse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32" name="Conector recto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descr="Logotipo, Icono&#10;&#10;Descripción generada automáticamente">
            <a:extLst>
              <a:ext uri="{FF2B5EF4-FFF2-40B4-BE49-F238E27FC236}">
                <a16:creationId xmlns:a16="http://schemas.microsoft.com/office/drawing/2014/main" id="{92D878D0-2906-C0FF-6135-08275C42C098}"/>
              </a:ext>
            </a:extLst>
          </p:cNvPr>
          <p:cNvPicPr>
            <a:picLocks noChangeAspect="1"/>
          </p:cNvPicPr>
          <p:nvPr/>
        </p:nvPicPr>
        <p:blipFill>
          <a:blip r:embed="rId4"/>
          <a:stretch>
            <a:fillRect/>
          </a:stretch>
        </p:blipFill>
        <p:spPr>
          <a:xfrm>
            <a:off x="2409059" y="188685"/>
            <a:ext cx="1277881" cy="1145274"/>
          </a:xfrm>
          <a:prstGeom prst="rect">
            <a:avLst/>
          </a:prstGeom>
        </p:spPr>
      </p:pic>
    </p:spTree>
    <p:extLst>
      <p:ext uri="{BB962C8B-B14F-4D97-AF65-F5344CB8AC3E}">
        <p14:creationId xmlns:p14="http://schemas.microsoft.com/office/powerpoint/2010/main" val="70778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4833694" y="544285"/>
            <a:ext cx="6594768" cy="1170215"/>
          </a:xfrm>
        </p:spPr>
        <p:txBody>
          <a:bodyPr rtlCol="0">
            <a:normAutofit fontScale="90000"/>
          </a:bodyPr>
          <a:lstStyle>
            <a:defPPr>
              <a:defRPr lang="es-ES"/>
            </a:defPPr>
          </a:lstStyle>
          <a:p>
            <a:pPr rtl="0"/>
            <a:r>
              <a:rPr lang="es-ES" dirty="0"/>
              <a:t>BOSQUEJO DEL LIBRO</a:t>
            </a:r>
          </a:p>
        </p:txBody>
      </p:sp>
      <p:sp>
        <p:nvSpPr>
          <p:cNvPr id="3" name="Subtítulo 2">
            <a:extLst>
              <a:ext uri="{FF2B5EF4-FFF2-40B4-BE49-F238E27FC236}">
                <a16:creationId xmlns:a16="http://schemas.microsoft.com/office/drawing/2014/main" id="{1901B20D-4C28-4DA3-ABBD-718C22A5E58B}"/>
              </a:ext>
            </a:extLst>
          </p:cNvPr>
          <p:cNvSpPr>
            <a:spLocks noGrp="1"/>
          </p:cNvSpPr>
          <p:nvPr>
            <p:ph type="subTitle" idx="1"/>
          </p:nvPr>
        </p:nvSpPr>
        <p:spPr>
          <a:xfrm>
            <a:off x="4076118" y="2299855"/>
            <a:ext cx="7348439" cy="4013860"/>
          </a:xfrm>
        </p:spPr>
        <p:txBody>
          <a:bodyPr rtlCol="0">
            <a:normAutofit/>
          </a:bodyPr>
          <a:lstStyle>
            <a:defPPr>
              <a:defRPr lang="es-ES"/>
            </a:defPPr>
          </a:lstStyle>
          <a:p>
            <a:pPr marL="457200" indent="-457200" rtl="0">
              <a:buAutoNum type="arabicPeriod"/>
            </a:pPr>
            <a:r>
              <a:rPr lang="es-ES" dirty="0"/>
              <a:t>Llamamiento y comisión de Jeremías. </a:t>
            </a:r>
            <a:r>
              <a:rPr lang="es-ES" dirty="0" err="1"/>
              <a:t>Cap</a:t>
            </a:r>
            <a:r>
              <a:rPr lang="es-ES" dirty="0"/>
              <a:t> 1</a:t>
            </a:r>
          </a:p>
          <a:p>
            <a:pPr marL="457200" indent="-457200" rtl="0">
              <a:buAutoNum type="arabicPeriod"/>
            </a:pPr>
            <a:r>
              <a:rPr lang="es-ES" dirty="0"/>
              <a:t>Profecías concernientes a Judá. </a:t>
            </a:r>
            <a:r>
              <a:rPr lang="es-ES" dirty="0" err="1"/>
              <a:t>Cap</a:t>
            </a:r>
            <a:r>
              <a:rPr lang="es-ES" dirty="0"/>
              <a:t> 2-45</a:t>
            </a:r>
          </a:p>
          <a:p>
            <a:pPr marL="457200" indent="-457200" rtl="0">
              <a:buAutoNum type="arabicPeriod"/>
            </a:pPr>
            <a:r>
              <a:rPr lang="es-ES" dirty="0"/>
              <a:t>Profecías a las naciones. </a:t>
            </a:r>
            <a:r>
              <a:rPr lang="es-ES" dirty="0" err="1"/>
              <a:t>Cap</a:t>
            </a:r>
            <a:r>
              <a:rPr lang="es-ES" dirty="0"/>
              <a:t> 46-51</a:t>
            </a:r>
          </a:p>
          <a:p>
            <a:pPr marL="457200" indent="-457200" rtl="0">
              <a:buAutoNum type="arabicPeriod"/>
            </a:pPr>
            <a:r>
              <a:rPr lang="es-ES" dirty="0"/>
              <a:t>Suplemento histórico. </a:t>
            </a:r>
            <a:r>
              <a:rPr lang="es-ES" dirty="0" err="1"/>
              <a:t>Cap</a:t>
            </a:r>
            <a:r>
              <a:rPr lang="es-ES" dirty="0"/>
              <a:t> 52</a:t>
            </a:r>
          </a:p>
        </p:txBody>
      </p:sp>
      <p:pic>
        <p:nvPicPr>
          <p:cNvPr id="13" name="Marcador de posición de imagen 12" descr="Vista de ángulo bajo de edificios alto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Elipse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43" name="Conector recto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Logotipo, Icono&#10;&#10;Descripción generada automáticamente">
            <a:extLst>
              <a:ext uri="{FF2B5EF4-FFF2-40B4-BE49-F238E27FC236}">
                <a16:creationId xmlns:a16="http://schemas.microsoft.com/office/drawing/2014/main" id="{637A54B3-6232-D4C9-5D86-CBCBA60C8711}"/>
              </a:ext>
            </a:extLst>
          </p:cNvPr>
          <p:cNvPicPr>
            <a:picLocks noChangeAspect="1"/>
          </p:cNvPicPr>
          <p:nvPr/>
        </p:nvPicPr>
        <p:blipFill>
          <a:blip r:embed="rId4"/>
          <a:stretch>
            <a:fillRect/>
          </a:stretch>
        </p:blipFill>
        <p:spPr>
          <a:xfrm>
            <a:off x="440083" y="4570863"/>
            <a:ext cx="1277881" cy="1145274"/>
          </a:xfrm>
          <a:prstGeom prst="rect">
            <a:avLst/>
          </a:prstGeom>
        </p:spPr>
      </p:pic>
    </p:spTree>
    <p:extLst>
      <p:ext uri="{BB962C8B-B14F-4D97-AF65-F5344CB8AC3E}">
        <p14:creationId xmlns:p14="http://schemas.microsoft.com/office/powerpoint/2010/main" val="132953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lipse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43" name="Conector recto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Logotipo, Icono&#10;&#10;Descripción generada automáticamente">
            <a:extLst>
              <a:ext uri="{FF2B5EF4-FFF2-40B4-BE49-F238E27FC236}">
                <a16:creationId xmlns:a16="http://schemas.microsoft.com/office/drawing/2014/main" id="{637A54B3-6232-D4C9-5D86-CBCBA60C8711}"/>
              </a:ext>
            </a:extLst>
          </p:cNvPr>
          <p:cNvPicPr>
            <a:picLocks noChangeAspect="1"/>
          </p:cNvPicPr>
          <p:nvPr/>
        </p:nvPicPr>
        <p:blipFill>
          <a:blip r:embed="rId3"/>
          <a:stretch>
            <a:fillRect/>
          </a:stretch>
        </p:blipFill>
        <p:spPr>
          <a:xfrm>
            <a:off x="440083" y="4570863"/>
            <a:ext cx="1277881" cy="1145274"/>
          </a:xfrm>
          <a:prstGeom prst="rect">
            <a:avLst/>
          </a:prstGeom>
        </p:spPr>
      </p:pic>
      <p:pic>
        <p:nvPicPr>
          <p:cNvPr id="1026" name="Picture 2">
            <a:extLst>
              <a:ext uri="{FF2B5EF4-FFF2-40B4-BE49-F238E27FC236}">
                <a16:creationId xmlns:a16="http://schemas.microsoft.com/office/drawing/2014/main" id="{16C1AFFA-A371-8290-E1B3-C7B0EC22F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27" y="688201"/>
            <a:ext cx="10150764" cy="536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6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lipse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43" name="Conector recto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Logotipo, Icono&#10;&#10;Descripción generada automáticamente">
            <a:extLst>
              <a:ext uri="{FF2B5EF4-FFF2-40B4-BE49-F238E27FC236}">
                <a16:creationId xmlns:a16="http://schemas.microsoft.com/office/drawing/2014/main" id="{637A54B3-6232-D4C9-5D86-CBCBA60C8711}"/>
              </a:ext>
            </a:extLst>
          </p:cNvPr>
          <p:cNvPicPr>
            <a:picLocks noChangeAspect="1"/>
          </p:cNvPicPr>
          <p:nvPr/>
        </p:nvPicPr>
        <p:blipFill>
          <a:blip r:embed="rId3"/>
          <a:stretch>
            <a:fillRect/>
          </a:stretch>
        </p:blipFill>
        <p:spPr>
          <a:xfrm>
            <a:off x="440083" y="4570863"/>
            <a:ext cx="1277881" cy="1145274"/>
          </a:xfrm>
          <a:prstGeom prst="rect">
            <a:avLst/>
          </a:prstGeom>
        </p:spPr>
      </p:pic>
      <p:pic>
        <p:nvPicPr>
          <p:cNvPr id="2050" name="Picture 2">
            <a:extLst>
              <a:ext uri="{FF2B5EF4-FFF2-40B4-BE49-F238E27FC236}">
                <a16:creationId xmlns:a16="http://schemas.microsoft.com/office/drawing/2014/main" id="{6A0A080A-AEBC-D173-2E17-841E80E7D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45" y="0"/>
            <a:ext cx="10123055" cy="541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859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lipse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43" name="Conector recto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Logotipo, Icono&#10;&#10;Descripción generada automáticamente">
            <a:extLst>
              <a:ext uri="{FF2B5EF4-FFF2-40B4-BE49-F238E27FC236}">
                <a16:creationId xmlns:a16="http://schemas.microsoft.com/office/drawing/2014/main" id="{637A54B3-6232-D4C9-5D86-CBCBA60C8711}"/>
              </a:ext>
            </a:extLst>
          </p:cNvPr>
          <p:cNvPicPr>
            <a:picLocks noChangeAspect="1"/>
          </p:cNvPicPr>
          <p:nvPr/>
        </p:nvPicPr>
        <p:blipFill>
          <a:blip r:embed="rId3"/>
          <a:stretch>
            <a:fillRect/>
          </a:stretch>
        </p:blipFill>
        <p:spPr>
          <a:xfrm>
            <a:off x="440083" y="4570863"/>
            <a:ext cx="1277881" cy="1145274"/>
          </a:xfrm>
          <a:prstGeom prst="rect">
            <a:avLst/>
          </a:prstGeom>
        </p:spPr>
      </p:pic>
      <p:pic>
        <p:nvPicPr>
          <p:cNvPr id="10" name="Imagen 9" descr="Mapa&#10;&#10;Descripción generada automáticamente">
            <a:extLst>
              <a:ext uri="{FF2B5EF4-FFF2-40B4-BE49-F238E27FC236}">
                <a16:creationId xmlns:a16="http://schemas.microsoft.com/office/drawing/2014/main" id="{F36B6601-7396-80D5-F28A-D0112EB5D6AE}"/>
              </a:ext>
            </a:extLst>
          </p:cNvPr>
          <p:cNvPicPr>
            <a:picLocks noChangeAspect="1"/>
          </p:cNvPicPr>
          <p:nvPr/>
        </p:nvPicPr>
        <p:blipFill>
          <a:blip r:embed="rId4"/>
          <a:stretch>
            <a:fillRect/>
          </a:stretch>
        </p:blipFill>
        <p:spPr>
          <a:xfrm>
            <a:off x="4795682" y="-1"/>
            <a:ext cx="6341301" cy="6858000"/>
          </a:xfrm>
          <a:prstGeom prst="rect">
            <a:avLst/>
          </a:prstGeom>
        </p:spPr>
      </p:pic>
    </p:spTree>
    <p:extLst>
      <p:ext uri="{BB962C8B-B14F-4D97-AF65-F5344CB8AC3E}">
        <p14:creationId xmlns:p14="http://schemas.microsoft.com/office/powerpoint/2010/main" val="292969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1. Quien fue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8</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2308324"/>
          </a:xfrm>
          <a:prstGeom prst="rect">
            <a:avLst/>
          </a:prstGeom>
          <a:noFill/>
        </p:spPr>
        <p:txBody>
          <a:bodyPr wrap="square" rtlCol="0">
            <a:spAutoFit/>
          </a:bodyPr>
          <a:lstStyle/>
          <a:p>
            <a:r>
              <a:rPr lang="es-ES" sz="3600" b="1" i="0" u="none" strike="noStrike" dirty="0">
                <a:solidFill>
                  <a:srgbClr val="0092F2"/>
                </a:solidFill>
                <a:effectLst/>
                <a:highlight>
                  <a:srgbClr val="FDFEFF"/>
                </a:highlight>
                <a:latin typeface="Arial" panose="020B0604020202020204" pitchFamily="34" charset="0"/>
                <a:hlinkClick r:id="rId3"/>
              </a:rPr>
              <a:t>1</a:t>
            </a:r>
            <a:r>
              <a:rPr lang="es-ES" sz="3600" b="0" i="0" dirty="0">
                <a:solidFill>
                  <a:srgbClr val="001320"/>
                </a:solidFill>
                <a:effectLst/>
                <a:highlight>
                  <a:srgbClr val="FDFEFF"/>
                </a:highlight>
                <a:latin typeface="Roboto" panose="02000000000000000000" pitchFamily="2" charset="0"/>
              </a:rPr>
              <a:t> LAS palabras de Jeremías hijo de Hilcías, de los sacerdotes que estuvieron en </a:t>
            </a:r>
            <a:r>
              <a:rPr lang="es-ES" sz="3600" b="0" i="0" dirty="0" err="1">
                <a:solidFill>
                  <a:srgbClr val="001320"/>
                </a:solidFill>
                <a:effectLst/>
                <a:highlight>
                  <a:srgbClr val="FDFEFF"/>
                </a:highlight>
                <a:latin typeface="Roboto" panose="02000000000000000000" pitchFamily="2" charset="0"/>
              </a:rPr>
              <a:t>Anathoth</a:t>
            </a:r>
            <a:r>
              <a:rPr lang="es-ES" sz="3600" b="0" i="0" dirty="0">
                <a:solidFill>
                  <a:srgbClr val="001320"/>
                </a:solidFill>
                <a:effectLst/>
                <a:highlight>
                  <a:srgbClr val="FDFEFF"/>
                </a:highlight>
                <a:latin typeface="Roboto" panose="02000000000000000000" pitchFamily="2" charset="0"/>
              </a:rPr>
              <a:t>, en tierra de Benjamín.</a:t>
            </a:r>
            <a:endParaRPr lang="es-ES" sz="3600" dirty="0"/>
          </a:p>
        </p:txBody>
      </p:sp>
      <p:pic>
        <p:nvPicPr>
          <p:cNvPr id="9" name="Imagen 8" descr="Logotipo, Icono&#10;&#10;Descripción generada automáticamente">
            <a:extLst>
              <a:ext uri="{FF2B5EF4-FFF2-40B4-BE49-F238E27FC236}">
                <a16:creationId xmlns:a16="http://schemas.microsoft.com/office/drawing/2014/main" id="{7907370B-7D98-8B7B-6EC4-63C8917654A5}"/>
              </a:ext>
            </a:extLst>
          </p:cNvPr>
          <p:cNvPicPr>
            <a:picLocks noChangeAspect="1"/>
          </p:cNvPicPr>
          <p:nvPr/>
        </p:nvPicPr>
        <p:blipFill>
          <a:blip r:embed="rId4"/>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1593920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rtlCol="0"/>
          <a:lstStyle>
            <a:defPPr>
              <a:defRPr lang="es-ES"/>
            </a:defPPr>
          </a:lstStyle>
          <a:p>
            <a:pPr rtl="0"/>
            <a:r>
              <a:rPr lang="es-ES" dirty="0"/>
              <a:t>1. Quien fue jeremías</a:t>
            </a:r>
          </a:p>
        </p:txBody>
      </p:sp>
      <p:sp>
        <p:nvSpPr>
          <p:cNvPr id="64" name="Elipse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cxnSp>
        <p:nvCxnSpPr>
          <p:cNvPr id="17" name="Conector recto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Marcador de número de diapositiva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rtlCol="0"/>
          <a:lstStyle>
            <a:defPPr>
              <a:defRPr lang="es-ES"/>
            </a:defPPr>
          </a:lstStyle>
          <a:p>
            <a:pPr rtl="0"/>
            <a:fld id="{B5CEABB6-07DC-46E8-9B57-56EC44A396E5}" type="slidenum">
              <a:rPr lang="es-ES" smtClean="0"/>
              <a:pPr rtl="0"/>
              <a:t>9</a:t>
            </a:fld>
            <a:endParaRPr lang="es-ES" dirty="0"/>
          </a:p>
        </p:txBody>
      </p:sp>
      <p:sp>
        <p:nvSpPr>
          <p:cNvPr id="7" name="CuadroTexto 6">
            <a:extLst>
              <a:ext uri="{FF2B5EF4-FFF2-40B4-BE49-F238E27FC236}">
                <a16:creationId xmlns:a16="http://schemas.microsoft.com/office/drawing/2014/main" id="{8D9AF7A8-3CA0-0484-3B5E-186337EEA3C2}"/>
              </a:ext>
            </a:extLst>
          </p:cNvPr>
          <p:cNvSpPr txBox="1"/>
          <p:nvPr/>
        </p:nvSpPr>
        <p:spPr>
          <a:xfrm>
            <a:off x="3807877" y="2173824"/>
            <a:ext cx="6802581" cy="2862322"/>
          </a:xfrm>
          <a:prstGeom prst="rect">
            <a:avLst/>
          </a:prstGeom>
          <a:noFill/>
        </p:spPr>
        <p:txBody>
          <a:bodyPr wrap="square" rtlCol="0">
            <a:spAutoFit/>
          </a:bodyPr>
          <a:lstStyle/>
          <a:p>
            <a:r>
              <a:rPr lang="es-ES" sz="3600" b="1" i="0" u="none" strike="noStrike" dirty="0">
                <a:solidFill>
                  <a:srgbClr val="0092F2"/>
                </a:solidFill>
                <a:effectLst/>
                <a:highlight>
                  <a:srgbClr val="FDFEFF"/>
                </a:highlight>
                <a:latin typeface="Arial" panose="020B0604020202020204" pitchFamily="34" charset="0"/>
              </a:rPr>
              <a:t>“El Señor establece” “el Señor exalta”</a:t>
            </a:r>
          </a:p>
          <a:p>
            <a:r>
              <a:rPr lang="es-ES" sz="3600" b="1" dirty="0">
                <a:solidFill>
                  <a:srgbClr val="0092F2"/>
                </a:solidFill>
                <a:highlight>
                  <a:srgbClr val="FDFEFF"/>
                </a:highlight>
                <a:latin typeface="Arial" panose="020B0604020202020204" pitchFamily="34" charset="0"/>
              </a:rPr>
              <a:t>Familia sacerdotal de Anatot en tierra de Benjamín</a:t>
            </a:r>
          </a:p>
          <a:p>
            <a:endParaRPr lang="es-ES" sz="3600" dirty="0"/>
          </a:p>
        </p:txBody>
      </p:sp>
      <p:pic>
        <p:nvPicPr>
          <p:cNvPr id="9" name="Imagen 8" descr="Logotipo, Icono&#10;&#10;Descripción generada automáticamente">
            <a:extLst>
              <a:ext uri="{FF2B5EF4-FFF2-40B4-BE49-F238E27FC236}">
                <a16:creationId xmlns:a16="http://schemas.microsoft.com/office/drawing/2014/main" id="{7907370B-7D98-8B7B-6EC4-63C8917654A5}"/>
              </a:ext>
            </a:extLst>
          </p:cNvPr>
          <p:cNvPicPr>
            <a:picLocks noChangeAspect="1"/>
          </p:cNvPicPr>
          <p:nvPr/>
        </p:nvPicPr>
        <p:blipFill>
          <a:blip r:embed="rId3"/>
          <a:stretch>
            <a:fillRect/>
          </a:stretch>
        </p:blipFill>
        <p:spPr>
          <a:xfrm>
            <a:off x="366899" y="3327986"/>
            <a:ext cx="1277881" cy="1145274"/>
          </a:xfrm>
          <a:prstGeom prst="rect">
            <a:avLst/>
          </a:prstGeom>
        </p:spPr>
      </p:pic>
    </p:spTree>
    <p:extLst>
      <p:ext uri="{BB962C8B-B14F-4D97-AF65-F5344CB8AC3E}">
        <p14:creationId xmlns:p14="http://schemas.microsoft.com/office/powerpoint/2010/main" val="2514065557"/>
      </p:ext>
    </p:extLst>
  </p:cSld>
  <p:clrMapOvr>
    <a:masterClrMapping/>
  </p:clrMapOvr>
</p:sld>
</file>

<file path=ppt/theme/theme1.xml><?xml version="1.0" encoding="utf-8"?>
<a:theme xmlns:a="http://schemas.openxmlformats.org/drawingml/2006/main" name="Personalizar">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316625_TF33968143_Win32" id="{FD55521C-97B8-455D-B14F-4B365F441772}" vid="{700AE2DC-749E-4702-88ED-A17DDD6F6B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{01E2274B-1D44-43AB-ACF3-DC67F140995D}tf33968143_win32</Template>
  <TotalTime>259</TotalTime>
  <Words>1194</Words>
  <Application>Microsoft Office PowerPoint</Application>
  <PresentationFormat>Panorámica</PresentationFormat>
  <Paragraphs>118</Paragraphs>
  <Slides>25</Slides>
  <Notes>24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Avenir Next LT Pro</vt:lpstr>
      <vt:lpstr>Calibri</vt:lpstr>
      <vt:lpstr>Lato</vt:lpstr>
      <vt:lpstr>Roboto</vt:lpstr>
      <vt:lpstr>Personalizar</vt:lpstr>
      <vt:lpstr>JEREMÍAS</vt:lpstr>
      <vt:lpstr>Jeremías 1:1-10</vt:lpstr>
      <vt:lpstr>VERDAD BÍBLICA:  “no tengas miedo de servir al Señor”</vt:lpstr>
      <vt:lpstr>BOSQUEJO DEL LIBRO</vt:lpstr>
      <vt:lpstr>Presentación de PowerPoint</vt:lpstr>
      <vt:lpstr>Presentación de PowerPoint</vt:lpstr>
      <vt:lpstr>Presentación de PowerPoint</vt:lpstr>
      <vt:lpstr>1. Quien fue jeremías</vt:lpstr>
      <vt:lpstr>1. Quien fue jeremías</vt:lpstr>
      <vt:lpstr>1. Quien fue jeremías</vt:lpstr>
      <vt:lpstr>1. Quien fue jeremías</vt:lpstr>
      <vt:lpstr>1. Quien fue jeremías</vt:lpstr>
      <vt:lpstr>2. Los tiempos de jeremías</vt:lpstr>
      <vt:lpstr>2. Los tiempos de jeremías</vt:lpstr>
      <vt:lpstr>3. El llamado de Dios a jeremías</vt:lpstr>
      <vt:lpstr>3. El llamado de Dios a jeremías</vt:lpstr>
      <vt:lpstr>3. El llamado de Dios a jeremías</vt:lpstr>
      <vt:lpstr>4. La objeción de jeremías</vt:lpstr>
      <vt:lpstr>4. La objeción de jeremías</vt:lpstr>
      <vt:lpstr>5. La respuesta de Dios</vt:lpstr>
      <vt:lpstr>5. La respuesta de Dios</vt:lpstr>
      <vt:lpstr>aplicaciones</vt:lpstr>
      <vt:lpstr>aplicaciones</vt:lpstr>
      <vt:lpstr>VERDAD BÍBLICA:  “no tengas miedo de servir al Señor”</vt:lpstr>
      <vt:lpstr>9Mira que te mando que te esfuerces y seas valiente: no temas ni desmayes, porque Jehová tu Dios será contigo en donde quiera que fueres.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JEREMÍAS</dc:title>
  <dc:creator>FERNANDA OSSES BARRIA</dc:creator>
  <cp:lastModifiedBy>matias osses barria</cp:lastModifiedBy>
  <cp:revision>3</cp:revision>
  <dcterms:created xsi:type="dcterms:W3CDTF">2024-07-28T03:52:35Z</dcterms:created>
  <dcterms:modified xsi:type="dcterms:W3CDTF">2024-08-03T19:22:40Z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