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7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0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8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3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5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1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7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BB413-A680-4496-87E8-DF41ACB51DE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8974D-409C-46E9-9676-3FC913AE45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-1914525"/>
            <a:ext cx="7553325" cy="106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04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1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3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82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75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Osses Valeria</dc:creator>
  <cp:lastModifiedBy>Fernando Osses Valeria</cp:lastModifiedBy>
  <cp:revision>1</cp:revision>
  <dcterms:created xsi:type="dcterms:W3CDTF">2025-05-05T23:56:21Z</dcterms:created>
  <dcterms:modified xsi:type="dcterms:W3CDTF">2025-05-05T23:57:12Z</dcterms:modified>
</cp:coreProperties>
</file>