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Lst>
  <p:sldSz cx="12190413" cy="6858000"/>
  <p:notesSz cx="6858000" cy="9144000"/>
  <p:custDataLst>
    <p:tags r:id="rId32"/>
  </p:custDataLst>
  <p:defaultTextStyle>
    <a:defPPr lvl="0">
      <a:defRPr lang="es-CL"/>
    </a:defPPr>
    <a:lvl1pPr marL="0" lvl="0" algn="l" defTabSz="914400" rtl="0" eaLnBrk="1" latinLnBrk="0" hangingPunct="1">
      <a:defRPr sz="1800" kern="1200">
        <a:solidFill>
          <a:schemeClr val="tx1"/>
        </a:solidFill>
        <a:latin typeface="+mn-lt"/>
        <a:ea typeface="+mn-ea"/>
        <a:cs typeface="+mn-cs"/>
      </a:defRPr>
    </a:lvl1pPr>
    <a:lvl2pPr marL="457200" lvl="1" algn="l" defTabSz="914400" rtl="0" eaLnBrk="1" latinLnBrk="0" hangingPunct="1">
      <a:defRPr sz="1800" kern="1200">
        <a:solidFill>
          <a:schemeClr val="tx1"/>
        </a:solidFill>
        <a:latin typeface="+mn-lt"/>
        <a:ea typeface="+mn-ea"/>
        <a:cs typeface="+mn-cs"/>
      </a:defRPr>
    </a:lvl2pPr>
    <a:lvl3pPr marL="914400" lvl="2" algn="l" defTabSz="914400" rtl="0" eaLnBrk="1" latinLnBrk="0" hangingPunct="1">
      <a:defRPr sz="1800" kern="1200">
        <a:solidFill>
          <a:schemeClr val="tx1"/>
        </a:solidFill>
        <a:latin typeface="+mn-lt"/>
        <a:ea typeface="+mn-ea"/>
        <a:cs typeface="+mn-cs"/>
      </a:defRPr>
    </a:lvl3pPr>
    <a:lvl4pPr marL="1371600" lvl="3" algn="l" defTabSz="914400" rtl="0" eaLnBrk="1" latinLnBrk="0" hangingPunct="1">
      <a:defRPr sz="1800" kern="1200">
        <a:solidFill>
          <a:schemeClr val="tx1"/>
        </a:solidFill>
        <a:latin typeface="+mn-lt"/>
        <a:ea typeface="+mn-ea"/>
        <a:cs typeface="+mn-cs"/>
      </a:defRPr>
    </a:lvl4pPr>
    <a:lvl5pPr marL="1828800" lvl="4" algn="l" defTabSz="914400" rtl="0" eaLnBrk="1" latinLnBrk="0" hangingPunct="1">
      <a:defRPr sz="1800" kern="1200">
        <a:solidFill>
          <a:schemeClr val="tx1"/>
        </a:solidFill>
        <a:latin typeface="+mn-lt"/>
        <a:ea typeface="+mn-ea"/>
        <a:cs typeface="+mn-cs"/>
      </a:defRPr>
    </a:lvl5pPr>
    <a:lvl6pPr marL="2286000" lvl="5" algn="l" defTabSz="914400" rtl="0" eaLnBrk="1" latinLnBrk="0" hangingPunct="1">
      <a:defRPr sz="1800" kern="1200">
        <a:solidFill>
          <a:schemeClr val="tx1"/>
        </a:solidFill>
        <a:latin typeface="+mn-lt"/>
        <a:ea typeface="+mn-ea"/>
        <a:cs typeface="+mn-cs"/>
      </a:defRPr>
    </a:lvl6pPr>
    <a:lvl7pPr marL="2743200" lvl="6" algn="l" defTabSz="914400" rtl="0" eaLnBrk="1" latinLnBrk="0" hangingPunct="1">
      <a:defRPr sz="1800" kern="1200">
        <a:solidFill>
          <a:schemeClr val="tx1"/>
        </a:solidFill>
        <a:latin typeface="+mn-lt"/>
        <a:ea typeface="+mn-ea"/>
        <a:cs typeface="+mn-cs"/>
      </a:defRPr>
    </a:lvl7pPr>
    <a:lvl8pPr marL="3200400" lvl="7" algn="l" defTabSz="914400" rtl="0" eaLnBrk="1" latinLnBrk="0" hangingPunct="1">
      <a:defRPr sz="1800" kern="1200">
        <a:solidFill>
          <a:schemeClr val="tx1"/>
        </a:solidFill>
        <a:latin typeface="+mn-lt"/>
        <a:ea typeface="+mn-ea"/>
        <a:cs typeface="+mn-cs"/>
      </a:defRPr>
    </a:lvl8pPr>
    <a:lvl9pPr marL="3657600" lvl="8"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000000"/>
          </p15:clr>
        </p15:guide>
        <p15:guide id="2" pos="3839">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678" y="102"/>
      </p:cViewPr>
      <p:guideLst>
        <p:guide orient="horz" pos="2160"/>
        <p:guide pos="383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CL"/>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83750EC-AA25-4DEB-A797-F706134822FF}" type="datetimeFigureOut">
              <a:rPr lang="es-CL" smtClean="0"/>
              <a:t>09-08-2025</a:t>
            </a:fld>
            <a:endParaRPr lang="es-CL"/>
          </a:p>
        </p:txBody>
      </p:sp>
      <p:sp>
        <p:nvSpPr>
          <p:cNvPr id="4" name="3 Marcador de imagen de diapositiva"/>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es-CL"/>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CL"/>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CEF6D0F-9B32-42D6-837C-724BD81D82FE}" type="slidenum">
              <a:rPr lang="es-CL" smtClean="0"/>
              <a:t>‹Nº›</a:t>
            </a:fld>
            <a:endParaRPr lang="es-CL"/>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CL" sz="1200" b="0" i="0" kern="1200" dirty="0">
                <a:solidFill>
                  <a:schemeClr val="tx1"/>
                </a:solidFill>
                <a:latin typeface="+mn-lt"/>
                <a:ea typeface="+mn-ea"/>
                <a:cs typeface="+mn-cs"/>
              </a:rPr>
              <a:t>La Hipocresía</a:t>
            </a:r>
            <a:r>
              <a:rPr lang="es-CL" sz="1200" b="0" i="0" kern="1200" baseline="0" dirty="0">
                <a:solidFill>
                  <a:schemeClr val="tx1"/>
                </a:solidFill>
                <a:latin typeface="+mn-lt"/>
                <a:ea typeface="+mn-ea"/>
                <a:cs typeface="+mn-cs"/>
              </a:rPr>
              <a:t> - </a:t>
            </a:r>
            <a:r>
              <a:rPr lang="es-CL" sz="1200" b="0" i="0" kern="1200" dirty="0">
                <a:solidFill>
                  <a:schemeClr val="tx1"/>
                </a:solidFill>
                <a:latin typeface="+mn-lt"/>
                <a:ea typeface="+mn-ea"/>
                <a:cs typeface="+mn-cs"/>
              </a:rPr>
              <a:t>¡Cuán a menudo los creyentes piden oración para que se aclare su camino, cuando en realidad ya lo han decidido y en secreto esperan poner a Dios de su lado!”. (Meyer)</a:t>
            </a:r>
          </a:p>
          <a:p>
            <a:r>
              <a:rPr lang="es-CL" sz="1200" b="0" i="0" kern="1200" dirty="0">
                <a:solidFill>
                  <a:schemeClr val="tx1"/>
                </a:solidFill>
                <a:latin typeface="+mn-lt"/>
                <a:ea typeface="+mn-ea"/>
                <a:cs typeface="+mn-cs"/>
              </a:rPr>
              <a:t>Es una falta común que los hombres pidan consejos, cuando ya han </a:t>
            </a:r>
            <a:r>
              <a:rPr lang="es-CL" sz="1200" b="0" i="0" kern="1200" dirty="0" err="1">
                <a:solidFill>
                  <a:schemeClr val="tx1"/>
                </a:solidFill>
                <a:latin typeface="+mn-lt"/>
                <a:ea typeface="+mn-ea"/>
                <a:cs typeface="+mn-cs"/>
              </a:rPr>
              <a:t>desidido</a:t>
            </a:r>
            <a:r>
              <a:rPr lang="es-CL" sz="1200" b="0" i="0" kern="1200" dirty="0">
                <a:solidFill>
                  <a:schemeClr val="tx1"/>
                </a:solidFill>
                <a:latin typeface="+mn-lt"/>
                <a:ea typeface="+mn-ea"/>
                <a:cs typeface="+mn-cs"/>
              </a:rPr>
              <a:t> que</a:t>
            </a:r>
            <a:r>
              <a:rPr lang="es-CL" sz="1200" b="0" i="0" kern="1200" baseline="0" dirty="0">
                <a:solidFill>
                  <a:schemeClr val="tx1"/>
                </a:solidFill>
                <a:latin typeface="+mn-lt"/>
                <a:ea typeface="+mn-ea"/>
                <a:cs typeface="+mn-cs"/>
              </a:rPr>
              <a:t> hacer</a:t>
            </a:r>
            <a:endParaRPr lang="es-CL" dirty="0"/>
          </a:p>
        </p:txBody>
      </p:sp>
      <p:sp>
        <p:nvSpPr>
          <p:cNvPr id="4" name="3 Marcador de número de diapositiva"/>
          <p:cNvSpPr>
            <a:spLocks noGrp="1"/>
          </p:cNvSpPr>
          <p:nvPr>
            <p:ph type="sldNum" sz="quarter" idx="10"/>
          </p:nvPr>
        </p:nvSpPr>
        <p:spPr/>
        <p:txBody>
          <a:bodyPr/>
          <a:lstStyle/>
          <a:p>
            <a:fld id="{ECEF6D0F-9B32-42D6-837C-724BD81D82FE}" type="slidenum">
              <a:rPr lang="es-CL" smtClean="0"/>
              <a:t>10</a:t>
            </a:fld>
            <a:endParaRPr lang="es-CL"/>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CL" sz="1200" b="0" i="0" kern="1200" dirty="0">
                <a:solidFill>
                  <a:srgbClr val="002060"/>
                </a:solidFill>
                <a:latin typeface="+mn-lt"/>
                <a:ea typeface="+mn-ea"/>
                <a:cs typeface="+mn-cs"/>
              </a:rPr>
              <a:t>1 </a:t>
            </a:r>
            <a:r>
              <a:rPr lang="es-CL" sz="1200" b="0" i="0" kern="1200" dirty="0">
                <a:solidFill>
                  <a:schemeClr val="tx1"/>
                </a:solidFill>
                <a:latin typeface="+mn-lt"/>
                <a:ea typeface="+mn-ea"/>
                <a:cs typeface="+mn-cs"/>
              </a:rPr>
              <a:t>5  Y ellos dijeron á Jeremías: Jehová sea entre nosotros testigo de la verdad y de la lealtad, si no hiciéremos conforme á todo aquello para lo cual Jehová tu Dios te enviare á nosotros.</a:t>
            </a:r>
          </a:p>
          <a:p>
            <a:r>
              <a:rPr lang="es-CL" sz="1200" b="0" i="0" kern="1200" dirty="0">
                <a:solidFill>
                  <a:schemeClr val="tx1"/>
                </a:solidFill>
                <a:latin typeface="+mn-lt"/>
                <a:ea typeface="+mn-ea"/>
                <a:cs typeface="+mn-cs"/>
              </a:rPr>
              <a:t>6  Ora sea bueno, ora malo, á la voz de Jehová nuestro Dios, al cual te enviamos, obedeceremos; para que, obedeciendo á la voz de Jehová nuestro Dios, tengamos bien.</a:t>
            </a:r>
          </a:p>
          <a:p>
            <a:endParaRPr lang="es-CL" sz="1200" b="0" i="0" kern="1200" dirty="0">
              <a:solidFill>
                <a:srgbClr val="002060"/>
              </a:solidFill>
              <a:latin typeface="+mn-lt"/>
              <a:ea typeface="+mn-ea"/>
              <a:cs typeface="+mn-cs"/>
            </a:endParaRPr>
          </a:p>
        </p:txBody>
      </p:sp>
      <p:sp>
        <p:nvSpPr>
          <p:cNvPr id="4" name="3 Marcador de número de diapositiva"/>
          <p:cNvSpPr>
            <a:spLocks noGrp="1"/>
          </p:cNvSpPr>
          <p:nvPr>
            <p:ph type="sldNum" sz="quarter" idx="10"/>
          </p:nvPr>
        </p:nvSpPr>
        <p:spPr/>
        <p:txBody>
          <a:bodyPr/>
          <a:lstStyle/>
          <a:p>
            <a:fld id="{ECEF6D0F-9B32-42D6-837C-724BD81D82FE}" type="slidenum">
              <a:rPr lang="es-CL" smtClean="0"/>
              <a:t>23</a:t>
            </a:fld>
            <a:endParaRPr lang="es-CL"/>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MX" sz="1200" b="0" i="0" kern="1200" dirty="0">
                <a:solidFill>
                  <a:schemeClr val="tx1"/>
                </a:solidFill>
                <a:latin typeface="+mn-lt"/>
                <a:ea typeface="+mn-ea"/>
                <a:cs typeface="+mn-cs"/>
              </a:rPr>
              <a:t>aún le llegaba</a:t>
            </a:r>
            <a:r>
              <a:rPr lang="es-MX" sz="1200" b="1" i="0" kern="1200" dirty="0">
                <a:solidFill>
                  <a:schemeClr val="tx1"/>
                </a:solidFill>
                <a:latin typeface="+mn-lt"/>
                <a:ea typeface="+mn-ea"/>
                <a:cs typeface="+mn-cs"/>
              </a:rPr>
              <a:t> palabra de Jehová</a:t>
            </a:r>
            <a:r>
              <a:rPr lang="es-MX" sz="1200" b="0" i="0" kern="1200" dirty="0">
                <a:solidFill>
                  <a:schemeClr val="tx1"/>
                </a:solidFill>
                <a:latin typeface="+mn-lt"/>
                <a:ea typeface="+mn-ea"/>
                <a:cs typeface="+mn-cs"/>
              </a:rPr>
              <a:t>. Él todavía era el profeta de Dios, y Dios no lo consideró desobediente debido a las circunstancias</a:t>
            </a:r>
          </a:p>
          <a:p>
            <a:r>
              <a:rPr lang="es-CL" sz="1200" b="0" i="0" kern="1200" dirty="0">
                <a:solidFill>
                  <a:schemeClr val="tx1"/>
                </a:solidFill>
                <a:latin typeface="+mn-lt"/>
                <a:ea typeface="+mn-ea"/>
                <a:cs typeface="+mn-cs"/>
              </a:rPr>
              <a:t>Pero no habían escapado de Dios, </a:t>
            </a:r>
            <a:endParaRPr lang="es-CL" sz="1200" b="0" i="0" kern="1200" dirty="0">
              <a:solidFill>
                <a:srgbClr val="002060"/>
              </a:solidFill>
              <a:latin typeface="+mn-lt"/>
              <a:ea typeface="+mn-ea"/>
              <a:cs typeface="+mn-cs"/>
            </a:endParaRPr>
          </a:p>
        </p:txBody>
      </p:sp>
      <p:sp>
        <p:nvSpPr>
          <p:cNvPr id="4" name="3 Marcador de número de diapositiva"/>
          <p:cNvSpPr>
            <a:spLocks noGrp="1"/>
          </p:cNvSpPr>
          <p:nvPr>
            <p:ph type="sldNum" sz="quarter" idx="10"/>
          </p:nvPr>
        </p:nvSpPr>
        <p:spPr/>
        <p:txBody>
          <a:bodyPr/>
          <a:lstStyle/>
          <a:p>
            <a:fld id="{ECEF6D0F-9B32-42D6-837C-724BD81D82FE}" type="slidenum">
              <a:rPr lang="es-CL" smtClean="0"/>
              <a:t>25</a:t>
            </a:fld>
            <a:endParaRPr lang="es-CL"/>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MX" sz="1200" b="0" i="0" kern="1200" dirty="0">
                <a:solidFill>
                  <a:schemeClr val="tx1"/>
                </a:solidFill>
                <a:latin typeface="+mn-lt"/>
                <a:ea typeface="+mn-ea"/>
                <a:cs typeface="+mn-cs"/>
              </a:rPr>
              <a:t>aún le llegaba</a:t>
            </a:r>
            <a:r>
              <a:rPr lang="es-MX" sz="1200" b="1" i="0" kern="1200" dirty="0">
                <a:solidFill>
                  <a:schemeClr val="tx1"/>
                </a:solidFill>
                <a:latin typeface="+mn-lt"/>
                <a:ea typeface="+mn-ea"/>
                <a:cs typeface="+mn-cs"/>
              </a:rPr>
              <a:t> palabra de Jehová</a:t>
            </a:r>
            <a:r>
              <a:rPr lang="es-MX" sz="1200" b="0" i="0" kern="1200" dirty="0">
                <a:solidFill>
                  <a:schemeClr val="tx1"/>
                </a:solidFill>
                <a:latin typeface="+mn-lt"/>
                <a:ea typeface="+mn-ea"/>
                <a:cs typeface="+mn-cs"/>
              </a:rPr>
              <a:t>. Él todavía era el profeta de Dios, y Dios no lo consideró desobediente debido a las circunstancias</a:t>
            </a:r>
          </a:p>
          <a:p>
            <a:r>
              <a:rPr lang="es-CL" sz="1200" b="0" i="0" kern="1200" dirty="0">
                <a:solidFill>
                  <a:schemeClr val="tx1"/>
                </a:solidFill>
                <a:latin typeface="+mn-lt"/>
                <a:ea typeface="+mn-ea"/>
                <a:cs typeface="+mn-cs"/>
              </a:rPr>
              <a:t>Pero no habían escapado de Dios, </a:t>
            </a:r>
            <a:endParaRPr lang="es-CL" sz="1200" b="0" i="0" kern="1200" dirty="0">
              <a:solidFill>
                <a:srgbClr val="002060"/>
              </a:solidFill>
              <a:latin typeface="+mn-lt"/>
              <a:ea typeface="+mn-ea"/>
              <a:cs typeface="+mn-cs"/>
            </a:endParaRPr>
          </a:p>
        </p:txBody>
      </p:sp>
      <p:sp>
        <p:nvSpPr>
          <p:cNvPr id="4" name="3 Marcador de número de diapositiva"/>
          <p:cNvSpPr>
            <a:spLocks noGrp="1"/>
          </p:cNvSpPr>
          <p:nvPr>
            <p:ph type="sldNum" sz="quarter" idx="10"/>
          </p:nvPr>
        </p:nvSpPr>
        <p:spPr/>
        <p:txBody>
          <a:bodyPr/>
          <a:lstStyle/>
          <a:p>
            <a:fld id="{ECEF6D0F-9B32-42D6-837C-724BD81D82FE}" type="slidenum">
              <a:rPr lang="es-CL" smtClean="0"/>
              <a:t>26</a:t>
            </a:fld>
            <a:endParaRPr lang="es-CL"/>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MX" sz="1200" b="0" i="0" kern="1200" dirty="0">
                <a:solidFill>
                  <a:schemeClr val="tx1"/>
                </a:solidFill>
                <a:latin typeface="+mn-lt"/>
                <a:ea typeface="+mn-ea"/>
                <a:cs typeface="+mn-cs"/>
              </a:rPr>
              <a:t>aún le llegaba</a:t>
            </a:r>
            <a:r>
              <a:rPr lang="es-MX" sz="1200" b="1" i="0" kern="1200" dirty="0">
                <a:solidFill>
                  <a:schemeClr val="tx1"/>
                </a:solidFill>
                <a:latin typeface="+mn-lt"/>
                <a:ea typeface="+mn-ea"/>
                <a:cs typeface="+mn-cs"/>
              </a:rPr>
              <a:t> palabra de Jehová</a:t>
            </a:r>
            <a:r>
              <a:rPr lang="es-MX" sz="1200" b="0" i="0" kern="1200" dirty="0">
                <a:solidFill>
                  <a:schemeClr val="tx1"/>
                </a:solidFill>
                <a:latin typeface="+mn-lt"/>
                <a:ea typeface="+mn-ea"/>
                <a:cs typeface="+mn-cs"/>
              </a:rPr>
              <a:t>. Él todavía era el profeta de Dios, y Dios no lo consideró desobediente debido a las circunstancias</a:t>
            </a:r>
          </a:p>
          <a:p>
            <a:r>
              <a:rPr lang="es-CL" sz="1200" b="0" i="0" kern="1200" dirty="0">
                <a:solidFill>
                  <a:schemeClr val="tx1"/>
                </a:solidFill>
                <a:latin typeface="+mn-lt"/>
                <a:ea typeface="+mn-ea"/>
                <a:cs typeface="+mn-cs"/>
              </a:rPr>
              <a:t>Pero no habían escapado de Dios, </a:t>
            </a:r>
            <a:endParaRPr lang="es-CL" sz="1200" b="0" i="0" kern="1200" dirty="0">
              <a:solidFill>
                <a:srgbClr val="002060"/>
              </a:solidFill>
              <a:latin typeface="+mn-lt"/>
              <a:ea typeface="+mn-ea"/>
              <a:cs typeface="+mn-cs"/>
            </a:endParaRPr>
          </a:p>
        </p:txBody>
      </p:sp>
      <p:sp>
        <p:nvSpPr>
          <p:cNvPr id="4" name="3 Marcador de número de diapositiva"/>
          <p:cNvSpPr>
            <a:spLocks noGrp="1"/>
          </p:cNvSpPr>
          <p:nvPr>
            <p:ph type="sldNum" sz="quarter" idx="10"/>
          </p:nvPr>
        </p:nvSpPr>
        <p:spPr/>
        <p:txBody>
          <a:bodyPr/>
          <a:lstStyle/>
          <a:p>
            <a:fld id="{ECEF6D0F-9B32-42D6-837C-724BD81D82FE}" type="slidenum">
              <a:rPr lang="es-CL" smtClean="0"/>
              <a:t>27</a:t>
            </a:fld>
            <a:endParaRPr lang="es-C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CL" sz="1200" b="0" i="0" kern="1200" dirty="0">
                <a:solidFill>
                  <a:schemeClr val="tx1"/>
                </a:solidFill>
                <a:latin typeface="+mn-lt"/>
                <a:ea typeface="+mn-ea"/>
                <a:cs typeface="+mn-cs"/>
              </a:rPr>
              <a:t>¡Cuán a menudo los creyentes piden oración para que se aclare su camino, cuando en realidad ya lo han decidido y en secreto esperan poner a Dios de su lado!”. </a:t>
            </a:r>
            <a:r>
              <a:rPr lang="es-CL" sz="1200" b="0" i="0" kern="1200">
                <a:solidFill>
                  <a:schemeClr val="tx1"/>
                </a:solidFill>
                <a:latin typeface="+mn-lt"/>
                <a:ea typeface="+mn-ea"/>
                <a:cs typeface="+mn-cs"/>
              </a:rPr>
              <a:t>(Meyer)</a:t>
            </a:r>
            <a:endParaRPr lang="es-CL"/>
          </a:p>
        </p:txBody>
      </p:sp>
      <p:sp>
        <p:nvSpPr>
          <p:cNvPr id="4" name="3 Marcador de número de diapositiva"/>
          <p:cNvSpPr>
            <a:spLocks noGrp="1"/>
          </p:cNvSpPr>
          <p:nvPr>
            <p:ph type="sldNum" sz="quarter" idx="10"/>
          </p:nvPr>
        </p:nvSpPr>
        <p:spPr/>
        <p:txBody>
          <a:bodyPr/>
          <a:lstStyle/>
          <a:p>
            <a:fld id="{ECEF6D0F-9B32-42D6-837C-724BD81D82FE}" type="slidenum">
              <a:rPr lang="es-CL" smtClean="0"/>
              <a:t>11</a:t>
            </a:fld>
            <a:endParaRPr lang="es-CL"/>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CL" sz="1200" b="0" i="0" kern="1200" dirty="0">
                <a:solidFill>
                  <a:srgbClr val="002060"/>
                </a:solidFill>
                <a:latin typeface="+mn-lt"/>
                <a:ea typeface="+mn-ea"/>
                <a:cs typeface="+mn-cs"/>
              </a:rPr>
              <a:t>No oró </a:t>
            </a:r>
            <a:r>
              <a:rPr lang="es-CL" sz="1200" b="0" i="0" kern="1200" dirty="0" err="1">
                <a:solidFill>
                  <a:srgbClr val="002060"/>
                </a:solidFill>
                <a:latin typeface="+mn-lt"/>
                <a:ea typeface="+mn-ea"/>
                <a:cs typeface="+mn-cs"/>
              </a:rPr>
              <a:t>explicandole</a:t>
            </a:r>
            <a:r>
              <a:rPr lang="es-CL" sz="1200" b="0" i="0" kern="1200" dirty="0">
                <a:solidFill>
                  <a:srgbClr val="002060"/>
                </a:solidFill>
                <a:latin typeface="+mn-lt"/>
                <a:ea typeface="+mn-ea"/>
                <a:cs typeface="+mn-cs"/>
              </a:rPr>
              <a:t> a Dios: tu conoces este pueblo que está complicado y necesita irse a Egipto ayúdalo</a:t>
            </a:r>
            <a:r>
              <a:rPr lang="es-CL" sz="1200" b="0" i="0" kern="1200" baseline="0" dirty="0">
                <a:solidFill>
                  <a:srgbClr val="002060"/>
                </a:solidFill>
                <a:latin typeface="+mn-lt"/>
                <a:ea typeface="+mn-ea"/>
                <a:cs typeface="+mn-cs"/>
              </a:rPr>
              <a:t> en su viaje</a:t>
            </a:r>
          </a:p>
        </p:txBody>
      </p:sp>
      <p:sp>
        <p:nvSpPr>
          <p:cNvPr id="4" name="3 Marcador de número de diapositiva"/>
          <p:cNvSpPr>
            <a:spLocks noGrp="1"/>
          </p:cNvSpPr>
          <p:nvPr>
            <p:ph type="sldNum" sz="quarter" idx="10"/>
          </p:nvPr>
        </p:nvSpPr>
        <p:spPr/>
        <p:txBody>
          <a:bodyPr/>
          <a:lstStyle/>
          <a:p>
            <a:fld id="{ECEF6D0F-9B32-42D6-837C-724BD81D82FE}" type="slidenum">
              <a:rPr lang="es-CL" smtClean="0"/>
              <a:t>12</a:t>
            </a:fld>
            <a:endParaRPr lang="es-CL"/>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CL" sz="1200" b="0" i="0" kern="1200" dirty="0">
                <a:solidFill>
                  <a:srgbClr val="002060"/>
                </a:solidFill>
                <a:latin typeface="+mn-lt"/>
                <a:ea typeface="+mn-ea"/>
                <a:cs typeface="+mn-cs"/>
              </a:rPr>
              <a:t>Cuantas veces prometemos a Jehová </a:t>
            </a:r>
            <a:endParaRPr lang="es-CL" sz="1200" b="0" i="0" kern="1200" baseline="0" dirty="0">
              <a:solidFill>
                <a:srgbClr val="002060"/>
              </a:solidFill>
              <a:latin typeface="+mn-lt"/>
              <a:ea typeface="+mn-ea"/>
              <a:cs typeface="+mn-cs"/>
            </a:endParaRPr>
          </a:p>
        </p:txBody>
      </p:sp>
      <p:sp>
        <p:nvSpPr>
          <p:cNvPr id="4" name="3 Marcador de número de diapositiva"/>
          <p:cNvSpPr>
            <a:spLocks noGrp="1"/>
          </p:cNvSpPr>
          <p:nvPr>
            <p:ph type="sldNum" sz="quarter" idx="10"/>
          </p:nvPr>
        </p:nvSpPr>
        <p:spPr/>
        <p:txBody>
          <a:bodyPr/>
          <a:lstStyle/>
          <a:p>
            <a:fld id="{ECEF6D0F-9B32-42D6-837C-724BD81D82FE}" type="slidenum">
              <a:rPr lang="es-CL" smtClean="0"/>
              <a:t>13</a:t>
            </a:fld>
            <a:endParaRPr lang="es-CL"/>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CL" sz="1200" b="0" i="0" kern="1200" dirty="0">
                <a:solidFill>
                  <a:srgbClr val="002060"/>
                </a:solidFill>
                <a:latin typeface="+mn-lt"/>
                <a:ea typeface="+mn-ea"/>
                <a:cs typeface="+mn-cs"/>
              </a:rPr>
              <a:t>Cuantas veces prometemos a Jehová,</a:t>
            </a:r>
            <a:r>
              <a:rPr lang="es-CL" sz="1200" b="0" i="0" kern="1200" baseline="0" dirty="0">
                <a:solidFill>
                  <a:srgbClr val="002060"/>
                </a:solidFill>
                <a:latin typeface="+mn-lt"/>
                <a:ea typeface="+mn-ea"/>
                <a:cs typeface="+mn-cs"/>
              </a:rPr>
              <a:t> (ayúdame en este negocio) Buscad primero el reino de Dios</a:t>
            </a:r>
          </a:p>
        </p:txBody>
      </p:sp>
      <p:sp>
        <p:nvSpPr>
          <p:cNvPr id="4" name="3 Marcador de número de diapositiva"/>
          <p:cNvSpPr>
            <a:spLocks noGrp="1"/>
          </p:cNvSpPr>
          <p:nvPr>
            <p:ph type="sldNum" sz="quarter" idx="10"/>
          </p:nvPr>
        </p:nvSpPr>
        <p:spPr/>
        <p:txBody>
          <a:bodyPr/>
          <a:lstStyle/>
          <a:p>
            <a:fld id="{ECEF6D0F-9B32-42D6-837C-724BD81D82FE}" type="slidenum">
              <a:rPr lang="es-CL" smtClean="0"/>
              <a:t>14</a:t>
            </a:fld>
            <a:endParaRPr lang="es-CL"/>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CL" sz="1200" b="0" i="0" kern="1200" dirty="0">
                <a:solidFill>
                  <a:srgbClr val="002060"/>
                </a:solidFill>
                <a:latin typeface="+mn-lt"/>
                <a:ea typeface="+mn-ea"/>
                <a:cs typeface="+mn-cs"/>
              </a:rPr>
              <a:t>Cuantas veces prometemos </a:t>
            </a:r>
            <a:r>
              <a:rPr lang="es-CL" sz="1200" b="0" i="0" kern="1200">
                <a:solidFill>
                  <a:srgbClr val="002060"/>
                </a:solidFill>
                <a:latin typeface="+mn-lt"/>
                <a:ea typeface="+mn-ea"/>
                <a:cs typeface="+mn-cs"/>
              </a:rPr>
              <a:t>a Jehová </a:t>
            </a:r>
            <a:endParaRPr lang="es-CL" sz="1200" b="0" i="0" kern="1200" baseline="0" dirty="0">
              <a:solidFill>
                <a:srgbClr val="002060"/>
              </a:solidFill>
              <a:latin typeface="+mn-lt"/>
              <a:ea typeface="+mn-ea"/>
              <a:cs typeface="+mn-cs"/>
            </a:endParaRPr>
          </a:p>
        </p:txBody>
      </p:sp>
      <p:sp>
        <p:nvSpPr>
          <p:cNvPr id="4" name="3 Marcador de número de diapositiva"/>
          <p:cNvSpPr>
            <a:spLocks noGrp="1"/>
          </p:cNvSpPr>
          <p:nvPr>
            <p:ph type="sldNum" sz="quarter" idx="10"/>
          </p:nvPr>
        </p:nvSpPr>
        <p:spPr/>
        <p:txBody>
          <a:bodyPr/>
          <a:lstStyle/>
          <a:p>
            <a:fld id="{ECEF6D0F-9B32-42D6-837C-724BD81D82FE}" type="slidenum">
              <a:rPr lang="es-CL" smtClean="0"/>
              <a:t>16</a:t>
            </a:fld>
            <a:endParaRPr lang="es-CL"/>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CL" sz="1200" b="0" i="0" kern="1200" dirty="0">
                <a:solidFill>
                  <a:srgbClr val="002060"/>
                </a:solidFill>
                <a:latin typeface="+mn-lt"/>
                <a:ea typeface="+mn-ea"/>
                <a:cs typeface="+mn-cs"/>
              </a:rPr>
              <a:t>Cuantas veces prometemos </a:t>
            </a:r>
            <a:r>
              <a:rPr lang="es-CL" sz="1200" b="0" i="0" kern="1200">
                <a:solidFill>
                  <a:srgbClr val="002060"/>
                </a:solidFill>
                <a:latin typeface="+mn-lt"/>
                <a:ea typeface="+mn-ea"/>
                <a:cs typeface="+mn-cs"/>
              </a:rPr>
              <a:t>a Jehová </a:t>
            </a:r>
            <a:endParaRPr lang="es-CL" sz="1200" b="0" i="0" kern="1200" baseline="0" dirty="0">
              <a:solidFill>
                <a:srgbClr val="002060"/>
              </a:solidFill>
              <a:latin typeface="+mn-lt"/>
              <a:ea typeface="+mn-ea"/>
              <a:cs typeface="+mn-cs"/>
            </a:endParaRPr>
          </a:p>
        </p:txBody>
      </p:sp>
      <p:sp>
        <p:nvSpPr>
          <p:cNvPr id="4" name="3 Marcador de número de diapositiva"/>
          <p:cNvSpPr>
            <a:spLocks noGrp="1"/>
          </p:cNvSpPr>
          <p:nvPr>
            <p:ph type="sldNum" sz="quarter" idx="10"/>
          </p:nvPr>
        </p:nvSpPr>
        <p:spPr/>
        <p:txBody>
          <a:bodyPr/>
          <a:lstStyle/>
          <a:p>
            <a:fld id="{ECEF6D0F-9B32-42D6-837C-724BD81D82FE}" type="slidenum">
              <a:rPr lang="es-CL" smtClean="0"/>
              <a:t>18</a:t>
            </a:fld>
            <a:endParaRPr lang="es-CL"/>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CL" sz="1200" b="0" i="0" kern="1200" dirty="0">
                <a:solidFill>
                  <a:srgbClr val="002060"/>
                </a:solidFill>
                <a:latin typeface="+mn-lt"/>
                <a:ea typeface="+mn-ea"/>
                <a:cs typeface="+mn-cs"/>
              </a:rPr>
              <a:t>Buscaban a Dios, sólo para que confirmara sus caminos </a:t>
            </a:r>
          </a:p>
          <a:p>
            <a:r>
              <a:rPr lang="es-CL" sz="1200" b="0" i="0" kern="1200" dirty="0">
                <a:solidFill>
                  <a:schemeClr val="tx1"/>
                </a:solidFill>
                <a:latin typeface="+mn-lt"/>
                <a:ea typeface="+mn-ea"/>
                <a:cs typeface="+mn-cs"/>
              </a:rPr>
              <a:t>Esto enseña la importancia de buscar a Dios con un corazón verdaderamente sometido y que hará </a:t>
            </a:r>
            <a:r>
              <a:rPr lang="es-CL" sz="1200" b="0" i="1" kern="1200" dirty="0">
                <a:solidFill>
                  <a:schemeClr val="tx1"/>
                </a:solidFill>
                <a:latin typeface="+mn-lt"/>
                <a:ea typeface="+mn-ea"/>
                <a:cs typeface="+mn-cs"/>
              </a:rPr>
              <a:t>lo que sea</a:t>
            </a:r>
            <a:r>
              <a:rPr lang="es-CL" sz="1200" b="0" i="0" kern="1200" dirty="0">
                <a:solidFill>
                  <a:schemeClr val="tx1"/>
                </a:solidFill>
                <a:latin typeface="+mn-lt"/>
                <a:ea typeface="+mn-ea"/>
                <a:cs typeface="+mn-cs"/>
              </a:rPr>
              <a:t> que Él nos diga.</a:t>
            </a:r>
            <a:endParaRPr lang="es-CL" sz="1200" b="0" i="0" kern="1200" baseline="0" dirty="0">
              <a:solidFill>
                <a:srgbClr val="002060"/>
              </a:solidFill>
              <a:latin typeface="+mn-lt"/>
              <a:ea typeface="+mn-ea"/>
              <a:cs typeface="+mn-cs"/>
            </a:endParaRPr>
          </a:p>
        </p:txBody>
      </p:sp>
      <p:sp>
        <p:nvSpPr>
          <p:cNvPr id="4" name="3 Marcador de número de diapositiva"/>
          <p:cNvSpPr>
            <a:spLocks noGrp="1"/>
          </p:cNvSpPr>
          <p:nvPr>
            <p:ph type="sldNum" sz="quarter" idx="10"/>
          </p:nvPr>
        </p:nvSpPr>
        <p:spPr/>
        <p:txBody>
          <a:bodyPr/>
          <a:lstStyle/>
          <a:p>
            <a:fld id="{ECEF6D0F-9B32-42D6-837C-724BD81D82FE}" type="slidenum">
              <a:rPr lang="es-CL" smtClean="0"/>
              <a:t>19</a:t>
            </a:fld>
            <a:endParaRPr lang="es-CL"/>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CL" sz="1200" b="0" i="0" kern="1200" dirty="0">
                <a:solidFill>
                  <a:srgbClr val="002060"/>
                </a:solidFill>
                <a:latin typeface="+mn-lt"/>
                <a:ea typeface="+mn-ea"/>
                <a:cs typeface="+mn-cs"/>
              </a:rPr>
              <a:t>Estos hombres orgullosos no les gustó ser confrontados con la Palabra</a:t>
            </a:r>
            <a:r>
              <a:rPr lang="es-CL" sz="1200" b="0" i="0" kern="1200" baseline="0" dirty="0">
                <a:solidFill>
                  <a:srgbClr val="002060"/>
                </a:solidFill>
                <a:latin typeface="+mn-lt"/>
                <a:ea typeface="+mn-ea"/>
                <a:cs typeface="+mn-cs"/>
              </a:rPr>
              <a:t> de Dios </a:t>
            </a:r>
          </a:p>
          <a:p>
            <a:r>
              <a:rPr lang="es-CL" sz="1200" b="0" i="0" kern="1200" baseline="0" dirty="0">
                <a:solidFill>
                  <a:srgbClr val="002060"/>
                </a:solidFill>
                <a:latin typeface="+mn-lt"/>
                <a:ea typeface="+mn-ea"/>
                <a:cs typeface="+mn-cs"/>
              </a:rPr>
              <a:t>Ellos habían visto que la Palabra de Dios a través de Jeremías se habían cumplido con exactitud y ahora le decían falso profeta </a:t>
            </a:r>
          </a:p>
          <a:p>
            <a:r>
              <a:rPr lang="es-CL" sz="1200" b="0" i="0" kern="1200" baseline="0" dirty="0">
                <a:solidFill>
                  <a:srgbClr val="002060"/>
                </a:solidFill>
                <a:latin typeface="+mn-lt"/>
                <a:ea typeface="+mn-ea"/>
                <a:cs typeface="+mn-cs"/>
              </a:rPr>
              <a:t>La Palabra de Dios, es un obstáculo para los que quieren vivir según sus propios preceptos </a:t>
            </a:r>
            <a:endParaRPr lang="es-CL" sz="1200" b="0" i="0" kern="1200" dirty="0">
              <a:solidFill>
                <a:srgbClr val="002060"/>
              </a:solidFill>
              <a:latin typeface="+mn-lt"/>
              <a:ea typeface="+mn-ea"/>
              <a:cs typeface="+mn-cs"/>
            </a:endParaRPr>
          </a:p>
        </p:txBody>
      </p:sp>
      <p:sp>
        <p:nvSpPr>
          <p:cNvPr id="4" name="3 Marcador de número de diapositiva"/>
          <p:cNvSpPr>
            <a:spLocks noGrp="1"/>
          </p:cNvSpPr>
          <p:nvPr>
            <p:ph type="sldNum" sz="quarter" idx="10"/>
          </p:nvPr>
        </p:nvSpPr>
        <p:spPr/>
        <p:txBody>
          <a:bodyPr/>
          <a:lstStyle/>
          <a:p>
            <a:fld id="{ECEF6D0F-9B32-42D6-837C-724BD81D82FE}" type="slidenum">
              <a:rPr lang="es-CL" smtClean="0"/>
              <a:t>21</a:t>
            </a:fld>
            <a:endParaRPr lang="es-C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8" name="7 Título"/>
          <p:cNvSpPr>
            <a:spLocks noGrp="1"/>
          </p:cNvSpPr>
          <p:nvPr>
            <p:ph type="ctrTitle"/>
          </p:nvPr>
        </p:nvSpPr>
        <p:spPr>
          <a:xfrm>
            <a:off x="562633" y="1371600"/>
            <a:ext cx="10971372"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s-ES"/>
              <a:t>Haga clic para modificar el estilo de título del patrón</a:t>
            </a:r>
            <a:endParaRPr kumimoji="0" lang="en-US"/>
          </a:p>
        </p:txBody>
      </p:sp>
      <p:sp>
        <p:nvSpPr>
          <p:cNvPr id="28" name="27 Marcador de fecha"/>
          <p:cNvSpPr>
            <a:spLocks noGrp="1"/>
          </p:cNvSpPr>
          <p:nvPr>
            <p:ph type="dt" sz="half" idx="10"/>
          </p:nvPr>
        </p:nvSpPr>
        <p:spPr/>
        <p:txBody>
          <a:bodyPr/>
          <a:lstStyle/>
          <a:p>
            <a:fld id="{BC93CBA4-07FD-42B0-9F8C-1C35D1D34B3C}" type="datetime1">
              <a:rPr lang="es-CL" smtClean="0"/>
              <a:t>09-08-2025</a:t>
            </a:fld>
            <a:endParaRPr lang="es-CL"/>
          </a:p>
        </p:txBody>
      </p:sp>
      <p:sp>
        <p:nvSpPr>
          <p:cNvPr id="17" name="16 Marcador de pie de página"/>
          <p:cNvSpPr>
            <a:spLocks noGrp="1"/>
          </p:cNvSpPr>
          <p:nvPr>
            <p:ph type="ftr" sz="quarter" idx="11"/>
          </p:nvPr>
        </p:nvSpPr>
        <p:spPr/>
        <p:txBody>
          <a:bodyPr/>
          <a:lstStyle/>
          <a:p>
            <a:r>
              <a:rPr lang="es-CL"/>
              <a:t>Jeremías 42 y 43</a:t>
            </a:r>
          </a:p>
        </p:txBody>
      </p:sp>
      <p:sp>
        <p:nvSpPr>
          <p:cNvPr id="29" name="28 Marcador de número de diapositiva"/>
          <p:cNvSpPr>
            <a:spLocks noGrp="1"/>
          </p:cNvSpPr>
          <p:nvPr>
            <p:ph type="sldNum" sz="quarter" idx="12"/>
          </p:nvPr>
        </p:nvSpPr>
        <p:spPr/>
        <p:txBody>
          <a:bodyPr/>
          <a:lstStyle/>
          <a:p>
            <a:fld id="{1D0E6949-03D9-4DDB-82BE-F69F7FF08811}" type="slidenum">
              <a:rPr lang="es-CL" smtClean="0"/>
              <a:t>‹Nº›</a:t>
            </a:fld>
            <a:endParaRPr lang="es-CL"/>
          </a:p>
        </p:txBody>
      </p:sp>
      <p:sp>
        <p:nvSpPr>
          <p:cNvPr id="9" name="8 Subtítulo"/>
          <p:cNvSpPr>
            <a:spLocks noGrp="1"/>
          </p:cNvSpPr>
          <p:nvPr>
            <p:ph type="subTitle" idx="1"/>
          </p:nvPr>
        </p:nvSpPr>
        <p:spPr>
          <a:xfrm>
            <a:off x="1828562" y="3331698"/>
            <a:ext cx="8533289"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a:t>Haga clic para modificar el estilo de subtítulo del patrón</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fld id="{3086C059-B8B2-4291-950C-E8773F45E8C5}" type="datetime1">
              <a:rPr lang="es-CL" smtClean="0"/>
              <a:t>09-08-2025</a:t>
            </a:fld>
            <a:endParaRPr lang="es-CL"/>
          </a:p>
        </p:txBody>
      </p:sp>
      <p:sp>
        <p:nvSpPr>
          <p:cNvPr id="5" name="4 Marcador de pie de página"/>
          <p:cNvSpPr>
            <a:spLocks noGrp="1"/>
          </p:cNvSpPr>
          <p:nvPr>
            <p:ph type="ftr" sz="quarter" idx="11"/>
          </p:nvPr>
        </p:nvSpPr>
        <p:spPr/>
        <p:txBody>
          <a:bodyPr/>
          <a:lstStyle/>
          <a:p>
            <a:r>
              <a:rPr lang="es-CL"/>
              <a:t>Jeremías 42 y 43</a:t>
            </a:r>
          </a:p>
        </p:txBody>
      </p:sp>
      <p:sp>
        <p:nvSpPr>
          <p:cNvPr id="6" name="5 Marcador de número de diapositiva"/>
          <p:cNvSpPr>
            <a:spLocks noGrp="1"/>
          </p:cNvSpPr>
          <p:nvPr>
            <p:ph type="sldNum" sz="quarter" idx="12"/>
          </p:nvPr>
        </p:nvSpPr>
        <p:spPr/>
        <p:txBody>
          <a:bodyPr/>
          <a:lstStyle/>
          <a:p>
            <a:fld id="{1D0E6949-03D9-4DDB-82BE-F69F7FF08811}" type="slidenum">
              <a:rPr lang="es-CL" smtClean="0"/>
              <a:t>‹Nº›</a:t>
            </a:fld>
            <a:endParaRPr lang="es-C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8838049" y="274639"/>
            <a:ext cx="2742843" cy="5851525"/>
          </a:xfrm>
        </p:spPr>
        <p:txBody>
          <a:bodyPr vert="eaVert"/>
          <a:lstStyle/>
          <a:p>
            <a:r>
              <a:rPr kumimoji="0" lang="es-ES"/>
              <a:t>Haga clic para modificar el estilo de título del patrón</a:t>
            </a:r>
            <a:endParaRPr kumimoji="0" lang="en-US"/>
          </a:p>
        </p:txBody>
      </p:sp>
      <p:sp>
        <p:nvSpPr>
          <p:cNvPr id="3" name="2 Marcador de texto vertical"/>
          <p:cNvSpPr>
            <a:spLocks noGrp="1"/>
          </p:cNvSpPr>
          <p:nvPr>
            <p:ph type="body" orient="vert" idx="1"/>
          </p:nvPr>
        </p:nvSpPr>
        <p:spPr>
          <a:xfrm>
            <a:off x="609521" y="274639"/>
            <a:ext cx="8025355" cy="5851525"/>
          </a:xfrm>
        </p:spPr>
        <p:txBody>
          <a:bodyPr vert="eaVert"/>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fld id="{B3FBC716-A1DC-4A85-85A0-53B4EDAABE64}" type="datetime1">
              <a:rPr lang="es-CL" smtClean="0"/>
              <a:t>09-08-2025</a:t>
            </a:fld>
            <a:endParaRPr lang="es-CL"/>
          </a:p>
        </p:txBody>
      </p:sp>
      <p:sp>
        <p:nvSpPr>
          <p:cNvPr id="5" name="4 Marcador de pie de página"/>
          <p:cNvSpPr>
            <a:spLocks noGrp="1"/>
          </p:cNvSpPr>
          <p:nvPr>
            <p:ph type="ftr" sz="quarter" idx="11"/>
          </p:nvPr>
        </p:nvSpPr>
        <p:spPr/>
        <p:txBody>
          <a:bodyPr/>
          <a:lstStyle/>
          <a:p>
            <a:r>
              <a:rPr lang="es-CL"/>
              <a:t>Jeremías 42 y 43</a:t>
            </a:r>
          </a:p>
        </p:txBody>
      </p:sp>
      <p:sp>
        <p:nvSpPr>
          <p:cNvPr id="6" name="5 Marcador de número de diapositiva"/>
          <p:cNvSpPr>
            <a:spLocks noGrp="1"/>
          </p:cNvSpPr>
          <p:nvPr>
            <p:ph type="sldNum" sz="quarter" idx="12"/>
          </p:nvPr>
        </p:nvSpPr>
        <p:spPr/>
        <p:txBody>
          <a:bodyPr/>
          <a:lstStyle/>
          <a:p>
            <a:fld id="{1D0E6949-03D9-4DDB-82BE-F69F7FF08811}" type="slidenum">
              <a:rPr lang="es-CL" smtClean="0"/>
              <a:t>‹Nº›</a:t>
            </a:fld>
            <a:endParaRPr lang="es-C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fecha"/>
          <p:cNvSpPr>
            <a:spLocks noGrp="1"/>
          </p:cNvSpPr>
          <p:nvPr>
            <p:ph type="dt" sz="half" idx="10"/>
          </p:nvPr>
        </p:nvSpPr>
        <p:spPr/>
        <p:txBody>
          <a:bodyPr/>
          <a:lstStyle/>
          <a:p>
            <a:fld id="{E76BC3DB-565D-4709-88D3-66D44DCF80CF}" type="datetime1">
              <a:rPr lang="es-CL" smtClean="0"/>
              <a:t>09-08-2025</a:t>
            </a:fld>
            <a:endParaRPr lang="es-CL"/>
          </a:p>
        </p:txBody>
      </p:sp>
      <p:sp>
        <p:nvSpPr>
          <p:cNvPr id="5" name="4 Marcador de pie de página"/>
          <p:cNvSpPr>
            <a:spLocks noGrp="1"/>
          </p:cNvSpPr>
          <p:nvPr>
            <p:ph type="ftr" sz="quarter" idx="11"/>
          </p:nvPr>
        </p:nvSpPr>
        <p:spPr/>
        <p:txBody>
          <a:bodyPr/>
          <a:lstStyle/>
          <a:p>
            <a:r>
              <a:rPr lang="es-CL"/>
              <a:t>Jeremías 42 y 43</a:t>
            </a:r>
          </a:p>
        </p:txBody>
      </p:sp>
      <p:sp>
        <p:nvSpPr>
          <p:cNvPr id="6" name="5 Marcador de número de diapositiva"/>
          <p:cNvSpPr>
            <a:spLocks noGrp="1"/>
          </p:cNvSpPr>
          <p:nvPr>
            <p:ph type="sldNum" sz="quarter" idx="12"/>
          </p:nvPr>
        </p:nvSpPr>
        <p:spPr/>
        <p:txBody>
          <a:bodyPr/>
          <a:lstStyle/>
          <a:p>
            <a:fld id="{1D0E6949-03D9-4DDB-82BE-F69F7FF08811}" type="slidenum">
              <a:rPr lang="es-CL" smtClean="0"/>
              <a:t>‹Nº›</a:t>
            </a:fld>
            <a:endParaRPr lang="es-C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2133322" y="609600"/>
            <a:ext cx="944757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s-ES"/>
              <a:t>Haga clic para modificar el estilo de título del patrón</a:t>
            </a:r>
            <a:endParaRPr kumimoji="0" lang="en-US"/>
          </a:p>
        </p:txBody>
      </p:sp>
      <p:sp>
        <p:nvSpPr>
          <p:cNvPr id="3" name="2 Marcador de texto"/>
          <p:cNvSpPr>
            <a:spLocks noGrp="1"/>
          </p:cNvSpPr>
          <p:nvPr>
            <p:ph type="body" idx="1"/>
          </p:nvPr>
        </p:nvSpPr>
        <p:spPr>
          <a:xfrm>
            <a:off x="2133322" y="2507786"/>
            <a:ext cx="944757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a:t>Haga clic para modificar el estilo de texto del patrón</a:t>
            </a:r>
          </a:p>
        </p:txBody>
      </p:sp>
      <p:sp>
        <p:nvSpPr>
          <p:cNvPr id="4" name="3 Marcador de fecha"/>
          <p:cNvSpPr>
            <a:spLocks noGrp="1"/>
          </p:cNvSpPr>
          <p:nvPr>
            <p:ph type="dt" sz="half" idx="10"/>
          </p:nvPr>
        </p:nvSpPr>
        <p:spPr/>
        <p:txBody>
          <a:bodyPr/>
          <a:lstStyle/>
          <a:p>
            <a:fld id="{8203A564-1C8D-4D7D-AAB9-4654DAABA4FE}" type="datetime1">
              <a:rPr lang="es-CL" smtClean="0"/>
              <a:t>09-08-2025</a:t>
            </a:fld>
            <a:endParaRPr lang="es-CL"/>
          </a:p>
        </p:txBody>
      </p:sp>
      <p:sp>
        <p:nvSpPr>
          <p:cNvPr id="5" name="4 Marcador de pie de página"/>
          <p:cNvSpPr>
            <a:spLocks noGrp="1"/>
          </p:cNvSpPr>
          <p:nvPr>
            <p:ph type="ftr" sz="quarter" idx="11"/>
          </p:nvPr>
        </p:nvSpPr>
        <p:spPr/>
        <p:txBody>
          <a:bodyPr/>
          <a:lstStyle/>
          <a:p>
            <a:r>
              <a:rPr lang="es-CL"/>
              <a:t>Jeremías 42 y 43</a:t>
            </a:r>
          </a:p>
        </p:txBody>
      </p:sp>
      <p:sp>
        <p:nvSpPr>
          <p:cNvPr id="6" name="5 Marcador de número de diapositiva"/>
          <p:cNvSpPr>
            <a:spLocks noGrp="1"/>
          </p:cNvSpPr>
          <p:nvPr>
            <p:ph type="sldNum" sz="quarter" idx="12"/>
          </p:nvPr>
        </p:nvSpPr>
        <p:spPr>
          <a:xfrm>
            <a:off x="10565024" y="6416676"/>
            <a:ext cx="1015868" cy="365125"/>
          </a:xfrm>
        </p:spPr>
        <p:txBody>
          <a:bodyPr/>
          <a:lstStyle/>
          <a:p>
            <a:fld id="{1D0E6949-03D9-4DDB-82BE-F69F7FF08811}" type="slidenum">
              <a:rPr lang="es-CL" smtClean="0"/>
              <a:t>‹Nº›</a:t>
            </a:fld>
            <a:endParaRPr lang="es-CL"/>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3" name="2 Marcador de contenido"/>
          <p:cNvSpPr>
            <a:spLocks noGrp="1"/>
          </p:cNvSpPr>
          <p:nvPr>
            <p:ph sz="half" idx="1"/>
          </p:nvPr>
        </p:nvSpPr>
        <p:spPr>
          <a:xfrm>
            <a:off x="609521" y="1600201"/>
            <a:ext cx="5384099"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4" name="3 Marcador de contenido"/>
          <p:cNvSpPr>
            <a:spLocks noGrp="1"/>
          </p:cNvSpPr>
          <p:nvPr>
            <p:ph sz="half" idx="2"/>
          </p:nvPr>
        </p:nvSpPr>
        <p:spPr>
          <a:xfrm>
            <a:off x="6196793" y="1600201"/>
            <a:ext cx="5384099"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5" name="4 Marcador de fecha"/>
          <p:cNvSpPr>
            <a:spLocks noGrp="1"/>
          </p:cNvSpPr>
          <p:nvPr>
            <p:ph type="dt" sz="half" idx="10"/>
          </p:nvPr>
        </p:nvSpPr>
        <p:spPr/>
        <p:txBody>
          <a:bodyPr/>
          <a:lstStyle/>
          <a:p>
            <a:fld id="{D770EBEF-07DC-46B4-8114-BAB707FEC156}" type="datetime1">
              <a:rPr lang="es-CL" smtClean="0"/>
              <a:t>09-08-2025</a:t>
            </a:fld>
            <a:endParaRPr lang="es-CL"/>
          </a:p>
        </p:txBody>
      </p:sp>
      <p:sp>
        <p:nvSpPr>
          <p:cNvPr id="6" name="5 Marcador de pie de página"/>
          <p:cNvSpPr>
            <a:spLocks noGrp="1"/>
          </p:cNvSpPr>
          <p:nvPr>
            <p:ph type="ftr" sz="quarter" idx="11"/>
          </p:nvPr>
        </p:nvSpPr>
        <p:spPr/>
        <p:txBody>
          <a:bodyPr/>
          <a:lstStyle/>
          <a:p>
            <a:r>
              <a:rPr lang="es-CL"/>
              <a:t>Jeremías 42 y 43</a:t>
            </a:r>
          </a:p>
        </p:txBody>
      </p:sp>
      <p:sp>
        <p:nvSpPr>
          <p:cNvPr id="7" name="6 Marcador de número de diapositiva"/>
          <p:cNvSpPr>
            <a:spLocks noGrp="1"/>
          </p:cNvSpPr>
          <p:nvPr>
            <p:ph type="sldNum" sz="quarter" idx="12"/>
          </p:nvPr>
        </p:nvSpPr>
        <p:spPr/>
        <p:txBody>
          <a:bodyPr/>
          <a:lstStyle/>
          <a:p>
            <a:fld id="{1D0E6949-03D9-4DDB-82BE-F69F7FF08811}" type="slidenum">
              <a:rPr lang="es-CL" smtClean="0"/>
              <a:t>‹Nº›</a:t>
            </a:fld>
            <a:endParaRPr lang="es-C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609521" y="273050"/>
            <a:ext cx="10971372" cy="1143000"/>
          </a:xfrm>
        </p:spPr>
        <p:txBody>
          <a:bodyPr anchor="ctr"/>
          <a:lstStyle>
            <a:lvl1pPr>
              <a:defRPr/>
            </a:lvl1pPr>
          </a:lstStyle>
          <a:p>
            <a:r>
              <a:rPr kumimoji="0" lang="es-ES"/>
              <a:t>Haga clic para modificar el estilo de título del patrón</a:t>
            </a:r>
            <a:endParaRPr kumimoji="0" lang="en-US"/>
          </a:p>
        </p:txBody>
      </p:sp>
      <p:sp>
        <p:nvSpPr>
          <p:cNvPr id="3" name="2 Marcador de texto"/>
          <p:cNvSpPr>
            <a:spLocks noGrp="1"/>
          </p:cNvSpPr>
          <p:nvPr>
            <p:ph type="body" idx="1"/>
          </p:nvPr>
        </p:nvSpPr>
        <p:spPr>
          <a:xfrm>
            <a:off x="609521" y="1535113"/>
            <a:ext cx="5386216"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a:t>Haga clic para modificar el estilo de texto del patrón</a:t>
            </a:r>
          </a:p>
        </p:txBody>
      </p:sp>
      <p:sp>
        <p:nvSpPr>
          <p:cNvPr id="4" name="3 Marcador de texto"/>
          <p:cNvSpPr>
            <a:spLocks noGrp="1"/>
          </p:cNvSpPr>
          <p:nvPr>
            <p:ph type="body" sz="half" idx="3"/>
          </p:nvPr>
        </p:nvSpPr>
        <p:spPr>
          <a:xfrm>
            <a:off x="6192561" y="1535113"/>
            <a:ext cx="5388332"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a:t>Haga clic para modificar el estilo de texto del patrón</a:t>
            </a:r>
          </a:p>
        </p:txBody>
      </p:sp>
      <p:sp>
        <p:nvSpPr>
          <p:cNvPr id="5" name="4 Marcador de contenido"/>
          <p:cNvSpPr>
            <a:spLocks noGrp="1"/>
          </p:cNvSpPr>
          <p:nvPr>
            <p:ph sz="quarter" idx="2"/>
          </p:nvPr>
        </p:nvSpPr>
        <p:spPr>
          <a:xfrm>
            <a:off x="609521" y="2362201"/>
            <a:ext cx="5386216"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6" name="5 Marcador de contenido"/>
          <p:cNvSpPr>
            <a:spLocks noGrp="1"/>
          </p:cNvSpPr>
          <p:nvPr>
            <p:ph sz="quarter" idx="4"/>
          </p:nvPr>
        </p:nvSpPr>
        <p:spPr>
          <a:xfrm>
            <a:off x="6192561" y="2362201"/>
            <a:ext cx="5388332"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7" name="6 Marcador de fecha"/>
          <p:cNvSpPr>
            <a:spLocks noGrp="1"/>
          </p:cNvSpPr>
          <p:nvPr>
            <p:ph type="dt" sz="half" idx="10"/>
          </p:nvPr>
        </p:nvSpPr>
        <p:spPr/>
        <p:txBody>
          <a:bodyPr/>
          <a:lstStyle/>
          <a:p>
            <a:fld id="{B7C48A08-575A-48AF-808A-E0111B78BF56}" type="datetime1">
              <a:rPr lang="es-CL" smtClean="0"/>
              <a:t>09-08-2025</a:t>
            </a:fld>
            <a:endParaRPr lang="es-CL"/>
          </a:p>
        </p:txBody>
      </p:sp>
      <p:sp>
        <p:nvSpPr>
          <p:cNvPr id="8" name="7 Marcador de pie de página"/>
          <p:cNvSpPr>
            <a:spLocks noGrp="1"/>
          </p:cNvSpPr>
          <p:nvPr>
            <p:ph type="ftr" sz="quarter" idx="11"/>
          </p:nvPr>
        </p:nvSpPr>
        <p:spPr/>
        <p:txBody>
          <a:bodyPr/>
          <a:lstStyle/>
          <a:p>
            <a:r>
              <a:rPr lang="es-CL"/>
              <a:t>Jeremías 42 y 43</a:t>
            </a:r>
          </a:p>
        </p:txBody>
      </p:sp>
      <p:sp>
        <p:nvSpPr>
          <p:cNvPr id="9" name="8 Marcador de número de diapositiva"/>
          <p:cNvSpPr>
            <a:spLocks noGrp="1"/>
          </p:cNvSpPr>
          <p:nvPr>
            <p:ph type="sldNum" sz="quarter" idx="12"/>
          </p:nvPr>
        </p:nvSpPr>
        <p:spPr/>
        <p:txBody>
          <a:bodyPr/>
          <a:lstStyle/>
          <a:p>
            <a:fld id="{1D0E6949-03D9-4DDB-82BE-F69F7FF08811}" type="slidenum">
              <a:rPr lang="es-CL" smtClean="0"/>
              <a:t>‹Nº›</a:t>
            </a:fld>
            <a:endParaRPr lang="es-C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a:t>Haga clic para modificar el estilo de título del patrón</a:t>
            </a:r>
            <a:endParaRPr kumimoji="0" lang="en-US"/>
          </a:p>
        </p:txBody>
      </p:sp>
      <p:sp>
        <p:nvSpPr>
          <p:cNvPr id="3" name="2 Marcador de fecha"/>
          <p:cNvSpPr>
            <a:spLocks noGrp="1"/>
          </p:cNvSpPr>
          <p:nvPr>
            <p:ph type="dt" sz="half" idx="10"/>
          </p:nvPr>
        </p:nvSpPr>
        <p:spPr/>
        <p:txBody>
          <a:bodyPr/>
          <a:lstStyle/>
          <a:p>
            <a:fld id="{0E01A25C-ADFE-43D8-8257-6951629D855F}" type="datetime1">
              <a:rPr lang="es-CL" smtClean="0"/>
              <a:t>09-08-2025</a:t>
            </a:fld>
            <a:endParaRPr lang="es-CL"/>
          </a:p>
        </p:txBody>
      </p:sp>
      <p:sp>
        <p:nvSpPr>
          <p:cNvPr id="4" name="3 Marcador de pie de página"/>
          <p:cNvSpPr>
            <a:spLocks noGrp="1"/>
          </p:cNvSpPr>
          <p:nvPr>
            <p:ph type="ftr" sz="quarter" idx="11"/>
          </p:nvPr>
        </p:nvSpPr>
        <p:spPr/>
        <p:txBody>
          <a:bodyPr/>
          <a:lstStyle/>
          <a:p>
            <a:r>
              <a:rPr lang="es-CL"/>
              <a:t>Jeremías 42 y 43</a:t>
            </a:r>
          </a:p>
        </p:txBody>
      </p:sp>
      <p:sp>
        <p:nvSpPr>
          <p:cNvPr id="5" name="4 Marcador de número de diapositiva"/>
          <p:cNvSpPr>
            <a:spLocks noGrp="1"/>
          </p:cNvSpPr>
          <p:nvPr>
            <p:ph type="sldNum" sz="quarter" idx="12"/>
          </p:nvPr>
        </p:nvSpPr>
        <p:spPr/>
        <p:txBody>
          <a:bodyPr/>
          <a:lstStyle/>
          <a:p>
            <a:fld id="{1D0E6949-03D9-4DDB-82BE-F69F7FF08811}" type="slidenum">
              <a:rPr lang="es-CL" smtClean="0"/>
              <a:t>‹Nº›</a:t>
            </a:fld>
            <a:endParaRPr lang="es-C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E170A994-2EF8-4E62-9AD6-0867B932DC17}" type="datetime1">
              <a:rPr lang="es-CL" smtClean="0"/>
              <a:t>09-08-2025</a:t>
            </a:fld>
            <a:endParaRPr lang="es-CL"/>
          </a:p>
        </p:txBody>
      </p:sp>
      <p:sp>
        <p:nvSpPr>
          <p:cNvPr id="3" name="2 Marcador de pie de página"/>
          <p:cNvSpPr>
            <a:spLocks noGrp="1"/>
          </p:cNvSpPr>
          <p:nvPr>
            <p:ph type="ftr" sz="quarter" idx="11"/>
          </p:nvPr>
        </p:nvSpPr>
        <p:spPr/>
        <p:txBody>
          <a:bodyPr/>
          <a:lstStyle/>
          <a:p>
            <a:r>
              <a:rPr lang="es-CL"/>
              <a:t>Jeremías 42 y 43</a:t>
            </a:r>
          </a:p>
        </p:txBody>
      </p:sp>
      <p:sp>
        <p:nvSpPr>
          <p:cNvPr id="4" name="3 Marcador de número de diapositiva"/>
          <p:cNvSpPr>
            <a:spLocks noGrp="1"/>
          </p:cNvSpPr>
          <p:nvPr>
            <p:ph type="sldNum" sz="quarter" idx="12"/>
          </p:nvPr>
        </p:nvSpPr>
        <p:spPr/>
        <p:txBody>
          <a:bodyPr/>
          <a:lstStyle/>
          <a:p>
            <a:fld id="{1D0E6949-03D9-4DDB-82BE-F69F7FF08811}" type="slidenum">
              <a:rPr lang="es-CL" smtClean="0"/>
              <a:t>‹Nº›</a:t>
            </a:fld>
            <a:endParaRPr lang="es-C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521" y="273050"/>
            <a:ext cx="4010562"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s-ES"/>
              <a:t>Haga clic para modificar el estilo de título del patrón</a:t>
            </a:r>
            <a:endParaRPr kumimoji="0" lang="en-US"/>
          </a:p>
        </p:txBody>
      </p:sp>
      <p:sp>
        <p:nvSpPr>
          <p:cNvPr id="3" name="2 Marcador de texto"/>
          <p:cNvSpPr>
            <a:spLocks noGrp="1"/>
          </p:cNvSpPr>
          <p:nvPr>
            <p:ph type="body" idx="2"/>
          </p:nvPr>
        </p:nvSpPr>
        <p:spPr>
          <a:xfrm>
            <a:off x="609521" y="1524001"/>
            <a:ext cx="4010562"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a:t>Haga clic para modificar el estilo de texto del patrón</a:t>
            </a:r>
          </a:p>
        </p:txBody>
      </p:sp>
      <p:sp>
        <p:nvSpPr>
          <p:cNvPr id="4" name="3 Marcador de contenido"/>
          <p:cNvSpPr>
            <a:spLocks noGrp="1"/>
          </p:cNvSpPr>
          <p:nvPr>
            <p:ph sz="half" idx="1"/>
          </p:nvPr>
        </p:nvSpPr>
        <p:spPr>
          <a:xfrm>
            <a:off x="4766113" y="273051"/>
            <a:ext cx="6814779"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s-ES"/>
              <a:t>Haga clic para modificar el estilo de texto del patrón</a:t>
            </a:r>
          </a:p>
          <a:p>
            <a:pPr lvl="1" eaLnBrk="1" latinLnBrk="0" hangingPunct="1"/>
            <a:r>
              <a:rPr lang="es-ES"/>
              <a:t>Segundo nivel</a:t>
            </a:r>
          </a:p>
          <a:p>
            <a:pPr lvl="2" eaLnBrk="1" latinLnBrk="0" hangingPunct="1"/>
            <a:r>
              <a:rPr lang="es-ES"/>
              <a:t>Tercer nivel</a:t>
            </a:r>
          </a:p>
          <a:p>
            <a:pPr lvl="3" eaLnBrk="1" latinLnBrk="0" hangingPunct="1"/>
            <a:r>
              <a:rPr lang="es-ES"/>
              <a:t>Cuarto nivel</a:t>
            </a:r>
          </a:p>
          <a:p>
            <a:pPr lvl="4" eaLnBrk="1" latinLnBrk="0" hangingPunct="1"/>
            <a:r>
              <a:rPr lang="es-ES"/>
              <a:t>Quinto nivel</a:t>
            </a:r>
            <a:endParaRPr kumimoji="0" lang="en-US"/>
          </a:p>
        </p:txBody>
      </p:sp>
      <p:sp>
        <p:nvSpPr>
          <p:cNvPr id="5" name="4 Marcador de fecha"/>
          <p:cNvSpPr>
            <a:spLocks noGrp="1"/>
          </p:cNvSpPr>
          <p:nvPr>
            <p:ph type="dt" sz="half" idx="10"/>
          </p:nvPr>
        </p:nvSpPr>
        <p:spPr/>
        <p:txBody>
          <a:bodyPr/>
          <a:lstStyle/>
          <a:p>
            <a:fld id="{A3D86209-BE2E-4A1E-B40F-FC9947BDA403}" type="datetime1">
              <a:rPr lang="es-CL" smtClean="0"/>
              <a:t>09-08-2025</a:t>
            </a:fld>
            <a:endParaRPr lang="es-CL"/>
          </a:p>
        </p:txBody>
      </p:sp>
      <p:sp>
        <p:nvSpPr>
          <p:cNvPr id="6" name="5 Marcador de pie de página"/>
          <p:cNvSpPr>
            <a:spLocks noGrp="1"/>
          </p:cNvSpPr>
          <p:nvPr>
            <p:ph type="ftr" sz="quarter" idx="11"/>
          </p:nvPr>
        </p:nvSpPr>
        <p:spPr/>
        <p:txBody>
          <a:bodyPr/>
          <a:lstStyle/>
          <a:p>
            <a:r>
              <a:rPr lang="es-CL"/>
              <a:t>Jeremías 42 y 43</a:t>
            </a:r>
          </a:p>
        </p:txBody>
      </p:sp>
      <p:sp>
        <p:nvSpPr>
          <p:cNvPr id="7" name="6 Marcador de número de diapositiva"/>
          <p:cNvSpPr>
            <a:spLocks noGrp="1"/>
          </p:cNvSpPr>
          <p:nvPr>
            <p:ph type="sldNum" sz="quarter" idx="12"/>
          </p:nvPr>
        </p:nvSpPr>
        <p:spPr/>
        <p:txBody>
          <a:bodyPr/>
          <a:lstStyle/>
          <a:p>
            <a:fld id="{1D0E6949-03D9-4DDB-82BE-F69F7FF08811}" type="slidenum">
              <a:rPr lang="es-CL" smtClean="0"/>
              <a:t>‹Nº›</a:t>
            </a:fld>
            <a:endParaRPr lang="es-C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438083" y="609600"/>
            <a:ext cx="7314248" cy="522288"/>
          </a:xfrm>
        </p:spPr>
        <p:txBody>
          <a:bodyPr lIns="45720" rIns="45720" bIns="0" anchor="b">
            <a:sp3d prstMaterial="softEdge"/>
          </a:bodyPr>
          <a:lstStyle>
            <a:lvl1pPr algn="ctr">
              <a:buNone/>
              <a:defRPr sz="2000" b="1"/>
            </a:lvl1pPr>
          </a:lstStyle>
          <a:p>
            <a:r>
              <a:rPr kumimoji="0" lang="es-ES"/>
              <a:t>Haga clic para modificar el estilo de título del patrón</a:t>
            </a:r>
            <a:endParaRPr kumimoji="0" lang="en-US"/>
          </a:p>
        </p:txBody>
      </p:sp>
      <p:sp>
        <p:nvSpPr>
          <p:cNvPr id="3" name="2 Marcador de posición de imagen"/>
          <p:cNvSpPr>
            <a:spLocks noGrp="1"/>
          </p:cNvSpPr>
          <p:nvPr>
            <p:ph type="pic" idx="1"/>
          </p:nvPr>
        </p:nvSpPr>
        <p:spPr>
          <a:xfrm>
            <a:off x="2438083" y="1831975"/>
            <a:ext cx="7314248"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s-ES">
                <a:solidFill>
                  <a:schemeClr val="lt1"/>
                </a:solidFill>
                <a:latin typeface="+mn-lt"/>
                <a:ea typeface="+mn-ea"/>
                <a:cs typeface="+mn-cs"/>
              </a:rPr>
              <a:t>Haga clic en el icono para agregar una imagen</a:t>
            </a:r>
            <a:endParaRPr kumimoji="0" lang="en-US" dirty="0">
              <a:solidFill>
                <a:schemeClr val="lt1"/>
              </a:solidFill>
              <a:latin typeface="+mn-lt"/>
              <a:ea typeface="+mn-ea"/>
              <a:cs typeface="+mn-cs"/>
            </a:endParaRPr>
          </a:p>
        </p:txBody>
      </p:sp>
      <p:sp>
        <p:nvSpPr>
          <p:cNvPr id="4" name="3 Marcador de texto"/>
          <p:cNvSpPr>
            <a:spLocks noGrp="1"/>
          </p:cNvSpPr>
          <p:nvPr>
            <p:ph type="body" sz="half" idx="2"/>
          </p:nvPr>
        </p:nvSpPr>
        <p:spPr>
          <a:xfrm>
            <a:off x="2438083" y="1166787"/>
            <a:ext cx="7314248"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s-ES"/>
              <a:t>Haga clic para modificar el estilo de texto del patrón</a:t>
            </a:r>
          </a:p>
        </p:txBody>
      </p:sp>
      <p:sp>
        <p:nvSpPr>
          <p:cNvPr id="5" name="4 Marcador de fecha"/>
          <p:cNvSpPr>
            <a:spLocks noGrp="1"/>
          </p:cNvSpPr>
          <p:nvPr>
            <p:ph type="dt" sz="half" idx="10"/>
          </p:nvPr>
        </p:nvSpPr>
        <p:spPr/>
        <p:txBody>
          <a:bodyPr/>
          <a:lstStyle/>
          <a:p>
            <a:fld id="{A5DB436C-ABC6-462B-9E0F-84CDD3BFDEB2}" type="datetime1">
              <a:rPr lang="es-CL" smtClean="0"/>
              <a:t>09-08-2025</a:t>
            </a:fld>
            <a:endParaRPr lang="es-CL"/>
          </a:p>
        </p:txBody>
      </p:sp>
      <p:sp>
        <p:nvSpPr>
          <p:cNvPr id="6" name="5 Marcador de pie de página"/>
          <p:cNvSpPr>
            <a:spLocks noGrp="1"/>
          </p:cNvSpPr>
          <p:nvPr>
            <p:ph type="ftr" sz="quarter" idx="11"/>
          </p:nvPr>
        </p:nvSpPr>
        <p:spPr/>
        <p:txBody>
          <a:bodyPr/>
          <a:lstStyle/>
          <a:p>
            <a:r>
              <a:rPr lang="es-CL"/>
              <a:t>Jeremías 42 y 43</a:t>
            </a:r>
          </a:p>
        </p:txBody>
      </p:sp>
      <p:sp>
        <p:nvSpPr>
          <p:cNvPr id="7" name="6 Marcador de número de diapositiva"/>
          <p:cNvSpPr>
            <a:spLocks noGrp="1"/>
          </p:cNvSpPr>
          <p:nvPr>
            <p:ph type="sldNum" sz="quarter" idx="12"/>
          </p:nvPr>
        </p:nvSpPr>
        <p:spPr/>
        <p:txBody>
          <a:bodyPr/>
          <a:lstStyle/>
          <a:p>
            <a:fld id="{1D0E6949-03D9-4DDB-82BE-F69F7FF08811}" type="slidenum">
              <a:rPr lang="es-CL" smtClean="0"/>
              <a:t>‹Nº›</a:t>
            </a:fld>
            <a:endParaRPr lang="es-C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srcRect/>
          <a:tile tx="0" ty="0" sx="100000" sy="100000" flip="none" algn="tl"/>
        </a:blipFill>
        <a:effectLst/>
      </p:bgPr>
    </p:bg>
    <p:spTree>
      <p:nvGrpSpPr>
        <p:cNvPr id="1" name=""/>
        <p:cNvGrpSpPr/>
        <p:nvPr/>
      </p:nvGrpSpPr>
      <p:grpSpPr>
        <a:xfrm>
          <a:off x="0" y="0"/>
          <a:ext cx="0" cy="0"/>
          <a:chOff x="0" y="0"/>
          <a:chExt cx="0" cy="0"/>
        </a:xfrm>
      </p:grpSpPr>
      <p:sp>
        <p:nvSpPr>
          <p:cNvPr id="22" name="21 Marcador de título"/>
          <p:cNvSpPr>
            <a:spLocks noGrp="1"/>
          </p:cNvSpPr>
          <p:nvPr>
            <p:ph type="title"/>
          </p:nvPr>
        </p:nvSpPr>
        <p:spPr>
          <a:xfrm>
            <a:off x="609521" y="274638"/>
            <a:ext cx="10971372"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s-ES"/>
              <a:t>Haga clic para modificar el estilo de título del patrón</a:t>
            </a:r>
            <a:endParaRPr kumimoji="0" lang="en-US"/>
          </a:p>
        </p:txBody>
      </p:sp>
      <p:sp>
        <p:nvSpPr>
          <p:cNvPr id="13" name="12 Marcador de texto"/>
          <p:cNvSpPr>
            <a:spLocks noGrp="1"/>
          </p:cNvSpPr>
          <p:nvPr>
            <p:ph type="body" idx="1"/>
          </p:nvPr>
        </p:nvSpPr>
        <p:spPr>
          <a:xfrm>
            <a:off x="609521" y="1600200"/>
            <a:ext cx="10971372" cy="4709160"/>
          </a:xfrm>
          <a:prstGeom prst="rect">
            <a:avLst/>
          </a:prstGeom>
        </p:spPr>
        <p:txBody>
          <a:bodyPr vert="horz">
            <a:normAutofit/>
          </a:bodyPr>
          <a:lstStyle/>
          <a:p>
            <a:pPr lvl="0" eaLnBrk="1" latinLnBrk="0" hangingPunct="1"/>
            <a:r>
              <a:rPr kumimoji="0" lang="es-ES"/>
              <a:t>Haga clic para modificar el estilo de texto del patrón</a:t>
            </a:r>
          </a:p>
          <a:p>
            <a:pPr lvl="1" eaLnBrk="1" latinLnBrk="0" hangingPunct="1"/>
            <a:r>
              <a:rPr kumimoji="0" lang="es-ES"/>
              <a:t>Segundo nivel</a:t>
            </a:r>
          </a:p>
          <a:p>
            <a:pPr lvl="2" eaLnBrk="1" latinLnBrk="0" hangingPunct="1"/>
            <a:r>
              <a:rPr kumimoji="0" lang="es-ES"/>
              <a:t>Tercer nivel</a:t>
            </a:r>
          </a:p>
          <a:p>
            <a:pPr lvl="3" eaLnBrk="1" latinLnBrk="0" hangingPunct="1"/>
            <a:r>
              <a:rPr kumimoji="0" lang="es-ES"/>
              <a:t>Cuarto nivel</a:t>
            </a:r>
          </a:p>
          <a:p>
            <a:pPr lvl="4" eaLnBrk="1" latinLnBrk="0" hangingPunct="1"/>
            <a:r>
              <a:rPr kumimoji="0" lang="es-ES"/>
              <a:t>Quinto nivel</a:t>
            </a:r>
            <a:endParaRPr kumimoji="0" lang="en-US"/>
          </a:p>
        </p:txBody>
      </p:sp>
      <p:sp>
        <p:nvSpPr>
          <p:cNvPr id="14" name="13 Marcador de fecha"/>
          <p:cNvSpPr>
            <a:spLocks noGrp="1"/>
          </p:cNvSpPr>
          <p:nvPr>
            <p:ph type="dt" sz="half" idx="2"/>
          </p:nvPr>
        </p:nvSpPr>
        <p:spPr>
          <a:xfrm>
            <a:off x="609521" y="6416676"/>
            <a:ext cx="284443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A83A1DB3-F1FD-47BC-83A6-D09187AE2AFF}" type="datetime1">
              <a:rPr lang="es-CL" smtClean="0"/>
              <a:t>09-08-2025</a:t>
            </a:fld>
            <a:endParaRPr lang="es-CL"/>
          </a:p>
        </p:txBody>
      </p:sp>
      <p:sp>
        <p:nvSpPr>
          <p:cNvPr id="3" name="2 Marcador de pie de página"/>
          <p:cNvSpPr>
            <a:spLocks noGrp="1"/>
          </p:cNvSpPr>
          <p:nvPr>
            <p:ph type="ftr" sz="quarter" idx="3"/>
          </p:nvPr>
        </p:nvSpPr>
        <p:spPr>
          <a:xfrm>
            <a:off x="4165058" y="6416676"/>
            <a:ext cx="3860297" cy="365125"/>
          </a:xfrm>
          <a:prstGeom prst="rect">
            <a:avLst/>
          </a:prstGeom>
        </p:spPr>
        <p:txBody>
          <a:bodyPr vert="horz" anchor="b"/>
          <a:lstStyle>
            <a:lvl1pPr algn="ctr" eaLnBrk="1" latinLnBrk="0" hangingPunct="1">
              <a:defRPr kumimoji="0" sz="1200">
                <a:solidFill>
                  <a:schemeClr val="tx1">
                    <a:shade val="50000"/>
                  </a:schemeClr>
                </a:solidFill>
              </a:defRPr>
            </a:lvl1pPr>
          </a:lstStyle>
          <a:p>
            <a:r>
              <a:rPr lang="es-CL"/>
              <a:t>Jeremías 42 y 43</a:t>
            </a:r>
          </a:p>
        </p:txBody>
      </p:sp>
      <p:sp>
        <p:nvSpPr>
          <p:cNvPr id="23" name="22 Marcador de número de diapositiva"/>
          <p:cNvSpPr>
            <a:spLocks noGrp="1"/>
          </p:cNvSpPr>
          <p:nvPr>
            <p:ph type="sldNum" sz="quarter" idx="4"/>
          </p:nvPr>
        </p:nvSpPr>
        <p:spPr>
          <a:xfrm>
            <a:off x="10565024" y="6416676"/>
            <a:ext cx="1015868"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1D0E6949-03D9-4DDB-82BE-F69F7FF08811}" type="slidenum">
              <a:rPr lang="es-CL" smtClean="0"/>
              <a:t>‹Nº›</a:t>
            </a:fld>
            <a:endParaRPr lang="es-CL"/>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hyperlink" Target="https://www.google.com/search?sca_esv=dc7797d9d27c0e17&amp;rlz=1C1LEND_enCL493CL493&amp;cs=0&amp;sxsrf=AE3TifPSqd0KXuGw0Vm-uDSbsfWaIXo6BA%3A1754186976326&amp;q=Mizpa&amp;sa=X&amp;ved=2ahUKEwjngt7cx-2OAxUdLLkGHSQfIB0QxccNegQIBRAB&amp;mstk=AUtExfBAe6G5qqccoXft69tnmxNpe1UqK-xMVt8fSj8imenaUtq87RkI5QP_awo0oiukwuMoMDMwGlqhfRXHmPZK5FZ8LLCAQt0PJiga_ZY_Hymj84pTvQLXn7VIvLYNWINugRUPqS7DWCoBEjI0jnr_kL3bvDkI00NIFrxsvUChiBYEeZex4_-JgVJCktp2KrWoOC-MHUGSYEzI1Ql-PD6ufI7FT7uXuiXFnfKg-EbrVpUJH3uW6tyeXU2TDKIRWkCo2_7ded6bMzVdFMIgb-M2YSbD&amp;csui=3"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10314" y="0"/>
            <a:ext cx="10971372" cy="980728"/>
          </a:xfrm>
        </p:spPr>
        <p:txBody>
          <a:bodyPr/>
          <a:lstStyle/>
          <a:p>
            <a:r>
              <a:rPr lang="es-CL" dirty="0">
                <a:solidFill>
                  <a:srgbClr val="002060"/>
                </a:solidFill>
              </a:rPr>
              <a:t>Jeremías 42 y 43</a:t>
            </a:r>
          </a:p>
        </p:txBody>
      </p:sp>
      <p:sp>
        <p:nvSpPr>
          <p:cNvPr id="3" name="2 Subtítulo"/>
          <p:cNvSpPr>
            <a:spLocks noGrp="1"/>
          </p:cNvSpPr>
          <p:nvPr>
            <p:ph type="subTitle" idx="1"/>
          </p:nvPr>
        </p:nvSpPr>
        <p:spPr>
          <a:xfrm>
            <a:off x="1829355" y="980728"/>
            <a:ext cx="8533289" cy="648072"/>
          </a:xfrm>
        </p:spPr>
        <p:txBody>
          <a:bodyPr/>
          <a:lstStyle/>
          <a:p>
            <a:r>
              <a:rPr lang="es-MX" cap="all" dirty="0">
                <a:solidFill>
                  <a:srgbClr val="002060"/>
                </a:solidFill>
              </a:rPr>
              <a:t>UNA SOLICITUD y una respuesta</a:t>
            </a:r>
            <a:endParaRPr lang="es-CL" dirty="0">
              <a:solidFill>
                <a:srgbClr val="7030A0"/>
              </a:solidFill>
            </a:endParaRPr>
          </a:p>
        </p:txBody>
      </p:sp>
      <p:sp>
        <p:nvSpPr>
          <p:cNvPr id="4" name="3 Marcador de pie de página"/>
          <p:cNvSpPr>
            <a:spLocks noGrp="1"/>
          </p:cNvSpPr>
          <p:nvPr>
            <p:ph type="ftr" sz="quarter" idx="11"/>
          </p:nvPr>
        </p:nvSpPr>
        <p:spPr/>
        <p:txBody>
          <a:bodyPr/>
          <a:lstStyle/>
          <a:p>
            <a:r>
              <a:rPr lang="es-CL"/>
              <a:t>Jeremías 42 y 43</a:t>
            </a:r>
          </a:p>
        </p:txBody>
      </p:sp>
      <p:pic>
        <p:nvPicPr>
          <p:cNvPr id="25602" name="Picture 2" descr="https://explorandolafe.wordpress.com/wp-content/uploads/2017/07/jeremc3adas-43-la-emigracic3b3n-a-egipto.jpg?w=750"/>
          <p:cNvPicPr>
            <a:picLocks noChangeAspect="1" noChangeArrowheads="1"/>
          </p:cNvPicPr>
          <p:nvPr/>
        </p:nvPicPr>
        <p:blipFill>
          <a:blip r:embed="rId2" cstate="print"/>
          <a:srcRect/>
          <a:stretch>
            <a:fillRect/>
          </a:stretch>
        </p:blipFill>
        <p:spPr bwMode="auto">
          <a:xfrm>
            <a:off x="1486694" y="1700808"/>
            <a:ext cx="8572500" cy="4343400"/>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1449"/>
        <p:cNvGrpSpPr/>
        <p:nvPr/>
      </p:nvGrpSpPr>
      <p:grpSpPr>
        <a:xfrm>
          <a:off x="0" y="0"/>
          <a:ext cx="0" cy="0"/>
          <a:chOff x="0" y="0"/>
          <a:chExt cx="0" cy="0"/>
        </a:xfrm>
      </p:grpSpPr>
      <p:sp>
        <p:nvSpPr>
          <p:cNvPr id="61450" name="Google Shape;61450;p1"/>
          <p:cNvSpPr txBox="1">
            <a:spLocks noGrp="1"/>
          </p:cNvSpPr>
          <p:nvPr>
            <p:ph type="title"/>
          </p:nvPr>
        </p:nvSpPr>
        <p:spPr>
          <a:xfrm>
            <a:off x="609521" y="274638"/>
            <a:ext cx="10971300" cy="1143000"/>
          </a:xfrm>
          <a:prstGeom prst="rect">
            <a:avLst/>
          </a:prstGeom>
          <a:noFill/>
          <a:ln>
            <a:noFill/>
          </a:ln>
        </p:spPr>
        <p:txBody>
          <a:bodyPr spcFirstLastPara="1" wrap="square" lIns="91425" tIns="45700" rIns="91425" bIns="45700" anchor="ctr" anchorCtr="0">
            <a:normAutofit fontScale="90000"/>
          </a:bodyPr>
          <a:lstStyle/>
          <a:p>
            <a:pPr marL="0" lvl="0" indent="0" algn="ctr" rtl="0">
              <a:spcBef>
                <a:spcPts val="0"/>
              </a:spcBef>
              <a:spcAft>
                <a:spcPts val="0"/>
              </a:spcAft>
              <a:buClr>
                <a:srgbClr val="002060"/>
              </a:buClr>
              <a:buSzPct val="100000"/>
              <a:buFont typeface="Lucida Sans"/>
              <a:buNone/>
            </a:pPr>
            <a:r>
              <a:rPr lang="es-CL" cap="none">
                <a:solidFill>
                  <a:srgbClr val="002060"/>
                </a:solidFill>
              </a:rPr>
              <a:t>UNA SOLICITUD Y UNA RESPUESTA </a:t>
            </a:r>
            <a:br>
              <a:rPr lang="es-CL" cap="none">
                <a:solidFill>
                  <a:srgbClr val="002060"/>
                </a:solidFill>
              </a:rPr>
            </a:br>
            <a:endParaRPr>
              <a:solidFill>
                <a:srgbClr val="002060"/>
              </a:solidFill>
            </a:endParaRPr>
          </a:p>
        </p:txBody>
      </p:sp>
      <p:sp>
        <p:nvSpPr>
          <p:cNvPr id="61451" name="Google Shape;61451;p1"/>
          <p:cNvSpPr txBox="1">
            <a:spLocks noGrp="1"/>
          </p:cNvSpPr>
          <p:nvPr>
            <p:ph type="body" idx="1"/>
          </p:nvPr>
        </p:nvSpPr>
        <p:spPr>
          <a:xfrm>
            <a:off x="262558" y="1052737"/>
            <a:ext cx="5731200" cy="4968600"/>
          </a:xfrm>
          <a:prstGeom prst="rect">
            <a:avLst/>
          </a:prstGeom>
          <a:noFill/>
          <a:ln>
            <a:noFill/>
          </a:ln>
        </p:spPr>
        <p:txBody>
          <a:bodyPr spcFirstLastPara="1" wrap="square" lIns="91425" tIns="45700" rIns="91425" bIns="45700" anchor="t" anchorCtr="0">
            <a:normAutofit fontScale="92500" lnSpcReduction="20000"/>
          </a:bodyPr>
          <a:lstStyle/>
          <a:p>
            <a:pPr marL="548640" lvl="0" indent="-411479" algn="l" rtl="0">
              <a:spcBef>
                <a:spcPts val="0"/>
              </a:spcBef>
              <a:spcAft>
                <a:spcPts val="0"/>
              </a:spcAft>
              <a:buSzPct val="64999"/>
              <a:buChar char="▣"/>
            </a:pPr>
            <a:r>
              <a:rPr lang="es-CL" b="1">
                <a:solidFill>
                  <a:srgbClr val="C00000"/>
                </a:solidFill>
              </a:rPr>
              <a:t>1  </a:t>
            </a:r>
            <a:r>
              <a:rPr lang="es-CL" b="1" u="sng">
                <a:solidFill>
                  <a:srgbClr val="C00000"/>
                </a:solidFill>
              </a:rPr>
              <a:t>Y LLEGARONSE todos los oficiales de la gente de guerra, y Johanán</a:t>
            </a:r>
            <a:r>
              <a:rPr lang="es-CL" b="1">
                <a:solidFill>
                  <a:srgbClr val="C00000"/>
                </a:solidFill>
              </a:rPr>
              <a:t> hijo de Carea, y Jezanías hijo de Osaía, y todo el pueblo </a:t>
            </a:r>
            <a:r>
              <a:rPr lang="es-CL" b="1" u="sng">
                <a:solidFill>
                  <a:srgbClr val="C00000"/>
                </a:solidFill>
              </a:rPr>
              <a:t>desde el menor hasta el mayor,</a:t>
            </a:r>
            <a:endParaRPr/>
          </a:p>
          <a:p>
            <a:pPr marL="548640" lvl="0" indent="-411479" algn="l" rtl="0">
              <a:spcBef>
                <a:spcPts val="481"/>
              </a:spcBef>
              <a:spcAft>
                <a:spcPts val="0"/>
              </a:spcAft>
              <a:buSzPct val="64999"/>
              <a:buChar char="▣"/>
            </a:pPr>
            <a:r>
              <a:rPr lang="es-CL">
                <a:solidFill>
                  <a:srgbClr val="002060"/>
                </a:solidFill>
              </a:rPr>
              <a:t>2  Y dijeron á Jeremías profeta: </a:t>
            </a:r>
            <a:r>
              <a:rPr lang="es-CL" b="1" u="sng">
                <a:solidFill>
                  <a:srgbClr val="7030A0"/>
                </a:solidFill>
              </a:rPr>
              <a:t>Caiga ahora nuestro ruego delante de ti</a:t>
            </a:r>
            <a:r>
              <a:rPr lang="es-CL">
                <a:solidFill>
                  <a:srgbClr val="002060"/>
                </a:solidFill>
              </a:rPr>
              <a:t>, y ruega por nosotros á Jehová tu Dios, por todo este resto, (pues hemos quedado unos pocos de muchos, como nos ven tus ojos,)</a:t>
            </a:r>
            <a:endParaRPr/>
          </a:p>
          <a:p>
            <a:pPr marL="548640" lvl="0" indent="-411479" algn="l" rtl="0">
              <a:spcBef>
                <a:spcPts val="481"/>
              </a:spcBef>
              <a:spcAft>
                <a:spcPts val="0"/>
              </a:spcAft>
              <a:buSzPct val="64999"/>
              <a:buChar char="▣"/>
            </a:pPr>
            <a:r>
              <a:rPr lang="es-CL">
                <a:solidFill>
                  <a:srgbClr val="002060"/>
                </a:solidFill>
              </a:rPr>
              <a:t>3  </a:t>
            </a:r>
            <a:r>
              <a:rPr lang="es-CL" b="1">
                <a:solidFill>
                  <a:srgbClr val="FF0000"/>
                </a:solidFill>
              </a:rPr>
              <a:t>Para que Jehová tu Dios nos enseñe camino por donde vayamos, y lo que hemos de hacer.</a:t>
            </a:r>
            <a:endParaRPr/>
          </a:p>
          <a:p>
            <a:pPr marL="548640" lvl="0" indent="-312213" algn="l" rtl="0">
              <a:spcBef>
                <a:spcPts val="481"/>
              </a:spcBef>
              <a:spcAft>
                <a:spcPts val="0"/>
              </a:spcAft>
              <a:buSzPct val="64999"/>
              <a:buNone/>
            </a:pPr>
            <a:endParaRPr/>
          </a:p>
        </p:txBody>
      </p:sp>
      <p:sp>
        <p:nvSpPr>
          <p:cNvPr id="61452" name="Google Shape;61452;p1"/>
          <p:cNvSpPr txBox="1">
            <a:spLocks noGrp="1"/>
          </p:cNvSpPr>
          <p:nvPr>
            <p:ph type="body" idx="2"/>
          </p:nvPr>
        </p:nvSpPr>
        <p:spPr>
          <a:xfrm>
            <a:off x="6096000" y="1124745"/>
            <a:ext cx="5687700" cy="5400600"/>
          </a:xfrm>
          <a:prstGeom prst="rect">
            <a:avLst/>
          </a:prstGeom>
          <a:noFill/>
          <a:ln>
            <a:noFill/>
          </a:ln>
        </p:spPr>
        <p:txBody>
          <a:bodyPr spcFirstLastPara="1" wrap="square" lIns="91425" tIns="45700" rIns="91425" bIns="45700" anchor="t" anchorCtr="0">
            <a:normAutofit fontScale="92500" lnSpcReduction="20000"/>
          </a:bodyPr>
          <a:lstStyle/>
          <a:p>
            <a:pPr marL="548640" lvl="0" indent="-411479" algn="l" rtl="0">
              <a:spcBef>
                <a:spcPts val="0"/>
              </a:spcBef>
              <a:spcAft>
                <a:spcPts val="0"/>
              </a:spcAft>
              <a:buSzPct val="64999"/>
              <a:buChar char="▣"/>
            </a:pPr>
            <a:r>
              <a:rPr lang="es-CL">
                <a:solidFill>
                  <a:srgbClr val="C00000"/>
                </a:solidFill>
              </a:rPr>
              <a:t>- Después de la Matanza en Mizpa Jeremías 41</a:t>
            </a:r>
            <a:endParaRPr/>
          </a:p>
          <a:p>
            <a:pPr marL="548640" lvl="0" indent="-411479" algn="l" rtl="0">
              <a:spcBef>
                <a:spcPts val="481"/>
              </a:spcBef>
              <a:spcAft>
                <a:spcPts val="0"/>
              </a:spcAft>
              <a:buSzPct val="64999"/>
              <a:buChar char="▣"/>
            </a:pPr>
            <a:r>
              <a:rPr lang="es-CL">
                <a:solidFill>
                  <a:srgbClr val="C00000"/>
                </a:solidFill>
              </a:rPr>
              <a:t>- Todo el pueblo buscaba profecía de Jeremías algo que no pasaba por muchos años</a:t>
            </a:r>
            <a:endParaRPr/>
          </a:p>
          <a:p>
            <a:pPr marL="548640" lvl="0" indent="-411479" algn="l" rtl="0">
              <a:spcBef>
                <a:spcPts val="481"/>
              </a:spcBef>
              <a:spcAft>
                <a:spcPts val="0"/>
              </a:spcAft>
              <a:buSzPct val="64999"/>
              <a:buChar char="▣"/>
            </a:pPr>
            <a:r>
              <a:rPr lang="es-CL">
                <a:solidFill>
                  <a:srgbClr val="7030A0"/>
                </a:solidFill>
              </a:rPr>
              <a:t>- Llegaron con respeto a Jeremías, ya que estaban muy angustiados de su situación </a:t>
            </a:r>
            <a:endParaRPr/>
          </a:p>
          <a:p>
            <a:pPr marL="548640" lvl="0" indent="-411479" algn="l" rtl="0">
              <a:spcBef>
                <a:spcPts val="481"/>
              </a:spcBef>
              <a:spcAft>
                <a:spcPts val="0"/>
              </a:spcAft>
              <a:buSzPct val="64999"/>
              <a:buChar char="▣"/>
            </a:pPr>
            <a:r>
              <a:rPr lang="es-CL">
                <a:solidFill>
                  <a:srgbClr val="FF0000"/>
                </a:solidFill>
              </a:rPr>
              <a:t>- Un Pueblo preocupado</a:t>
            </a:r>
            <a:endParaRPr/>
          </a:p>
          <a:p>
            <a:pPr marL="548640" lvl="0" indent="-411479" algn="l" rtl="0">
              <a:spcBef>
                <a:spcPts val="481"/>
              </a:spcBef>
              <a:spcAft>
                <a:spcPts val="0"/>
              </a:spcAft>
              <a:buSzPct val="64999"/>
              <a:buChar char="▣"/>
            </a:pPr>
            <a:r>
              <a:rPr lang="es-CL">
                <a:solidFill>
                  <a:srgbClr val="FF0000"/>
                </a:solidFill>
              </a:rPr>
              <a:t>- Solicitaron Guía</a:t>
            </a:r>
            <a:endParaRPr/>
          </a:p>
          <a:p>
            <a:pPr marL="548640" lvl="0" indent="-411479" algn="l" rtl="0">
              <a:spcBef>
                <a:spcPts val="481"/>
              </a:spcBef>
              <a:spcAft>
                <a:spcPts val="0"/>
              </a:spcAft>
              <a:buSzPct val="64999"/>
              <a:buChar char="▣"/>
            </a:pPr>
            <a:r>
              <a:rPr lang="es-CL">
                <a:solidFill>
                  <a:srgbClr val="FF0000"/>
                </a:solidFill>
              </a:rPr>
              <a:t>- Aparentemente, esta era una petición humilde, sabia y adecuada.</a:t>
            </a:r>
            <a:endParaRPr/>
          </a:p>
          <a:p>
            <a:pPr marL="548640" lvl="0" indent="-411479" algn="l" rtl="0">
              <a:spcBef>
                <a:spcPts val="481"/>
              </a:spcBef>
              <a:spcAft>
                <a:spcPts val="0"/>
              </a:spcAft>
              <a:buSzPct val="64999"/>
              <a:buChar char="▣"/>
            </a:pPr>
            <a:r>
              <a:rPr lang="es-CL">
                <a:solidFill>
                  <a:srgbClr val="FF0000"/>
                </a:solidFill>
              </a:rPr>
              <a:t>- Pero dicen tu Dios</a:t>
            </a:r>
            <a:endParaRPr/>
          </a:p>
          <a:p>
            <a:pPr marL="548640" lvl="0" indent="-411479" algn="l" rtl="0">
              <a:spcBef>
                <a:spcPts val="481"/>
              </a:spcBef>
              <a:spcAft>
                <a:spcPts val="0"/>
              </a:spcAft>
              <a:buSzPct val="64999"/>
              <a:buChar char="▣"/>
            </a:pPr>
            <a:r>
              <a:rPr lang="es-CL">
                <a:solidFill>
                  <a:srgbClr val="FF0000"/>
                </a:solidFill>
              </a:rPr>
              <a:t>- ellos querían la aprobación de ir a Egipto </a:t>
            </a:r>
            <a:endParaRPr>
              <a:solidFill>
                <a:srgbClr val="FF0000"/>
              </a:solidFill>
            </a:endParaRPr>
          </a:p>
        </p:txBody>
      </p:sp>
      <p:sp>
        <p:nvSpPr>
          <p:cNvPr id="61453" name="Google Shape;61453;p1"/>
          <p:cNvSpPr txBox="1">
            <a:spLocks noGrp="1"/>
          </p:cNvSpPr>
          <p:nvPr>
            <p:ph type="ftr" idx="11"/>
          </p:nvPr>
        </p:nvSpPr>
        <p:spPr>
          <a:xfrm>
            <a:off x="694606" y="6093296"/>
            <a:ext cx="11089200" cy="365100"/>
          </a:xfrm>
          <a:prstGeom prst="rect">
            <a:avLst/>
          </a:prstGeom>
          <a:noFill/>
          <a:ln>
            <a:noFill/>
          </a:ln>
        </p:spPr>
        <p:txBody>
          <a:bodyPr spcFirstLastPara="1" wrap="square" lIns="91425" tIns="45700" rIns="91425" bIns="45700" anchor="b" anchorCtr="0">
            <a:noAutofit/>
          </a:bodyPr>
          <a:lstStyle/>
          <a:p>
            <a:pPr marL="0" lvl="0" indent="0" algn="ctr" rtl="0">
              <a:spcBef>
                <a:spcPts val="0"/>
              </a:spcBef>
              <a:spcAft>
                <a:spcPts val="0"/>
              </a:spcAft>
              <a:buNone/>
            </a:pPr>
            <a:r>
              <a:rPr lang="es-CL" sz="1400" b="1">
                <a:solidFill>
                  <a:srgbClr val="002060"/>
                </a:solidFill>
              </a:rPr>
              <a:t>Jeremías 42 y 43</a:t>
            </a:r>
            <a:endParaRPr sz="1400" b="1">
              <a:solidFill>
                <a:srgbClr val="00206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1454"/>
        <p:cNvGrpSpPr/>
        <p:nvPr/>
      </p:nvGrpSpPr>
      <p:grpSpPr>
        <a:xfrm>
          <a:off x="0" y="0"/>
          <a:ext cx="0" cy="0"/>
          <a:chOff x="0" y="0"/>
          <a:chExt cx="0" cy="0"/>
        </a:xfrm>
      </p:grpSpPr>
      <p:sp>
        <p:nvSpPr>
          <p:cNvPr id="61455" name="Google Shape;61455;p2"/>
          <p:cNvSpPr txBox="1">
            <a:spLocks noGrp="1"/>
          </p:cNvSpPr>
          <p:nvPr>
            <p:ph type="title"/>
          </p:nvPr>
        </p:nvSpPr>
        <p:spPr>
          <a:xfrm>
            <a:off x="609521" y="274638"/>
            <a:ext cx="10971300" cy="1143000"/>
          </a:xfrm>
          <a:prstGeom prst="rect">
            <a:avLst/>
          </a:prstGeom>
          <a:noFill/>
          <a:ln>
            <a:noFill/>
          </a:ln>
        </p:spPr>
        <p:txBody>
          <a:bodyPr spcFirstLastPara="1" wrap="square" lIns="91425" tIns="45700" rIns="91425" bIns="45700" anchor="ctr" anchorCtr="0">
            <a:normAutofit fontScale="90000"/>
          </a:bodyPr>
          <a:lstStyle/>
          <a:p>
            <a:pPr marL="0" lvl="0" indent="0" algn="ctr" rtl="0">
              <a:spcBef>
                <a:spcPts val="0"/>
              </a:spcBef>
              <a:spcAft>
                <a:spcPts val="0"/>
              </a:spcAft>
              <a:buClr>
                <a:srgbClr val="002060"/>
              </a:buClr>
              <a:buSzPct val="100000"/>
              <a:buFont typeface="Lucida Sans"/>
              <a:buNone/>
            </a:pPr>
            <a:r>
              <a:rPr lang="es-CL" cap="none">
                <a:solidFill>
                  <a:srgbClr val="002060"/>
                </a:solidFill>
              </a:rPr>
              <a:t>UNA SOLICITUD Y UNA RESPUESTA </a:t>
            </a:r>
            <a:br>
              <a:rPr lang="es-CL" cap="none">
                <a:solidFill>
                  <a:srgbClr val="002060"/>
                </a:solidFill>
              </a:rPr>
            </a:br>
            <a:endParaRPr>
              <a:solidFill>
                <a:srgbClr val="002060"/>
              </a:solidFill>
            </a:endParaRPr>
          </a:p>
        </p:txBody>
      </p:sp>
      <p:sp>
        <p:nvSpPr>
          <p:cNvPr id="61456" name="Google Shape;61456;p2"/>
          <p:cNvSpPr txBox="1">
            <a:spLocks noGrp="1"/>
          </p:cNvSpPr>
          <p:nvPr>
            <p:ph type="body" idx="1"/>
          </p:nvPr>
        </p:nvSpPr>
        <p:spPr>
          <a:xfrm>
            <a:off x="262558" y="1052737"/>
            <a:ext cx="5731200" cy="4968600"/>
          </a:xfrm>
          <a:prstGeom prst="rect">
            <a:avLst/>
          </a:prstGeom>
          <a:noFill/>
          <a:ln>
            <a:noFill/>
          </a:ln>
        </p:spPr>
        <p:txBody>
          <a:bodyPr spcFirstLastPara="1" wrap="square" lIns="91425" tIns="45700" rIns="91425" bIns="45700" anchor="t" anchorCtr="0">
            <a:normAutofit fontScale="92500" lnSpcReduction="10000"/>
          </a:bodyPr>
          <a:lstStyle/>
          <a:p>
            <a:pPr marL="548640" lvl="0" indent="-411479" algn="l" rtl="0">
              <a:spcBef>
                <a:spcPts val="0"/>
              </a:spcBef>
              <a:spcAft>
                <a:spcPts val="0"/>
              </a:spcAft>
              <a:buSzPct val="64999"/>
              <a:buChar char="▣"/>
            </a:pPr>
            <a:r>
              <a:rPr lang="es-CL" b="1">
                <a:solidFill>
                  <a:srgbClr val="C00000"/>
                </a:solidFill>
              </a:rPr>
              <a:t>1  </a:t>
            </a:r>
            <a:r>
              <a:rPr lang="es-CL" b="1" u="sng">
                <a:solidFill>
                  <a:srgbClr val="C00000"/>
                </a:solidFill>
              </a:rPr>
              <a:t>Y LLEGARONSE todos los oficiales de la gente de guerra, y Johanán</a:t>
            </a:r>
            <a:r>
              <a:rPr lang="es-CL" b="1">
                <a:solidFill>
                  <a:srgbClr val="C00000"/>
                </a:solidFill>
              </a:rPr>
              <a:t> hijo de Carea, y Jezanías hijo de Osaía, y todo el pueblo </a:t>
            </a:r>
            <a:r>
              <a:rPr lang="es-CL" b="1" u="sng">
                <a:solidFill>
                  <a:srgbClr val="C00000"/>
                </a:solidFill>
              </a:rPr>
              <a:t>desde el menor hasta el mayor,</a:t>
            </a:r>
            <a:endParaRPr/>
          </a:p>
          <a:p>
            <a:pPr marL="548640" lvl="0" indent="-411479" algn="l" rtl="0">
              <a:spcBef>
                <a:spcPts val="481"/>
              </a:spcBef>
              <a:spcAft>
                <a:spcPts val="0"/>
              </a:spcAft>
              <a:buSzPct val="64999"/>
              <a:buChar char="▣"/>
            </a:pPr>
            <a:r>
              <a:rPr lang="es-CL">
                <a:solidFill>
                  <a:srgbClr val="002060"/>
                </a:solidFill>
              </a:rPr>
              <a:t>2  Y dijeron á Jeremías profeta: </a:t>
            </a:r>
            <a:r>
              <a:rPr lang="es-CL" b="1">
                <a:solidFill>
                  <a:srgbClr val="7030A0"/>
                </a:solidFill>
              </a:rPr>
              <a:t>Caiga ahora nuestro ruego delante de ti</a:t>
            </a:r>
            <a:r>
              <a:rPr lang="es-CL">
                <a:solidFill>
                  <a:srgbClr val="002060"/>
                </a:solidFill>
              </a:rPr>
              <a:t>, y ruega por nosotros á Jehová tu Dios, por todo este resto, (pues hemos quedado unos pocos de muchos, como nos ven tus ojos,)</a:t>
            </a:r>
            <a:endParaRPr/>
          </a:p>
          <a:p>
            <a:pPr marL="548640" lvl="0" indent="-411479" algn="l" rtl="0">
              <a:spcBef>
                <a:spcPts val="481"/>
              </a:spcBef>
              <a:spcAft>
                <a:spcPts val="0"/>
              </a:spcAft>
              <a:buSzPct val="64999"/>
              <a:buChar char="▣"/>
            </a:pPr>
            <a:r>
              <a:rPr lang="es-CL">
                <a:solidFill>
                  <a:srgbClr val="002060"/>
                </a:solidFill>
              </a:rPr>
              <a:t>3  </a:t>
            </a:r>
            <a:r>
              <a:rPr lang="es-CL" b="1">
                <a:solidFill>
                  <a:srgbClr val="FF0000"/>
                </a:solidFill>
              </a:rPr>
              <a:t>Para que Jehová tu Dios nos enseñe camino por donde vayamos, y lo que hemos de hacer.</a:t>
            </a:r>
            <a:endParaRPr/>
          </a:p>
          <a:p>
            <a:pPr marL="548640" lvl="0" indent="-312213" algn="l" rtl="0">
              <a:spcBef>
                <a:spcPts val="481"/>
              </a:spcBef>
              <a:spcAft>
                <a:spcPts val="0"/>
              </a:spcAft>
              <a:buSzPct val="64999"/>
              <a:buNone/>
            </a:pPr>
            <a:endParaRPr/>
          </a:p>
        </p:txBody>
      </p:sp>
      <p:sp>
        <p:nvSpPr>
          <p:cNvPr id="61457" name="Google Shape;61457;p2"/>
          <p:cNvSpPr txBox="1">
            <a:spLocks noGrp="1"/>
          </p:cNvSpPr>
          <p:nvPr>
            <p:ph type="body" idx="2"/>
          </p:nvPr>
        </p:nvSpPr>
        <p:spPr>
          <a:xfrm>
            <a:off x="6096000" y="1124745"/>
            <a:ext cx="5687700" cy="5400600"/>
          </a:xfrm>
          <a:prstGeom prst="rect">
            <a:avLst/>
          </a:prstGeom>
          <a:noFill/>
          <a:ln>
            <a:noFill/>
          </a:ln>
        </p:spPr>
        <p:txBody>
          <a:bodyPr spcFirstLastPara="1" wrap="square" lIns="91425" tIns="45700" rIns="91425" bIns="45700" anchor="t" anchorCtr="0">
            <a:normAutofit fontScale="92500" lnSpcReduction="10000"/>
          </a:bodyPr>
          <a:lstStyle/>
          <a:p>
            <a:pPr marL="548640" lvl="0" indent="-411479" algn="l" rtl="0">
              <a:spcBef>
                <a:spcPts val="0"/>
              </a:spcBef>
              <a:spcAft>
                <a:spcPts val="0"/>
              </a:spcAft>
              <a:buSzPct val="64999"/>
              <a:buChar char="▣"/>
            </a:pPr>
            <a:r>
              <a:rPr lang="es-CL">
                <a:solidFill>
                  <a:srgbClr val="002060"/>
                </a:solidFill>
              </a:rPr>
              <a:t> “Es posible tratar engañosamente con nuestras propias almas. Lo hacemos, como lo hicieron estas personas, siempre que solicitamos la guía Divina, habiendo decidido previamente cuál será nuestro curso de acción. Tal oración es solo una actividad supersticiosa. Cuando se concibe la oración como un medio para hacer que se cumplan nuestros propios deseos, es una superstición”. </a:t>
            </a:r>
            <a:endParaRPr/>
          </a:p>
          <a:p>
            <a:pPr marL="548640" lvl="0" indent="-312213" algn="l" rtl="0">
              <a:spcBef>
                <a:spcPts val="481"/>
              </a:spcBef>
              <a:spcAft>
                <a:spcPts val="0"/>
              </a:spcAft>
              <a:buSzPct val="64999"/>
              <a:buNone/>
            </a:pPr>
            <a:endParaRPr>
              <a:solidFill>
                <a:srgbClr val="FF0000"/>
              </a:solidFill>
            </a:endParaRPr>
          </a:p>
        </p:txBody>
      </p:sp>
      <p:sp>
        <p:nvSpPr>
          <p:cNvPr id="61458" name="Google Shape;61458;p2"/>
          <p:cNvSpPr txBox="1">
            <a:spLocks noGrp="1"/>
          </p:cNvSpPr>
          <p:nvPr>
            <p:ph type="ftr" idx="11"/>
          </p:nvPr>
        </p:nvSpPr>
        <p:spPr>
          <a:xfrm>
            <a:off x="4165058" y="6416676"/>
            <a:ext cx="3860400" cy="365100"/>
          </a:xfrm>
          <a:prstGeom prst="rect">
            <a:avLst/>
          </a:prstGeom>
          <a:noFill/>
          <a:ln>
            <a:noFill/>
          </a:ln>
        </p:spPr>
        <p:txBody>
          <a:bodyPr spcFirstLastPara="1" wrap="square" lIns="91425" tIns="45700" rIns="91425" bIns="45700" anchor="b" anchorCtr="0">
            <a:noAutofit/>
          </a:bodyPr>
          <a:lstStyle/>
          <a:p>
            <a:pPr marL="0" lvl="0" indent="0" algn="ctr" rtl="0">
              <a:spcBef>
                <a:spcPts val="0"/>
              </a:spcBef>
              <a:spcAft>
                <a:spcPts val="0"/>
              </a:spcAft>
              <a:buNone/>
            </a:pPr>
            <a:r>
              <a:rPr lang="es-CL"/>
              <a:t>Jeremías 42 y 43</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1459"/>
        <p:cNvGrpSpPr/>
        <p:nvPr/>
      </p:nvGrpSpPr>
      <p:grpSpPr>
        <a:xfrm>
          <a:off x="0" y="0"/>
          <a:ext cx="0" cy="0"/>
          <a:chOff x="0" y="0"/>
          <a:chExt cx="0" cy="0"/>
        </a:xfrm>
      </p:grpSpPr>
      <p:sp>
        <p:nvSpPr>
          <p:cNvPr id="61460" name="Google Shape;61460;p3"/>
          <p:cNvSpPr txBox="1">
            <a:spLocks noGrp="1"/>
          </p:cNvSpPr>
          <p:nvPr>
            <p:ph type="title"/>
          </p:nvPr>
        </p:nvSpPr>
        <p:spPr>
          <a:xfrm>
            <a:off x="609521" y="274638"/>
            <a:ext cx="10971300" cy="1143000"/>
          </a:xfrm>
          <a:prstGeom prst="rect">
            <a:avLst/>
          </a:prstGeom>
          <a:noFill/>
          <a:ln>
            <a:noFill/>
          </a:ln>
        </p:spPr>
        <p:txBody>
          <a:bodyPr spcFirstLastPara="1" wrap="square" lIns="91425" tIns="45700" rIns="91425" bIns="45700" anchor="ctr" anchorCtr="0">
            <a:normAutofit fontScale="90000"/>
          </a:bodyPr>
          <a:lstStyle/>
          <a:p>
            <a:pPr marL="0" lvl="0" indent="0" algn="ctr" rtl="0">
              <a:spcBef>
                <a:spcPts val="0"/>
              </a:spcBef>
              <a:spcAft>
                <a:spcPts val="0"/>
              </a:spcAft>
              <a:buClr>
                <a:srgbClr val="002060"/>
              </a:buClr>
              <a:buSzPct val="100000"/>
              <a:buFont typeface="Lucida Sans"/>
              <a:buNone/>
            </a:pPr>
            <a:r>
              <a:rPr lang="es-CL" cap="none">
                <a:solidFill>
                  <a:srgbClr val="002060"/>
                </a:solidFill>
              </a:rPr>
              <a:t>UNA SOLICITUD Y UNA RESPUESTA</a:t>
            </a:r>
            <a:br>
              <a:rPr lang="es-CL" cap="none">
                <a:solidFill>
                  <a:srgbClr val="002060"/>
                </a:solidFill>
              </a:rPr>
            </a:br>
            <a:endParaRPr>
              <a:solidFill>
                <a:srgbClr val="002060"/>
              </a:solidFill>
            </a:endParaRPr>
          </a:p>
        </p:txBody>
      </p:sp>
      <p:sp>
        <p:nvSpPr>
          <p:cNvPr id="61461" name="Google Shape;61461;p3"/>
          <p:cNvSpPr txBox="1">
            <a:spLocks noGrp="1"/>
          </p:cNvSpPr>
          <p:nvPr>
            <p:ph type="body" idx="1"/>
          </p:nvPr>
        </p:nvSpPr>
        <p:spPr>
          <a:xfrm>
            <a:off x="262558" y="1052737"/>
            <a:ext cx="5731200" cy="4968600"/>
          </a:xfrm>
          <a:prstGeom prst="rect">
            <a:avLst/>
          </a:prstGeom>
          <a:noFill/>
          <a:ln>
            <a:noFill/>
          </a:ln>
        </p:spPr>
        <p:txBody>
          <a:bodyPr spcFirstLastPara="1" wrap="square" lIns="91425" tIns="45700" rIns="91425" bIns="45700" anchor="t" anchorCtr="0">
            <a:normAutofit/>
          </a:bodyPr>
          <a:lstStyle/>
          <a:p>
            <a:pPr marL="548640" lvl="0" indent="-411480" algn="l" rtl="0">
              <a:spcBef>
                <a:spcPts val="0"/>
              </a:spcBef>
              <a:spcAft>
                <a:spcPts val="0"/>
              </a:spcAft>
              <a:buSzPts val="1690"/>
              <a:buChar char="▣"/>
            </a:pPr>
            <a:r>
              <a:rPr lang="es-CL">
                <a:solidFill>
                  <a:srgbClr val="002060"/>
                </a:solidFill>
              </a:rPr>
              <a:t>4  Y Jeremías profeta les dijo: Ya he oído. </a:t>
            </a:r>
            <a:r>
              <a:rPr lang="es-CL" b="1">
                <a:solidFill>
                  <a:srgbClr val="002060"/>
                </a:solidFill>
              </a:rPr>
              <a:t>He aquí que voy á orar á Jehová vuestro Dios, como habéis dicho; </a:t>
            </a:r>
            <a:r>
              <a:rPr lang="es-CL">
                <a:solidFill>
                  <a:srgbClr val="002060"/>
                </a:solidFill>
              </a:rPr>
              <a:t>y será que </a:t>
            </a:r>
            <a:r>
              <a:rPr lang="es-CL" b="1">
                <a:solidFill>
                  <a:srgbClr val="C00000"/>
                </a:solidFill>
              </a:rPr>
              <a:t>todo lo que Jehová os respondiere, os enseñaré:</a:t>
            </a:r>
            <a:r>
              <a:rPr lang="es-CL">
                <a:solidFill>
                  <a:srgbClr val="002060"/>
                </a:solidFill>
              </a:rPr>
              <a:t> no os reservaré palabra.</a:t>
            </a:r>
            <a:endParaRPr>
              <a:solidFill>
                <a:srgbClr val="002060"/>
              </a:solidFill>
            </a:endParaRPr>
          </a:p>
        </p:txBody>
      </p:sp>
      <p:sp>
        <p:nvSpPr>
          <p:cNvPr id="61462" name="Google Shape;61462;p3"/>
          <p:cNvSpPr txBox="1">
            <a:spLocks noGrp="1"/>
          </p:cNvSpPr>
          <p:nvPr>
            <p:ph type="body" idx="2"/>
          </p:nvPr>
        </p:nvSpPr>
        <p:spPr>
          <a:xfrm>
            <a:off x="6096000" y="1124745"/>
            <a:ext cx="5687700" cy="5400600"/>
          </a:xfrm>
          <a:prstGeom prst="rect">
            <a:avLst/>
          </a:prstGeom>
          <a:noFill/>
          <a:ln>
            <a:noFill/>
          </a:ln>
        </p:spPr>
        <p:txBody>
          <a:bodyPr spcFirstLastPara="1" wrap="square" lIns="91425" tIns="45700" rIns="91425" bIns="45700" anchor="t" anchorCtr="0">
            <a:normAutofit/>
          </a:bodyPr>
          <a:lstStyle/>
          <a:p>
            <a:pPr marL="548640" lvl="0" indent="-411480" algn="l" rtl="0">
              <a:spcBef>
                <a:spcPts val="0"/>
              </a:spcBef>
              <a:spcAft>
                <a:spcPts val="0"/>
              </a:spcAft>
              <a:buSzPts val="1690"/>
              <a:buChar char="▣"/>
            </a:pPr>
            <a:r>
              <a:rPr lang="es-CL" b="1">
                <a:solidFill>
                  <a:srgbClr val="002060"/>
                </a:solidFill>
              </a:rPr>
              <a:t>-Jeremías feliz busca a Dios en oración para recibir su respuesta</a:t>
            </a:r>
            <a:endParaRPr/>
          </a:p>
          <a:p>
            <a:pPr marL="548640" lvl="0" indent="-411480" algn="l" rtl="0">
              <a:spcBef>
                <a:spcPts val="520"/>
              </a:spcBef>
              <a:spcAft>
                <a:spcPts val="0"/>
              </a:spcAft>
              <a:buSzPts val="1690"/>
              <a:buChar char="▣"/>
            </a:pPr>
            <a:r>
              <a:rPr lang="es-CL" b="1">
                <a:solidFill>
                  <a:srgbClr val="C00000"/>
                </a:solidFill>
              </a:rPr>
              <a:t>- Era una nueva oportunidad de Jeremías para anunciar al pueblo la Palabra de Dios</a:t>
            </a:r>
            <a:endParaRPr b="1">
              <a:solidFill>
                <a:srgbClr val="C00000"/>
              </a:solidFill>
            </a:endParaRPr>
          </a:p>
        </p:txBody>
      </p:sp>
      <p:sp>
        <p:nvSpPr>
          <p:cNvPr id="61463" name="Google Shape;61463;p3"/>
          <p:cNvSpPr txBox="1">
            <a:spLocks noGrp="1"/>
          </p:cNvSpPr>
          <p:nvPr>
            <p:ph type="ftr" idx="11"/>
          </p:nvPr>
        </p:nvSpPr>
        <p:spPr>
          <a:xfrm>
            <a:off x="334566" y="5733256"/>
            <a:ext cx="11855700" cy="365100"/>
          </a:xfrm>
          <a:prstGeom prst="rect">
            <a:avLst/>
          </a:prstGeom>
          <a:noFill/>
          <a:ln>
            <a:noFill/>
          </a:ln>
        </p:spPr>
        <p:txBody>
          <a:bodyPr spcFirstLastPara="1" wrap="square" lIns="91425" tIns="45700" rIns="91425" bIns="45700" anchor="b" anchorCtr="0">
            <a:noAutofit/>
          </a:bodyPr>
          <a:lstStyle/>
          <a:p>
            <a:pPr marL="0" lvl="0" indent="0" algn="ctr" rtl="0">
              <a:spcBef>
                <a:spcPts val="0"/>
              </a:spcBef>
              <a:spcAft>
                <a:spcPts val="0"/>
              </a:spcAft>
              <a:buNone/>
            </a:pPr>
            <a:r>
              <a:rPr lang="es-CL" sz="2000" b="1">
                <a:solidFill>
                  <a:srgbClr val="002060"/>
                </a:solidFill>
              </a:rPr>
              <a:t>Jeremías 42 y 43</a:t>
            </a:r>
            <a:endParaRPr sz="2000" b="1">
              <a:solidFill>
                <a:srgbClr val="C00000"/>
              </a:solidFill>
            </a:endParaRPr>
          </a:p>
        </p:txBody>
      </p:sp>
      <p:pic>
        <p:nvPicPr>
          <p:cNvPr id="61464" name="Google Shape;61464;p3" descr="https://explorandolafe.wordpress.com/wp-content/uploads/2017/07/jeremc3adas-43-la-emigracic3b3n-a-egipto.jpg?w=750"/>
          <p:cNvPicPr preferRelativeResize="0"/>
          <p:nvPr/>
        </p:nvPicPr>
        <p:blipFill rotWithShape="1">
          <a:blip r:embed="rId3">
            <a:alphaModFix/>
          </a:blip>
          <a:srcRect/>
          <a:stretch/>
        </p:blipFill>
        <p:spPr>
          <a:xfrm>
            <a:off x="340250" y="3681105"/>
            <a:ext cx="5755749" cy="1980143"/>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61465"/>
        <p:cNvGrpSpPr/>
        <p:nvPr/>
      </p:nvGrpSpPr>
      <p:grpSpPr>
        <a:xfrm>
          <a:off x="0" y="0"/>
          <a:ext cx="0" cy="0"/>
          <a:chOff x="0" y="0"/>
          <a:chExt cx="0" cy="0"/>
        </a:xfrm>
      </p:grpSpPr>
      <p:sp>
        <p:nvSpPr>
          <p:cNvPr id="61466" name="Google Shape;61466;p4"/>
          <p:cNvSpPr txBox="1">
            <a:spLocks noGrp="1"/>
          </p:cNvSpPr>
          <p:nvPr>
            <p:ph type="title"/>
          </p:nvPr>
        </p:nvSpPr>
        <p:spPr>
          <a:xfrm>
            <a:off x="609521" y="274638"/>
            <a:ext cx="10971300" cy="1143000"/>
          </a:xfrm>
          <a:prstGeom prst="rect">
            <a:avLst/>
          </a:prstGeom>
          <a:noFill/>
          <a:ln>
            <a:noFill/>
          </a:ln>
        </p:spPr>
        <p:txBody>
          <a:bodyPr spcFirstLastPara="1" wrap="square" lIns="91425" tIns="45700" rIns="91425" bIns="45700" anchor="ctr" anchorCtr="0">
            <a:normAutofit fontScale="90000"/>
          </a:bodyPr>
          <a:lstStyle/>
          <a:p>
            <a:pPr marL="0" lvl="0" indent="0" algn="ctr" rtl="0">
              <a:spcBef>
                <a:spcPts val="0"/>
              </a:spcBef>
              <a:spcAft>
                <a:spcPts val="0"/>
              </a:spcAft>
              <a:buClr>
                <a:srgbClr val="002060"/>
              </a:buClr>
              <a:buSzPct val="100000"/>
              <a:buFont typeface="Lucida Sans"/>
              <a:buNone/>
            </a:pPr>
            <a:r>
              <a:rPr lang="es-CL" cap="none">
                <a:solidFill>
                  <a:srgbClr val="002060"/>
                </a:solidFill>
              </a:rPr>
              <a:t>UNA SOLICITUD Y UNA RESPUESTA</a:t>
            </a:r>
            <a:br>
              <a:rPr lang="es-CL" cap="none">
                <a:solidFill>
                  <a:srgbClr val="002060"/>
                </a:solidFill>
              </a:rPr>
            </a:br>
            <a:endParaRPr>
              <a:solidFill>
                <a:srgbClr val="002060"/>
              </a:solidFill>
            </a:endParaRPr>
          </a:p>
        </p:txBody>
      </p:sp>
      <p:sp>
        <p:nvSpPr>
          <p:cNvPr id="61467" name="Google Shape;61467;p4"/>
          <p:cNvSpPr txBox="1">
            <a:spLocks noGrp="1"/>
          </p:cNvSpPr>
          <p:nvPr>
            <p:ph type="body" idx="1"/>
          </p:nvPr>
        </p:nvSpPr>
        <p:spPr>
          <a:xfrm>
            <a:off x="262558" y="1052737"/>
            <a:ext cx="5731200" cy="4968600"/>
          </a:xfrm>
          <a:prstGeom prst="rect">
            <a:avLst/>
          </a:prstGeom>
          <a:noFill/>
          <a:ln>
            <a:noFill/>
          </a:ln>
        </p:spPr>
        <p:txBody>
          <a:bodyPr spcFirstLastPara="1" wrap="square" lIns="91425" tIns="45700" rIns="91425" bIns="45700" anchor="t" anchorCtr="0">
            <a:normAutofit/>
          </a:bodyPr>
          <a:lstStyle/>
          <a:p>
            <a:pPr marL="548640" lvl="0" indent="-411480" algn="l" rtl="0">
              <a:spcBef>
                <a:spcPts val="0"/>
              </a:spcBef>
              <a:spcAft>
                <a:spcPts val="0"/>
              </a:spcAft>
              <a:buSzPts val="1690"/>
              <a:buChar char="▣"/>
            </a:pPr>
            <a:r>
              <a:rPr lang="es-CL" b="1">
                <a:solidFill>
                  <a:srgbClr val="002060"/>
                </a:solidFill>
              </a:rPr>
              <a:t>5  Y ellos dijeron á Jeremías: </a:t>
            </a:r>
            <a:r>
              <a:rPr lang="es-CL" b="1">
                <a:solidFill>
                  <a:srgbClr val="7030A0"/>
                </a:solidFill>
              </a:rPr>
              <a:t>Jehová sea entre nosotros testigo de la verdad y de la lealtad, si no hiciéremos conforme á todo </a:t>
            </a:r>
            <a:r>
              <a:rPr lang="es-CL" b="1">
                <a:solidFill>
                  <a:srgbClr val="002060"/>
                </a:solidFill>
              </a:rPr>
              <a:t>aquello para lo cual Jehová tu Dios te enviare á nosotros.</a:t>
            </a:r>
            <a:endParaRPr/>
          </a:p>
          <a:p>
            <a:pPr marL="548640" lvl="0" indent="-411480" algn="l" rtl="0">
              <a:spcBef>
                <a:spcPts val="520"/>
              </a:spcBef>
              <a:spcAft>
                <a:spcPts val="0"/>
              </a:spcAft>
              <a:buSzPts val="1690"/>
              <a:buChar char="▣"/>
            </a:pPr>
            <a:r>
              <a:rPr lang="es-CL" b="1">
                <a:solidFill>
                  <a:srgbClr val="002060"/>
                </a:solidFill>
              </a:rPr>
              <a:t>6  </a:t>
            </a:r>
            <a:r>
              <a:rPr lang="es-CL" b="1" u="sng">
                <a:solidFill>
                  <a:srgbClr val="7030A0"/>
                </a:solidFill>
              </a:rPr>
              <a:t>Ora sea bueno, ora malo</a:t>
            </a:r>
            <a:r>
              <a:rPr lang="es-CL" b="1">
                <a:solidFill>
                  <a:srgbClr val="002060"/>
                </a:solidFill>
              </a:rPr>
              <a:t>, á la voz de Jehová nuestro Dios, al cual te enviamos, obedeceremos; para que, </a:t>
            </a:r>
            <a:r>
              <a:rPr lang="es-CL" b="1">
                <a:solidFill>
                  <a:srgbClr val="C00000"/>
                </a:solidFill>
              </a:rPr>
              <a:t>obedeciendo á la voz de Jehová nuestro Dios, tengamos bien.</a:t>
            </a:r>
            <a:endParaRPr b="1">
              <a:solidFill>
                <a:srgbClr val="C00000"/>
              </a:solidFill>
            </a:endParaRPr>
          </a:p>
        </p:txBody>
      </p:sp>
      <p:sp>
        <p:nvSpPr>
          <p:cNvPr id="61468" name="Google Shape;61468;p4"/>
          <p:cNvSpPr txBox="1">
            <a:spLocks noGrp="1"/>
          </p:cNvSpPr>
          <p:nvPr>
            <p:ph type="body" idx="2"/>
          </p:nvPr>
        </p:nvSpPr>
        <p:spPr>
          <a:xfrm>
            <a:off x="6096000" y="1124745"/>
            <a:ext cx="5687700" cy="5400600"/>
          </a:xfrm>
          <a:prstGeom prst="rect">
            <a:avLst/>
          </a:prstGeom>
          <a:noFill/>
          <a:ln>
            <a:noFill/>
          </a:ln>
        </p:spPr>
        <p:txBody>
          <a:bodyPr spcFirstLastPara="1" wrap="square" lIns="91425" tIns="45700" rIns="91425" bIns="45700" anchor="t" anchorCtr="0">
            <a:normAutofit/>
          </a:bodyPr>
          <a:lstStyle/>
          <a:p>
            <a:pPr marL="548640" lvl="0" indent="-411480" algn="l" rtl="0">
              <a:spcBef>
                <a:spcPts val="0"/>
              </a:spcBef>
              <a:spcAft>
                <a:spcPts val="0"/>
              </a:spcAft>
              <a:buSzPts val="1690"/>
              <a:buChar char="▣"/>
            </a:pPr>
            <a:r>
              <a:rPr lang="es-CL" b="1">
                <a:solidFill>
                  <a:srgbClr val="7030A0"/>
                </a:solidFill>
              </a:rPr>
              <a:t>-Prometieron por Jehová (serán capaces de cumplir) </a:t>
            </a:r>
            <a:endParaRPr/>
          </a:p>
          <a:p>
            <a:pPr marL="548640" lvl="0" indent="-411480" algn="l" rtl="0">
              <a:spcBef>
                <a:spcPts val="520"/>
              </a:spcBef>
              <a:spcAft>
                <a:spcPts val="0"/>
              </a:spcAft>
              <a:buSzPts val="1690"/>
              <a:buChar char="▣"/>
            </a:pPr>
            <a:r>
              <a:rPr lang="es-CL" b="1">
                <a:solidFill>
                  <a:srgbClr val="C00000"/>
                </a:solidFill>
              </a:rPr>
              <a:t>- ellos en la teoría creían correctamente, Deuteronomio 28</a:t>
            </a:r>
            <a:endParaRPr b="1">
              <a:solidFill>
                <a:srgbClr val="C00000"/>
              </a:solidFill>
            </a:endParaRPr>
          </a:p>
        </p:txBody>
      </p:sp>
      <p:sp>
        <p:nvSpPr>
          <p:cNvPr id="61469" name="Google Shape;61469;p4"/>
          <p:cNvSpPr txBox="1">
            <a:spLocks noGrp="1"/>
          </p:cNvSpPr>
          <p:nvPr>
            <p:ph type="ftr" idx="11"/>
          </p:nvPr>
        </p:nvSpPr>
        <p:spPr>
          <a:xfrm>
            <a:off x="334566" y="5872187"/>
            <a:ext cx="11855700" cy="365100"/>
          </a:xfrm>
          <a:prstGeom prst="rect">
            <a:avLst/>
          </a:prstGeom>
          <a:noFill/>
          <a:ln>
            <a:noFill/>
          </a:ln>
        </p:spPr>
        <p:txBody>
          <a:bodyPr spcFirstLastPara="1" wrap="square" lIns="91425" tIns="45700" rIns="91425" bIns="45700" anchor="b" anchorCtr="0">
            <a:noAutofit/>
          </a:bodyPr>
          <a:lstStyle/>
          <a:p>
            <a:pPr marL="0" lvl="0" indent="0" algn="ctr" rtl="0">
              <a:spcBef>
                <a:spcPts val="0"/>
              </a:spcBef>
              <a:spcAft>
                <a:spcPts val="0"/>
              </a:spcAft>
              <a:buNone/>
            </a:pPr>
            <a:r>
              <a:rPr lang="es-CL" sz="1800" b="1">
                <a:solidFill>
                  <a:srgbClr val="002060"/>
                </a:solidFill>
              </a:rPr>
              <a:t>Jeremías 42 y 43</a:t>
            </a:r>
            <a:endParaRPr sz="1800" b="1">
              <a:solidFill>
                <a:srgbClr val="002060"/>
              </a:solidFill>
            </a:endParaRPr>
          </a:p>
        </p:txBody>
      </p:sp>
      <p:pic>
        <p:nvPicPr>
          <p:cNvPr id="61470" name="Google Shape;61470;p4" descr="https://explorandolafe.wordpress.com/wp-content/uploads/2017/07/jeremc3adas-43-la-emigracic3b3n-a-egipto.jpg?w=750"/>
          <p:cNvPicPr preferRelativeResize="0"/>
          <p:nvPr/>
        </p:nvPicPr>
        <p:blipFill rotWithShape="1">
          <a:blip r:embed="rId3">
            <a:alphaModFix/>
          </a:blip>
          <a:srcRect/>
          <a:stretch/>
        </p:blipFill>
        <p:spPr>
          <a:xfrm>
            <a:off x="6096000" y="3645024"/>
            <a:ext cx="5755749" cy="1980143"/>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61471"/>
        <p:cNvGrpSpPr/>
        <p:nvPr/>
      </p:nvGrpSpPr>
      <p:grpSpPr>
        <a:xfrm>
          <a:off x="0" y="0"/>
          <a:ext cx="0" cy="0"/>
          <a:chOff x="0" y="0"/>
          <a:chExt cx="0" cy="0"/>
        </a:xfrm>
      </p:grpSpPr>
      <p:sp>
        <p:nvSpPr>
          <p:cNvPr id="61472" name="Google Shape;61472;p5"/>
          <p:cNvSpPr txBox="1">
            <a:spLocks noGrp="1"/>
          </p:cNvSpPr>
          <p:nvPr>
            <p:ph type="title"/>
          </p:nvPr>
        </p:nvSpPr>
        <p:spPr>
          <a:xfrm>
            <a:off x="609521" y="274638"/>
            <a:ext cx="10971300" cy="1143000"/>
          </a:xfrm>
          <a:prstGeom prst="rect">
            <a:avLst/>
          </a:prstGeom>
          <a:noFill/>
          <a:ln>
            <a:noFill/>
          </a:ln>
        </p:spPr>
        <p:txBody>
          <a:bodyPr spcFirstLastPara="1" wrap="square" lIns="91425" tIns="45700" rIns="91425" bIns="45700" anchor="ctr" anchorCtr="0">
            <a:normAutofit fontScale="90000"/>
          </a:bodyPr>
          <a:lstStyle/>
          <a:p>
            <a:pPr marL="0" lvl="0" indent="0" algn="ctr" rtl="0">
              <a:spcBef>
                <a:spcPts val="0"/>
              </a:spcBef>
              <a:spcAft>
                <a:spcPts val="0"/>
              </a:spcAft>
              <a:buClr>
                <a:srgbClr val="002060"/>
              </a:buClr>
              <a:buSzPct val="100000"/>
              <a:buFont typeface="Lucida Sans"/>
              <a:buNone/>
            </a:pPr>
            <a:r>
              <a:rPr lang="es-CL" cap="none">
                <a:solidFill>
                  <a:srgbClr val="002060"/>
                </a:solidFill>
              </a:rPr>
              <a:t>UNA SOLICITUD Y UNA RESPUESTA</a:t>
            </a:r>
            <a:br>
              <a:rPr lang="es-CL" cap="none">
                <a:solidFill>
                  <a:srgbClr val="002060"/>
                </a:solidFill>
              </a:rPr>
            </a:br>
            <a:endParaRPr>
              <a:solidFill>
                <a:srgbClr val="002060"/>
              </a:solidFill>
            </a:endParaRPr>
          </a:p>
        </p:txBody>
      </p:sp>
      <p:sp>
        <p:nvSpPr>
          <p:cNvPr id="61473" name="Google Shape;61473;p5"/>
          <p:cNvSpPr txBox="1">
            <a:spLocks noGrp="1"/>
          </p:cNvSpPr>
          <p:nvPr>
            <p:ph type="body" idx="1"/>
          </p:nvPr>
        </p:nvSpPr>
        <p:spPr>
          <a:xfrm>
            <a:off x="262558" y="1052737"/>
            <a:ext cx="5731200" cy="4968600"/>
          </a:xfrm>
          <a:prstGeom prst="rect">
            <a:avLst/>
          </a:prstGeom>
          <a:noFill/>
          <a:ln>
            <a:noFill/>
          </a:ln>
        </p:spPr>
        <p:txBody>
          <a:bodyPr spcFirstLastPara="1" wrap="square" lIns="91425" tIns="45700" rIns="91425" bIns="45700" anchor="t" anchorCtr="0">
            <a:normAutofit/>
          </a:bodyPr>
          <a:lstStyle/>
          <a:p>
            <a:pPr marL="548640" lvl="0" indent="-411480" algn="l" rtl="0">
              <a:spcBef>
                <a:spcPts val="0"/>
              </a:spcBef>
              <a:spcAft>
                <a:spcPts val="0"/>
              </a:spcAft>
              <a:buSzPts val="1040"/>
              <a:buChar char="▣"/>
            </a:pPr>
            <a:r>
              <a:rPr lang="es-CL" sz="1600" b="1">
                <a:solidFill>
                  <a:srgbClr val="002060"/>
                </a:solidFill>
              </a:rPr>
              <a:t>7  Y aconteció que </a:t>
            </a:r>
            <a:r>
              <a:rPr lang="es-CL" sz="1600" b="1">
                <a:solidFill>
                  <a:srgbClr val="C00000"/>
                </a:solidFill>
              </a:rPr>
              <a:t>al cabo de diez días fué palabra de Jehová á Jeremías.</a:t>
            </a:r>
            <a:endParaRPr/>
          </a:p>
          <a:p>
            <a:pPr marL="548640" lvl="0" indent="-411480" algn="l" rtl="0">
              <a:spcBef>
                <a:spcPts val="320"/>
              </a:spcBef>
              <a:spcAft>
                <a:spcPts val="0"/>
              </a:spcAft>
              <a:buSzPts val="1040"/>
              <a:buChar char="▣"/>
            </a:pPr>
            <a:r>
              <a:rPr lang="es-CL" sz="1600" b="1">
                <a:solidFill>
                  <a:srgbClr val="002060"/>
                </a:solidFill>
              </a:rPr>
              <a:t>8  Y llamó á Johanán hijo de Carea, y á todos los oficiales de la gente de guerra que con él estaban, y á todo el pueblo desde el menor hasta el mayor;</a:t>
            </a:r>
            <a:endParaRPr/>
          </a:p>
          <a:p>
            <a:pPr marL="548640" lvl="0" indent="-411480" algn="l" rtl="0">
              <a:spcBef>
                <a:spcPts val="320"/>
              </a:spcBef>
              <a:spcAft>
                <a:spcPts val="0"/>
              </a:spcAft>
              <a:buSzPts val="1040"/>
              <a:buChar char="▣"/>
            </a:pPr>
            <a:r>
              <a:rPr lang="es-CL" sz="1600" b="1">
                <a:solidFill>
                  <a:srgbClr val="002060"/>
                </a:solidFill>
              </a:rPr>
              <a:t>9  Y díjoles: Así ha dicho Jehová Dios de Israel, al cual me enviasteis para que hiciese caer vuestros ruegos en su presencia:</a:t>
            </a:r>
            <a:endParaRPr/>
          </a:p>
          <a:p>
            <a:pPr marL="548640" lvl="0" indent="-411480" algn="l" rtl="0">
              <a:spcBef>
                <a:spcPts val="320"/>
              </a:spcBef>
              <a:spcAft>
                <a:spcPts val="0"/>
              </a:spcAft>
              <a:buSzPts val="1040"/>
              <a:buChar char="▣"/>
            </a:pPr>
            <a:r>
              <a:rPr lang="es-CL" sz="1600" b="1">
                <a:solidFill>
                  <a:srgbClr val="002060"/>
                </a:solidFill>
              </a:rPr>
              <a:t>10  </a:t>
            </a:r>
            <a:r>
              <a:rPr lang="es-CL" sz="1600" b="1" u="sng">
                <a:solidFill>
                  <a:srgbClr val="7030A0"/>
                </a:solidFill>
              </a:rPr>
              <a:t>Si os quedareis quietos en esta tierra, os edificaré, y no os destruiré</a:t>
            </a:r>
            <a:r>
              <a:rPr lang="es-CL" sz="1600" b="1">
                <a:solidFill>
                  <a:srgbClr val="7030A0"/>
                </a:solidFill>
              </a:rPr>
              <a:t>; </a:t>
            </a:r>
            <a:r>
              <a:rPr lang="es-CL" sz="1600" b="1">
                <a:solidFill>
                  <a:srgbClr val="002060"/>
                </a:solidFill>
              </a:rPr>
              <a:t>os plantaré, y no os arrancaré: porque arrepentido estoy del mal que os he hecho.</a:t>
            </a:r>
            <a:endParaRPr/>
          </a:p>
          <a:p>
            <a:pPr marL="548640" lvl="0" indent="-411480" algn="l" rtl="0">
              <a:spcBef>
                <a:spcPts val="320"/>
              </a:spcBef>
              <a:spcAft>
                <a:spcPts val="0"/>
              </a:spcAft>
              <a:buSzPts val="1040"/>
              <a:buChar char="▣"/>
            </a:pPr>
            <a:r>
              <a:rPr lang="es-CL" sz="1600" b="1">
                <a:solidFill>
                  <a:srgbClr val="002060"/>
                </a:solidFill>
              </a:rPr>
              <a:t>11  No temáis de la presencia del rey de Babilonia, del cual tenéis temor; no temáis de su presencia, ha dicho Jehová, porque con vosotros estoy yo para salvaros y libraros de su mano:</a:t>
            </a:r>
            <a:endParaRPr/>
          </a:p>
          <a:p>
            <a:pPr marL="548640" lvl="0" indent="-411480" algn="l" rtl="0">
              <a:spcBef>
                <a:spcPts val="320"/>
              </a:spcBef>
              <a:spcAft>
                <a:spcPts val="0"/>
              </a:spcAft>
              <a:buSzPts val="1040"/>
              <a:buChar char="▣"/>
            </a:pPr>
            <a:r>
              <a:rPr lang="es-CL" sz="1600" b="1">
                <a:solidFill>
                  <a:srgbClr val="002060"/>
                </a:solidFill>
              </a:rPr>
              <a:t>12  Y os daré misericordias, y tendrá misericordia de vosotros, y os hará tornar á vuestra tierra.</a:t>
            </a:r>
            <a:endParaRPr sz="1600" b="1">
              <a:solidFill>
                <a:srgbClr val="002060"/>
              </a:solidFill>
            </a:endParaRPr>
          </a:p>
          <a:p>
            <a:pPr marL="548640" lvl="0" indent="-345440" algn="l" rtl="0">
              <a:spcBef>
                <a:spcPts val="320"/>
              </a:spcBef>
              <a:spcAft>
                <a:spcPts val="0"/>
              </a:spcAft>
              <a:buSzPts val="1040"/>
              <a:buNone/>
            </a:pPr>
            <a:endParaRPr sz="1600" b="1">
              <a:solidFill>
                <a:srgbClr val="002060"/>
              </a:solidFill>
            </a:endParaRPr>
          </a:p>
        </p:txBody>
      </p:sp>
      <p:sp>
        <p:nvSpPr>
          <p:cNvPr id="61474" name="Google Shape;61474;p5"/>
          <p:cNvSpPr txBox="1">
            <a:spLocks noGrp="1"/>
          </p:cNvSpPr>
          <p:nvPr>
            <p:ph type="body" idx="2"/>
          </p:nvPr>
        </p:nvSpPr>
        <p:spPr>
          <a:xfrm>
            <a:off x="6096000" y="1124745"/>
            <a:ext cx="5687700" cy="5400600"/>
          </a:xfrm>
          <a:prstGeom prst="rect">
            <a:avLst/>
          </a:prstGeom>
          <a:noFill/>
          <a:ln>
            <a:noFill/>
          </a:ln>
        </p:spPr>
        <p:txBody>
          <a:bodyPr spcFirstLastPara="1" wrap="square" lIns="91425" tIns="45700" rIns="91425" bIns="45700" anchor="t" anchorCtr="0">
            <a:normAutofit/>
          </a:bodyPr>
          <a:lstStyle/>
          <a:p>
            <a:pPr marL="548640" lvl="0" indent="-411480" algn="l" rtl="0">
              <a:spcBef>
                <a:spcPts val="0"/>
              </a:spcBef>
              <a:spcAft>
                <a:spcPts val="0"/>
              </a:spcAft>
              <a:buSzPts val="1690"/>
              <a:buChar char="▣"/>
            </a:pPr>
            <a:r>
              <a:rPr lang="es-CL" b="1">
                <a:solidFill>
                  <a:srgbClr val="C00000"/>
                </a:solidFill>
              </a:rPr>
              <a:t>-El tiempo de Dios</a:t>
            </a:r>
            <a:endParaRPr/>
          </a:p>
          <a:p>
            <a:pPr marL="548640" lvl="0" indent="-411480" algn="l" rtl="0">
              <a:spcBef>
                <a:spcPts val="520"/>
              </a:spcBef>
              <a:spcAft>
                <a:spcPts val="0"/>
              </a:spcAft>
              <a:buSzPts val="1690"/>
              <a:buChar char="▣"/>
            </a:pPr>
            <a:r>
              <a:rPr lang="es-CL" b="1">
                <a:solidFill>
                  <a:srgbClr val="7030A0"/>
                </a:solidFill>
              </a:rPr>
              <a:t>- ya el juicio estaba cumplido, si el remanente era obediente sería restaurado</a:t>
            </a:r>
            <a:endParaRPr/>
          </a:p>
          <a:p>
            <a:pPr marL="548640" lvl="0" indent="-411480" algn="l" rtl="0">
              <a:spcBef>
                <a:spcPts val="520"/>
              </a:spcBef>
              <a:spcAft>
                <a:spcPts val="0"/>
              </a:spcAft>
              <a:buSzPts val="1690"/>
              <a:buChar char="▣"/>
            </a:pPr>
            <a:r>
              <a:rPr lang="es-CL" b="1">
                <a:solidFill>
                  <a:srgbClr val="7030A0"/>
                </a:solidFill>
              </a:rPr>
              <a:t>- Dios tendrá misericordia y Nabucodonosor también </a:t>
            </a:r>
            <a:endParaRPr b="1">
              <a:solidFill>
                <a:srgbClr val="7030A0"/>
              </a:solidFill>
            </a:endParaRPr>
          </a:p>
        </p:txBody>
      </p:sp>
      <p:sp>
        <p:nvSpPr>
          <p:cNvPr id="61475" name="Google Shape;61475;p5"/>
          <p:cNvSpPr txBox="1">
            <a:spLocks noGrp="1"/>
          </p:cNvSpPr>
          <p:nvPr>
            <p:ph type="ftr" idx="11"/>
          </p:nvPr>
        </p:nvSpPr>
        <p:spPr>
          <a:xfrm>
            <a:off x="334566" y="5872187"/>
            <a:ext cx="11855700" cy="365100"/>
          </a:xfrm>
          <a:prstGeom prst="rect">
            <a:avLst/>
          </a:prstGeom>
          <a:noFill/>
          <a:ln>
            <a:noFill/>
          </a:ln>
        </p:spPr>
        <p:txBody>
          <a:bodyPr spcFirstLastPara="1" wrap="square" lIns="91425" tIns="45700" rIns="91425" bIns="45700" anchor="b" anchorCtr="0">
            <a:noAutofit/>
          </a:bodyPr>
          <a:lstStyle/>
          <a:p>
            <a:pPr marL="0" lvl="0" indent="0" algn="ctr" rtl="0">
              <a:spcBef>
                <a:spcPts val="0"/>
              </a:spcBef>
              <a:spcAft>
                <a:spcPts val="0"/>
              </a:spcAft>
              <a:buNone/>
            </a:pPr>
            <a:r>
              <a:rPr lang="es-CL" sz="1400" b="1">
                <a:solidFill>
                  <a:srgbClr val="002060"/>
                </a:solidFill>
              </a:rPr>
              <a:t>Jeremías 42 y 43</a:t>
            </a:r>
            <a:endParaRPr sz="1400" b="1">
              <a:solidFill>
                <a:srgbClr val="002060"/>
              </a:solidFill>
            </a:endParaRPr>
          </a:p>
        </p:txBody>
      </p:sp>
      <p:pic>
        <p:nvPicPr>
          <p:cNvPr id="61476" name="Google Shape;61476;p5" descr="https://explorandolafe.wordpress.com/wp-content/uploads/2017/07/jeremc3adas-43-la-emigracic3b3n-a-egipto.jpg?w=750"/>
          <p:cNvPicPr preferRelativeResize="0"/>
          <p:nvPr/>
        </p:nvPicPr>
        <p:blipFill rotWithShape="1">
          <a:blip r:embed="rId3">
            <a:alphaModFix/>
          </a:blip>
          <a:srcRect/>
          <a:stretch/>
        </p:blipFill>
        <p:spPr>
          <a:xfrm>
            <a:off x="6096000" y="3861048"/>
            <a:ext cx="5755749" cy="1980143"/>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pie de página"/>
          <p:cNvSpPr>
            <a:spLocks noGrp="1"/>
          </p:cNvSpPr>
          <p:nvPr>
            <p:ph type="ftr" sz="quarter" idx="11"/>
          </p:nvPr>
        </p:nvSpPr>
        <p:spPr/>
        <p:txBody>
          <a:bodyPr/>
          <a:lstStyle/>
          <a:p>
            <a:r>
              <a:rPr lang="es-CL"/>
              <a:t>Jeremías 42 y 43</a:t>
            </a:r>
          </a:p>
        </p:txBody>
      </p:sp>
      <p:sp>
        <p:nvSpPr>
          <p:cNvPr id="3" name="2 Rectángulo"/>
          <p:cNvSpPr/>
          <p:nvPr/>
        </p:nvSpPr>
        <p:spPr>
          <a:xfrm>
            <a:off x="334566" y="332657"/>
            <a:ext cx="11161240" cy="6186309"/>
          </a:xfrm>
          <a:prstGeom prst="rect">
            <a:avLst/>
          </a:prstGeom>
        </p:spPr>
        <p:txBody>
          <a:bodyPr wrap="square">
            <a:spAutoFit/>
          </a:bodyPr>
          <a:lstStyle/>
          <a:p>
            <a:r>
              <a:rPr lang="es-CL" sz="3600" b="1" dirty="0">
                <a:solidFill>
                  <a:srgbClr val="002060"/>
                </a:solidFill>
              </a:rPr>
              <a:t>Salmo 23.4  Aunque ande en valle de sombra de muerte, No temeré mal alguno; porque tú estarás conmigo: Tu vara y tu cayado me infundirán aliento.</a:t>
            </a:r>
          </a:p>
          <a:p>
            <a:r>
              <a:rPr lang="es-CL" sz="3600" b="1" dirty="0">
                <a:solidFill>
                  <a:srgbClr val="002060"/>
                </a:solidFill>
              </a:rPr>
              <a:t>Salmo 27:3  Aunque se asiente campo contra mí, No temerá mi corazón: Aunque contra mí se levante guerra, Yo en esto confío.</a:t>
            </a:r>
          </a:p>
          <a:p>
            <a:r>
              <a:rPr lang="es-CL" sz="3600" b="1" dirty="0">
                <a:solidFill>
                  <a:srgbClr val="002060"/>
                </a:solidFill>
              </a:rPr>
              <a:t>Juan 10:28  Y yo les doy vida eterna y no perecerán para siempre, ni nadie las arrebatará de mi mano.</a:t>
            </a:r>
          </a:p>
          <a:p>
            <a:r>
              <a:rPr lang="es-CL" sz="3600" b="1" dirty="0">
                <a:solidFill>
                  <a:srgbClr val="002060"/>
                </a:solidFill>
              </a:rPr>
              <a:t>29  Mi Padre que me las </a:t>
            </a:r>
            <a:r>
              <a:rPr lang="es-CL" sz="3600" b="1" dirty="0" err="1">
                <a:solidFill>
                  <a:srgbClr val="002060"/>
                </a:solidFill>
              </a:rPr>
              <a:t>dió</a:t>
            </a:r>
            <a:r>
              <a:rPr lang="es-CL" sz="3600" b="1" dirty="0">
                <a:solidFill>
                  <a:srgbClr val="002060"/>
                </a:solidFill>
              </a:rPr>
              <a:t>, mayor que todos es y nadie las puede arrebatar de la mano de mi Padre.</a:t>
            </a:r>
          </a:p>
          <a:p>
            <a:endParaRPr lang="es-CL" sz="3600" b="1" dirty="0">
              <a:solidFill>
                <a:srgbClr val="00206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61477"/>
        <p:cNvGrpSpPr/>
        <p:nvPr/>
      </p:nvGrpSpPr>
      <p:grpSpPr>
        <a:xfrm>
          <a:off x="0" y="0"/>
          <a:ext cx="0" cy="0"/>
          <a:chOff x="0" y="0"/>
          <a:chExt cx="0" cy="0"/>
        </a:xfrm>
      </p:grpSpPr>
      <p:sp>
        <p:nvSpPr>
          <p:cNvPr id="61478" name="Google Shape;61478;p6"/>
          <p:cNvSpPr txBox="1">
            <a:spLocks noGrp="1"/>
          </p:cNvSpPr>
          <p:nvPr>
            <p:ph type="title"/>
          </p:nvPr>
        </p:nvSpPr>
        <p:spPr>
          <a:xfrm>
            <a:off x="609521" y="274638"/>
            <a:ext cx="10971300" cy="1143000"/>
          </a:xfrm>
          <a:prstGeom prst="rect">
            <a:avLst/>
          </a:prstGeom>
          <a:noFill/>
          <a:ln>
            <a:noFill/>
          </a:ln>
        </p:spPr>
        <p:txBody>
          <a:bodyPr spcFirstLastPara="1" wrap="square" lIns="91425" tIns="45700" rIns="91425" bIns="45700" anchor="ctr" anchorCtr="0">
            <a:normAutofit fontScale="90000"/>
          </a:bodyPr>
          <a:lstStyle/>
          <a:p>
            <a:pPr marL="0" lvl="0" indent="0" algn="ctr" rtl="0">
              <a:spcBef>
                <a:spcPts val="0"/>
              </a:spcBef>
              <a:spcAft>
                <a:spcPts val="0"/>
              </a:spcAft>
              <a:buClr>
                <a:srgbClr val="002060"/>
              </a:buClr>
              <a:buSzPct val="100000"/>
              <a:buFont typeface="Lucida Sans"/>
              <a:buNone/>
            </a:pPr>
            <a:r>
              <a:rPr lang="es-CL" cap="none">
                <a:solidFill>
                  <a:srgbClr val="002060"/>
                </a:solidFill>
              </a:rPr>
              <a:t>UNA SOLICITUD Y UNA RESPUESTA</a:t>
            </a:r>
            <a:br>
              <a:rPr lang="es-CL" cap="none">
                <a:solidFill>
                  <a:srgbClr val="002060"/>
                </a:solidFill>
              </a:rPr>
            </a:br>
            <a:endParaRPr>
              <a:solidFill>
                <a:srgbClr val="002060"/>
              </a:solidFill>
            </a:endParaRPr>
          </a:p>
        </p:txBody>
      </p:sp>
      <p:sp>
        <p:nvSpPr>
          <p:cNvPr id="61479" name="Google Shape;61479;p6"/>
          <p:cNvSpPr txBox="1">
            <a:spLocks noGrp="1"/>
          </p:cNvSpPr>
          <p:nvPr>
            <p:ph type="body" idx="1"/>
          </p:nvPr>
        </p:nvSpPr>
        <p:spPr>
          <a:xfrm>
            <a:off x="262558" y="1052737"/>
            <a:ext cx="5731200" cy="4968600"/>
          </a:xfrm>
          <a:prstGeom prst="rect">
            <a:avLst/>
          </a:prstGeom>
          <a:noFill/>
          <a:ln>
            <a:noFill/>
          </a:ln>
        </p:spPr>
        <p:txBody>
          <a:bodyPr spcFirstLastPara="1" wrap="square" lIns="91425" tIns="45700" rIns="91425" bIns="45700" anchor="t" anchorCtr="0">
            <a:normAutofit/>
          </a:bodyPr>
          <a:lstStyle/>
          <a:p>
            <a:pPr marL="548640" lvl="0" indent="-411480" algn="l" rtl="0">
              <a:spcBef>
                <a:spcPts val="0"/>
              </a:spcBef>
              <a:spcAft>
                <a:spcPts val="0"/>
              </a:spcAft>
              <a:buSzPts val="1040"/>
              <a:buChar char="▣"/>
            </a:pPr>
            <a:r>
              <a:rPr lang="es-CL" sz="1600" b="1">
                <a:solidFill>
                  <a:srgbClr val="002060"/>
                </a:solidFill>
              </a:rPr>
              <a:t>13</a:t>
            </a:r>
            <a:r>
              <a:rPr lang="es-CL" sz="1600" b="1">
                <a:solidFill>
                  <a:srgbClr val="C00000"/>
                </a:solidFill>
              </a:rPr>
              <a:t>  Mas si dijereis: No moraremos en esta tierra, no obedeciendo así á la voz de Jehová vuestro Dios,</a:t>
            </a:r>
            <a:endParaRPr/>
          </a:p>
          <a:p>
            <a:pPr marL="548640" lvl="0" indent="-411480" algn="l" rtl="0">
              <a:spcBef>
                <a:spcPts val="320"/>
              </a:spcBef>
              <a:spcAft>
                <a:spcPts val="0"/>
              </a:spcAft>
              <a:buSzPts val="1040"/>
              <a:buChar char="▣"/>
            </a:pPr>
            <a:r>
              <a:rPr lang="es-CL" sz="1600" b="1">
                <a:solidFill>
                  <a:srgbClr val="002060"/>
                </a:solidFill>
              </a:rPr>
              <a:t>14 </a:t>
            </a:r>
            <a:r>
              <a:rPr lang="es-CL" sz="1600" b="1">
                <a:solidFill>
                  <a:srgbClr val="C00000"/>
                </a:solidFill>
              </a:rPr>
              <a:t> Y diciendo: No, antes nos entraremos en tierra de Egipto,</a:t>
            </a:r>
            <a:r>
              <a:rPr lang="es-CL" sz="1600" b="1">
                <a:solidFill>
                  <a:srgbClr val="002060"/>
                </a:solidFill>
              </a:rPr>
              <a:t> en la cual no veremos guerra, ni oiremos sonido de trompeta, ni tendremos hambre de pan, y allá moraremos:</a:t>
            </a:r>
            <a:endParaRPr/>
          </a:p>
          <a:p>
            <a:pPr marL="548640" lvl="0" indent="-411480" algn="l" rtl="0">
              <a:spcBef>
                <a:spcPts val="320"/>
              </a:spcBef>
              <a:spcAft>
                <a:spcPts val="0"/>
              </a:spcAft>
              <a:buSzPts val="1040"/>
              <a:buChar char="▣"/>
            </a:pPr>
            <a:r>
              <a:rPr lang="es-CL" sz="1600" b="1">
                <a:solidFill>
                  <a:srgbClr val="002060"/>
                </a:solidFill>
              </a:rPr>
              <a:t>15  Ahora por eso, oid la palabra de Jehová, reliquias de Judá: Así ha dicho Jehová de los ejércitos, Dios de Israel: </a:t>
            </a:r>
            <a:r>
              <a:rPr lang="es-CL" sz="1600" b="1">
                <a:solidFill>
                  <a:srgbClr val="7030A0"/>
                </a:solidFill>
              </a:rPr>
              <a:t>Si vosotros volviereis vuestros rostros para entrar en Egipto, y entrareis para peregrinar allá,</a:t>
            </a:r>
            <a:endParaRPr/>
          </a:p>
          <a:p>
            <a:pPr marL="548640" lvl="0" indent="-411480" algn="l" rtl="0">
              <a:spcBef>
                <a:spcPts val="320"/>
              </a:spcBef>
              <a:spcAft>
                <a:spcPts val="0"/>
              </a:spcAft>
              <a:buSzPts val="1040"/>
              <a:buChar char="▣"/>
            </a:pPr>
            <a:r>
              <a:rPr lang="es-CL" sz="1600" b="1">
                <a:solidFill>
                  <a:srgbClr val="7030A0"/>
                </a:solidFill>
              </a:rPr>
              <a:t>16  Será que el cuchillo que teméis, os alcanzará allí </a:t>
            </a:r>
            <a:r>
              <a:rPr lang="es-CL" sz="1600" b="1">
                <a:solidFill>
                  <a:srgbClr val="002060"/>
                </a:solidFill>
              </a:rPr>
              <a:t>en tierra de Egipto, y el hambre de que tenéis temor, allá en Egipto se os pegará; </a:t>
            </a:r>
            <a:r>
              <a:rPr lang="es-CL" sz="1600" b="1" u="sng">
                <a:solidFill>
                  <a:srgbClr val="002060"/>
                </a:solidFill>
              </a:rPr>
              <a:t>y allí moriréis.</a:t>
            </a:r>
            <a:endParaRPr/>
          </a:p>
          <a:p>
            <a:pPr marL="548640" lvl="0" indent="-411480" algn="l" rtl="0">
              <a:spcBef>
                <a:spcPts val="320"/>
              </a:spcBef>
              <a:spcAft>
                <a:spcPts val="0"/>
              </a:spcAft>
              <a:buSzPts val="1040"/>
              <a:buChar char="▣"/>
            </a:pPr>
            <a:r>
              <a:rPr lang="es-CL" sz="1600" b="1">
                <a:solidFill>
                  <a:srgbClr val="002060"/>
                </a:solidFill>
              </a:rPr>
              <a:t>17  Será pues, que todos los hombres que tornaren sus rostros para entrarse en Egipto, para peregrinar allí, morirán á cuchillo, de hambre, y de pestilencia: no habrá de ellos quien quede vivo, ni quien escape delante del mal que traeré yo sobre ellos.</a:t>
            </a:r>
            <a:endParaRPr/>
          </a:p>
          <a:p>
            <a:pPr marL="548640" lvl="0" indent="-345440" algn="l" rtl="0">
              <a:spcBef>
                <a:spcPts val="320"/>
              </a:spcBef>
              <a:spcAft>
                <a:spcPts val="0"/>
              </a:spcAft>
              <a:buSzPts val="1040"/>
              <a:buNone/>
            </a:pPr>
            <a:endParaRPr sz="1600" b="1">
              <a:solidFill>
                <a:srgbClr val="002060"/>
              </a:solidFill>
            </a:endParaRPr>
          </a:p>
        </p:txBody>
      </p:sp>
      <p:sp>
        <p:nvSpPr>
          <p:cNvPr id="61480" name="Google Shape;61480;p6"/>
          <p:cNvSpPr txBox="1">
            <a:spLocks noGrp="1"/>
          </p:cNvSpPr>
          <p:nvPr>
            <p:ph type="body" idx="2"/>
          </p:nvPr>
        </p:nvSpPr>
        <p:spPr>
          <a:xfrm>
            <a:off x="6096000" y="1124745"/>
            <a:ext cx="5687700" cy="5400600"/>
          </a:xfrm>
          <a:prstGeom prst="rect">
            <a:avLst/>
          </a:prstGeom>
          <a:noFill/>
          <a:ln>
            <a:noFill/>
          </a:ln>
        </p:spPr>
        <p:txBody>
          <a:bodyPr spcFirstLastPara="1" wrap="square" lIns="91425" tIns="45700" rIns="91425" bIns="45700" anchor="t" anchorCtr="0">
            <a:normAutofit/>
          </a:bodyPr>
          <a:lstStyle/>
          <a:p>
            <a:pPr marL="548640" lvl="0" indent="-411480" algn="l" rtl="0">
              <a:spcBef>
                <a:spcPts val="0"/>
              </a:spcBef>
              <a:spcAft>
                <a:spcPts val="0"/>
              </a:spcAft>
              <a:buSzPts val="1690"/>
              <a:buChar char="▣"/>
            </a:pPr>
            <a:r>
              <a:rPr lang="es-CL" b="1">
                <a:solidFill>
                  <a:srgbClr val="C00000"/>
                </a:solidFill>
              </a:rPr>
              <a:t>- camino de vida y camino de muerte </a:t>
            </a:r>
            <a:endParaRPr/>
          </a:p>
          <a:p>
            <a:pPr marL="548640" lvl="0" indent="-411480" algn="l" rtl="0">
              <a:spcBef>
                <a:spcPts val="520"/>
              </a:spcBef>
              <a:spcAft>
                <a:spcPts val="0"/>
              </a:spcAft>
              <a:buSzPts val="1690"/>
              <a:buChar char="▣"/>
            </a:pPr>
            <a:r>
              <a:rPr lang="es-CL" b="1">
                <a:solidFill>
                  <a:srgbClr val="7030A0"/>
                </a:solidFill>
              </a:rPr>
              <a:t>- ellos debían escoger </a:t>
            </a:r>
            <a:endParaRPr b="1">
              <a:solidFill>
                <a:srgbClr val="7030A0"/>
              </a:solidFill>
            </a:endParaRPr>
          </a:p>
        </p:txBody>
      </p:sp>
      <p:sp>
        <p:nvSpPr>
          <p:cNvPr id="61481" name="Google Shape;61481;p6"/>
          <p:cNvSpPr txBox="1">
            <a:spLocks noGrp="1"/>
          </p:cNvSpPr>
          <p:nvPr>
            <p:ph type="ftr" idx="11"/>
          </p:nvPr>
        </p:nvSpPr>
        <p:spPr>
          <a:xfrm>
            <a:off x="334566" y="5872187"/>
            <a:ext cx="11855700" cy="365100"/>
          </a:xfrm>
          <a:prstGeom prst="rect">
            <a:avLst/>
          </a:prstGeom>
          <a:noFill/>
          <a:ln>
            <a:noFill/>
          </a:ln>
        </p:spPr>
        <p:txBody>
          <a:bodyPr spcFirstLastPara="1" wrap="square" lIns="91425" tIns="45700" rIns="91425" bIns="45700" anchor="b" anchorCtr="0">
            <a:noAutofit/>
          </a:bodyPr>
          <a:lstStyle/>
          <a:p>
            <a:pPr marL="0" lvl="0" indent="0" algn="ctr" rtl="0">
              <a:spcBef>
                <a:spcPts val="0"/>
              </a:spcBef>
              <a:spcAft>
                <a:spcPts val="0"/>
              </a:spcAft>
              <a:buNone/>
            </a:pPr>
            <a:r>
              <a:rPr lang="es-CL" sz="1400" b="1">
                <a:solidFill>
                  <a:srgbClr val="002060"/>
                </a:solidFill>
              </a:rPr>
              <a:t>Jeremías 42 y 43</a:t>
            </a:r>
            <a:endParaRPr sz="1400" b="1">
              <a:solidFill>
                <a:srgbClr val="002060"/>
              </a:solidFill>
            </a:endParaRPr>
          </a:p>
        </p:txBody>
      </p:sp>
      <p:pic>
        <p:nvPicPr>
          <p:cNvPr id="61482" name="Google Shape;61482;p6" descr="https://explorandolafe.wordpress.com/wp-content/uploads/2017/07/jeremc3adas-43-la-emigracic3b3n-a-egipto.jpg?w=750"/>
          <p:cNvPicPr preferRelativeResize="0"/>
          <p:nvPr/>
        </p:nvPicPr>
        <p:blipFill rotWithShape="1">
          <a:blip r:embed="rId3">
            <a:alphaModFix/>
          </a:blip>
          <a:srcRect/>
          <a:stretch/>
        </p:blipFill>
        <p:spPr>
          <a:xfrm>
            <a:off x="6096000" y="3861048"/>
            <a:ext cx="5755749" cy="1980143"/>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pie de página"/>
          <p:cNvSpPr>
            <a:spLocks noGrp="1"/>
          </p:cNvSpPr>
          <p:nvPr>
            <p:ph type="ftr" sz="quarter" idx="11"/>
          </p:nvPr>
        </p:nvSpPr>
        <p:spPr/>
        <p:txBody>
          <a:bodyPr/>
          <a:lstStyle/>
          <a:p>
            <a:r>
              <a:rPr lang="es-CL"/>
              <a:t>Jeremías 42 y 43</a:t>
            </a:r>
          </a:p>
        </p:txBody>
      </p:sp>
      <p:sp>
        <p:nvSpPr>
          <p:cNvPr id="3" name="2 Rectángulo"/>
          <p:cNvSpPr/>
          <p:nvPr/>
        </p:nvSpPr>
        <p:spPr>
          <a:xfrm>
            <a:off x="262558" y="260648"/>
            <a:ext cx="11449272" cy="6555641"/>
          </a:xfrm>
          <a:prstGeom prst="rect">
            <a:avLst/>
          </a:prstGeom>
        </p:spPr>
        <p:txBody>
          <a:bodyPr wrap="square">
            <a:spAutoFit/>
          </a:bodyPr>
          <a:lstStyle/>
          <a:p>
            <a:r>
              <a:rPr lang="es-CL" sz="2800" b="1" dirty="0">
                <a:solidFill>
                  <a:srgbClr val="002060"/>
                </a:solidFill>
              </a:rPr>
              <a:t>Génesis 17:16  Empero que no se aumente caballos, ni haga volver el pueblo á Egipto para acrecentar caballos: porque Jehová os ha dicho: No procuraréis volver más por este camino.</a:t>
            </a:r>
          </a:p>
          <a:p>
            <a:r>
              <a:rPr lang="es-CL" sz="2800" b="1" dirty="0">
                <a:solidFill>
                  <a:srgbClr val="002060"/>
                </a:solidFill>
              </a:rPr>
              <a:t>Isaías 30:1  ¡AY de los hijos que se apartan, dice Jehová, para tomar consejo, y no de mí; para cobijarse con cubierta, y no de mi espíritu, añadiendo pecado á pecado!</a:t>
            </a:r>
          </a:p>
          <a:p>
            <a:r>
              <a:rPr lang="es-CL" sz="2800" b="1" dirty="0">
                <a:solidFill>
                  <a:srgbClr val="002060"/>
                </a:solidFill>
              </a:rPr>
              <a:t>2  </a:t>
            </a:r>
            <a:r>
              <a:rPr lang="es-CL" sz="2800" b="1" dirty="0" err="1">
                <a:solidFill>
                  <a:srgbClr val="002060"/>
                </a:solidFill>
              </a:rPr>
              <a:t>Pártense</a:t>
            </a:r>
            <a:r>
              <a:rPr lang="es-CL" sz="2800" b="1" dirty="0">
                <a:solidFill>
                  <a:srgbClr val="002060"/>
                </a:solidFill>
              </a:rPr>
              <a:t> para descender á Egipto, y no han preguntado mi boca; para fortificarse con la fuerza de Faraón, y poner su esperanza en la sombra de Egipto.</a:t>
            </a:r>
          </a:p>
          <a:p>
            <a:r>
              <a:rPr lang="es-CL" sz="2800" b="1" dirty="0">
                <a:solidFill>
                  <a:srgbClr val="002060"/>
                </a:solidFill>
              </a:rPr>
              <a:t>3  Mas la fortaleza de Faraón se os tornará en vergüenza, y el amparo en la sombra de Egipto en confusión.</a:t>
            </a:r>
          </a:p>
          <a:p>
            <a:r>
              <a:rPr lang="es-CL" sz="2800" b="1" dirty="0">
                <a:solidFill>
                  <a:srgbClr val="002060"/>
                </a:solidFill>
              </a:rPr>
              <a:t>Isaías 31:1  ¡AY de los que descienden á Egipto por ayuda, y confían en caballos; y su esperanza ponen en carros, porque son muchos, y en caballeros, porque son valientes; y no miraron al Santo de Israel, ni buscaron á Jehová!</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61483"/>
        <p:cNvGrpSpPr/>
        <p:nvPr/>
      </p:nvGrpSpPr>
      <p:grpSpPr>
        <a:xfrm>
          <a:off x="0" y="0"/>
          <a:ext cx="0" cy="0"/>
          <a:chOff x="0" y="0"/>
          <a:chExt cx="0" cy="0"/>
        </a:xfrm>
      </p:grpSpPr>
      <p:sp>
        <p:nvSpPr>
          <p:cNvPr id="61484" name="Google Shape;61484;p7"/>
          <p:cNvSpPr txBox="1">
            <a:spLocks noGrp="1"/>
          </p:cNvSpPr>
          <p:nvPr>
            <p:ph type="title"/>
          </p:nvPr>
        </p:nvSpPr>
        <p:spPr>
          <a:xfrm>
            <a:off x="609521" y="274638"/>
            <a:ext cx="10971300" cy="1143000"/>
          </a:xfrm>
          <a:prstGeom prst="rect">
            <a:avLst/>
          </a:prstGeom>
          <a:noFill/>
          <a:ln>
            <a:noFill/>
          </a:ln>
        </p:spPr>
        <p:txBody>
          <a:bodyPr spcFirstLastPara="1" wrap="square" lIns="91425" tIns="45700" rIns="91425" bIns="45700" anchor="ctr" anchorCtr="0">
            <a:normAutofit fontScale="90000"/>
          </a:bodyPr>
          <a:lstStyle/>
          <a:p>
            <a:pPr marL="0" lvl="0" indent="0" algn="ctr" rtl="0">
              <a:spcBef>
                <a:spcPts val="0"/>
              </a:spcBef>
              <a:spcAft>
                <a:spcPts val="0"/>
              </a:spcAft>
              <a:buClr>
                <a:srgbClr val="002060"/>
              </a:buClr>
              <a:buSzPct val="100000"/>
              <a:buFont typeface="Lucida Sans"/>
              <a:buNone/>
            </a:pPr>
            <a:r>
              <a:rPr lang="es-CL" cap="none">
                <a:solidFill>
                  <a:srgbClr val="002060"/>
                </a:solidFill>
              </a:rPr>
              <a:t>UNA SOLICITUD Y UNA RESPUESTA</a:t>
            </a:r>
            <a:br>
              <a:rPr lang="es-CL" cap="none">
                <a:solidFill>
                  <a:srgbClr val="002060"/>
                </a:solidFill>
              </a:rPr>
            </a:br>
            <a:endParaRPr>
              <a:solidFill>
                <a:srgbClr val="002060"/>
              </a:solidFill>
            </a:endParaRPr>
          </a:p>
        </p:txBody>
      </p:sp>
      <p:sp>
        <p:nvSpPr>
          <p:cNvPr id="61485" name="Google Shape;61485;p7"/>
          <p:cNvSpPr txBox="1">
            <a:spLocks noGrp="1"/>
          </p:cNvSpPr>
          <p:nvPr>
            <p:ph type="body" idx="1"/>
          </p:nvPr>
        </p:nvSpPr>
        <p:spPr>
          <a:xfrm>
            <a:off x="262558" y="1052737"/>
            <a:ext cx="5731200" cy="4968600"/>
          </a:xfrm>
          <a:prstGeom prst="rect">
            <a:avLst/>
          </a:prstGeom>
          <a:noFill/>
          <a:ln>
            <a:noFill/>
          </a:ln>
        </p:spPr>
        <p:txBody>
          <a:bodyPr spcFirstLastPara="1" wrap="square" lIns="91425" tIns="45700" rIns="91425" bIns="45700" anchor="t" anchorCtr="0">
            <a:normAutofit/>
          </a:bodyPr>
          <a:lstStyle/>
          <a:p>
            <a:pPr marL="548640" lvl="0" indent="-411480" algn="l" rtl="0">
              <a:spcBef>
                <a:spcPts val="0"/>
              </a:spcBef>
              <a:spcAft>
                <a:spcPts val="0"/>
              </a:spcAft>
              <a:buSzPts val="1820"/>
              <a:buChar char="▣"/>
            </a:pPr>
            <a:r>
              <a:rPr lang="es-CL" sz="2800" b="1">
                <a:solidFill>
                  <a:srgbClr val="002060"/>
                </a:solidFill>
              </a:rPr>
              <a:t>18  Porque así ha dicho Jehová de los ejércitos, Dios de Israel: </a:t>
            </a:r>
            <a:r>
              <a:rPr lang="es-CL" sz="2800" b="1">
                <a:solidFill>
                  <a:srgbClr val="C00000"/>
                </a:solidFill>
              </a:rPr>
              <a:t>Como se derramó mi enojo y mi ira sobre los moradores de Jerusalem</a:t>
            </a:r>
            <a:r>
              <a:rPr lang="es-CL" sz="2800" b="1">
                <a:solidFill>
                  <a:srgbClr val="002060"/>
                </a:solidFill>
              </a:rPr>
              <a:t>, </a:t>
            </a:r>
            <a:r>
              <a:rPr lang="es-CL" sz="2800" b="1">
                <a:solidFill>
                  <a:srgbClr val="7030A0"/>
                </a:solidFill>
              </a:rPr>
              <a:t>así se derramará mi ira sobre vosotros</a:t>
            </a:r>
            <a:r>
              <a:rPr lang="es-CL" sz="2800" b="1">
                <a:solidFill>
                  <a:srgbClr val="002060"/>
                </a:solidFill>
              </a:rPr>
              <a:t>, cuando entrareis en Egipto; y </a:t>
            </a:r>
            <a:r>
              <a:rPr lang="es-CL" sz="2800" b="1">
                <a:solidFill>
                  <a:srgbClr val="FF0000"/>
                </a:solidFill>
              </a:rPr>
              <a:t>seréis por juramento y por espanto, y por maldición y por afrenta</a:t>
            </a:r>
            <a:r>
              <a:rPr lang="es-CL" sz="2800" b="1">
                <a:solidFill>
                  <a:srgbClr val="002060"/>
                </a:solidFill>
              </a:rPr>
              <a:t>; y no veréis más este lugar.</a:t>
            </a:r>
            <a:endParaRPr sz="2800" b="1">
              <a:solidFill>
                <a:srgbClr val="002060"/>
              </a:solidFill>
            </a:endParaRPr>
          </a:p>
        </p:txBody>
      </p:sp>
      <p:sp>
        <p:nvSpPr>
          <p:cNvPr id="61486" name="Google Shape;61486;p7"/>
          <p:cNvSpPr txBox="1">
            <a:spLocks noGrp="1"/>
          </p:cNvSpPr>
          <p:nvPr>
            <p:ph type="body" idx="2"/>
          </p:nvPr>
        </p:nvSpPr>
        <p:spPr>
          <a:xfrm>
            <a:off x="6096000" y="1124745"/>
            <a:ext cx="5687700" cy="5400600"/>
          </a:xfrm>
          <a:prstGeom prst="rect">
            <a:avLst/>
          </a:prstGeom>
          <a:noFill/>
          <a:ln>
            <a:noFill/>
          </a:ln>
        </p:spPr>
        <p:txBody>
          <a:bodyPr spcFirstLastPara="1" wrap="square" lIns="91425" tIns="45700" rIns="91425" bIns="45700" anchor="t" anchorCtr="0">
            <a:normAutofit/>
          </a:bodyPr>
          <a:lstStyle/>
          <a:p>
            <a:pPr marL="548640" lvl="0" indent="-411480" algn="l" rtl="0">
              <a:spcBef>
                <a:spcPts val="0"/>
              </a:spcBef>
              <a:spcAft>
                <a:spcPts val="0"/>
              </a:spcAft>
              <a:buSzPts val="1690"/>
              <a:buChar char="▣"/>
            </a:pPr>
            <a:r>
              <a:rPr lang="es-CL" b="1">
                <a:solidFill>
                  <a:srgbClr val="C00000"/>
                </a:solidFill>
              </a:rPr>
              <a:t>- Los sobrevivientes ya habían visto el juicio de Dios</a:t>
            </a:r>
            <a:endParaRPr/>
          </a:p>
          <a:p>
            <a:pPr marL="548640" lvl="0" indent="-411480" algn="l" rtl="0">
              <a:spcBef>
                <a:spcPts val="520"/>
              </a:spcBef>
              <a:spcAft>
                <a:spcPts val="0"/>
              </a:spcAft>
              <a:buSzPts val="1690"/>
              <a:buChar char="▣"/>
            </a:pPr>
            <a:r>
              <a:rPr lang="es-CL" b="1">
                <a:solidFill>
                  <a:srgbClr val="7030A0"/>
                </a:solidFill>
              </a:rPr>
              <a:t>- Ya les había prometido bendición si se quedaban en la tierra, pero se no obedecían iban a tener juicio</a:t>
            </a:r>
            <a:endParaRPr/>
          </a:p>
          <a:p>
            <a:pPr marL="548640" lvl="0" indent="-411480" algn="l" rtl="0">
              <a:spcBef>
                <a:spcPts val="520"/>
              </a:spcBef>
              <a:spcAft>
                <a:spcPts val="0"/>
              </a:spcAft>
              <a:buSzPts val="1690"/>
              <a:buChar char="▣"/>
            </a:pPr>
            <a:r>
              <a:rPr lang="es-CL" b="1">
                <a:solidFill>
                  <a:srgbClr val="FF0000"/>
                </a:solidFill>
              </a:rPr>
              <a:t>- el resultado de no creer, y nunca más verán Jerusalén </a:t>
            </a:r>
            <a:endParaRPr b="1">
              <a:solidFill>
                <a:srgbClr val="FF0000"/>
              </a:solidFill>
            </a:endParaRPr>
          </a:p>
        </p:txBody>
      </p:sp>
      <p:sp>
        <p:nvSpPr>
          <p:cNvPr id="61487" name="Google Shape;61487;p7"/>
          <p:cNvSpPr txBox="1">
            <a:spLocks noGrp="1"/>
          </p:cNvSpPr>
          <p:nvPr>
            <p:ph type="ftr" idx="11"/>
          </p:nvPr>
        </p:nvSpPr>
        <p:spPr>
          <a:xfrm>
            <a:off x="334566" y="5872187"/>
            <a:ext cx="5759700" cy="365100"/>
          </a:xfrm>
          <a:prstGeom prst="rect">
            <a:avLst/>
          </a:prstGeom>
          <a:noFill/>
          <a:ln>
            <a:noFill/>
          </a:ln>
        </p:spPr>
        <p:txBody>
          <a:bodyPr spcFirstLastPara="1" wrap="square" lIns="91425" tIns="45700" rIns="91425" bIns="45700" anchor="b" anchorCtr="0">
            <a:noAutofit/>
          </a:bodyPr>
          <a:lstStyle/>
          <a:p>
            <a:pPr marL="0" lvl="0" indent="0" algn="ctr" rtl="0">
              <a:spcBef>
                <a:spcPts val="0"/>
              </a:spcBef>
              <a:spcAft>
                <a:spcPts val="0"/>
              </a:spcAft>
              <a:buNone/>
            </a:pPr>
            <a:r>
              <a:rPr lang="es-CL" sz="1800" b="1">
                <a:solidFill>
                  <a:srgbClr val="002060"/>
                </a:solidFill>
              </a:rPr>
              <a:t>Jeremías 42 y 43</a:t>
            </a:r>
            <a:endParaRPr sz="1800" b="1">
              <a:solidFill>
                <a:srgbClr val="002060"/>
              </a:solidFill>
            </a:endParaRPr>
          </a:p>
        </p:txBody>
      </p:sp>
      <p:pic>
        <p:nvPicPr>
          <p:cNvPr id="61488" name="Google Shape;61488;p7" descr="https://explorandolafe.wordpress.com/wp-content/uploads/2017/07/jeremc3adas-43-la-emigracic3b3n-a-egipto.jpg?w=750"/>
          <p:cNvPicPr preferRelativeResize="0"/>
          <p:nvPr/>
        </p:nvPicPr>
        <p:blipFill rotWithShape="1">
          <a:blip r:embed="rId3">
            <a:alphaModFix/>
          </a:blip>
          <a:srcRect/>
          <a:stretch/>
        </p:blipFill>
        <p:spPr>
          <a:xfrm>
            <a:off x="6094413" y="4581128"/>
            <a:ext cx="5755749" cy="1980143"/>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61489"/>
        <p:cNvGrpSpPr/>
        <p:nvPr/>
      </p:nvGrpSpPr>
      <p:grpSpPr>
        <a:xfrm>
          <a:off x="0" y="0"/>
          <a:ext cx="0" cy="0"/>
          <a:chOff x="0" y="0"/>
          <a:chExt cx="0" cy="0"/>
        </a:xfrm>
      </p:grpSpPr>
      <p:sp>
        <p:nvSpPr>
          <p:cNvPr id="61490" name="Google Shape;61490;p8"/>
          <p:cNvSpPr txBox="1">
            <a:spLocks noGrp="1"/>
          </p:cNvSpPr>
          <p:nvPr>
            <p:ph type="title"/>
          </p:nvPr>
        </p:nvSpPr>
        <p:spPr>
          <a:xfrm>
            <a:off x="609521" y="274638"/>
            <a:ext cx="10971300" cy="1143000"/>
          </a:xfrm>
          <a:prstGeom prst="rect">
            <a:avLst/>
          </a:prstGeom>
          <a:noFill/>
          <a:ln>
            <a:noFill/>
          </a:ln>
        </p:spPr>
        <p:txBody>
          <a:bodyPr spcFirstLastPara="1" wrap="square" lIns="91425" tIns="45700" rIns="91425" bIns="45700" anchor="ctr" anchorCtr="0">
            <a:normAutofit fontScale="90000"/>
          </a:bodyPr>
          <a:lstStyle/>
          <a:p>
            <a:pPr marL="0" lvl="0" indent="0" algn="ctr" rtl="0">
              <a:spcBef>
                <a:spcPts val="0"/>
              </a:spcBef>
              <a:spcAft>
                <a:spcPts val="0"/>
              </a:spcAft>
              <a:buClr>
                <a:srgbClr val="002060"/>
              </a:buClr>
              <a:buSzPct val="100000"/>
              <a:buFont typeface="Lucida Sans"/>
              <a:buNone/>
            </a:pPr>
            <a:r>
              <a:rPr lang="es-CL" cap="none">
                <a:solidFill>
                  <a:srgbClr val="002060"/>
                </a:solidFill>
              </a:rPr>
              <a:t>UNA SOLICITUD Y UNA RESPUESTA</a:t>
            </a:r>
            <a:br>
              <a:rPr lang="es-CL" cap="none">
                <a:solidFill>
                  <a:srgbClr val="002060"/>
                </a:solidFill>
              </a:rPr>
            </a:br>
            <a:endParaRPr>
              <a:solidFill>
                <a:srgbClr val="002060"/>
              </a:solidFill>
            </a:endParaRPr>
          </a:p>
        </p:txBody>
      </p:sp>
      <p:sp>
        <p:nvSpPr>
          <p:cNvPr id="61491" name="Google Shape;61491;p8"/>
          <p:cNvSpPr txBox="1">
            <a:spLocks noGrp="1"/>
          </p:cNvSpPr>
          <p:nvPr>
            <p:ph type="body" idx="1"/>
          </p:nvPr>
        </p:nvSpPr>
        <p:spPr>
          <a:xfrm>
            <a:off x="262558" y="1052737"/>
            <a:ext cx="5731200" cy="4968600"/>
          </a:xfrm>
          <a:prstGeom prst="rect">
            <a:avLst/>
          </a:prstGeom>
          <a:noFill/>
          <a:ln>
            <a:noFill/>
          </a:ln>
        </p:spPr>
        <p:txBody>
          <a:bodyPr spcFirstLastPara="1" wrap="square" lIns="91425" tIns="45700" rIns="91425" bIns="45700" anchor="t" anchorCtr="0">
            <a:normAutofit fontScale="70000" lnSpcReduction="20000"/>
          </a:bodyPr>
          <a:lstStyle/>
          <a:p>
            <a:pPr marL="548640" lvl="0" indent="-411480" algn="l" rtl="0">
              <a:spcBef>
                <a:spcPts val="0"/>
              </a:spcBef>
              <a:spcAft>
                <a:spcPts val="0"/>
              </a:spcAft>
              <a:buSzPct val="65000"/>
              <a:buChar char="▣"/>
            </a:pPr>
            <a:r>
              <a:rPr lang="es-CL" sz="2800" b="1">
                <a:solidFill>
                  <a:srgbClr val="002060"/>
                </a:solidFill>
              </a:rPr>
              <a:t>19  Jehová habló sobre vosotros, oh reliquias de Judá: No entréis en Egipto: sabed por cierto que os aviso hoy.</a:t>
            </a:r>
            <a:endParaRPr/>
          </a:p>
          <a:p>
            <a:pPr marL="548640" lvl="0" indent="-411480" algn="l" rtl="0">
              <a:spcBef>
                <a:spcPts val="392"/>
              </a:spcBef>
              <a:spcAft>
                <a:spcPts val="0"/>
              </a:spcAft>
              <a:buSzPct val="65000"/>
              <a:buChar char="▣"/>
            </a:pPr>
            <a:r>
              <a:rPr lang="es-CL" sz="2800" b="1">
                <a:solidFill>
                  <a:srgbClr val="002060"/>
                </a:solidFill>
              </a:rPr>
              <a:t>20 </a:t>
            </a:r>
            <a:r>
              <a:rPr lang="es-CL" sz="2800" b="1">
                <a:solidFill>
                  <a:srgbClr val="7030A0"/>
                </a:solidFill>
              </a:rPr>
              <a:t> ¿Por qué hicisteis errar vuestras almas? </a:t>
            </a:r>
            <a:r>
              <a:rPr lang="es-CL" sz="2800" b="1">
                <a:solidFill>
                  <a:srgbClr val="C00000"/>
                </a:solidFill>
              </a:rPr>
              <a:t>porque vosotros me enviasteis á Jehová vuestro Dios,</a:t>
            </a:r>
            <a:r>
              <a:rPr lang="es-CL" sz="2800" b="1">
                <a:solidFill>
                  <a:srgbClr val="002060"/>
                </a:solidFill>
              </a:rPr>
              <a:t> diciendo: Ora por nosotros á Jehová nuestro Dios; y conforme á todas las cosas que Jehová nuestro Dios dijere, háznoslo saber así, y lo pondremos por obra.</a:t>
            </a:r>
            <a:endParaRPr/>
          </a:p>
          <a:p>
            <a:pPr marL="548640" lvl="0" indent="-411480" algn="l" rtl="0">
              <a:spcBef>
                <a:spcPts val="392"/>
              </a:spcBef>
              <a:spcAft>
                <a:spcPts val="0"/>
              </a:spcAft>
              <a:buSzPct val="65000"/>
              <a:buChar char="▣"/>
            </a:pPr>
            <a:r>
              <a:rPr lang="es-CL" sz="2800" b="1">
                <a:solidFill>
                  <a:srgbClr val="002060"/>
                </a:solidFill>
              </a:rPr>
              <a:t>21  Y os lo he denunciado hoy, y no habéis obedecido á la voz de Jehová vuestro Dios, ni á todas las cosas por las cuales me envió á vosotros.</a:t>
            </a:r>
            <a:endParaRPr/>
          </a:p>
          <a:p>
            <a:pPr marL="548640" lvl="0" indent="-411480" algn="l" rtl="0">
              <a:spcBef>
                <a:spcPts val="392"/>
              </a:spcBef>
              <a:spcAft>
                <a:spcPts val="0"/>
              </a:spcAft>
              <a:buSzPct val="65000"/>
              <a:buChar char="▣"/>
            </a:pPr>
            <a:r>
              <a:rPr lang="es-CL" sz="2800" b="1">
                <a:solidFill>
                  <a:srgbClr val="002060"/>
                </a:solidFill>
              </a:rPr>
              <a:t>22  </a:t>
            </a:r>
            <a:r>
              <a:rPr lang="es-CL" sz="2800" b="1">
                <a:solidFill>
                  <a:srgbClr val="0070C0"/>
                </a:solidFill>
              </a:rPr>
              <a:t>Ahora pues sabed de cierto que á cuchillo, y de hambre y pestilencia, </a:t>
            </a:r>
            <a:r>
              <a:rPr lang="es-CL" sz="2800" b="1" u="sng">
                <a:solidFill>
                  <a:srgbClr val="0070C0"/>
                </a:solidFill>
              </a:rPr>
              <a:t>moriréis en el lugar donde deseasteis entrar para peregrinar allí</a:t>
            </a:r>
            <a:r>
              <a:rPr lang="es-CL" sz="2800" b="1">
                <a:solidFill>
                  <a:srgbClr val="0070C0"/>
                </a:solidFill>
              </a:rPr>
              <a:t>.</a:t>
            </a:r>
            <a:endParaRPr sz="2800" b="1">
              <a:solidFill>
                <a:srgbClr val="0070C0"/>
              </a:solidFill>
            </a:endParaRPr>
          </a:p>
        </p:txBody>
      </p:sp>
      <p:sp>
        <p:nvSpPr>
          <p:cNvPr id="61492" name="Google Shape;61492;p8"/>
          <p:cNvSpPr txBox="1">
            <a:spLocks noGrp="1"/>
          </p:cNvSpPr>
          <p:nvPr>
            <p:ph type="body" idx="2"/>
          </p:nvPr>
        </p:nvSpPr>
        <p:spPr>
          <a:xfrm>
            <a:off x="6096000" y="1124745"/>
            <a:ext cx="5687700" cy="5400600"/>
          </a:xfrm>
          <a:prstGeom prst="rect">
            <a:avLst/>
          </a:prstGeom>
          <a:noFill/>
          <a:ln>
            <a:noFill/>
          </a:ln>
        </p:spPr>
        <p:txBody>
          <a:bodyPr spcFirstLastPara="1" wrap="square" lIns="91425" tIns="45700" rIns="91425" bIns="45700" anchor="t" anchorCtr="0">
            <a:normAutofit fontScale="70000" lnSpcReduction="20000"/>
          </a:bodyPr>
          <a:lstStyle/>
          <a:p>
            <a:pPr marL="548640" lvl="0" indent="-411480" algn="l" rtl="0">
              <a:spcBef>
                <a:spcPts val="0"/>
              </a:spcBef>
              <a:spcAft>
                <a:spcPts val="0"/>
              </a:spcAft>
              <a:buSzPct val="65000"/>
              <a:buChar char="▣"/>
            </a:pPr>
            <a:r>
              <a:rPr lang="es-CL" sz="2800" b="1">
                <a:solidFill>
                  <a:srgbClr val="7030A0"/>
                </a:solidFill>
              </a:rPr>
              <a:t>- Buscaron a Dios, pero ya tenían su decisión tomada </a:t>
            </a:r>
            <a:endParaRPr sz="2800" b="1">
              <a:solidFill>
                <a:srgbClr val="C00000"/>
              </a:solidFill>
            </a:endParaRPr>
          </a:p>
          <a:p>
            <a:pPr marL="548640" lvl="0" indent="-411480" algn="l" rtl="0">
              <a:spcBef>
                <a:spcPts val="392"/>
              </a:spcBef>
              <a:spcAft>
                <a:spcPts val="0"/>
              </a:spcAft>
              <a:buSzPct val="65000"/>
              <a:buChar char="▣"/>
            </a:pPr>
            <a:r>
              <a:rPr lang="es-CL" sz="2800" b="1">
                <a:solidFill>
                  <a:srgbClr val="C00000"/>
                </a:solidFill>
              </a:rPr>
              <a:t>- ellos habían dicho ( á la voz de Jehová nuestro Dios, al cual te enviamos, obedeceremos) no hablaron con sinceridad</a:t>
            </a:r>
            <a:endParaRPr/>
          </a:p>
          <a:p>
            <a:pPr marL="548640" lvl="0" indent="-411480" algn="l" rtl="0">
              <a:spcBef>
                <a:spcPts val="392"/>
              </a:spcBef>
              <a:spcAft>
                <a:spcPts val="0"/>
              </a:spcAft>
              <a:buSzPct val="65000"/>
              <a:buChar char="▣"/>
            </a:pPr>
            <a:r>
              <a:rPr lang="es-CL" sz="2800" b="1">
                <a:solidFill>
                  <a:srgbClr val="0070C0"/>
                </a:solidFill>
              </a:rPr>
              <a:t>- Ellos habían visto el juicio sobre Jerusalén, y aún así decidieron ir a Egipto por lo tanto el juicio de Dios los alcanzará </a:t>
            </a:r>
            <a:endParaRPr/>
          </a:p>
        </p:txBody>
      </p:sp>
      <p:sp>
        <p:nvSpPr>
          <p:cNvPr id="61493" name="Google Shape;61493;p8"/>
          <p:cNvSpPr txBox="1">
            <a:spLocks noGrp="1"/>
          </p:cNvSpPr>
          <p:nvPr>
            <p:ph type="ftr" idx="11"/>
          </p:nvPr>
        </p:nvSpPr>
        <p:spPr>
          <a:xfrm>
            <a:off x="334566" y="5872187"/>
            <a:ext cx="5759700" cy="365100"/>
          </a:xfrm>
          <a:prstGeom prst="rect">
            <a:avLst/>
          </a:prstGeom>
          <a:noFill/>
          <a:ln>
            <a:noFill/>
          </a:ln>
        </p:spPr>
        <p:txBody>
          <a:bodyPr spcFirstLastPara="1" wrap="square" lIns="91425" tIns="45700" rIns="91425" bIns="45700" anchor="b" anchorCtr="0">
            <a:noAutofit/>
          </a:bodyPr>
          <a:lstStyle/>
          <a:p>
            <a:pPr marL="0" lvl="0" indent="0" algn="ctr" rtl="0">
              <a:spcBef>
                <a:spcPts val="0"/>
              </a:spcBef>
              <a:spcAft>
                <a:spcPts val="0"/>
              </a:spcAft>
              <a:buNone/>
            </a:pPr>
            <a:r>
              <a:rPr lang="es-CL" sz="1400" b="1">
                <a:solidFill>
                  <a:srgbClr val="002060"/>
                </a:solidFill>
              </a:rPr>
              <a:t>Jeremías 42 y 43</a:t>
            </a:r>
            <a:endParaRPr sz="1400" b="1">
              <a:solidFill>
                <a:srgbClr val="C00000"/>
              </a:solidFill>
            </a:endParaRPr>
          </a:p>
        </p:txBody>
      </p:sp>
      <p:pic>
        <p:nvPicPr>
          <p:cNvPr id="61494" name="Google Shape;61494;p8" descr="https://explorandolafe.wordpress.com/wp-content/uploads/2017/07/jeremc3adas-43-la-emigracic3b3n-a-egipto.jpg?w=750"/>
          <p:cNvPicPr preferRelativeResize="0"/>
          <p:nvPr/>
        </p:nvPicPr>
        <p:blipFill rotWithShape="1">
          <a:blip r:embed="rId3">
            <a:alphaModFix/>
          </a:blip>
          <a:srcRect/>
          <a:stretch/>
        </p:blipFill>
        <p:spPr>
          <a:xfrm>
            <a:off x="6094413" y="4581128"/>
            <a:ext cx="5755749" cy="1980143"/>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pie de página"/>
          <p:cNvSpPr>
            <a:spLocks noGrp="1"/>
          </p:cNvSpPr>
          <p:nvPr>
            <p:ph type="ftr" sz="quarter" idx="11"/>
          </p:nvPr>
        </p:nvSpPr>
        <p:spPr/>
        <p:txBody>
          <a:bodyPr/>
          <a:lstStyle/>
          <a:p>
            <a:r>
              <a:rPr lang="es-CL"/>
              <a:t>Jeremías 42 y 43</a:t>
            </a:r>
          </a:p>
        </p:txBody>
      </p:sp>
      <p:sp>
        <p:nvSpPr>
          <p:cNvPr id="3" name="2 Rectángulo"/>
          <p:cNvSpPr/>
          <p:nvPr/>
        </p:nvSpPr>
        <p:spPr>
          <a:xfrm>
            <a:off x="3626432" y="1124744"/>
            <a:ext cx="4935967" cy="923330"/>
          </a:xfrm>
          <a:prstGeom prst="rect">
            <a:avLst/>
          </a:prstGeom>
          <a:noFill/>
        </p:spPr>
        <p:txBody>
          <a:bodyPr wrap="none" lIns="91440" tIns="45720" rIns="91440" bIns="45720">
            <a:spAutoFit/>
          </a:bodyPr>
          <a:lstStyle/>
          <a:p>
            <a:pPr algn="ctr"/>
            <a:r>
              <a:rPr lang="es-ES" sz="5400" b="1" cap="none" spc="0" dirty="0">
                <a:ln w="50800"/>
                <a:solidFill>
                  <a:schemeClr val="bg1">
                    <a:shade val="50000"/>
                  </a:schemeClr>
                </a:solidFill>
                <a:effectLst/>
              </a:rPr>
              <a:t>Verdad Bíblica</a:t>
            </a:r>
          </a:p>
        </p:txBody>
      </p:sp>
      <p:sp>
        <p:nvSpPr>
          <p:cNvPr id="4" name="3 Rectángulo"/>
          <p:cNvSpPr/>
          <p:nvPr/>
        </p:nvSpPr>
        <p:spPr>
          <a:xfrm>
            <a:off x="1193872" y="2967335"/>
            <a:ext cx="9802684" cy="1754326"/>
          </a:xfrm>
          <a:prstGeom prst="rect">
            <a:avLst/>
          </a:prstGeom>
          <a:noFill/>
        </p:spPr>
        <p:txBody>
          <a:bodyPr wrap="none" lIns="91440" tIns="45720" rIns="91440" bIns="45720">
            <a:spAutoFit/>
          </a:bodyPr>
          <a:lstStyle/>
          <a:p>
            <a:pPr algn="ctr"/>
            <a:r>
              <a:rPr lang="es-ES" sz="5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Obedecer a Dios </a:t>
            </a:r>
          </a:p>
          <a:p>
            <a:pPr algn="ctr"/>
            <a:r>
              <a:rPr lang="es-ES" sz="5400" b="1" cap="all" spc="0"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y no a nuestros deseos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pie de página"/>
          <p:cNvSpPr>
            <a:spLocks noGrp="1"/>
          </p:cNvSpPr>
          <p:nvPr>
            <p:ph type="ftr" sz="quarter" idx="11"/>
          </p:nvPr>
        </p:nvSpPr>
        <p:spPr/>
        <p:txBody>
          <a:bodyPr/>
          <a:lstStyle/>
          <a:p>
            <a:r>
              <a:rPr lang="es-CL"/>
              <a:t>Jeremías 42 y 43</a:t>
            </a:r>
          </a:p>
        </p:txBody>
      </p:sp>
      <p:sp>
        <p:nvSpPr>
          <p:cNvPr id="3" name="2 Rectángulo"/>
          <p:cNvSpPr/>
          <p:nvPr/>
        </p:nvSpPr>
        <p:spPr>
          <a:xfrm>
            <a:off x="1198662" y="620688"/>
            <a:ext cx="9577064" cy="5078313"/>
          </a:xfrm>
          <a:prstGeom prst="rect">
            <a:avLst/>
          </a:prstGeom>
        </p:spPr>
        <p:txBody>
          <a:bodyPr wrap="square">
            <a:spAutoFit/>
          </a:bodyPr>
          <a:lstStyle/>
          <a:p>
            <a:r>
              <a:rPr lang="es-CL" sz="5400" b="1" dirty="0">
                <a:solidFill>
                  <a:srgbClr val="002060"/>
                </a:solidFill>
              </a:rPr>
              <a:t>Bosquejo Jeremías 43 </a:t>
            </a:r>
          </a:p>
          <a:p>
            <a:endParaRPr lang="es-CL" sz="5400" b="1" dirty="0">
              <a:solidFill>
                <a:srgbClr val="002060"/>
              </a:solidFill>
            </a:endParaRPr>
          </a:p>
          <a:p>
            <a:r>
              <a:rPr lang="es-CL" sz="5400" b="1" dirty="0">
                <a:solidFill>
                  <a:srgbClr val="002060"/>
                </a:solidFill>
              </a:rPr>
              <a:t>Los líderes llevan al pueblo a Egipto. (1-7) </a:t>
            </a:r>
          </a:p>
          <a:p>
            <a:r>
              <a:rPr lang="es-CL" sz="5400" b="1" dirty="0">
                <a:solidFill>
                  <a:srgbClr val="002060"/>
                </a:solidFill>
              </a:rPr>
              <a:t>Jeremías predice la conquista de Egipto. (8-13)</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61495"/>
        <p:cNvGrpSpPr/>
        <p:nvPr/>
      </p:nvGrpSpPr>
      <p:grpSpPr>
        <a:xfrm>
          <a:off x="0" y="0"/>
          <a:ext cx="0" cy="0"/>
          <a:chOff x="0" y="0"/>
          <a:chExt cx="0" cy="0"/>
        </a:xfrm>
      </p:grpSpPr>
      <p:sp>
        <p:nvSpPr>
          <p:cNvPr id="61496" name="Google Shape;61496;p9"/>
          <p:cNvSpPr txBox="1">
            <a:spLocks noGrp="1"/>
          </p:cNvSpPr>
          <p:nvPr>
            <p:ph type="title"/>
          </p:nvPr>
        </p:nvSpPr>
        <p:spPr>
          <a:xfrm>
            <a:off x="609521" y="274638"/>
            <a:ext cx="10971300" cy="1143000"/>
          </a:xfrm>
          <a:prstGeom prst="rect">
            <a:avLst/>
          </a:prstGeom>
          <a:noFill/>
          <a:ln>
            <a:noFill/>
          </a:ln>
        </p:spPr>
        <p:txBody>
          <a:bodyPr spcFirstLastPara="1" wrap="square" lIns="91425" tIns="45700" rIns="91425" bIns="45700" anchor="ctr" anchorCtr="0">
            <a:normAutofit fontScale="90000"/>
          </a:bodyPr>
          <a:lstStyle/>
          <a:p>
            <a:pPr marL="0" lvl="0" indent="0" algn="ctr" rtl="0">
              <a:spcBef>
                <a:spcPts val="0"/>
              </a:spcBef>
              <a:spcAft>
                <a:spcPts val="0"/>
              </a:spcAft>
              <a:buClr>
                <a:srgbClr val="002060"/>
              </a:buClr>
              <a:buSzPct val="100000"/>
              <a:buFont typeface="Lucida Sans"/>
              <a:buNone/>
            </a:pPr>
            <a:r>
              <a:rPr lang="es-CL" cap="none">
                <a:solidFill>
                  <a:srgbClr val="002060"/>
                </a:solidFill>
              </a:rPr>
              <a:t>UNA SOLICITUD Y UNA RESPUESTA</a:t>
            </a:r>
            <a:br>
              <a:rPr lang="es-CL" cap="none">
                <a:solidFill>
                  <a:srgbClr val="002060"/>
                </a:solidFill>
              </a:rPr>
            </a:br>
            <a:endParaRPr>
              <a:solidFill>
                <a:srgbClr val="002060"/>
              </a:solidFill>
            </a:endParaRPr>
          </a:p>
        </p:txBody>
      </p:sp>
      <p:sp>
        <p:nvSpPr>
          <p:cNvPr id="61497" name="Google Shape;61497;p9"/>
          <p:cNvSpPr txBox="1">
            <a:spLocks noGrp="1"/>
          </p:cNvSpPr>
          <p:nvPr>
            <p:ph type="body" idx="1"/>
          </p:nvPr>
        </p:nvSpPr>
        <p:spPr>
          <a:xfrm>
            <a:off x="262558" y="1052737"/>
            <a:ext cx="5731200" cy="4968600"/>
          </a:xfrm>
          <a:prstGeom prst="rect">
            <a:avLst/>
          </a:prstGeom>
          <a:noFill/>
          <a:ln>
            <a:noFill/>
          </a:ln>
        </p:spPr>
        <p:txBody>
          <a:bodyPr spcFirstLastPara="1" wrap="square" lIns="91425" tIns="45700" rIns="91425" bIns="45700" anchor="t" anchorCtr="0">
            <a:normAutofit/>
          </a:bodyPr>
          <a:lstStyle/>
          <a:p>
            <a:pPr marL="548640" lvl="0" indent="-411480" algn="l" rtl="0">
              <a:spcBef>
                <a:spcPts val="0"/>
              </a:spcBef>
              <a:spcAft>
                <a:spcPts val="0"/>
              </a:spcAft>
              <a:buSzPts val="1300"/>
              <a:buChar char="▣"/>
            </a:pPr>
            <a:r>
              <a:rPr lang="es-CL" sz="2000" b="1">
                <a:solidFill>
                  <a:srgbClr val="002060"/>
                </a:solidFill>
              </a:rPr>
              <a:t>1  Y ACONTECIO que como Jeremías acabó de hablar á todo el pueblo todas las palabras de Jehová Dios de ellos, todas estas palabras por las cuales Jehová Dios de ellos le había enviado á ellos mismos,</a:t>
            </a:r>
            <a:endParaRPr/>
          </a:p>
          <a:p>
            <a:pPr marL="548640" lvl="0" indent="-411480" algn="l" rtl="0">
              <a:spcBef>
                <a:spcPts val="400"/>
              </a:spcBef>
              <a:spcAft>
                <a:spcPts val="0"/>
              </a:spcAft>
              <a:buSzPts val="1300"/>
              <a:buChar char="▣"/>
            </a:pPr>
            <a:r>
              <a:rPr lang="es-CL" sz="2000" b="1">
                <a:solidFill>
                  <a:srgbClr val="002060"/>
                </a:solidFill>
              </a:rPr>
              <a:t>2  Dijo </a:t>
            </a:r>
            <a:r>
              <a:rPr lang="es-CL" sz="2000" b="1">
                <a:solidFill>
                  <a:srgbClr val="FF0000"/>
                </a:solidFill>
              </a:rPr>
              <a:t>Azarías</a:t>
            </a:r>
            <a:r>
              <a:rPr lang="es-CL" sz="2000" b="1">
                <a:solidFill>
                  <a:srgbClr val="002060"/>
                </a:solidFill>
              </a:rPr>
              <a:t> hijo de Osaías, y </a:t>
            </a:r>
            <a:r>
              <a:rPr lang="es-CL" sz="2000" b="1">
                <a:solidFill>
                  <a:srgbClr val="FF0000"/>
                </a:solidFill>
              </a:rPr>
              <a:t>Johanán</a:t>
            </a:r>
            <a:r>
              <a:rPr lang="es-CL" sz="2000" b="1">
                <a:solidFill>
                  <a:srgbClr val="002060"/>
                </a:solidFill>
              </a:rPr>
              <a:t> hijo de Carea</a:t>
            </a:r>
            <a:r>
              <a:rPr lang="es-CL" sz="2000" b="1">
                <a:solidFill>
                  <a:srgbClr val="FF0000"/>
                </a:solidFill>
              </a:rPr>
              <a:t>, y todos los varones soberbios</a:t>
            </a:r>
            <a:r>
              <a:rPr lang="es-CL" sz="2000" b="1">
                <a:solidFill>
                  <a:srgbClr val="002060"/>
                </a:solidFill>
              </a:rPr>
              <a:t> dijeron á </a:t>
            </a:r>
            <a:r>
              <a:rPr lang="es-CL" sz="2000" b="1">
                <a:solidFill>
                  <a:srgbClr val="7030A0"/>
                </a:solidFill>
              </a:rPr>
              <a:t>Jeremías:Mentira dices; no te ha enviado Jehová nuestro Dios para decir</a:t>
            </a:r>
            <a:r>
              <a:rPr lang="es-CL" sz="2000" b="1">
                <a:solidFill>
                  <a:srgbClr val="002060"/>
                </a:solidFill>
              </a:rPr>
              <a:t>: </a:t>
            </a:r>
            <a:r>
              <a:rPr lang="es-CL" sz="2000" b="1">
                <a:solidFill>
                  <a:srgbClr val="0070C0"/>
                </a:solidFill>
              </a:rPr>
              <a:t>No entréis en Egipto á peregrinar allí.</a:t>
            </a:r>
            <a:endParaRPr/>
          </a:p>
          <a:p>
            <a:pPr marL="548640" lvl="0" indent="-411480" algn="l" rtl="0">
              <a:spcBef>
                <a:spcPts val="400"/>
              </a:spcBef>
              <a:spcAft>
                <a:spcPts val="0"/>
              </a:spcAft>
              <a:buSzPts val="1300"/>
              <a:buChar char="▣"/>
            </a:pPr>
            <a:r>
              <a:rPr lang="es-CL" sz="2000" b="1">
                <a:solidFill>
                  <a:srgbClr val="002060"/>
                </a:solidFill>
              </a:rPr>
              <a:t>3  </a:t>
            </a:r>
            <a:r>
              <a:rPr lang="es-CL" sz="2000" b="1">
                <a:solidFill>
                  <a:srgbClr val="C00000"/>
                </a:solidFill>
              </a:rPr>
              <a:t>Sino que Baruch hijo de Nerías te incita contra nosotros</a:t>
            </a:r>
            <a:r>
              <a:rPr lang="es-CL" sz="2000" b="1">
                <a:solidFill>
                  <a:srgbClr val="002060"/>
                </a:solidFill>
              </a:rPr>
              <a:t>, para entregarnos en mano de los Caldeos, para matarnos y para hacernos trasportar á Babilonia.</a:t>
            </a:r>
            <a:endParaRPr sz="2000" b="1">
              <a:solidFill>
                <a:srgbClr val="002060"/>
              </a:solidFill>
            </a:endParaRPr>
          </a:p>
        </p:txBody>
      </p:sp>
      <p:sp>
        <p:nvSpPr>
          <p:cNvPr id="61498" name="Google Shape;61498;p9"/>
          <p:cNvSpPr txBox="1">
            <a:spLocks noGrp="1"/>
          </p:cNvSpPr>
          <p:nvPr>
            <p:ph type="body" idx="2"/>
          </p:nvPr>
        </p:nvSpPr>
        <p:spPr>
          <a:xfrm>
            <a:off x="6096000" y="908720"/>
            <a:ext cx="5687700" cy="5400600"/>
          </a:xfrm>
          <a:prstGeom prst="rect">
            <a:avLst/>
          </a:prstGeom>
          <a:noFill/>
          <a:ln>
            <a:noFill/>
          </a:ln>
        </p:spPr>
        <p:txBody>
          <a:bodyPr spcFirstLastPara="1" wrap="square" lIns="91425" tIns="45700" rIns="91425" bIns="45700" anchor="t" anchorCtr="0">
            <a:normAutofit/>
          </a:bodyPr>
          <a:lstStyle/>
          <a:p>
            <a:pPr marL="548640" lvl="0" indent="-411480" algn="l" rtl="0">
              <a:spcBef>
                <a:spcPts val="0"/>
              </a:spcBef>
              <a:spcAft>
                <a:spcPts val="0"/>
              </a:spcAft>
              <a:buSzPts val="1690"/>
              <a:buChar char="▣"/>
            </a:pPr>
            <a:r>
              <a:rPr lang="es-CL" b="1">
                <a:solidFill>
                  <a:srgbClr val="7030A0"/>
                </a:solidFill>
              </a:rPr>
              <a:t>- </a:t>
            </a:r>
            <a:r>
              <a:rPr lang="es-CL" sz="2800" b="1">
                <a:solidFill>
                  <a:srgbClr val="FF0000"/>
                </a:solidFill>
              </a:rPr>
              <a:t>Azarías</a:t>
            </a:r>
            <a:r>
              <a:rPr lang="es-CL" sz="2800" b="1">
                <a:solidFill>
                  <a:srgbClr val="002060"/>
                </a:solidFill>
              </a:rPr>
              <a:t>, </a:t>
            </a:r>
            <a:r>
              <a:rPr lang="es-CL" sz="2800" b="1">
                <a:solidFill>
                  <a:srgbClr val="FF0000"/>
                </a:solidFill>
              </a:rPr>
              <a:t>Johanán, y todos los varones soberbios (Jeremías 42.20)</a:t>
            </a:r>
            <a:endParaRPr/>
          </a:p>
          <a:p>
            <a:pPr marL="548640" lvl="0" indent="-411480" algn="l" rtl="0">
              <a:spcBef>
                <a:spcPts val="560"/>
              </a:spcBef>
              <a:spcAft>
                <a:spcPts val="0"/>
              </a:spcAft>
              <a:buSzPts val="1820"/>
              <a:buChar char="▣"/>
            </a:pPr>
            <a:r>
              <a:rPr lang="es-CL" sz="2800" b="1">
                <a:solidFill>
                  <a:srgbClr val="7030A0"/>
                </a:solidFill>
              </a:rPr>
              <a:t>- Mentira dices; no te ha enviado Jehová nuestro Dios para decir</a:t>
            </a:r>
            <a:endParaRPr/>
          </a:p>
          <a:p>
            <a:pPr marL="548640" lvl="0" indent="-411480" algn="l" rtl="0">
              <a:spcBef>
                <a:spcPts val="560"/>
              </a:spcBef>
              <a:spcAft>
                <a:spcPts val="0"/>
              </a:spcAft>
              <a:buSzPts val="1820"/>
              <a:buChar char="▣"/>
            </a:pPr>
            <a:r>
              <a:rPr lang="es-CL" sz="2800" b="1">
                <a:solidFill>
                  <a:srgbClr val="7030A0"/>
                </a:solidFill>
              </a:rPr>
              <a:t>- No creían que el mensaje era de Dios</a:t>
            </a:r>
            <a:endParaRPr/>
          </a:p>
          <a:p>
            <a:pPr marL="548640" lvl="0" indent="-411480" algn="l" rtl="0">
              <a:spcBef>
                <a:spcPts val="560"/>
              </a:spcBef>
              <a:spcAft>
                <a:spcPts val="0"/>
              </a:spcAft>
              <a:buSzPts val="1820"/>
              <a:buChar char="▣"/>
            </a:pPr>
            <a:r>
              <a:rPr lang="es-CL" sz="2800" b="1">
                <a:solidFill>
                  <a:srgbClr val="7030A0"/>
                </a:solidFill>
              </a:rPr>
              <a:t>- acusación contra Jeremías </a:t>
            </a:r>
            <a:endParaRPr b="1">
              <a:solidFill>
                <a:srgbClr val="7030A0"/>
              </a:solidFill>
            </a:endParaRPr>
          </a:p>
        </p:txBody>
      </p:sp>
      <p:sp>
        <p:nvSpPr>
          <p:cNvPr id="61499" name="Google Shape;61499;p9"/>
          <p:cNvSpPr txBox="1">
            <a:spLocks noGrp="1"/>
          </p:cNvSpPr>
          <p:nvPr>
            <p:ph type="ftr" idx="11"/>
          </p:nvPr>
        </p:nvSpPr>
        <p:spPr>
          <a:xfrm>
            <a:off x="334566" y="5949280"/>
            <a:ext cx="5759700" cy="365100"/>
          </a:xfrm>
          <a:prstGeom prst="rect">
            <a:avLst/>
          </a:prstGeom>
          <a:noFill/>
          <a:ln>
            <a:noFill/>
          </a:ln>
        </p:spPr>
        <p:txBody>
          <a:bodyPr spcFirstLastPara="1" wrap="square" lIns="91425" tIns="45700" rIns="91425" bIns="45700" anchor="b" anchorCtr="0">
            <a:noAutofit/>
          </a:bodyPr>
          <a:lstStyle/>
          <a:p>
            <a:pPr marL="0" lvl="0" indent="0" algn="ctr" rtl="0">
              <a:spcBef>
                <a:spcPts val="0"/>
              </a:spcBef>
              <a:spcAft>
                <a:spcPts val="0"/>
              </a:spcAft>
              <a:buNone/>
            </a:pPr>
            <a:r>
              <a:rPr lang="es-CL" sz="1400" b="1">
                <a:solidFill>
                  <a:srgbClr val="002060"/>
                </a:solidFill>
              </a:rPr>
              <a:t>Jeremías 42 y 43</a:t>
            </a:r>
            <a:endParaRPr sz="1400" b="1">
              <a:solidFill>
                <a:srgbClr val="C00000"/>
              </a:solidFill>
            </a:endParaRPr>
          </a:p>
        </p:txBody>
      </p:sp>
      <p:pic>
        <p:nvPicPr>
          <p:cNvPr id="61500" name="Google Shape;61500;p9" descr="https://explorandolafe.wordpress.com/wp-content/uploads/2017/07/jeremc3adas-43-la-emigracic3b3n-a-egipto.jpg?w=750"/>
          <p:cNvPicPr preferRelativeResize="0"/>
          <p:nvPr/>
        </p:nvPicPr>
        <p:blipFill rotWithShape="1">
          <a:blip r:embed="rId3">
            <a:alphaModFix/>
          </a:blip>
          <a:srcRect/>
          <a:stretch/>
        </p:blipFill>
        <p:spPr>
          <a:xfrm>
            <a:off x="6527254" y="5262781"/>
            <a:ext cx="5322907" cy="1298490"/>
          </a:xfrm>
          <a:prstGeom prst="rect">
            <a:avLst/>
          </a:prstGeom>
          <a:noFill/>
          <a:ln>
            <a:noFill/>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pie de página"/>
          <p:cNvSpPr>
            <a:spLocks noGrp="1"/>
          </p:cNvSpPr>
          <p:nvPr>
            <p:ph type="ftr" sz="quarter" idx="11"/>
          </p:nvPr>
        </p:nvSpPr>
        <p:spPr/>
        <p:txBody>
          <a:bodyPr/>
          <a:lstStyle/>
          <a:p>
            <a:r>
              <a:rPr lang="es-CL"/>
              <a:t>Jeremías 42 y 43</a:t>
            </a:r>
          </a:p>
        </p:txBody>
      </p:sp>
      <p:sp>
        <p:nvSpPr>
          <p:cNvPr id="3" name="2 Rectángulo"/>
          <p:cNvSpPr/>
          <p:nvPr/>
        </p:nvSpPr>
        <p:spPr>
          <a:xfrm>
            <a:off x="334566" y="404664"/>
            <a:ext cx="11089232" cy="5078313"/>
          </a:xfrm>
          <a:prstGeom prst="rect">
            <a:avLst/>
          </a:prstGeom>
        </p:spPr>
        <p:txBody>
          <a:bodyPr wrap="square">
            <a:spAutoFit/>
          </a:bodyPr>
          <a:lstStyle/>
          <a:p>
            <a:r>
              <a:rPr lang="es-CL" sz="5400" dirty="0">
                <a:solidFill>
                  <a:srgbClr val="002060"/>
                </a:solidFill>
              </a:rPr>
              <a:t>Génesis 11:6</a:t>
            </a:r>
          </a:p>
          <a:p>
            <a:r>
              <a:rPr lang="es-CL" sz="5400" dirty="0">
                <a:solidFill>
                  <a:srgbClr val="002060"/>
                </a:solidFill>
              </a:rPr>
              <a:t>Y dijo Jehová: He aquí el pueblo es uno, y todos éstos tienen un lenguaje: y han comenzado á obrar, </a:t>
            </a:r>
            <a:r>
              <a:rPr lang="es-CL" sz="5400" u="sng" dirty="0">
                <a:solidFill>
                  <a:srgbClr val="C00000"/>
                </a:solidFill>
              </a:rPr>
              <a:t>y nada les retraerá ahora de lo que han pensando hacer.</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61501"/>
        <p:cNvGrpSpPr/>
        <p:nvPr/>
      </p:nvGrpSpPr>
      <p:grpSpPr>
        <a:xfrm>
          <a:off x="0" y="0"/>
          <a:ext cx="0" cy="0"/>
          <a:chOff x="0" y="0"/>
          <a:chExt cx="0" cy="0"/>
        </a:xfrm>
      </p:grpSpPr>
      <p:sp>
        <p:nvSpPr>
          <p:cNvPr id="61502" name="Google Shape;61502;p10"/>
          <p:cNvSpPr txBox="1">
            <a:spLocks noGrp="1"/>
          </p:cNvSpPr>
          <p:nvPr>
            <p:ph type="title"/>
          </p:nvPr>
        </p:nvSpPr>
        <p:spPr>
          <a:xfrm>
            <a:off x="609521" y="274638"/>
            <a:ext cx="10971300" cy="1143000"/>
          </a:xfrm>
          <a:prstGeom prst="rect">
            <a:avLst/>
          </a:prstGeom>
          <a:noFill/>
          <a:ln>
            <a:noFill/>
          </a:ln>
        </p:spPr>
        <p:txBody>
          <a:bodyPr spcFirstLastPara="1" wrap="square" lIns="91425" tIns="45700" rIns="91425" bIns="45700" anchor="ctr" anchorCtr="0">
            <a:normAutofit fontScale="90000"/>
          </a:bodyPr>
          <a:lstStyle/>
          <a:p>
            <a:pPr marL="0" lvl="0" indent="0" algn="ctr" rtl="0">
              <a:spcBef>
                <a:spcPts val="0"/>
              </a:spcBef>
              <a:spcAft>
                <a:spcPts val="0"/>
              </a:spcAft>
              <a:buClr>
                <a:srgbClr val="002060"/>
              </a:buClr>
              <a:buSzPct val="100000"/>
              <a:buFont typeface="Lucida Sans"/>
              <a:buNone/>
            </a:pPr>
            <a:r>
              <a:rPr lang="es-CL" cap="none">
                <a:solidFill>
                  <a:srgbClr val="002060"/>
                </a:solidFill>
              </a:rPr>
              <a:t>UNA SOLICITUD Y UNA RESPUESTA</a:t>
            </a:r>
            <a:br>
              <a:rPr lang="es-CL" cap="none">
                <a:solidFill>
                  <a:srgbClr val="002060"/>
                </a:solidFill>
              </a:rPr>
            </a:br>
            <a:endParaRPr>
              <a:solidFill>
                <a:srgbClr val="002060"/>
              </a:solidFill>
            </a:endParaRPr>
          </a:p>
        </p:txBody>
      </p:sp>
      <p:sp>
        <p:nvSpPr>
          <p:cNvPr id="61503" name="Google Shape;61503;p10"/>
          <p:cNvSpPr txBox="1">
            <a:spLocks noGrp="1"/>
          </p:cNvSpPr>
          <p:nvPr>
            <p:ph type="body" idx="1"/>
          </p:nvPr>
        </p:nvSpPr>
        <p:spPr>
          <a:xfrm>
            <a:off x="262558" y="1052737"/>
            <a:ext cx="5731200" cy="4968600"/>
          </a:xfrm>
          <a:prstGeom prst="rect">
            <a:avLst/>
          </a:prstGeom>
          <a:noFill/>
          <a:ln>
            <a:noFill/>
          </a:ln>
        </p:spPr>
        <p:txBody>
          <a:bodyPr spcFirstLastPara="1" wrap="square" lIns="91425" tIns="45700" rIns="91425" bIns="45700" anchor="t" anchorCtr="0">
            <a:normAutofit fontScale="92500" lnSpcReduction="10000"/>
          </a:bodyPr>
          <a:lstStyle/>
          <a:p>
            <a:pPr marL="548640" lvl="0" indent="-411480" algn="l" rtl="0">
              <a:spcBef>
                <a:spcPts val="0"/>
              </a:spcBef>
              <a:spcAft>
                <a:spcPts val="0"/>
              </a:spcAft>
              <a:buSzPct val="64999"/>
              <a:buChar char="▣"/>
            </a:pPr>
            <a:r>
              <a:rPr lang="es-CL" sz="2000" b="1">
                <a:solidFill>
                  <a:srgbClr val="002060"/>
                </a:solidFill>
              </a:rPr>
              <a:t>4 </a:t>
            </a:r>
            <a:r>
              <a:rPr lang="es-CL" sz="2000" b="1">
                <a:solidFill>
                  <a:srgbClr val="FF0000"/>
                </a:solidFill>
              </a:rPr>
              <a:t> </a:t>
            </a:r>
            <a:r>
              <a:rPr lang="es-CL" sz="2000" b="1" u="sng">
                <a:solidFill>
                  <a:srgbClr val="FF0000"/>
                </a:solidFill>
              </a:rPr>
              <a:t>No obedeció pues Johanán hijo de Carea, y todos los oficiales de la gente de guerra, y todo el pueblo</a:t>
            </a:r>
            <a:r>
              <a:rPr lang="es-CL" sz="2000" b="1">
                <a:solidFill>
                  <a:srgbClr val="FF0000"/>
                </a:solidFill>
              </a:rPr>
              <a:t>, á la voz de Jehová para quedarse en tierra de Judá;</a:t>
            </a:r>
            <a:endParaRPr/>
          </a:p>
          <a:p>
            <a:pPr marL="548640" lvl="0" indent="-411480" algn="l" rtl="0">
              <a:spcBef>
                <a:spcPts val="370"/>
              </a:spcBef>
              <a:spcAft>
                <a:spcPts val="0"/>
              </a:spcAft>
              <a:buSzPct val="64999"/>
              <a:buChar char="▣"/>
            </a:pPr>
            <a:r>
              <a:rPr lang="es-CL" sz="2000" b="1">
                <a:solidFill>
                  <a:srgbClr val="002060"/>
                </a:solidFill>
              </a:rPr>
              <a:t>5  </a:t>
            </a:r>
            <a:r>
              <a:rPr lang="es-CL" sz="2000" b="1">
                <a:solidFill>
                  <a:srgbClr val="0070C0"/>
                </a:solidFill>
              </a:rPr>
              <a:t>Antes tomó Johanán </a:t>
            </a:r>
            <a:r>
              <a:rPr lang="es-CL" sz="2000" b="1">
                <a:solidFill>
                  <a:srgbClr val="002060"/>
                </a:solidFill>
              </a:rPr>
              <a:t>hijo de Carea, y </a:t>
            </a:r>
            <a:r>
              <a:rPr lang="es-CL" sz="2000" b="1">
                <a:solidFill>
                  <a:srgbClr val="0070C0"/>
                </a:solidFill>
              </a:rPr>
              <a:t>todos los oficiales</a:t>
            </a:r>
            <a:r>
              <a:rPr lang="es-CL" sz="2000" b="1">
                <a:solidFill>
                  <a:srgbClr val="002060"/>
                </a:solidFill>
              </a:rPr>
              <a:t> de la gente de guerra</a:t>
            </a:r>
            <a:r>
              <a:rPr lang="es-CL" sz="2000" b="1">
                <a:solidFill>
                  <a:srgbClr val="0070C0"/>
                </a:solidFill>
              </a:rPr>
              <a:t>, á todo el resto de Judá,</a:t>
            </a:r>
            <a:r>
              <a:rPr lang="es-CL" sz="2000" b="1">
                <a:solidFill>
                  <a:srgbClr val="002060"/>
                </a:solidFill>
              </a:rPr>
              <a:t> que </a:t>
            </a:r>
            <a:r>
              <a:rPr lang="es-CL" sz="2000" b="1">
                <a:solidFill>
                  <a:srgbClr val="0070C0"/>
                </a:solidFill>
              </a:rPr>
              <a:t>de todas las gentes </a:t>
            </a:r>
            <a:r>
              <a:rPr lang="es-CL" sz="2000" b="1">
                <a:solidFill>
                  <a:srgbClr val="002060"/>
                </a:solidFill>
              </a:rPr>
              <a:t>adonde habían sido echados habían vuelto para morar en tierra de Judá:</a:t>
            </a:r>
            <a:endParaRPr/>
          </a:p>
          <a:p>
            <a:pPr marL="548640" lvl="0" indent="-411480" algn="l" rtl="0">
              <a:spcBef>
                <a:spcPts val="370"/>
              </a:spcBef>
              <a:spcAft>
                <a:spcPts val="0"/>
              </a:spcAft>
              <a:buSzPct val="64999"/>
              <a:buChar char="▣"/>
            </a:pPr>
            <a:r>
              <a:rPr lang="es-CL" sz="2000" b="1">
                <a:solidFill>
                  <a:srgbClr val="002060"/>
                </a:solidFill>
              </a:rPr>
              <a:t>6  </a:t>
            </a:r>
            <a:r>
              <a:rPr lang="es-CL" sz="2000" b="1">
                <a:solidFill>
                  <a:srgbClr val="0070C0"/>
                </a:solidFill>
              </a:rPr>
              <a:t>A hombres, y mujeres, y niños, y á las hijas del rey</a:t>
            </a:r>
            <a:r>
              <a:rPr lang="es-CL" sz="2000" b="1" u="sng">
                <a:solidFill>
                  <a:srgbClr val="0070C0"/>
                </a:solidFill>
              </a:rPr>
              <a:t>, y á toda alma que había dejado Nabuzaradán</a:t>
            </a:r>
            <a:r>
              <a:rPr lang="es-CL" sz="2000" b="1">
                <a:solidFill>
                  <a:srgbClr val="002060"/>
                </a:solidFill>
              </a:rPr>
              <a:t> capitán de la guardia con Gedalías hijo de Ahicam hijo de Saphán, </a:t>
            </a:r>
            <a:r>
              <a:rPr lang="es-CL" sz="2000" b="1" u="sng">
                <a:solidFill>
                  <a:srgbClr val="0070C0"/>
                </a:solidFill>
              </a:rPr>
              <a:t>y á Jeremías profeta, y á Baruch hijo de Nerías;</a:t>
            </a:r>
            <a:endParaRPr sz="2000" b="1" u="sng">
              <a:solidFill>
                <a:srgbClr val="0070C0"/>
              </a:solidFill>
            </a:endParaRPr>
          </a:p>
          <a:p>
            <a:pPr marL="548640" lvl="0" indent="-411480" algn="l" rtl="0">
              <a:spcBef>
                <a:spcPts val="370"/>
              </a:spcBef>
              <a:spcAft>
                <a:spcPts val="0"/>
              </a:spcAft>
              <a:buSzPct val="64999"/>
              <a:buChar char="▣"/>
            </a:pPr>
            <a:r>
              <a:rPr lang="es-CL" sz="2000" b="1">
                <a:solidFill>
                  <a:srgbClr val="002060"/>
                </a:solidFill>
              </a:rPr>
              <a:t>7  </a:t>
            </a:r>
            <a:r>
              <a:rPr lang="es-CL" sz="2000" b="1">
                <a:solidFill>
                  <a:srgbClr val="7030A0"/>
                </a:solidFill>
              </a:rPr>
              <a:t>Y entraron en tierra de Egipto; porque no obedecieron á la voz de Jehová: </a:t>
            </a:r>
            <a:r>
              <a:rPr lang="es-CL" sz="2000" b="1">
                <a:solidFill>
                  <a:srgbClr val="C00000"/>
                </a:solidFill>
              </a:rPr>
              <a:t>y llegaron hasta Taphnes.</a:t>
            </a:r>
            <a:endParaRPr sz="2000" b="1">
              <a:solidFill>
                <a:srgbClr val="C00000"/>
              </a:solidFill>
            </a:endParaRPr>
          </a:p>
        </p:txBody>
      </p:sp>
      <p:sp>
        <p:nvSpPr>
          <p:cNvPr id="61504" name="Google Shape;61504;p10"/>
          <p:cNvSpPr txBox="1">
            <a:spLocks noGrp="1"/>
          </p:cNvSpPr>
          <p:nvPr>
            <p:ph type="body" idx="2"/>
          </p:nvPr>
        </p:nvSpPr>
        <p:spPr>
          <a:xfrm>
            <a:off x="6096000" y="908720"/>
            <a:ext cx="5687700" cy="5400600"/>
          </a:xfrm>
          <a:prstGeom prst="rect">
            <a:avLst/>
          </a:prstGeom>
          <a:noFill/>
          <a:ln>
            <a:noFill/>
          </a:ln>
        </p:spPr>
        <p:txBody>
          <a:bodyPr spcFirstLastPara="1" wrap="square" lIns="91425" tIns="45700" rIns="91425" bIns="45700" anchor="t" anchorCtr="0">
            <a:normAutofit fontScale="92500" lnSpcReduction="10000"/>
          </a:bodyPr>
          <a:lstStyle/>
          <a:p>
            <a:pPr marL="548640" lvl="0" indent="-411479" algn="l" rtl="0">
              <a:spcBef>
                <a:spcPts val="0"/>
              </a:spcBef>
              <a:spcAft>
                <a:spcPts val="0"/>
              </a:spcAft>
              <a:buSzPct val="64999"/>
              <a:buChar char="▣"/>
            </a:pPr>
            <a:r>
              <a:rPr lang="es-CL" b="1">
                <a:solidFill>
                  <a:srgbClr val="7030A0"/>
                </a:solidFill>
              </a:rPr>
              <a:t>- </a:t>
            </a:r>
            <a:r>
              <a:rPr lang="es-CL" sz="2800" b="1">
                <a:solidFill>
                  <a:srgbClr val="FF0000"/>
                </a:solidFill>
              </a:rPr>
              <a:t>Prometieron y no cumplieron (Jeremías 42:5-6)</a:t>
            </a:r>
            <a:endParaRPr/>
          </a:p>
          <a:p>
            <a:pPr marL="548640" lvl="0" indent="-411480" algn="l" rtl="0">
              <a:spcBef>
                <a:spcPts val="518"/>
              </a:spcBef>
              <a:spcAft>
                <a:spcPts val="0"/>
              </a:spcAft>
              <a:buSzPct val="65000"/>
              <a:buChar char="▣"/>
            </a:pPr>
            <a:r>
              <a:rPr lang="es-CL" sz="2800" b="1">
                <a:solidFill>
                  <a:srgbClr val="0070C0"/>
                </a:solidFill>
              </a:rPr>
              <a:t>- No solamente desobedecieron, sino que tomaron a toda la gente y fueron a Egipto</a:t>
            </a:r>
            <a:endParaRPr/>
          </a:p>
          <a:p>
            <a:pPr marL="548640" lvl="0" indent="-411480" algn="l" rtl="0">
              <a:spcBef>
                <a:spcPts val="518"/>
              </a:spcBef>
              <a:spcAft>
                <a:spcPts val="0"/>
              </a:spcAft>
              <a:buSzPct val="65000"/>
              <a:buChar char="▣"/>
            </a:pPr>
            <a:r>
              <a:rPr lang="es-CL" sz="2800" b="1">
                <a:solidFill>
                  <a:srgbClr val="7030A0"/>
                </a:solidFill>
              </a:rPr>
              <a:t>- Los descendientes de Abraham vuelven a Egipto </a:t>
            </a:r>
            <a:endParaRPr b="1">
              <a:solidFill>
                <a:srgbClr val="7030A0"/>
              </a:solidFill>
            </a:endParaRPr>
          </a:p>
        </p:txBody>
      </p:sp>
      <p:sp>
        <p:nvSpPr>
          <p:cNvPr id="61505" name="Google Shape;61505;p10"/>
          <p:cNvSpPr txBox="1">
            <a:spLocks noGrp="1"/>
          </p:cNvSpPr>
          <p:nvPr>
            <p:ph type="ftr" idx="11"/>
          </p:nvPr>
        </p:nvSpPr>
        <p:spPr>
          <a:xfrm>
            <a:off x="334566" y="5949280"/>
            <a:ext cx="5759700" cy="365100"/>
          </a:xfrm>
          <a:prstGeom prst="rect">
            <a:avLst/>
          </a:prstGeom>
          <a:noFill/>
          <a:ln>
            <a:noFill/>
          </a:ln>
        </p:spPr>
        <p:txBody>
          <a:bodyPr spcFirstLastPara="1" wrap="square" lIns="91425" tIns="45700" rIns="91425" bIns="45700" anchor="b" anchorCtr="0">
            <a:noAutofit/>
          </a:bodyPr>
          <a:lstStyle/>
          <a:p>
            <a:pPr marL="0" lvl="0" indent="0" algn="ctr" rtl="0">
              <a:spcBef>
                <a:spcPts val="0"/>
              </a:spcBef>
              <a:spcAft>
                <a:spcPts val="0"/>
              </a:spcAft>
              <a:buNone/>
            </a:pPr>
            <a:r>
              <a:rPr lang="es-CL" sz="1400" b="1">
                <a:solidFill>
                  <a:srgbClr val="002060"/>
                </a:solidFill>
              </a:rPr>
              <a:t>Jeremías 42 y 43</a:t>
            </a:r>
            <a:endParaRPr sz="1400" b="1">
              <a:solidFill>
                <a:srgbClr val="C00000"/>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pie de página"/>
          <p:cNvSpPr>
            <a:spLocks noGrp="1"/>
          </p:cNvSpPr>
          <p:nvPr>
            <p:ph type="ftr" sz="quarter" idx="11"/>
          </p:nvPr>
        </p:nvSpPr>
        <p:spPr/>
        <p:txBody>
          <a:bodyPr/>
          <a:lstStyle/>
          <a:p>
            <a:r>
              <a:rPr lang="es-CL"/>
              <a:t>Jeremías 42 y 43</a:t>
            </a:r>
          </a:p>
        </p:txBody>
      </p:sp>
      <p:pic>
        <p:nvPicPr>
          <p:cNvPr id="57346" name="Picture 2" descr="Huida del remanente de Judá a Egipto"/>
          <p:cNvPicPr>
            <a:picLocks noChangeAspect="1" noChangeArrowheads="1"/>
          </p:cNvPicPr>
          <p:nvPr/>
        </p:nvPicPr>
        <p:blipFill>
          <a:blip r:embed="rId2" cstate="print"/>
          <a:srcRect/>
          <a:stretch>
            <a:fillRect/>
          </a:stretch>
        </p:blipFill>
        <p:spPr bwMode="auto">
          <a:xfrm>
            <a:off x="2456282" y="0"/>
            <a:ext cx="7527391" cy="6858000"/>
          </a:xfrm>
          <a:prstGeom prst="rect">
            <a:avLst/>
          </a:prstGeom>
          <a:noFill/>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61506"/>
        <p:cNvGrpSpPr/>
        <p:nvPr/>
      </p:nvGrpSpPr>
      <p:grpSpPr>
        <a:xfrm>
          <a:off x="0" y="0"/>
          <a:ext cx="0" cy="0"/>
          <a:chOff x="0" y="0"/>
          <a:chExt cx="0" cy="0"/>
        </a:xfrm>
      </p:grpSpPr>
      <p:sp>
        <p:nvSpPr>
          <p:cNvPr id="61507" name="Google Shape;61507;p11"/>
          <p:cNvSpPr txBox="1">
            <a:spLocks noGrp="1"/>
          </p:cNvSpPr>
          <p:nvPr>
            <p:ph type="title"/>
          </p:nvPr>
        </p:nvSpPr>
        <p:spPr>
          <a:xfrm>
            <a:off x="609521" y="274638"/>
            <a:ext cx="10971300" cy="1143000"/>
          </a:xfrm>
          <a:prstGeom prst="rect">
            <a:avLst/>
          </a:prstGeom>
          <a:noFill/>
          <a:ln>
            <a:noFill/>
          </a:ln>
        </p:spPr>
        <p:txBody>
          <a:bodyPr spcFirstLastPara="1" wrap="square" lIns="91425" tIns="45700" rIns="91425" bIns="45700" anchor="ctr" anchorCtr="0">
            <a:normAutofit fontScale="90000"/>
          </a:bodyPr>
          <a:lstStyle/>
          <a:p>
            <a:pPr marL="0" lvl="0" indent="0" algn="ctr" rtl="0">
              <a:spcBef>
                <a:spcPts val="0"/>
              </a:spcBef>
              <a:spcAft>
                <a:spcPts val="0"/>
              </a:spcAft>
              <a:buClr>
                <a:srgbClr val="002060"/>
              </a:buClr>
              <a:buSzPct val="100000"/>
              <a:buFont typeface="Lucida Sans"/>
              <a:buNone/>
            </a:pPr>
            <a:r>
              <a:rPr lang="es-CL" cap="none">
                <a:solidFill>
                  <a:srgbClr val="002060"/>
                </a:solidFill>
              </a:rPr>
              <a:t>UNA SOLICITUD Y UNA RESPUESTA</a:t>
            </a:r>
            <a:br>
              <a:rPr lang="es-CL" cap="none">
                <a:solidFill>
                  <a:srgbClr val="002060"/>
                </a:solidFill>
              </a:rPr>
            </a:br>
            <a:endParaRPr>
              <a:solidFill>
                <a:srgbClr val="002060"/>
              </a:solidFill>
            </a:endParaRPr>
          </a:p>
        </p:txBody>
      </p:sp>
      <p:sp>
        <p:nvSpPr>
          <p:cNvPr id="61508" name="Google Shape;61508;p11"/>
          <p:cNvSpPr txBox="1">
            <a:spLocks noGrp="1"/>
          </p:cNvSpPr>
          <p:nvPr>
            <p:ph type="body" idx="1"/>
          </p:nvPr>
        </p:nvSpPr>
        <p:spPr>
          <a:xfrm>
            <a:off x="262558" y="1052737"/>
            <a:ext cx="5731200" cy="4968600"/>
          </a:xfrm>
          <a:prstGeom prst="rect">
            <a:avLst/>
          </a:prstGeom>
          <a:noFill/>
          <a:ln>
            <a:noFill/>
          </a:ln>
        </p:spPr>
        <p:txBody>
          <a:bodyPr spcFirstLastPara="1" wrap="square" lIns="91425" tIns="45700" rIns="91425" bIns="45700" anchor="t" anchorCtr="0">
            <a:normAutofit/>
          </a:bodyPr>
          <a:lstStyle/>
          <a:p>
            <a:pPr marL="548640" lvl="0" indent="-411480" algn="l" rtl="0">
              <a:spcBef>
                <a:spcPts val="0"/>
              </a:spcBef>
              <a:spcAft>
                <a:spcPts val="0"/>
              </a:spcAft>
              <a:buSzPts val="1820"/>
              <a:buChar char="▣"/>
            </a:pPr>
            <a:r>
              <a:rPr lang="es-CL" sz="2800" b="1">
                <a:solidFill>
                  <a:srgbClr val="002060"/>
                </a:solidFill>
              </a:rPr>
              <a:t>8  </a:t>
            </a:r>
            <a:r>
              <a:rPr lang="es-CL" sz="2800" b="1">
                <a:solidFill>
                  <a:srgbClr val="FF0000"/>
                </a:solidFill>
              </a:rPr>
              <a:t>Y fué palabra de Jehová á Jeremías en Taphnes, </a:t>
            </a:r>
            <a:r>
              <a:rPr lang="es-CL" sz="2800" b="1">
                <a:solidFill>
                  <a:srgbClr val="002060"/>
                </a:solidFill>
              </a:rPr>
              <a:t>diciendo:</a:t>
            </a:r>
            <a:endParaRPr/>
          </a:p>
          <a:p>
            <a:pPr marL="548640" lvl="0" indent="-411480" algn="l" rtl="0">
              <a:spcBef>
                <a:spcPts val="560"/>
              </a:spcBef>
              <a:spcAft>
                <a:spcPts val="0"/>
              </a:spcAft>
              <a:buSzPts val="1820"/>
              <a:buChar char="▣"/>
            </a:pPr>
            <a:r>
              <a:rPr lang="es-CL" sz="2800" b="1">
                <a:solidFill>
                  <a:srgbClr val="002060"/>
                </a:solidFill>
              </a:rPr>
              <a:t>9  </a:t>
            </a:r>
            <a:r>
              <a:rPr lang="es-CL" sz="2800" b="1">
                <a:solidFill>
                  <a:srgbClr val="0070C0"/>
                </a:solidFill>
              </a:rPr>
              <a:t>Toma con tu mano piedras grandes, y cúbrelas de barro en un horno de ladrillos </a:t>
            </a:r>
            <a:r>
              <a:rPr lang="es-CL" sz="2800" b="1">
                <a:solidFill>
                  <a:srgbClr val="002060"/>
                </a:solidFill>
              </a:rPr>
              <a:t>que está á la puerta de la casa de Faraón en Taphnes, á vista de hombres Judíos;</a:t>
            </a:r>
            <a:endParaRPr sz="2800" b="1">
              <a:solidFill>
                <a:srgbClr val="002060"/>
              </a:solidFill>
            </a:endParaRPr>
          </a:p>
        </p:txBody>
      </p:sp>
      <p:sp>
        <p:nvSpPr>
          <p:cNvPr id="61509" name="Google Shape;61509;p11"/>
          <p:cNvSpPr txBox="1">
            <a:spLocks noGrp="1"/>
          </p:cNvSpPr>
          <p:nvPr>
            <p:ph type="body" idx="2"/>
          </p:nvPr>
        </p:nvSpPr>
        <p:spPr>
          <a:xfrm>
            <a:off x="6096000" y="908720"/>
            <a:ext cx="5687700" cy="5400600"/>
          </a:xfrm>
          <a:prstGeom prst="rect">
            <a:avLst/>
          </a:prstGeom>
          <a:noFill/>
          <a:ln>
            <a:noFill/>
          </a:ln>
        </p:spPr>
        <p:txBody>
          <a:bodyPr spcFirstLastPara="1" wrap="square" lIns="91425" tIns="45700" rIns="91425" bIns="45700" anchor="t" anchorCtr="0">
            <a:normAutofit/>
          </a:bodyPr>
          <a:lstStyle/>
          <a:p>
            <a:pPr marL="548640" lvl="0" indent="-411480" algn="l" rtl="0">
              <a:spcBef>
                <a:spcPts val="0"/>
              </a:spcBef>
              <a:spcAft>
                <a:spcPts val="0"/>
              </a:spcAft>
              <a:buSzPts val="1690"/>
              <a:buChar char="▣"/>
            </a:pPr>
            <a:r>
              <a:rPr lang="es-CL" b="1">
                <a:solidFill>
                  <a:srgbClr val="7030A0"/>
                </a:solidFill>
              </a:rPr>
              <a:t>- </a:t>
            </a:r>
            <a:r>
              <a:rPr lang="es-CL" sz="2800" b="1">
                <a:solidFill>
                  <a:srgbClr val="FF0000"/>
                </a:solidFill>
              </a:rPr>
              <a:t>Jeremías había sido llevado a Egipto</a:t>
            </a:r>
            <a:endParaRPr/>
          </a:p>
          <a:p>
            <a:pPr marL="548640" lvl="0" indent="-411480" algn="l" rtl="0">
              <a:spcBef>
                <a:spcPts val="560"/>
              </a:spcBef>
              <a:spcAft>
                <a:spcPts val="0"/>
              </a:spcAft>
              <a:buSzPts val="1820"/>
              <a:buChar char="▣"/>
            </a:pPr>
            <a:r>
              <a:rPr lang="es-CL" sz="2800" b="1">
                <a:solidFill>
                  <a:srgbClr val="0070C0"/>
                </a:solidFill>
              </a:rPr>
              <a:t>- Otra Ilustración de Jeremías de parte de Dios, para comunicar un mensaje </a:t>
            </a:r>
            <a:r>
              <a:rPr lang="es-CL" sz="2800" b="1">
                <a:solidFill>
                  <a:srgbClr val="7030A0"/>
                </a:solidFill>
              </a:rPr>
              <a:t> </a:t>
            </a:r>
            <a:endParaRPr b="1">
              <a:solidFill>
                <a:srgbClr val="7030A0"/>
              </a:solidFill>
            </a:endParaRPr>
          </a:p>
        </p:txBody>
      </p:sp>
      <p:sp>
        <p:nvSpPr>
          <p:cNvPr id="61510" name="Google Shape;61510;p11"/>
          <p:cNvSpPr txBox="1">
            <a:spLocks noGrp="1"/>
          </p:cNvSpPr>
          <p:nvPr>
            <p:ph type="ftr" idx="11"/>
          </p:nvPr>
        </p:nvSpPr>
        <p:spPr>
          <a:xfrm>
            <a:off x="334566" y="5949280"/>
            <a:ext cx="5759700" cy="365100"/>
          </a:xfrm>
          <a:prstGeom prst="rect">
            <a:avLst/>
          </a:prstGeom>
          <a:noFill/>
          <a:ln>
            <a:noFill/>
          </a:ln>
        </p:spPr>
        <p:txBody>
          <a:bodyPr spcFirstLastPara="1" wrap="square" lIns="91425" tIns="45700" rIns="91425" bIns="45700" anchor="b" anchorCtr="0">
            <a:noAutofit/>
          </a:bodyPr>
          <a:lstStyle/>
          <a:p>
            <a:pPr marL="0" lvl="0" indent="0" algn="ctr" rtl="0">
              <a:spcBef>
                <a:spcPts val="0"/>
              </a:spcBef>
              <a:spcAft>
                <a:spcPts val="0"/>
              </a:spcAft>
              <a:buNone/>
            </a:pPr>
            <a:r>
              <a:rPr lang="es-CL" sz="1400" b="1">
                <a:solidFill>
                  <a:srgbClr val="002060"/>
                </a:solidFill>
              </a:rPr>
              <a:t>Jeremías 42 y 43</a:t>
            </a:r>
            <a:endParaRPr sz="1400" b="1">
              <a:solidFill>
                <a:srgbClr val="C00000"/>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61511"/>
        <p:cNvGrpSpPr/>
        <p:nvPr/>
      </p:nvGrpSpPr>
      <p:grpSpPr>
        <a:xfrm>
          <a:off x="0" y="0"/>
          <a:ext cx="0" cy="0"/>
          <a:chOff x="0" y="0"/>
          <a:chExt cx="0" cy="0"/>
        </a:xfrm>
      </p:grpSpPr>
      <p:sp>
        <p:nvSpPr>
          <p:cNvPr id="61512" name="Google Shape;61512;p12"/>
          <p:cNvSpPr txBox="1">
            <a:spLocks noGrp="1"/>
          </p:cNvSpPr>
          <p:nvPr>
            <p:ph type="title"/>
          </p:nvPr>
        </p:nvSpPr>
        <p:spPr>
          <a:xfrm>
            <a:off x="609521" y="274638"/>
            <a:ext cx="10971300" cy="1143000"/>
          </a:xfrm>
          <a:prstGeom prst="rect">
            <a:avLst/>
          </a:prstGeom>
          <a:noFill/>
          <a:ln>
            <a:noFill/>
          </a:ln>
        </p:spPr>
        <p:txBody>
          <a:bodyPr spcFirstLastPara="1" wrap="square" lIns="91425" tIns="45700" rIns="91425" bIns="45700" anchor="ctr" anchorCtr="0">
            <a:normAutofit fontScale="90000"/>
          </a:bodyPr>
          <a:lstStyle/>
          <a:p>
            <a:pPr marL="0" lvl="0" indent="0" algn="ctr" rtl="0">
              <a:spcBef>
                <a:spcPts val="0"/>
              </a:spcBef>
              <a:spcAft>
                <a:spcPts val="0"/>
              </a:spcAft>
              <a:buClr>
                <a:srgbClr val="002060"/>
              </a:buClr>
              <a:buSzPct val="100000"/>
              <a:buFont typeface="Lucida Sans"/>
              <a:buNone/>
            </a:pPr>
            <a:r>
              <a:rPr lang="es-CL" cap="none">
                <a:solidFill>
                  <a:srgbClr val="002060"/>
                </a:solidFill>
              </a:rPr>
              <a:t>UNA SOLICITUD Y UNA RESPUESTA</a:t>
            </a:r>
            <a:br>
              <a:rPr lang="es-CL" cap="none">
                <a:solidFill>
                  <a:srgbClr val="002060"/>
                </a:solidFill>
              </a:rPr>
            </a:br>
            <a:endParaRPr>
              <a:solidFill>
                <a:srgbClr val="002060"/>
              </a:solidFill>
            </a:endParaRPr>
          </a:p>
        </p:txBody>
      </p:sp>
      <p:sp>
        <p:nvSpPr>
          <p:cNvPr id="61513" name="Google Shape;61513;p12"/>
          <p:cNvSpPr txBox="1">
            <a:spLocks noGrp="1"/>
          </p:cNvSpPr>
          <p:nvPr>
            <p:ph type="body" idx="1"/>
          </p:nvPr>
        </p:nvSpPr>
        <p:spPr>
          <a:xfrm>
            <a:off x="262558" y="1052737"/>
            <a:ext cx="5731200" cy="4968600"/>
          </a:xfrm>
          <a:prstGeom prst="rect">
            <a:avLst/>
          </a:prstGeom>
          <a:noFill/>
          <a:ln>
            <a:noFill/>
          </a:ln>
        </p:spPr>
        <p:txBody>
          <a:bodyPr spcFirstLastPara="1" wrap="square" lIns="91425" tIns="45700" rIns="91425" bIns="45700" anchor="t" anchorCtr="0">
            <a:normAutofit/>
          </a:bodyPr>
          <a:lstStyle/>
          <a:p>
            <a:pPr marL="548640" lvl="0" indent="-411480" algn="l" rtl="0">
              <a:spcBef>
                <a:spcPts val="0"/>
              </a:spcBef>
              <a:spcAft>
                <a:spcPts val="0"/>
              </a:spcAft>
              <a:buSzPts val="1820"/>
              <a:buChar char="▣"/>
            </a:pPr>
            <a:r>
              <a:rPr lang="es-CL" sz="2800" b="1">
                <a:solidFill>
                  <a:srgbClr val="002060"/>
                </a:solidFill>
              </a:rPr>
              <a:t>8  </a:t>
            </a:r>
            <a:r>
              <a:rPr lang="es-CL" sz="2800" b="1">
                <a:solidFill>
                  <a:srgbClr val="FF0000"/>
                </a:solidFill>
              </a:rPr>
              <a:t>Y fué palabra de Jehová á Jeremías en Taphnes, </a:t>
            </a:r>
            <a:r>
              <a:rPr lang="es-CL" sz="2800" b="1">
                <a:solidFill>
                  <a:srgbClr val="002060"/>
                </a:solidFill>
              </a:rPr>
              <a:t>diciendo:</a:t>
            </a:r>
            <a:endParaRPr/>
          </a:p>
          <a:p>
            <a:pPr marL="548640" lvl="0" indent="-411480" algn="l" rtl="0">
              <a:spcBef>
                <a:spcPts val="560"/>
              </a:spcBef>
              <a:spcAft>
                <a:spcPts val="0"/>
              </a:spcAft>
              <a:buSzPts val="1820"/>
              <a:buChar char="▣"/>
            </a:pPr>
            <a:r>
              <a:rPr lang="es-CL" sz="2800" b="1">
                <a:solidFill>
                  <a:srgbClr val="002060"/>
                </a:solidFill>
              </a:rPr>
              <a:t>9  </a:t>
            </a:r>
            <a:r>
              <a:rPr lang="es-CL" sz="2800" b="1">
                <a:solidFill>
                  <a:srgbClr val="0070C0"/>
                </a:solidFill>
              </a:rPr>
              <a:t>Toma con tu mano piedras grandes, y cúbrelas de barro en un horno de ladrillos </a:t>
            </a:r>
            <a:r>
              <a:rPr lang="es-CL" sz="2800" b="1">
                <a:solidFill>
                  <a:srgbClr val="002060"/>
                </a:solidFill>
              </a:rPr>
              <a:t>que está á la puerta de la casa de Faraón en Taphnes, á vista de hombres Judíos;</a:t>
            </a:r>
            <a:endParaRPr sz="2800" b="1">
              <a:solidFill>
                <a:srgbClr val="002060"/>
              </a:solidFill>
            </a:endParaRPr>
          </a:p>
        </p:txBody>
      </p:sp>
      <p:sp>
        <p:nvSpPr>
          <p:cNvPr id="61514" name="Google Shape;61514;p12"/>
          <p:cNvSpPr txBox="1">
            <a:spLocks noGrp="1"/>
          </p:cNvSpPr>
          <p:nvPr>
            <p:ph type="body" idx="2"/>
          </p:nvPr>
        </p:nvSpPr>
        <p:spPr>
          <a:xfrm>
            <a:off x="6096000" y="908720"/>
            <a:ext cx="5687700" cy="5400600"/>
          </a:xfrm>
          <a:prstGeom prst="rect">
            <a:avLst/>
          </a:prstGeom>
          <a:noFill/>
          <a:ln>
            <a:noFill/>
          </a:ln>
        </p:spPr>
        <p:txBody>
          <a:bodyPr spcFirstLastPara="1" wrap="square" lIns="91425" tIns="45700" rIns="91425" bIns="45700" anchor="t" anchorCtr="0">
            <a:normAutofit/>
          </a:bodyPr>
          <a:lstStyle/>
          <a:p>
            <a:pPr marL="548640" lvl="0" indent="-411480" algn="l" rtl="0">
              <a:spcBef>
                <a:spcPts val="0"/>
              </a:spcBef>
              <a:spcAft>
                <a:spcPts val="0"/>
              </a:spcAft>
              <a:buSzPts val="1690"/>
              <a:buChar char="▣"/>
            </a:pPr>
            <a:r>
              <a:rPr lang="es-CL" b="1">
                <a:solidFill>
                  <a:srgbClr val="7030A0"/>
                </a:solidFill>
              </a:rPr>
              <a:t>- </a:t>
            </a:r>
            <a:r>
              <a:rPr lang="es-CL" sz="2800" b="1">
                <a:solidFill>
                  <a:srgbClr val="FF0000"/>
                </a:solidFill>
              </a:rPr>
              <a:t>Jeremías había sido llevado a Egipto</a:t>
            </a:r>
            <a:endParaRPr/>
          </a:p>
          <a:p>
            <a:pPr marL="548640" lvl="0" indent="-411480" algn="l" rtl="0">
              <a:spcBef>
                <a:spcPts val="560"/>
              </a:spcBef>
              <a:spcAft>
                <a:spcPts val="0"/>
              </a:spcAft>
              <a:buSzPts val="1820"/>
              <a:buChar char="▣"/>
            </a:pPr>
            <a:r>
              <a:rPr lang="es-CL" sz="2800" b="1">
                <a:solidFill>
                  <a:srgbClr val="0070C0"/>
                </a:solidFill>
              </a:rPr>
              <a:t>- Otra Ilustración de Jeremías de parte de Dios, para comunicar un mensaje </a:t>
            </a:r>
            <a:r>
              <a:rPr lang="es-CL" sz="2800" b="1">
                <a:solidFill>
                  <a:srgbClr val="7030A0"/>
                </a:solidFill>
              </a:rPr>
              <a:t> </a:t>
            </a:r>
            <a:endParaRPr b="1">
              <a:solidFill>
                <a:srgbClr val="7030A0"/>
              </a:solidFill>
            </a:endParaRPr>
          </a:p>
        </p:txBody>
      </p:sp>
      <p:sp>
        <p:nvSpPr>
          <p:cNvPr id="61515" name="Google Shape;61515;p12"/>
          <p:cNvSpPr txBox="1">
            <a:spLocks noGrp="1"/>
          </p:cNvSpPr>
          <p:nvPr>
            <p:ph type="ftr" idx="11"/>
          </p:nvPr>
        </p:nvSpPr>
        <p:spPr>
          <a:xfrm>
            <a:off x="334566" y="5949280"/>
            <a:ext cx="5759700" cy="365100"/>
          </a:xfrm>
          <a:prstGeom prst="rect">
            <a:avLst/>
          </a:prstGeom>
          <a:noFill/>
          <a:ln>
            <a:noFill/>
          </a:ln>
        </p:spPr>
        <p:txBody>
          <a:bodyPr spcFirstLastPara="1" wrap="square" lIns="91425" tIns="45700" rIns="91425" bIns="45700" anchor="b" anchorCtr="0">
            <a:noAutofit/>
          </a:bodyPr>
          <a:lstStyle/>
          <a:p>
            <a:pPr marL="0" lvl="0" indent="0" algn="ctr" rtl="0">
              <a:spcBef>
                <a:spcPts val="0"/>
              </a:spcBef>
              <a:spcAft>
                <a:spcPts val="0"/>
              </a:spcAft>
              <a:buNone/>
            </a:pPr>
            <a:r>
              <a:rPr lang="es-CL" sz="1400" b="1">
                <a:solidFill>
                  <a:srgbClr val="002060"/>
                </a:solidFill>
              </a:rPr>
              <a:t>Jeremías 42 y 43</a:t>
            </a:r>
            <a:endParaRPr sz="1400" b="1">
              <a:solidFill>
                <a:srgbClr val="C00000"/>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61516"/>
        <p:cNvGrpSpPr/>
        <p:nvPr/>
      </p:nvGrpSpPr>
      <p:grpSpPr>
        <a:xfrm>
          <a:off x="0" y="0"/>
          <a:ext cx="0" cy="0"/>
          <a:chOff x="0" y="0"/>
          <a:chExt cx="0" cy="0"/>
        </a:xfrm>
      </p:grpSpPr>
      <p:sp>
        <p:nvSpPr>
          <p:cNvPr id="61517" name="Google Shape;61517;p13"/>
          <p:cNvSpPr txBox="1">
            <a:spLocks noGrp="1"/>
          </p:cNvSpPr>
          <p:nvPr>
            <p:ph type="title"/>
          </p:nvPr>
        </p:nvSpPr>
        <p:spPr>
          <a:xfrm>
            <a:off x="609521" y="274638"/>
            <a:ext cx="10971300" cy="1143000"/>
          </a:xfrm>
          <a:prstGeom prst="rect">
            <a:avLst/>
          </a:prstGeom>
          <a:noFill/>
          <a:ln>
            <a:noFill/>
          </a:ln>
        </p:spPr>
        <p:txBody>
          <a:bodyPr spcFirstLastPara="1" wrap="square" lIns="91425" tIns="45700" rIns="91425" bIns="45700" anchor="ctr" anchorCtr="0">
            <a:normAutofit fontScale="90000"/>
          </a:bodyPr>
          <a:lstStyle/>
          <a:p>
            <a:pPr marL="0" lvl="0" indent="0" algn="ctr" rtl="0">
              <a:spcBef>
                <a:spcPts val="0"/>
              </a:spcBef>
              <a:spcAft>
                <a:spcPts val="0"/>
              </a:spcAft>
              <a:buClr>
                <a:srgbClr val="002060"/>
              </a:buClr>
              <a:buSzPct val="100000"/>
              <a:buFont typeface="Lucida Sans"/>
              <a:buNone/>
            </a:pPr>
            <a:r>
              <a:rPr lang="es-CL" cap="none">
                <a:solidFill>
                  <a:srgbClr val="002060"/>
                </a:solidFill>
              </a:rPr>
              <a:t>UNA SOLICITUD Y UNA RESPUESTA</a:t>
            </a:r>
            <a:br>
              <a:rPr lang="es-CL" cap="none">
                <a:solidFill>
                  <a:srgbClr val="002060"/>
                </a:solidFill>
              </a:rPr>
            </a:br>
            <a:endParaRPr>
              <a:solidFill>
                <a:srgbClr val="002060"/>
              </a:solidFill>
            </a:endParaRPr>
          </a:p>
        </p:txBody>
      </p:sp>
      <p:sp>
        <p:nvSpPr>
          <p:cNvPr id="61518" name="Google Shape;61518;p13"/>
          <p:cNvSpPr txBox="1">
            <a:spLocks noGrp="1"/>
          </p:cNvSpPr>
          <p:nvPr>
            <p:ph type="body" idx="1"/>
          </p:nvPr>
        </p:nvSpPr>
        <p:spPr>
          <a:xfrm>
            <a:off x="262558" y="1052737"/>
            <a:ext cx="5731200" cy="4968600"/>
          </a:xfrm>
          <a:prstGeom prst="rect">
            <a:avLst/>
          </a:prstGeom>
          <a:noFill/>
          <a:ln>
            <a:noFill/>
          </a:ln>
        </p:spPr>
        <p:txBody>
          <a:bodyPr spcFirstLastPara="1" wrap="square" lIns="91425" tIns="45700" rIns="91425" bIns="45700" anchor="t" anchorCtr="0">
            <a:normAutofit/>
          </a:bodyPr>
          <a:lstStyle/>
          <a:p>
            <a:pPr marL="548640" lvl="0" indent="-411480" algn="l" rtl="0">
              <a:spcBef>
                <a:spcPts val="0"/>
              </a:spcBef>
              <a:spcAft>
                <a:spcPts val="0"/>
              </a:spcAft>
              <a:buSzPts val="1170"/>
              <a:buChar char="▣"/>
            </a:pPr>
            <a:r>
              <a:rPr lang="es-CL" sz="1800" b="1">
                <a:solidFill>
                  <a:srgbClr val="002060"/>
                </a:solidFill>
              </a:rPr>
              <a:t>10  Y diles: Así ha dicho Jehová de los ejércitos, Dios de Israel: </a:t>
            </a:r>
            <a:r>
              <a:rPr lang="es-CL" sz="1800" b="1">
                <a:solidFill>
                  <a:srgbClr val="FF0000"/>
                </a:solidFill>
              </a:rPr>
              <a:t>He aquí que yo envío, y tomaré á Nabucodonosor rey de Babilonia,</a:t>
            </a:r>
            <a:r>
              <a:rPr lang="es-CL" sz="1800" b="1">
                <a:solidFill>
                  <a:srgbClr val="002060"/>
                </a:solidFill>
              </a:rPr>
              <a:t> mi siervo, </a:t>
            </a:r>
            <a:r>
              <a:rPr lang="es-CL" sz="1800" b="1">
                <a:solidFill>
                  <a:srgbClr val="7030A0"/>
                </a:solidFill>
              </a:rPr>
              <a:t>y pondré su trono sobre estas piedras </a:t>
            </a:r>
            <a:r>
              <a:rPr lang="es-CL" sz="1800" b="1">
                <a:solidFill>
                  <a:srgbClr val="002060"/>
                </a:solidFill>
              </a:rPr>
              <a:t>que he escondido, y tenderá su dosel sobre ellas.</a:t>
            </a:r>
            <a:endParaRPr/>
          </a:p>
          <a:p>
            <a:pPr marL="548640" lvl="0" indent="-411480" algn="l" rtl="0">
              <a:spcBef>
                <a:spcPts val="360"/>
              </a:spcBef>
              <a:spcAft>
                <a:spcPts val="0"/>
              </a:spcAft>
              <a:buSzPts val="1170"/>
              <a:buChar char="▣"/>
            </a:pPr>
            <a:r>
              <a:rPr lang="es-CL" sz="1800" b="1">
                <a:solidFill>
                  <a:srgbClr val="002060"/>
                </a:solidFill>
              </a:rPr>
              <a:t>11  Y vendrá, y herirá la tierra de Egipto: los que á </a:t>
            </a:r>
            <a:r>
              <a:rPr lang="es-CL" sz="1800" b="1" u="sng">
                <a:solidFill>
                  <a:srgbClr val="0070C0"/>
                </a:solidFill>
              </a:rPr>
              <a:t>muerte, á muerte</a:t>
            </a:r>
            <a:r>
              <a:rPr lang="es-CL" sz="1800" b="1">
                <a:solidFill>
                  <a:srgbClr val="002060"/>
                </a:solidFill>
              </a:rPr>
              <a:t>, y los que á </a:t>
            </a:r>
            <a:r>
              <a:rPr lang="es-CL" sz="1800" b="1">
                <a:solidFill>
                  <a:srgbClr val="0070C0"/>
                </a:solidFill>
              </a:rPr>
              <a:t>cautiverio, á cautiverio</a:t>
            </a:r>
            <a:r>
              <a:rPr lang="es-CL" sz="1800" b="1">
                <a:solidFill>
                  <a:srgbClr val="002060"/>
                </a:solidFill>
              </a:rPr>
              <a:t>, y los que á </a:t>
            </a:r>
            <a:r>
              <a:rPr lang="es-CL" sz="1800" b="1">
                <a:solidFill>
                  <a:srgbClr val="0070C0"/>
                </a:solidFill>
              </a:rPr>
              <a:t>cuchillo, á cuchillo</a:t>
            </a:r>
            <a:r>
              <a:rPr lang="es-CL" sz="1800" b="1">
                <a:solidFill>
                  <a:srgbClr val="002060"/>
                </a:solidFill>
              </a:rPr>
              <a:t>.</a:t>
            </a:r>
            <a:endParaRPr/>
          </a:p>
          <a:p>
            <a:pPr marL="548640" lvl="0" indent="-411480" algn="l" rtl="0">
              <a:spcBef>
                <a:spcPts val="360"/>
              </a:spcBef>
              <a:spcAft>
                <a:spcPts val="0"/>
              </a:spcAft>
              <a:buSzPts val="1170"/>
              <a:buChar char="▣"/>
            </a:pPr>
            <a:r>
              <a:rPr lang="es-CL" sz="1800" b="1">
                <a:solidFill>
                  <a:srgbClr val="002060"/>
                </a:solidFill>
              </a:rPr>
              <a:t>12  Y pondré fuego á las casas de los dioses de Egipto; y las quemará, y á ellos llevará cautivos; y él se vestirá la tierra de Egipto, como el pastor se viste su capa, y saldrá de allá en paz.</a:t>
            </a:r>
            <a:endParaRPr/>
          </a:p>
          <a:p>
            <a:pPr marL="548640" lvl="0" indent="-411480" algn="l" rtl="0">
              <a:spcBef>
                <a:spcPts val="360"/>
              </a:spcBef>
              <a:spcAft>
                <a:spcPts val="0"/>
              </a:spcAft>
              <a:buSzPts val="1170"/>
              <a:buChar char="▣"/>
            </a:pPr>
            <a:r>
              <a:rPr lang="es-CL" sz="1800" b="1">
                <a:solidFill>
                  <a:srgbClr val="002060"/>
                </a:solidFill>
              </a:rPr>
              <a:t>13  Además, quebrará las estatuas de Beth-semes, que es en tierra de Egipto, y </a:t>
            </a:r>
            <a:r>
              <a:rPr lang="es-CL" sz="1800" b="1">
                <a:solidFill>
                  <a:srgbClr val="0070C0"/>
                </a:solidFill>
              </a:rPr>
              <a:t>las casas de los dioses de Egipto quemará á fuego.</a:t>
            </a:r>
            <a:endParaRPr sz="1800" b="1">
              <a:solidFill>
                <a:srgbClr val="0070C0"/>
              </a:solidFill>
            </a:endParaRPr>
          </a:p>
        </p:txBody>
      </p:sp>
      <p:sp>
        <p:nvSpPr>
          <p:cNvPr id="61519" name="Google Shape;61519;p13"/>
          <p:cNvSpPr txBox="1">
            <a:spLocks noGrp="1"/>
          </p:cNvSpPr>
          <p:nvPr>
            <p:ph type="body" idx="2"/>
          </p:nvPr>
        </p:nvSpPr>
        <p:spPr>
          <a:xfrm>
            <a:off x="6096000" y="908720"/>
            <a:ext cx="5687700" cy="5400600"/>
          </a:xfrm>
          <a:prstGeom prst="rect">
            <a:avLst/>
          </a:prstGeom>
          <a:noFill/>
          <a:ln>
            <a:noFill/>
          </a:ln>
        </p:spPr>
        <p:txBody>
          <a:bodyPr spcFirstLastPara="1" wrap="square" lIns="91425" tIns="45700" rIns="91425" bIns="45700" anchor="t" anchorCtr="0">
            <a:noAutofit/>
          </a:bodyPr>
          <a:lstStyle/>
          <a:p>
            <a:pPr marL="548640" lvl="0" indent="-411480" algn="l" rtl="0">
              <a:spcBef>
                <a:spcPts val="0"/>
              </a:spcBef>
              <a:spcAft>
                <a:spcPts val="0"/>
              </a:spcAft>
              <a:buSzPts val="2080"/>
              <a:buChar char="▣"/>
            </a:pPr>
            <a:r>
              <a:rPr lang="es-CL" sz="3200" b="1">
                <a:solidFill>
                  <a:srgbClr val="7030A0"/>
                </a:solidFill>
              </a:rPr>
              <a:t>- </a:t>
            </a:r>
            <a:r>
              <a:rPr lang="es-CL" sz="3200" b="1">
                <a:solidFill>
                  <a:srgbClr val="FF0000"/>
                </a:solidFill>
              </a:rPr>
              <a:t>Dios promete llevar a Nabucodonosor para conquistar y Juicio contra Egipto </a:t>
            </a:r>
            <a:endParaRPr/>
          </a:p>
          <a:p>
            <a:pPr marL="548640" lvl="0" indent="-411480" algn="l" rtl="0">
              <a:spcBef>
                <a:spcPts val="640"/>
              </a:spcBef>
              <a:spcAft>
                <a:spcPts val="0"/>
              </a:spcAft>
              <a:buSzPts val="2080"/>
              <a:buChar char="▣"/>
            </a:pPr>
            <a:r>
              <a:rPr lang="es-CL" sz="3200" b="1">
                <a:solidFill>
                  <a:srgbClr val="7030A0"/>
                </a:solidFill>
              </a:rPr>
              <a:t>- Egipto iba a ser conquistado por Babilonia </a:t>
            </a:r>
            <a:endParaRPr/>
          </a:p>
          <a:p>
            <a:pPr marL="548640" lvl="0" indent="-411480" algn="l" rtl="0">
              <a:spcBef>
                <a:spcPts val="640"/>
              </a:spcBef>
              <a:spcAft>
                <a:spcPts val="0"/>
              </a:spcAft>
              <a:buSzPts val="2080"/>
              <a:buChar char="▣"/>
            </a:pPr>
            <a:r>
              <a:rPr lang="es-CL" sz="3200" b="1">
                <a:solidFill>
                  <a:srgbClr val="0070C0"/>
                </a:solidFill>
              </a:rPr>
              <a:t>- El juicio de Dios  era completo para Egipto hasta sus dioses (Muerte, Cautiverio, Cuchillo y sus dioses)</a:t>
            </a:r>
            <a:endParaRPr/>
          </a:p>
        </p:txBody>
      </p:sp>
      <p:sp>
        <p:nvSpPr>
          <p:cNvPr id="61520" name="Google Shape;61520;p13"/>
          <p:cNvSpPr txBox="1">
            <a:spLocks noGrp="1"/>
          </p:cNvSpPr>
          <p:nvPr>
            <p:ph type="ftr" idx="11"/>
          </p:nvPr>
        </p:nvSpPr>
        <p:spPr>
          <a:xfrm>
            <a:off x="334566" y="5949280"/>
            <a:ext cx="5759700" cy="365100"/>
          </a:xfrm>
          <a:prstGeom prst="rect">
            <a:avLst/>
          </a:prstGeom>
          <a:noFill/>
          <a:ln>
            <a:noFill/>
          </a:ln>
        </p:spPr>
        <p:txBody>
          <a:bodyPr spcFirstLastPara="1" wrap="square" lIns="91425" tIns="45700" rIns="91425" bIns="45700" anchor="b" anchorCtr="0">
            <a:noAutofit/>
          </a:bodyPr>
          <a:lstStyle/>
          <a:p>
            <a:pPr marL="0" lvl="0" indent="0" algn="ctr" rtl="0">
              <a:spcBef>
                <a:spcPts val="0"/>
              </a:spcBef>
              <a:spcAft>
                <a:spcPts val="0"/>
              </a:spcAft>
              <a:buNone/>
            </a:pPr>
            <a:r>
              <a:rPr lang="es-CL" sz="1800" b="1">
                <a:solidFill>
                  <a:srgbClr val="002060"/>
                </a:solidFill>
              </a:rPr>
              <a:t>Jeremías 42 y 43</a:t>
            </a:r>
            <a:endParaRPr sz="1800" b="1">
              <a:solidFill>
                <a:srgbClr val="C00000"/>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pie de página"/>
          <p:cNvSpPr>
            <a:spLocks noGrp="1"/>
          </p:cNvSpPr>
          <p:nvPr>
            <p:ph type="ftr" sz="quarter" idx="11"/>
          </p:nvPr>
        </p:nvSpPr>
        <p:spPr/>
        <p:txBody>
          <a:bodyPr/>
          <a:lstStyle/>
          <a:p>
            <a:r>
              <a:rPr lang="es-CL"/>
              <a:t>Jeremías 42 y 43</a:t>
            </a:r>
          </a:p>
        </p:txBody>
      </p:sp>
      <p:sp>
        <p:nvSpPr>
          <p:cNvPr id="49156" name="AutoShape 4" descr="120+ Mapa Antiguo Testamento Fotografías de stock, fotos e imágenes libres  de derechos - iStock"/>
          <p:cNvSpPr>
            <a:spLocks noChangeAspect="1" noChangeArrowheads="1"/>
          </p:cNvSpPr>
          <p:nvPr/>
        </p:nvSpPr>
        <p:spPr bwMode="auto">
          <a:xfrm>
            <a:off x="155575" y="-136525"/>
            <a:ext cx="296863" cy="296863"/>
          </a:xfrm>
          <a:prstGeom prst="rect">
            <a:avLst/>
          </a:prstGeom>
          <a:noFill/>
        </p:spPr>
        <p:txBody>
          <a:bodyPr vert="horz" wrap="square" lIns="91440" tIns="45720" rIns="91440" bIns="45720" numCol="1" anchor="t" anchorCtr="0" compatLnSpc="1">
            <a:prstTxWarp prst="textNoShape">
              <a:avLst/>
            </a:prstTxWarp>
          </a:bodyPr>
          <a:lstStyle/>
          <a:p>
            <a:endParaRPr lang="es-CL"/>
          </a:p>
        </p:txBody>
      </p:sp>
      <p:sp>
        <p:nvSpPr>
          <p:cNvPr id="6" name="5 Rectángulo"/>
          <p:cNvSpPr/>
          <p:nvPr/>
        </p:nvSpPr>
        <p:spPr>
          <a:xfrm>
            <a:off x="478582" y="404664"/>
            <a:ext cx="11017224" cy="1569660"/>
          </a:xfrm>
          <a:prstGeom prst="rect">
            <a:avLst/>
          </a:prstGeom>
        </p:spPr>
        <p:txBody>
          <a:bodyPr wrap="square">
            <a:spAutoFit/>
          </a:bodyPr>
          <a:lstStyle/>
          <a:p>
            <a:r>
              <a:rPr lang="es-CL" sz="3200" b="1" dirty="0">
                <a:solidFill>
                  <a:srgbClr val="002060"/>
                </a:solidFill>
              </a:rPr>
              <a:t>Todo esto se cumplió al pie de la letra cuando Nabucodonosor descendió sobre Egipto en 568 a.C. y derrotó al Faraón </a:t>
            </a:r>
            <a:r>
              <a:rPr lang="es-CL" sz="3200" b="1" dirty="0" err="1">
                <a:solidFill>
                  <a:srgbClr val="002060"/>
                </a:solidFill>
              </a:rPr>
              <a:t>Amosis</a:t>
            </a:r>
            <a:r>
              <a:rPr lang="es-CL" sz="3200" b="1" dirty="0">
                <a:solidFill>
                  <a:srgbClr val="002060"/>
                </a:solidFill>
              </a:rPr>
              <a:t> II.</a:t>
            </a:r>
          </a:p>
        </p:txBody>
      </p:sp>
      <p:sp>
        <p:nvSpPr>
          <p:cNvPr id="7" name="6 Rectángulo"/>
          <p:cNvSpPr/>
          <p:nvPr/>
        </p:nvSpPr>
        <p:spPr>
          <a:xfrm>
            <a:off x="550590" y="1988840"/>
            <a:ext cx="10801200" cy="4031873"/>
          </a:xfrm>
          <a:prstGeom prst="rect">
            <a:avLst/>
          </a:prstGeom>
        </p:spPr>
        <p:txBody>
          <a:bodyPr wrap="square">
            <a:spAutoFit/>
          </a:bodyPr>
          <a:lstStyle/>
          <a:p>
            <a:r>
              <a:rPr lang="es-CL" sz="3200" b="1" dirty="0">
                <a:solidFill>
                  <a:srgbClr val="C00000"/>
                </a:solidFill>
              </a:rPr>
              <a:t>Ezequiel 29:19  </a:t>
            </a:r>
            <a:r>
              <a:rPr lang="es-CL" sz="3200" b="1" dirty="0">
                <a:solidFill>
                  <a:srgbClr val="002060"/>
                </a:solidFill>
              </a:rPr>
              <a:t>Por tanto, así ha dicho el Señor Jehová: He aquí que yo doy á Nabucodonosor, rey de Babilonia, la tierra de Egipto; y él tomará su multitud, y cogerá sus despojos, y arrebatará su presa, y habrá paga para su ejército.</a:t>
            </a:r>
          </a:p>
          <a:p>
            <a:r>
              <a:rPr lang="es-CL" sz="3200" b="1" dirty="0">
                <a:solidFill>
                  <a:srgbClr val="C00000"/>
                </a:solidFill>
              </a:rPr>
              <a:t>Ezequiel 30:10</a:t>
            </a:r>
            <a:r>
              <a:rPr lang="es-CL" sz="3200" b="1" dirty="0">
                <a:solidFill>
                  <a:srgbClr val="002060"/>
                </a:solidFill>
              </a:rPr>
              <a:t>  Así ha dicho el Señor Jehová: Haré cesar la multitud de Egipto por mano de Nabucodonosor, rey de Babilonia.</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pie de página"/>
          <p:cNvSpPr>
            <a:spLocks noGrp="1"/>
          </p:cNvSpPr>
          <p:nvPr>
            <p:ph type="ftr" sz="quarter" idx="11"/>
          </p:nvPr>
        </p:nvSpPr>
        <p:spPr/>
        <p:txBody>
          <a:bodyPr/>
          <a:lstStyle/>
          <a:p>
            <a:r>
              <a:rPr lang="es-CL"/>
              <a:t>Jeremías 42 y 43</a:t>
            </a:r>
          </a:p>
        </p:txBody>
      </p:sp>
      <p:sp>
        <p:nvSpPr>
          <p:cNvPr id="3" name="2 Rectángulo"/>
          <p:cNvSpPr/>
          <p:nvPr/>
        </p:nvSpPr>
        <p:spPr>
          <a:xfrm>
            <a:off x="406574" y="548680"/>
            <a:ext cx="11305256" cy="5632311"/>
          </a:xfrm>
          <a:prstGeom prst="rect">
            <a:avLst/>
          </a:prstGeom>
        </p:spPr>
        <p:txBody>
          <a:bodyPr wrap="square">
            <a:spAutoFit/>
          </a:bodyPr>
          <a:lstStyle/>
          <a:p>
            <a:r>
              <a:rPr lang="es-CL" sz="6000" b="1" dirty="0">
                <a:solidFill>
                  <a:srgbClr val="002060"/>
                </a:solidFill>
              </a:rPr>
              <a:t>a pesar de la advertencia de Dios a través de Jeremías de no ir a Egipto, el pueblo, liderado por </a:t>
            </a:r>
            <a:r>
              <a:rPr lang="es-CL" sz="6000" b="1" dirty="0" err="1">
                <a:solidFill>
                  <a:srgbClr val="002060"/>
                </a:solidFill>
              </a:rPr>
              <a:t>Johanán</a:t>
            </a:r>
            <a:r>
              <a:rPr lang="es-CL" sz="6000" b="1" dirty="0">
                <a:solidFill>
                  <a:srgbClr val="002060"/>
                </a:solidFill>
              </a:rPr>
              <a:t>, desobedece y huye a Egipto, llevándose consigo al profeta y a </a:t>
            </a:r>
            <a:r>
              <a:rPr lang="es-CL" sz="6000" b="1" dirty="0" err="1">
                <a:solidFill>
                  <a:srgbClr val="002060"/>
                </a:solidFill>
              </a:rPr>
              <a:t>Baruc</a:t>
            </a:r>
            <a:r>
              <a:rPr lang="es-CL" sz="6000" b="1" dirty="0">
                <a:solidFill>
                  <a:srgbClr val="002060"/>
                </a:solidFill>
              </a:rPr>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pie de página"/>
          <p:cNvSpPr>
            <a:spLocks noGrp="1"/>
          </p:cNvSpPr>
          <p:nvPr>
            <p:ph type="ftr" sz="quarter" idx="11"/>
          </p:nvPr>
        </p:nvSpPr>
        <p:spPr/>
        <p:txBody>
          <a:bodyPr/>
          <a:lstStyle/>
          <a:p>
            <a:r>
              <a:rPr lang="es-CL"/>
              <a:t>Jeremías 42 y 43</a:t>
            </a:r>
          </a:p>
        </p:txBody>
      </p:sp>
      <p:sp>
        <p:nvSpPr>
          <p:cNvPr id="3" name="2 Rectángulo"/>
          <p:cNvSpPr/>
          <p:nvPr/>
        </p:nvSpPr>
        <p:spPr>
          <a:xfrm>
            <a:off x="4482432" y="404664"/>
            <a:ext cx="3223961" cy="923330"/>
          </a:xfrm>
          <a:prstGeom prst="rect">
            <a:avLst/>
          </a:prstGeom>
          <a:noFill/>
        </p:spPr>
        <p:txBody>
          <a:bodyPr wrap="none" lIns="91440" tIns="45720" rIns="91440" bIns="45720">
            <a:spAutoFit/>
            <a:scene3d>
              <a:camera prst="orthographicFront"/>
              <a:lightRig rig="balanced" dir="t">
                <a:rot lat="0" lon="0" rev="2100000"/>
              </a:lightRig>
            </a:scene3d>
            <a:sp3d extrusionH="57150" prstMaterial="metal">
              <a:bevelT w="38100" h="25400"/>
              <a:contourClr>
                <a:schemeClr val="bg2"/>
              </a:contourClr>
            </a:sp3d>
          </a:bodyPr>
          <a:lstStyle/>
          <a:p>
            <a:pPr algn="ctr"/>
            <a:r>
              <a:rPr lang="es-ES" sz="5400" b="1" cap="none" spc="0" dirty="0">
                <a:ln w="50800"/>
                <a:solidFill>
                  <a:schemeClr val="bg1">
                    <a:shade val="50000"/>
                  </a:schemeClr>
                </a:solidFill>
                <a:effectLst/>
              </a:rPr>
              <a:t>Versículo</a:t>
            </a:r>
          </a:p>
        </p:txBody>
      </p:sp>
      <p:sp>
        <p:nvSpPr>
          <p:cNvPr id="4" name="3 Rectángulo"/>
          <p:cNvSpPr/>
          <p:nvPr/>
        </p:nvSpPr>
        <p:spPr>
          <a:xfrm>
            <a:off x="1104906" y="1674674"/>
            <a:ext cx="9979014" cy="3785652"/>
          </a:xfrm>
          <a:prstGeom prst="rect">
            <a:avLst/>
          </a:prstGeom>
          <a:noFill/>
        </p:spPr>
        <p:txBody>
          <a:bodyPr wrap="none" lIns="91440" tIns="45720" rIns="91440" bIns="45720">
            <a:spAutoFit/>
          </a:bodyPr>
          <a:lstStyle/>
          <a:p>
            <a:pPr algn="ctr"/>
            <a:r>
              <a:rPr lang="es-CL" sz="6000" dirty="0">
                <a:solidFill>
                  <a:srgbClr val="002060"/>
                </a:solidFill>
              </a:rPr>
              <a:t>Juan 14:15  </a:t>
            </a:r>
          </a:p>
          <a:p>
            <a:pPr algn="ctr"/>
            <a:endParaRPr lang="es-CL" sz="6000" dirty="0">
              <a:solidFill>
                <a:srgbClr val="002060"/>
              </a:solidFill>
            </a:endParaRPr>
          </a:p>
          <a:p>
            <a:pPr algn="ctr"/>
            <a:r>
              <a:rPr lang="es-CL" sz="6000" dirty="0">
                <a:solidFill>
                  <a:srgbClr val="002060"/>
                </a:solidFill>
              </a:rPr>
              <a:t>Si me amáis, </a:t>
            </a:r>
          </a:p>
          <a:p>
            <a:pPr algn="ctr"/>
            <a:r>
              <a:rPr lang="es-CL" sz="6000" dirty="0">
                <a:solidFill>
                  <a:srgbClr val="002060"/>
                </a:solidFill>
              </a:rPr>
              <a:t>guardad mis mandamientos;</a:t>
            </a:r>
            <a:endParaRPr lang="es-ES" sz="6000" b="1" cap="all" spc="0" dirty="0">
              <a:ln w="9000" cmpd="sng">
                <a:solidFill>
                  <a:schemeClr val="accent4">
                    <a:shade val="50000"/>
                    <a:satMod val="120000"/>
                  </a:schemeClr>
                </a:solidFill>
                <a:prstDash val="solid"/>
              </a:ln>
              <a:solidFill>
                <a:srgbClr val="002060"/>
              </a:solidFill>
              <a:effectLst>
                <a:reflection blurRad="12700" stA="28000" endPos="45000" dist="1000" dir="5400000" sy="-100000" algn="bl" rotWithShape="0"/>
              </a:effectLs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pie de página"/>
          <p:cNvSpPr>
            <a:spLocks noGrp="1"/>
          </p:cNvSpPr>
          <p:nvPr>
            <p:ph type="ftr" sz="quarter" idx="11"/>
          </p:nvPr>
        </p:nvSpPr>
        <p:spPr/>
        <p:txBody>
          <a:bodyPr/>
          <a:lstStyle/>
          <a:p>
            <a:r>
              <a:rPr lang="es-CL"/>
              <a:t>Jeremías 42 y 43</a:t>
            </a:r>
          </a:p>
        </p:txBody>
      </p:sp>
      <p:sp>
        <p:nvSpPr>
          <p:cNvPr id="3" name="2 Rectángulo"/>
          <p:cNvSpPr/>
          <p:nvPr/>
        </p:nvSpPr>
        <p:spPr>
          <a:xfrm>
            <a:off x="334566" y="610810"/>
            <a:ext cx="11161240" cy="2246769"/>
          </a:xfrm>
          <a:prstGeom prst="rect">
            <a:avLst/>
          </a:prstGeom>
        </p:spPr>
        <p:txBody>
          <a:bodyPr wrap="square">
            <a:spAutoFit/>
          </a:bodyPr>
          <a:lstStyle/>
          <a:p>
            <a:r>
              <a:rPr lang="es-CL" sz="2800" b="1" dirty="0">
                <a:solidFill>
                  <a:srgbClr val="002060"/>
                </a:solidFill>
              </a:rPr>
              <a:t>Jeremías 41:1  PALABRA que </a:t>
            </a:r>
            <a:r>
              <a:rPr lang="es-CL" sz="2800" b="1" dirty="0" err="1">
                <a:solidFill>
                  <a:srgbClr val="002060"/>
                </a:solidFill>
              </a:rPr>
              <a:t>fué</a:t>
            </a:r>
            <a:r>
              <a:rPr lang="es-CL" sz="2800" b="1" dirty="0">
                <a:solidFill>
                  <a:srgbClr val="002060"/>
                </a:solidFill>
              </a:rPr>
              <a:t> á Jeremías de Jehová, después que </a:t>
            </a:r>
            <a:r>
              <a:rPr lang="es-CL" sz="2800" b="1" dirty="0" err="1">
                <a:solidFill>
                  <a:srgbClr val="002060"/>
                </a:solidFill>
              </a:rPr>
              <a:t>Nabuzaradán</a:t>
            </a:r>
            <a:r>
              <a:rPr lang="es-CL" sz="2800" b="1" dirty="0">
                <a:solidFill>
                  <a:srgbClr val="002060"/>
                </a:solidFill>
              </a:rPr>
              <a:t> capitán de la guardia le envió desde </a:t>
            </a:r>
            <a:r>
              <a:rPr lang="es-CL" sz="2800" b="1" u="sng" dirty="0" err="1">
                <a:solidFill>
                  <a:srgbClr val="002060"/>
                </a:solidFill>
              </a:rPr>
              <a:t>Ramá</a:t>
            </a:r>
            <a:r>
              <a:rPr lang="es-CL" sz="2800" b="1" u="sng" dirty="0">
                <a:solidFill>
                  <a:srgbClr val="002060"/>
                </a:solidFill>
              </a:rPr>
              <a:t>, </a:t>
            </a:r>
            <a:r>
              <a:rPr lang="es-CL" sz="2800" b="1" dirty="0">
                <a:solidFill>
                  <a:srgbClr val="002060"/>
                </a:solidFill>
              </a:rPr>
              <a:t>cuando le tomó estando atado con esposas entre toda la transmigración de </a:t>
            </a:r>
            <a:r>
              <a:rPr lang="es-CL" sz="2800" b="1" dirty="0" err="1">
                <a:solidFill>
                  <a:srgbClr val="002060"/>
                </a:solidFill>
              </a:rPr>
              <a:t>Jerusalem</a:t>
            </a:r>
            <a:r>
              <a:rPr lang="es-CL" sz="2800" b="1" dirty="0">
                <a:solidFill>
                  <a:srgbClr val="002060"/>
                </a:solidFill>
              </a:rPr>
              <a:t> y de Judá que iban cautivos á Babilonia.</a:t>
            </a:r>
          </a:p>
        </p:txBody>
      </p:sp>
      <p:sp>
        <p:nvSpPr>
          <p:cNvPr id="4" name="3 Rectángulo"/>
          <p:cNvSpPr/>
          <p:nvPr/>
        </p:nvSpPr>
        <p:spPr>
          <a:xfrm>
            <a:off x="406574" y="2771050"/>
            <a:ext cx="11089232" cy="3970318"/>
          </a:xfrm>
          <a:prstGeom prst="rect">
            <a:avLst/>
          </a:prstGeom>
        </p:spPr>
        <p:txBody>
          <a:bodyPr wrap="square">
            <a:spAutoFit/>
          </a:bodyPr>
          <a:lstStyle/>
          <a:p>
            <a:r>
              <a:rPr lang="es-CL" sz="2800" b="1" dirty="0">
                <a:solidFill>
                  <a:srgbClr val="002060"/>
                </a:solidFill>
              </a:rPr>
              <a:t>Jeremías 40 la liberación de Jeremías </a:t>
            </a:r>
            <a:r>
              <a:rPr lang="es-CL" sz="2800" b="1" u="sng" dirty="0">
                <a:solidFill>
                  <a:srgbClr val="C00000"/>
                </a:solidFill>
              </a:rPr>
              <a:t>en </a:t>
            </a:r>
            <a:r>
              <a:rPr lang="es-CL" sz="2800" b="1" u="sng" dirty="0" err="1">
                <a:solidFill>
                  <a:srgbClr val="C00000"/>
                </a:solidFill>
              </a:rPr>
              <a:t>Ramá</a:t>
            </a:r>
            <a:r>
              <a:rPr lang="es-CL" sz="2800" b="1" u="sng" dirty="0">
                <a:solidFill>
                  <a:srgbClr val="C00000"/>
                </a:solidFill>
              </a:rPr>
              <a:t> </a:t>
            </a:r>
            <a:r>
              <a:rPr lang="es-CL" sz="2800" b="1" dirty="0">
                <a:solidFill>
                  <a:srgbClr val="002060"/>
                </a:solidFill>
              </a:rPr>
              <a:t>por parte de </a:t>
            </a:r>
            <a:r>
              <a:rPr lang="es-CL" sz="2800" b="1" dirty="0" err="1">
                <a:solidFill>
                  <a:srgbClr val="002060"/>
                </a:solidFill>
              </a:rPr>
              <a:t>Nabuzaradán</a:t>
            </a:r>
            <a:r>
              <a:rPr lang="es-CL" sz="2800" b="1" dirty="0">
                <a:solidFill>
                  <a:srgbClr val="002060"/>
                </a:solidFill>
              </a:rPr>
              <a:t>, comandante de la guardia babilónica, y su posterior encuentro con </a:t>
            </a:r>
            <a:r>
              <a:rPr lang="es-CL" sz="2800" b="1" dirty="0" err="1">
                <a:solidFill>
                  <a:srgbClr val="002060"/>
                </a:solidFill>
              </a:rPr>
              <a:t>Gedalías</a:t>
            </a:r>
            <a:r>
              <a:rPr lang="es-CL" sz="2800" b="1" dirty="0">
                <a:solidFill>
                  <a:srgbClr val="002060"/>
                </a:solidFill>
              </a:rPr>
              <a:t> </a:t>
            </a:r>
            <a:r>
              <a:rPr lang="es-CL" sz="2800" b="1" u="sng" dirty="0">
                <a:solidFill>
                  <a:srgbClr val="C00000"/>
                </a:solidFill>
              </a:rPr>
              <a:t>en </a:t>
            </a:r>
            <a:r>
              <a:rPr lang="es-CL" sz="2800" b="1" u="sng" dirty="0" err="1">
                <a:solidFill>
                  <a:srgbClr val="C00000"/>
                </a:solidFill>
              </a:rPr>
              <a:t>Mizpa</a:t>
            </a:r>
            <a:r>
              <a:rPr lang="es-CL" sz="2800" b="1" dirty="0">
                <a:solidFill>
                  <a:srgbClr val="002060"/>
                </a:solidFill>
              </a:rPr>
              <a:t>, el gobernador nombrado por los babilonios para Judea. Jeremías tiene la opción de ir a Babilonia o quedarse en Judea, y elige quedarse, uniéndose a </a:t>
            </a:r>
            <a:r>
              <a:rPr lang="es-CL" sz="2800" b="1" dirty="0" err="1">
                <a:solidFill>
                  <a:srgbClr val="002060"/>
                </a:solidFill>
              </a:rPr>
              <a:t>Gedalías</a:t>
            </a:r>
            <a:r>
              <a:rPr lang="es-CL" sz="2800" b="1" dirty="0">
                <a:solidFill>
                  <a:srgbClr val="002060"/>
                </a:solidFill>
              </a:rPr>
              <a:t> en </a:t>
            </a:r>
            <a:r>
              <a:rPr lang="es-CL" sz="2800" b="1" dirty="0" err="1">
                <a:solidFill>
                  <a:srgbClr val="002060"/>
                </a:solidFill>
                <a:hlinkClick r:id="rId2"/>
              </a:rPr>
              <a:t>Mizpa</a:t>
            </a:r>
            <a:r>
              <a:rPr lang="es-CL" sz="2800" b="1" dirty="0">
                <a:solidFill>
                  <a:srgbClr val="002060"/>
                </a:solidFill>
              </a:rPr>
              <a:t>. Además, se describe cómo los líderes militares dispersos en Judea se reúnen con </a:t>
            </a:r>
            <a:r>
              <a:rPr lang="es-CL" sz="2800" b="1" dirty="0" err="1">
                <a:solidFill>
                  <a:srgbClr val="002060"/>
                </a:solidFill>
              </a:rPr>
              <a:t>Gedalías</a:t>
            </a:r>
            <a:r>
              <a:rPr lang="es-CL" sz="2800" b="1" dirty="0">
                <a:solidFill>
                  <a:srgbClr val="002060"/>
                </a:solidFill>
              </a:rPr>
              <a:t>, quien les ofrece ánimo y les insta a servir a los babilonios. También se menciona una conspiración contra </a:t>
            </a:r>
            <a:r>
              <a:rPr lang="es-CL" sz="2800" b="1" dirty="0" err="1">
                <a:solidFill>
                  <a:srgbClr val="002060"/>
                </a:solidFill>
              </a:rPr>
              <a:t>Gedalías</a:t>
            </a:r>
            <a:r>
              <a:rPr lang="es-CL" sz="2800" b="1" dirty="0">
                <a:solidFill>
                  <a:srgbClr val="002060"/>
                </a:solidFill>
              </a:rPr>
              <a:t>,</a:t>
            </a:r>
          </a:p>
        </p:txBody>
      </p:sp>
      <p:sp>
        <p:nvSpPr>
          <p:cNvPr id="5" name="4 Rectángulo"/>
          <p:cNvSpPr/>
          <p:nvPr/>
        </p:nvSpPr>
        <p:spPr>
          <a:xfrm>
            <a:off x="3574926" y="0"/>
            <a:ext cx="4570483" cy="923330"/>
          </a:xfrm>
          <a:prstGeom prst="rect">
            <a:avLst/>
          </a:prstGeom>
          <a:noFill/>
        </p:spPr>
        <p:txBody>
          <a:bodyPr wrap="none" lIns="91440" tIns="45720" rIns="91440" bIns="45720">
            <a:spAutoFit/>
            <a:scene3d>
              <a:camera prst="orthographicFront"/>
              <a:lightRig rig="balanced" dir="t">
                <a:rot lat="0" lon="0" rev="2100000"/>
              </a:lightRig>
            </a:scene3d>
            <a:sp3d extrusionH="57150" prstMaterial="metal">
              <a:bevelT w="38100" h="25400"/>
              <a:contourClr>
                <a:schemeClr val="bg2"/>
              </a:contourClr>
            </a:sp3d>
          </a:bodyPr>
          <a:lstStyle/>
          <a:p>
            <a:pPr algn="ctr"/>
            <a:r>
              <a:rPr lang="es-ES" sz="5400" b="1" cap="none" spc="0" dirty="0" err="1">
                <a:ln w="50800"/>
                <a:solidFill>
                  <a:schemeClr val="bg1">
                    <a:shade val="50000"/>
                  </a:schemeClr>
                </a:solidFill>
                <a:effectLst/>
              </a:rPr>
              <a:t>Instroducción</a:t>
            </a:r>
            <a:endParaRPr lang="es-ES" sz="5400" b="1" cap="none" spc="0" dirty="0">
              <a:ln w="50800"/>
              <a:solidFill>
                <a:schemeClr val="bg1">
                  <a:shade val="50000"/>
                </a:schemeClr>
              </a:solidFill>
              <a:effectLs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pie de página"/>
          <p:cNvSpPr>
            <a:spLocks noGrp="1"/>
          </p:cNvSpPr>
          <p:nvPr>
            <p:ph type="ftr" sz="quarter" idx="11"/>
          </p:nvPr>
        </p:nvSpPr>
        <p:spPr/>
        <p:txBody>
          <a:bodyPr/>
          <a:lstStyle/>
          <a:p>
            <a:r>
              <a:rPr lang="es-CL"/>
              <a:t>Jeremías 42 y 43</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pie de página"/>
          <p:cNvSpPr>
            <a:spLocks noGrp="1"/>
          </p:cNvSpPr>
          <p:nvPr>
            <p:ph type="ftr" sz="quarter" idx="11"/>
          </p:nvPr>
        </p:nvSpPr>
        <p:spPr/>
        <p:txBody>
          <a:bodyPr/>
          <a:lstStyle/>
          <a:p>
            <a:r>
              <a:rPr lang="es-CL"/>
              <a:t>Jeremías 42 y 43</a:t>
            </a:r>
          </a:p>
        </p:txBody>
      </p:sp>
      <p:sp>
        <p:nvSpPr>
          <p:cNvPr id="3" name="2 Rectángulo"/>
          <p:cNvSpPr/>
          <p:nvPr/>
        </p:nvSpPr>
        <p:spPr>
          <a:xfrm>
            <a:off x="441785" y="659011"/>
            <a:ext cx="11305256" cy="6093976"/>
          </a:xfrm>
          <a:prstGeom prst="rect">
            <a:avLst/>
          </a:prstGeom>
        </p:spPr>
        <p:txBody>
          <a:bodyPr wrap="square">
            <a:spAutoFit/>
          </a:bodyPr>
          <a:lstStyle/>
          <a:p>
            <a:r>
              <a:rPr lang="es-CL" sz="2600" b="1" u="sng" dirty="0">
                <a:solidFill>
                  <a:srgbClr val="002060"/>
                </a:solidFill>
              </a:rPr>
              <a:t>Asesinato de </a:t>
            </a:r>
            <a:r>
              <a:rPr lang="es-CL" sz="2600" b="1" u="sng" dirty="0" err="1">
                <a:solidFill>
                  <a:srgbClr val="002060"/>
                </a:solidFill>
              </a:rPr>
              <a:t>Gedalías</a:t>
            </a:r>
            <a:r>
              <a:rPr lang="es-CL" sz="2600" b="1" dirty="0">
                <a:solidFill>
                  <a:srgbClr val="002060"/>
                </a:solidFill>
              </a:rPr>
              <a:t>:</a:t>
            </a:r>
          </a:p>
          <a:p>
            <a:pPr fontAlgn="ctr"/>
            <a:r>
              <a:rPr lang="es-CL" sz="2600" b="1" dirty="0">
                <a:solidFill>
                  <a:srgbClr val="002060"/>
                </a:solidFill>
              </a:rPr>
              <a:t>Ismael, acompañado de diez hombres, llega a </a:t>
            </a:r>
            <a:r>
              <a:rPr lang="es-CL" sz="2600" b="1" dirty="0" err="1">
                <a:solidFill>
                  <a:srgbClr val="C00000"/>
                </a:solidFill>
              </a:rPr>
              <a:t>Mizpa</a:t>
            </a:r>
            <a:r>
              <a:rPr lang="es-CL" sz="2600" b="1" dirty="0">
                <a:solidFill>
                  <a:srgbClr val="002060"/>
                </a:solidFill>
              </a:rPr>
              <a:t> y, durante una comida con </a:t>
            </a:r>
            <a:r>
              <a:rPr lang="es-CL" sz="2600" b="1" dirty="0" err="1">
                <a:solidFill>
                  <a:srgbClr val="002060"/>
                </a:solidFill>
              </a:rPr>
              <a:t>Gedalías</a:t>
            </a:r>
            <a:r>
              <a:rPr lang="es-CL" sz="2600" b="1" dirty="0">
                <a:solidFill>
                  <a:srgbClr val="002060"/>
                </a:solidFill>
              </a:rPr>
              <a:t>, lo asesina junto a otros judíos y los soldados caldeos que allí se hallaban. </a:t>
            </a:r>
            <a:endParaRPr lang="es-CL" sz="2600" b="1" dirty="0">
              <a:solidFill>
                <a:srgbClr val="FF0000"/>
              </a:solidFill>
            </a:endParaRPr>
          </a:p>
          <a:p>
            <a:pPr fontAlgn="ctr"/>
            <a:r>
              <a:rPr lang="es-CL" sz="2600" b="1" dirty="0">
                <a:solidFill>
                  <a:srgbClr val="002060"/>
                </a:solidFill>
              </a:rPr>
              <a:t>Los 80 hombres de </a:t>
            </a:r>
            <a:r>
              <a:rPr lang="es-CL" sz="2600" b="1" dirty="0" err="1">
                <a:solidFill>
                  <a:srgbClr val="002060"/>
                </a:solidFill>
              </a:rPr>
              <a:t>Sichêm</a:t>
            </a:r>
            <a:r>
              <a:rPr lang="es-CL" sz="2600" b="1" dirty="0">
                <a:solidFill>
                  <a:srgbClr val="002060"/>
                </a:solidFill>
              </a:rPr>
              <a:t> y de Silo y de Samaria,</a:t>
            </a:r>
          </a:p>
          <a:p>
            <a:r>
              <a:rPr lang="es-CL" sz="2600" b="1" u="sng" dirty="0">
                <a:solidFill>
                  <a:srgbClr val="002060"/>
                </a:solidFill>
              </a:rPr>
              <a:t>Captura y liberación de cautivos</a:t>
            </a:r>
            <a:r>
              <a:rPr lang="es-CL" sz="2600" b="1" dirty="0">
                <a:solidFill>
                  <a:srgbClr val="002060"/>
                </a:solidFill>
              </a:rPr>
              <a:t>:</a:t>
            </a:r>
          </a:p>
          <a:p>
            <a:pPr fontAlgn="ctr"/>
            <a:r>
              <a:rPr lang="es-CL" sz="2600" b="1" u="sng" dirty="0">
                <a:solidFill>
                  <a:srgbClr val="FF0000"/>
                </a:solidFill>
              </a:rPr>
              <a:t>Ismael</a:t>
            </a:r>
            <a:r>
              <a:rPr lang="es-CL" sz="2600" b="1" dirty="0">
                <a:solidFill>
                  <a:srgbClr val="002060"/>
                </a:solidFill>
              </a:rPr>
              <a:t> lleva cautivos a las hijas del rey y al resto del pueblo que estaba en </a:t>
            </a:r>
            <a:r>
              <a:rPr lang="es-CL" sz="2600" b="1" dirty="0" err="1">
                <a:solidFill>
                  <a:srgbClr val="002060"/>
                </a:solidFill>
              </a:rPr>
              <a:t>Mizpa</a:t>
            </a:r>
            <a:r>
              <a:rPr lang="es-CL" sz="2600" b="1" dirty="0">
                <a:solidFill>
                  <a:srgbClr val="002060"/>
                </a:solidFill>
              </a:rPr>
              <a:t>. </a:t>
            </a:r>
            <a:r>
              <a:rPr lang="es-CL" sz="2800" b="1" dirty="0">
                <a:solidFill>
                  <a:srgbClr val="002060"/>
                </a:solidFill>
              </a:rPr>
              <a:t>para pasarse á los hijos de Ammón. </a:t>
            </a:r>
            <a:r>
              <a:rPr lang="es-CL" sz="2600" b="1" dirty="0">
                <a:solidFill>
                  <a:srgbClr val="002060"/>
                </a:solidFill>
              </a:rPr>
              <a:t> </a:t>
            </a:r>
            <a:r>
              <a:rPr lang="es-CL" sz="2600" b="1" u="sng" dirty="0" err="1">
                <a:solidFill>
                  <a:srgbClr val="FF0000"/>
                </a:solidFill>
              </a:rPr>
              <a:t>Johanán</a:t>
            </a:r>
            <a:r>
              <a:rPr lang="es-CL" sz="2600" b="1" u="sng" dirty="0">
                <a:solidFill>
                  <a:srgbClr val="002060"/>
                </a:solidFill>
              </a:rPr>
              <a:t> y </a:t>
            </a:r>
            <a:r>
              <a:rPr lang="es-CL" sz="2600" b="1" dirty="0">
                <a:solidFill>
                  <a:srgbClr val="002060"/>
                </a:solidFill>
              </a:rPr>
              <a:t>sus hombres rescatan a la mayoría de los cautivos, quienes se niegan a regresar a </a:t>
            </a:r>
            <a:r>
              <a:rPr lang="es-CL" sz="2600" b="1" dirty="0" err="1">
                <a:solidFill>
                  <a:srgbClr val="002060"/>
                </a:solidFill>
              </a:rPr>
              <a:t>Mizpa</a:t>
            </a:r>
            <a:r>
              <a:rPr lang="es-CL" sz="2600" b="1" dirty="0">
                <a:solidFill>
                  <a:srgbClr val="002060"/>
                </a:solidFill>
              </a:rPr>
              <a:t> por miedo a los babilonios. </a:t>
            </a:r>
          </a:p>
          <a:p>
            <a:r>
              <a:rPr lang="es-CL" sz="2600" b="1" u="sng" dirty="0">
                <a:solidFill>
                  <a:srgbClr val="002060"/>
                </a:solidFill>
              </a:rPr>
              <a:t>Hacia Egipto</a:t>
            </a:r>
            <a:r>
              <a:rPr lang="es-CL" sz="2600" b="1" dirty="0">
                <a:solidFill>
                  <a:srgbClr val="002060"/>
                </a:solidFill>
              </a:rPr>
              <a:t>:</a:t>
            </a:r>
          </a:p>
          <a:p>
            <a:pPr fontAlgn="ctr"/>
            <a:r>
              <a:rPr lang="es-CL" sz="2600" b="1" dirty="0">
                <a:solidFill>
                  <a:srgbClr val="002060"/>
                </a:solidFill>
              </a:rPr>
              <a:t>El grupo rescatado, temiendo la venganza de los babilonios por la muerte de </a:t>
            </a:r>
            <a:r>
              <a:rPr lang="es-CL" sz="2600" b="1" dirty="0" err="1">
                <a:solidFill>
                  <a:srgbClr val="002060"/>
                </a:solidFill>
              </a:rPr>
              <a:t>Gedalías</a:t>
            </a:r>
            <a:r>
              <a:rPr lang="es-CL" sz="2600" b="1" dirty="0">
                <a:solidFill>
                  <a:srgbClr val="002060"/>
                </a:solidFill>
              </a:rPr>
              <a:t>, decide dirigirse hacia Egipto. </a:t>
            </a:r>
          </a:p>
          <a:p>
            <a:r>
              <a:rPr lang="es-CL" sz="2600" b="1" u="sng" dirty="0">
                <a:solidFill>
                  <a:srgbClr val="002060"/>
                </a:solidFill>
              </a:rPr>
              <a:t>Huida de Ismael</a:t>
            </a:r>
            <a:r>
              <a:rPr lang="es-CL" sz="2600" b="1" dirty="0">
                <a:solidFill>
                  <a:srgbClr val="002060"/>
                </a:solidFill>
              </a:rPr>
              <a:t>:</a:t>
            </a:r>
          </a:p>
          <a:p>
            <a:r>
              <a:rPr lang="es-CL" sz="2600" b="1" dirty="0">
                <a:solidFill>
                  <a:srgbClr val="002060"/>
                </a:solidFill>
              </a:rPr>
              <a:t>Ismael, con ocho de sus hombres, logra escapar y huir hacia Amón. </a:t>
            </a:r>
          </a:p>
        </p:txBody>
      </p:sp>
      <p:sp>
        <p:nvSpPr>
          <p:cNvPr id="4" name="3 Rectángulo"/>
          <p:cNvSpPr/>
          <p:nvPr/>
        </p:nvSpPr>
        <p:spPr>
          <a:xfrm>
            <a:off x="3574926" y="0"/>
            <a:ext cx="4570483" cy="923330"/>
          </a:xfrm>
          <a:prstGeom prst="rect">
            <a:avLst/>
          </a:prstGeom>
          <a:noFill/>
        </p:spPr>
        <p:txBody>
          <a:bodyPr wrap="none" lIns="91440" tIns="45720" rIns="91440" bIns="45720">
            <a:spAutoFit/>
            <a:scene3d>
              <a:camera prst="orthographicFront"/>
              <a:lightRig rig="balanced" dir="t">
                <a:rot lat="0" lon="0" rev="2100000"/>
              </a:lightRig>
            </a:scene3d>
            <a:sp3d extrusionH="57150" prstMaterial="metal">
              <a:bevelT w="38100" h="25400"/>
              <a:contourClr>
                <a:schemeClr val="bg2"/>
              </a:contourClr>
            </a:sp3d>
          </a:bodyPr>
          <a:lstStyle/>
          <a:p>
            <a:pPr algn="ctr"/>
            <a:r>
              <a:rPr lang="es-ES" sz="5400" b="1" cap="none" spc="0" dirty="0" err="1">
                <a:ln w="50800"/>
                <a:solidFill>
                  <a:schemeClr val="bg1">
                    <a:shade val="50000"/>
                  </a:schemeClr>
                </a:solidFill>
                <a:effectLst/>
              </a:rPr>
              <a:t>Instroducción</a:t>
            </a:r>
            <a:endParaRPr lang="es-ES" sz="5400" b="1" cap="none" spc="0" dirty="0">
              <a:ln w="50800"/>
              <a:solidFill>
                <a:schemeClr val="bg1">
                  <a:shade val="50000"/>
                </a:schemeClr>
              </a:solidFill>
              <a:effectLs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pie de página"/>
          <p:cNvSpPr>
            <a:spLocks noGrp="1"/>
          </p:cNvSpPr>
          <p:nvPr>
            <p:ph type="ftr" sz="quarter" idx="11"/>
          </p:nvPr>
        </p:nvSpPr>
        <p:spPr/>
        <p:txBody>
          <a:bodyPr/>
          <a:lstStyle/>
          <a:p>
            <a:r>
              <a:rPr lang="es-CL"/>
              <a:t>Jeremías 42 y 43</a:t>
            </a:r>
          </a:p>
        </p:txBody>
      </p:sp>
      <p:sp>
        <p:nvSpPr>
          <p:cNvPr id="3" name="2 Rectángulo"/>
          <p:cNvSpPr/>
          <p:nvPr/>
        </p:nvSpPr>
        <p:spPr>
          <a:xfrm>
            <a:off x="262558" y="595709"/>
            <a:ext cx="11377264" cy="6001643"/>
          </a:xfrm>
          <a:prstGeom prst="rect">
            <a:avLst/>
          </a:prstGeom>
        </p:spPr>
        <p:txBody>
          <a:bodyPr wrap="square">
            <a:spAutoFit/>
          </a:bodyPr>
          <a:lstStyle/>
          <a:p>
            <a:r>
              <a:rPr lang="es-CL" sz="3200" b="1" dirty="0">
                <a:solidFill>
                  <a:srgbClr val="002060"/>
                </a:solidFill>
              </a:rPr>
              <a:t>Jeremías 41:16  Y </a:t>
            </a:r>
            <a:r>
              <a:rPr lang="es-CL" sz="3200" b="1" dirty="0" err="1">
                <a:solidFill>
                  <a:srgbClr val="002060"/>
                </a:solidFill>
              </a:rPr>
              <a:t>Johanán</a:t>
            </a:r>
            <a:r>
              <a:rPr lang="es-CL" sz="3200" b="1" dirty="0">
                <a:solidFill>
                  <a:srgbClr val="002060"/>
                </a:solidFill>
              </a:rPr>
              <a:t> hijo de Carea, y todos los príncipes de la gente de guerra que con él estaban, tomaron todo el resto del pueblo que habían recobrado de Ismael hijo de </a:t>
            </a:r>
            <a:r>
              <a:rPr lang="es-CL" sz="3200" b="1" dirty="0" err="1">
                <a:solidFill>
                  <a:srgbClr val="002060"/>
                </a:solidFill>
              </a:rPr>
              <a:t>Nethanías</a:t>
            </a:r>
            <a:r>
              <a:rPr lang="es-CL" sz="3200" b="1" dirty="0">
                <a:solidFill>
                  <a:srgbClr val="002060"/>
                </a:solidFill>
              </a:rPr>
              <a:t>, de </a:t>
            </a:r>
            <a:r>
              <a:rPr lang="es-CL" sz="3200" b="1" dirty="0" err="1">
                <a:solidFill>
                  <a:srgbClr val="002060"/>
                </a:solidFill>
              </a:rPr>
              <a:t>Mizpa</a:t>
            </a:r>
            <a:r>
              <a:rPr lang="es-CL" sz="3200" b="1" dirty="0">
                <a:solidFill>
                  <a:srgbClr val="002060"/>
                </a:solidFill>
              </a:rPr>
              <a:t>, después que hirió á </a:t>
            </a:r>
            <a:r>
              <a:rPr lang="es-CL" sz="3200" b="1" dirty="0" err="1">
                <a:solidFill>
                  <a:srgbClr val="002060"/>
                </a:solidFill>
              </a:rPr>
              <a:t>Gedalías</a:t>
            </a:r>
            <a:r>
              <a:rPr lang="es-CL" sz="3200" b="1" dirty="0">
                <a:solidFill>
                  <a:srgbClr val="002060"/>
                </a:solidFill>
              </a:rPr>
              <a:t> hijo de </a:t>
            </a:r>
            <a:r>
              <a:rPr lang="es-CL" sz="3200" b="1" dirty="0" err="1">
                <a:solidFill>
                  <a:srgbClr val="002060"/>
                </a:solidFill>
              </a:rPr>
              <a:t>Ahicam</a:t>
            </a:r>
            <a:r>
              <a:rPr lang="es-CL" sz="3200" b="1" dirty="0">
                <a:solidFill>
                  <a:srgbClr val="002060"/>
                </a:solidFill>
              </a:rPr>
              <a:t>: hombres de guerra, y mujeres, y niños, y los eunucos que </a:t>
            </a:r>
            <a:r>
              <a:rPr lang="es-CL" sz="3200" b="1" dirty="0" err="1">
                <a:solidFill>
                  <a:srgbClr val="002060"/>
                </a:solidFill>
              </a:rPr>
              <a:t>Johanán</a:t>
            </a:r>
            <a:r>
              <a:rPr lang="es-CL" sz="3200" b="1" dirty="0">
                <a:solidFill>
                  <a:srgbClr val="002060"/>
                </a:solidFill>
              </a:rPr>
              <a:t> había hecho tornar de Gabaón;</a:t>
            </a:r>
          </a:p>
          <a:p>
            <a:r>
              <a:rPr lang="es-CL" sz="3200" b="1" dirty="0">
                <a:solidFill>
                  <a:srgbClr val="002060"/>
                </a:solidFill>
              </a:rPr>
              <a:t>17 </a:t>
            </a:r>
            <a:r>
              <a:rPr lang="es-CL" sz="3200" b="1" u="sng" dirty="0">
                <a:solidFill>
                  <a:srgbClr val="002060"/>
                </a:solidFill>
              </a:rPr>
              <a:t> Y fueron y habitaron en </a:t>
            </a:r>
            <a:r>
              <a:rPr lang="es-CL" sz="3200" b="1" u="sng" dirty="0" err="1">
                <a:solidFill>
                  <a:srgbClr val="002060"/>
                </a:solidFill>
              </a:rPr>
              <a:t>Geruth-chimham</a:t>
            </a:r>
            <a:r>
              <a:rPr lang="es-CL" sz="3200" b="1" dirty="0">
                <a:solidFill>
                  <a:srgbClr val="002060"/>
                </a:solidFill>
              </a:rPr>
              <a:t>, </a:t>
            </a:r>
            <a:r>
              <a:rPr lang="es-CL" sz="3200" b="1" u="sng" dirty="0">
                <a:solidFill>
                  <a:srgbClr val="002060"/>
                </a:solidFill>
              </a:rPr>
              <a:t>que es cerca de </a:t>
            </a:r>
            <a:r>
              <a:rPr lang="es-CL" sz="3200" b="1" u="sng" dirty="0" err="1">
                <a:solidFill>
                  <a:srgbClr val="002060"/>
                </a:solidFill>
              </a:rPr>
              <a:t>Bethlehem</a:t>
            </a:r>
            <a:r>
              <a:rPr lang="es-CL" sz="3200" b="1" u="sng" dirty="0">
                <a:solidFill>
                  <a:srgbClr val="002060"/>
                </a:solidFill>
              </a:rPr>
              <a:t>, </a:t>
            </a:r>
            <a:r>
              <a:rPr lang="es-CL" sz="3200" b="1" u="sng" dirty="0">
                <a:solidFill>
                  <a:srgbClr val="C00000"/>
                </a:solidFill>
              </a:rPr>
              <a:t>á fin de partir y meterse en Egipto</a:t>
            </a:r>
            <a:r>
              <a:rPr lang="es-CL" sz="3200" b="1" u="sng" dirty="0">
                <a:solidFill>
                  <a:srgbClr val="002060"/>
                </a:solidFill>
              </a:rPr>
              <a:t>,</a:t>
            </a:r>
          </a:p>
          <a:p>
            <a:r>
              <a:rPr lang="es-CL" sz="3200" b="1" dirty="0">
                <a:solidFill>
                  <a:srgbClr val="002060"/>
                </a:solidFill>
              </a:rPr>
              <a:t>18  Por causa de los Caldeos: porque temían de ellos, por haber herido Ismael hijo de </a:t>
            </a:r>
            <a:r>
              <a:rPr lang="es-CL" sz="3200" b="1" dirty="0" err="1">
                <a:solidFill>
                  <a:srgbClr val="002060"/>
                </a:solidFill>
              </a:rPr>
              <a:t>Nethanías</a:t>
            </a:r>
            <a:r>
              <a:rPr lang="es-CL" sz="3200" b="1" dirty="0">
                <a:solidFill>
                  <a:srgbClr val="002060"/>
                </a:solidFill>
              </a:rPr>
              <a:t> á </a:t>
            </a:r>
            <a:r>
              <a:rPr lang="es-CL" sz="3200" b="1" dirty="0" err="1">
                <a:solidFill>
                  <a:srgbClr val="002060"/>
                </a:solidFill>
              </a:rPr>
              <a:t>Gedalías</a:t>
            </a:r>
            <a:r>
              <a:rPr lang="es-CL" sz="3200" b="1" dirty="0">
                <a:solidFill>
                  <a:srgbClr val="002060"/>
                </a:solidFill>
              </a:rPr>
              <a:t> hijo de </a:t>
            </a:r>
            <a:r>
              <a:rPr lang="es-CL" sz="3200" b="1" dirty="0" err="1">
                <a:solidFill>
                  <a:srgbClr val="002060"/>
                </a:solidFill>
              </a:rPr>
              <a:t>Ahicam</a:t>
            </a:r>
            <a:r>
              <a:rPr lang="es-CL" sz="3200" b="1" dirty="0">
                <a:solidFill>
                  <a:srgbClr val="002060"/>
                </a:solidFill>
              </a:rPr>
              <a:t>, al cual el rey de Babilonia había puesto sobre la tierra.</a:t>
            </a:r>
          </a:p>
        </p:txBody>
      </p:sp>
      <p:sp>
        <p:nvSpPr>
          <p:cNvPr id="4" name="3 Rectángulo"/>
          <p:cNvSpPr/>
          <p:nvPr/>
        </p:nvSpPr>
        <p:spPr>
          <a:xfrm>
            <a:off x="3574926" y="0"/>
            <a:ext cx="4570483" cy="923330"/>
          </a:xfrm>
          <a:prstGeom prst="rect">
            <a:avLst/>
          </a:prstGeom>
          <a:noFill/>
        </p:spPr>
        <p:txBody>
          <a:bodyPr wrap="none" lIns="91440" tIns="45720" rIns="91440" bIns="45720">
            <a:spAutoFit/>
            <a:scene3d>
              <a:camera prst="orthographicFront"/>
              <a:lightRig rig="balanced" dir="t">
                <a:rot lat="0" lon="0" rev="2100000"/>
              </a:lightRig>
            </a:scene3d>
            <a:sp3d extrusionH="57150" prstMaterial="metal">
              <a:bevelT w="38100" h="25400"/>
              <a:contourClr>
                <a:schemeClr val="bg2"/>
              </a:contourClr>
            </a:sp3d>
          </a:bodyPr>
          <a:lstStyle/>
          <a:p>
            <a:pPr algn="ctr"/>
            <a:r>
              <a:rPr lang="es-ES" sz="5400" b="1" cap="none" spc="0" dirty="0" err="1">
                <a:ln w="50800"/>
                <a:solidFill>
                  <a:schemeClr val="bg1">
                    <a:shade val="50000"/>
                  </a:schemeClr>
                </a:solidFill>
                <a:effectLst/>
              </a:rPr>
              <a:t>Instroducción</a:t>
            </a:r>
            <a:endParaRPr lang="es-ES" sz="5400" b="1" cap="none" spc="0" dirty="0">
              <a:ln w="50800"/>
              <a:solidFill>
                <a:schemeClr val="bg1">
                  <a:shade val="50000"/>
                </a:schemeClr>
              </a:solidFill>
              <a:effectLs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pie de página"/>
          <p:cNvSpPr>
            <a:spLocks noGrp="1"/>
          </p:cNvSpPr>
          <p:nvPr>
            <p:ph type="ftr" sz="quarter" idx="11"/>
          </p:nvPr>
        </p:nvSpPr>
        <p:spPr/>
        <p:txBody>
          <a:bodyPr/>
          <a:lstStyle/>
          <a:p>
            <a:r>
              <a:rPr lang="es-CL"/>
              <a:t>Jeremías 42 y 43</a:t>
            </a:r>
          </a:p>
        </p:txBody>
      </p:sp>
      <p:sp>
        <p:nvSpPr>
          <p:cNvPr id="61442" name="AutoShape 2" descr="Gabaón: ciudad de la colina - Mapa y Ubicación Geográfica"/>
          <p:cNvSpPr>
            <a:spLocks noChangeAspect="1" noChangeArrowheads="1"/>
          </p:cNvSpPr>
          <p:nvPr/>
        </p:nvSpPr>
        <p:spPr bwMode="auto">
          <a:xfrm>
            <a:off x="155575" y="-136525"/>
            <a:ext cx="296863" cy="296863"/>
          </a:xfrm>
          <a:prstGeom prst="rect">
            <a:avLst/>
          </a:prstGeom>
          <a:noFill/>
        </p:spPr>
        <p:txBody>
          <a:bodyPr vert="horz" wrap="square" lIns="91440" tIns="45720" rIns="91440" bIns="45720" numCol="1" anchor="t" anchorCtr="0" compatLnSpc="1">
            <a:prstTxWarp prst="textNoShape">
              <a:avLst/>
            </a:prstTxWarp>
          </a:bodyPr>
          <a:lstStyle/>
          <a:p>
            <a:endParaRPr lang="es-CL"/>
          </a:p>
        </p:txBody>
      </p:sp>
      <p:pic>
        <p:nvPicPr>
          <p:cNvPr id="61447" name="Picture 7" descr="Map of the kingdom of Judah and neighbours in about 600BC"/>
          <p:cNvPicPr>
            <a:picLocks noChangeAspect="1" noChangeArrowheads="1"/>
          </p:cNvPicPr>
          <p:nvPr/>
        </p:nvPicPr>
        <p:blipFill>
          <a:blip r:embed="rId2" cstate="print"/>
          <a:srcRect/>
          <a:stretch>
            <a:fillRect/>
          </a:stretch>
        </p:blipFill>
        <p:spPr bwMode="auto">
          <a:xfrm>
            <a:off x="3729605" y="0"/>
            <a:ext cx="3817338" cy="6858000"/>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pie de página"/>
          <p:cNvSpPr>
            <a:spLocks noGrp="1"/>
          </p:cNvSpPr>
          <p:nvPr>
            <p:ph type="ftr" sz="quarter" idx="11"/>
          </p:nvPr>
        </p:nvSpPr>
        <p:spPr/>
        <p:txBody>
          <a:bodyPr/>
          <a:lstStyle/>
          <a:p>
            <a:r>
              <a:rPr lang="es-CL"/>
              <a:t>Jeremías 42 y 43</a:t>
            </a:r>
          </a:p>
        </p:txBody>
      </p:sp>
      <p:sp>
        <p:nvSpPr>
          <p:cNvPr id="3" name="2 Rectángulo"/>
          <p:cNvSpPr/>
          <p:nvPr/>
        </p:nvSpPr>
        <p:spPr>
          <a:xfrm>
            <a:off x="838622" y="476672"/>
            <a:ext cx="9937104" cy="5262979"/>
          </a:xfrm>
          <a:prstGeom prst="rect">
            <a:avLst/>
          </a:prstGeom>
        </p:spPr>
        <p:txBody>
          <a:bodyPr wrap="square">
            <a:spAutoFit/>
          </a:bodyPr>
          <a:lstStyle/>
          <a:p>
            <a:r>
              <a:rPr lang="es-CL" sz="4800" b="1" dirty="0">
                <a:solidFill>
                  <a:srgbClr val="002060"/>
                </a:solidFill>
              </a:rPr>
              <a:t>Bosquejo Jeremías 42</a:t>
            </a:r>
          </a:p>
          <a:p>
            <a:endParaRPr lang="es-CL" sz="4800" b="1" dirty="0">
              <a:solidFill>
                <a:srgbClr val="002060"/>
              </a:solidFill>
            </a:endParaRPr>
          </a:p>
          <a:p>
            <a:r>
              <a:rPr lang="es-CL" sz="4800" b="1" dirty="0" err="1">
                <a:solidFill>
                  <a:srgbClr val="002060"/>
                </a:solidFill>
              </a:rPr>
              <a:t>Johanan</a:t>
            </a:r>
            <a:r>
              <a:rPr lang="es-CL" sz="4800" b="1" dirty="0">
                <a:solidFill>
                  <a:srgbClr val="002060"/>
                </a:solidFill>
              </a:rPr>
              <a:t> desea que Jeremías le pida consejo a Dios. (1-6) </a:t>
            </a:r>
          </a:p>
          <a:p>
            <a:r>
              <a:rPr lang="es-CL" sz="4800" b="1" dirty="0">
                <a:solidFill>
                  <a:srgbClr val="002060"/>
                </a:solidFill>
              </a:rPr>
              <a:t>Se les garantiza seguridad en Judea, pero destrucción en Egipto. (7-22)</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AY_IGNORE_UCW" val="true"/>
  <p:tag name="PPT/SLIDES/SLIDE12.XML" val="2058741338"/>
  <p:tag name="PPT/SLIDES/SLIDE25.XML" val="3020828603"/>
  <p:tag name="PPT/SLIDES/SLIDE21.XML" val="1547725922"/>
  <p:tag name="PPT/SLIDES/SLIDE16.XML" val="3012391572"/>
  <p:tag name="PPT/SLIDES/SLIDE18.XML" val="112912267"/>
  <p:tag name="PPT/SLIDES/SLIDE26.XML" val="1943969338"/>
  <p:tag name="PPT/SLIDES/SLIDE13.XML" val="643904990"/>
  <p:tag name="PPT/SLIDES/SLIDE23.XML" val="517792856"/>
  <p:tag name="PPT/SLIDES/SLIDE27.XML" val="1501127108"/>
  <p:tag name="PPT/SLIDES/SLIDE10.XML" val="1810086565"/>
  <p:tag name="PPT/SLIDES/SLIDE14.XML" val="3764156003"/>
  <p:tag name="PPT/SLIDES/SLIDE11.XML" val="2176403990"/>
  <p:tag name="PPT/SLIDES/SLIDE19.XML" val="2568131354"/>
  <p:tag name="PPT/SLIDES/SLIDE1.XML" val="3412274125"/>
  <p:tag name="PPT/SLIDES/SLIDE20.XML" val="3666212714"/>
  <p:tag name="PPT/SLIDES/SLIDE17.XML" val="857839197"/>
  <p:tag name="PPT/SLIDES/SLIDE22.XML" val="252146387"/>
  <p:tag name="PPT/SLIDES/SLIDE29.XML" val="2027260346"/>
  <p:tag name="PPT/SLIDES/SLIDE28.XML" val="727151374"/>
  <p:tag name="PPT/SLIDES/SLIDE24.XML" val="928099343"/>
  <p:tag name="PPT/SLIDES/SLIDE15.XML" val="1447646752"/>
  <p:tag name="PPT/SLIDES/SLIDE6.XML" val="1614635797"/>
  <p:tag name="PPT/SLIDES/SLIDE5.XML" val="1718599221"/>
  <p:tag name="PPT/SLIDES/SLIDE4.XML" val="305183751"/>
  <p:tag name="PPT/SLIDES/SLIDE3.XML" val="1622780751"/>
  <p:tag name="PPT/SLIDES/SLIDE2.XML" val="4284642089"/>
  <p:tag name="PPT/SLIDES/SLIDE8.XML" val="3750867982"/>
  <p:tag name="PPT/SLIDES/SLIDE7.XML" val="3513928873"/>
  <p:tag name="PPT/SLIDES/SLIDE9.XML" val="3254839955"/>
  <p:tag name="PPT/SLIDEMASTERS/SLIDEMASTER1.XML" val="2027626619"/>
  <p:tag name="PPT/SLIDELAYOUTS/SLIDELAYOUT11.XML" val="207802584"/>
  <p:tag name="PPT/NOTESSLIDES/NOTESSLIDE1.XML" val="3845586330"/>
  <p:tag name="PPT/NOTESSLIDES/NOTESSLIDE2.XML" val="972344047"/>
  <p:tag name="PPT/NOTESSLIDES/NOTESSLIDE3.XML" val="3068364587"/>
  <p:tag name="PPT/NOTESSLIDES/NOTESSLIDE4.XML" val="1303368044"/>
  <p:tag name="PPT/NOTESSLIDES/NOTESSLIDE6.XML" val="2564003268"/>
  <p:tag name="PPT/NOTESSLIDES/NOTESSLIDE7.XML" val="1038113760"/>
  <p:tag name="PPT/SLIDELAYOUTS/SLIDELAYOUT10.XML" val="795406613"/>
  <p:tag name="PPT/SLIDELAYOUTS/SLIDELAYOUT9.XML" val="22435881"/>
  <p:tag name="PPT/SLIDELAYOUTS/SLIDELAYOUT8.XML" val="1393019368"/>
  <p:tag name="PPT/SLIDELAYOUTS/SLIDELAYOUT1.XML" val="538165557"/>
  <p:tag name="PPT/SLIDELAYOUTS/SLIDELAYOUT2.XML" val="1511912201"/>
  <p:tag name="PPT/SLIDELAYOUTS/SLIDELAYOUT3.XML" val="2167472558"/>
  <p:tag name="PPT/SLIDELAYOUTS/SLIDELAYOUT4.XML" val="1880315460"/>
  <p:tag name="PPT/SLIDELAYOUTS/SLIDELAYOUT5.XML" val="1753000451"/>
  <p:tag name="PPT/SLIDELAYOUTS/SLIDELAYOUT6.XML" val="2721722895"/>
  <p:tag name="PPT/SLIDELAYOUTS/SLIDELAYOUT7.XML" val="2374215757"/>
  <p:tag name="PPT/NOTESSLIDES/NOTESSLIDE8.XML" val="3587957684"/>
  <p:tag name="PPT/NOTESSLIDES/NOTESSLIDE5.XML" val="508044553"/>
  <p:tag name="PPT/NOTESSLIDES/NOTESSLIDE10.XML" val="922547026"/>
  <p:tag name="PPT/NOTESSLIDES/NOTESSLIDE9.XML" val="2809482522"/>
  <p:tag name="PPT/NOTESSLIDES/NOTESSLIDE12.XML" val="312503053"/>
  <p:tag name="PPT/NOTESSLIDES/NOTESSLIDE13.XML" val="1257148432"/>
  <p:tag name="PPT/NOTESSLIDES/NOTESSLIDE11.XML" val="4201866794"/>
  <p:tag name="PPT/MEDIA/IMAGE3.JPEG" val="2924182241"/>
  <p:tag name="PPT/MEDIA/IMAGE5.JPEG" val="1675815639"/>
  <p:tag name="PPT/THEME/THEME1.XML" val="1525284017"/>
  <p:tag name="PPT/MEDIA/IMAGE1.JPEG" val="2017572977"/>
  <p:tag name="PPT/MEDIA/IMAGE4.PNG" val="2241598878"/>
  <p:tag name="PPT/THEME/THEME2.XML" val="4026110641"/>
  <p:tag name="PPT/NOTESMASTERS/NOTESMASTER1.XML" val="4223519615"/>
  <p:tag name="PPT/MEDIA/IMAGE2.JPEG" val="3489263629"/>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értice">
  <a:themeElements>
    <a:clrScheme name="Vértice">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Vértice">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Vértice">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3463</Words>
  <Application>Microsoft Office PowerPoint</Application>
  <PresentationFormat>Personalizado</PresentationFormat>
  <Paragraphs>204</Paragraphs>
  <Slides>29</Slides>
  <Notes>13</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29</vt:i4>
      </vt:variant>
    </vt:vector>
  </HeadingPairs>
  <TitlesOfParts>
    <vt:vector size="36" baseType="lpstr">
      <vt:lpstr>Book Antiqua</vt:lpstr>
      <vt:lpstr>Calibri</vt:lpstr>
      <vt:lpstr>Lucida Sans</vt:lpstr>
      <vt:lpstr>Wingdings</vt:lpstr>
      <vt:lpstr>Wingdings 2</vt:lpstr>
      <vt:lpstr>Wingdings 3</vt:lpstr>
      <vt:lpstr>Vértice</vt:lpstr>
      <vt:lpstr>Jeremías 42 y 43</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UNA SOLICITUD Y UNA RESPUESTA  </vt:lpstr>
      <vt:lpstr>UNA SOLICITUD Y UNA RESPUESTA  </vt:lpstr>
      <vt:lpstr>UNA SOLICITUD Y UNA RESPUESTA </vt:lpstr>
      <vt:lpstr>UNA SOLICITUD Y UNA RESPUESTA </vt:lpstr>
      <vt:lpstr>UNA SOLICITUD Y UNA RESPUESTA </vt:lpstr>
      <vt:lpstr>Presentación de PowerPoint</vt:lpstr>
      <vt:lpstr>UNA SOLICITUD Y UNA RESPUESTA </vt:lpstr>
      <vt:lpstr>Presentación de PowerPoint</vt:lpstr>
      <vt:lpstr>UNA SOLICITUD Y UNA RESPUESTA </vt:lpstr>
      <vt:lpstr>UNA SOLICITUD Y UNA RESPUESTA </vt:lpstr>
      <vt:lpstr>Presentación de PowerPoint</vt:lpstr>
      <vt:lpstr>UNA SOLICITUD Y UNA RESPUESTA </vt:lpstr>
      <vt:lpstr>Presentación de PowerPoint</vt:lpstr>
      <vt:lpstr>UNA SOLICITUD Y UNA RESPUESTA </vt:lpstr>
      <vt:lpstr>Presentación de PowerPoint</vt:lpstr>
      <vt:lpstr>UNA SOLICITUD Y UNA RESPUESTA </vt:lpstr>
      <vt:lpstr>UNA SOLICITUD Y UNA RESPUESTA </vt:lpstr>
      <vt:lpstr>UNA SOLICITUD Y UNA RESPUESTA </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Jeremías 42 y 43</dc:title>
  <dc:creator>PC</dc:creator>
  <cp:lastModifiedBy>matias osses barria</cp:lastModifiedBy>
  <cp:revision>1</cp:revision>
  <dcterms:modified xsi:type="dcterms:W3CDTF">2025-08-09T19:22:22Z</dcterms:modified>
</cp:coreProperties>
</file>