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1" r:id="rId5"/>
  </p:sldMasterIdLst>
  <p:notesMasterIdLst>
    <p:notesMasterId r:id="rId21"/>
  </p:notesMasterIdLst>
  <p:handoutMasterIdLst>
    <p:handoutMasterId r:id="rId22"/>
  </p:handoutMasterIdLst>
  <p:sldIdLst>
    <p:sldId id="256" r:id="rId6"/>
    <p:sldId id="326" r:id="rId7"/>
    <p:sldId id="285" r:id="rId8"/>
    <p:sldId id="278" r:id="rId9"/>
    <p:sldId id="287" r:id="rId10"/>
    <p:sldId id="261" r:id="rId11"/>
    <p:sldId id="260" r:id="rId12"/>
    <p:sldId id="284" r:id="rId13"/>
    <p:sldId id="288" r:id="rId14"/>
    <p:sldId id="281" r:id="rId15"/>
    <p:sldId id="264" r:id="rId16"/>
    <p:sldId id="265" r:id="rId17"/>
    <p:sldId id="283" r:id="rId18"/>
    <p:sldId id="267" r:id="rId19"/>
    <p:sldId id="286" r:id="rId2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28" userDrawn="1">
          <p15:clr>
            <a:srgbClr val="A4A3A4"/>
          </p15:clr>
        </p15:guide>
        <p15:guide id="2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BEB9AA"/>
    <a:srgbClr val="C0C9C2"/>
    <a:srgbClr val="AA9D92"/>
    <a:srgbClr val="F2F1EE"/>
    <a:srgbClr val="D8D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595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pos="4128"/>
        <p:guide orient="horz" pos="960"/>
      </p:guideLst>
    </p:cSldViewPr>
  </p:slideViewPr>
  <p:outlineViewPr>
    <p:cViewPr>
      <p:scale>
        <a:sx n="33" d="100"/>
        <a:sy n="33" d="100"/>
      </p:scale>
      <p:origin x="0" y="-402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1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10754479028905E-2"/>
          <c:y val="2.1428637553552034E-2"/>
          <c:w val="0.95377749658170763"/>
          <c:h val="0.76320247689482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064" b="0" i="0" u="none" strike="noStrike" kern="1200" baseline="0" noProof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7F-455D-BD9A-A9B83955F4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064" b="0" i="0" u="none" strike="noStrike" kern="1200" baseline="0" noProof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7F-455D-BD9A-A9B83955F4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064" b="0" i="0" u="none" strike="noStrike" kern="1200" baseline="0" noProof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7F-455D-BD9A-A9B83955F4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11705064"/>
        <c:axId val="1111706704"/>
      </c:barChart>
      <c:catAx>
        <c:axId val="1111705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064" b="0" i="0" u="none" strike="noStrike" kern="1200" cap="all" spc="120" normalizeH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11706704"/>
        <c:crosses val="autoZero"/>
        <c:auto val="1"/>
        <c:lblAlgn val="ctr"/>
        <c:lblOffset val="100"/>
        <c:noMultiLvlLbl val="0"/>
      </c:catAx>
      <c:valAx>
        <c:axId val="1111706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1170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s-ES" sz="1197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</c:legendEntry>
      <c:layout>
        <c:manualLayout>
          <c:xMode val="edge"/>
          <c:yMode val="edge"/>
          <c:x val="0.11907290885548316"/>
          <c:y val="0.94414976699341158"/>
          <c:w val="0.75964409286987555"/>
          <c:h val="4.5581509508909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197" b="0" i="0" u="none" strike="noStrike" kern="120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s-ES" noProof="0"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356E6020-4209-49A3-9DC4-18264096E7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7797462-F1DD-4E64-BC14-F17A0F34B5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FD5B5F-FADA-4B1C-A29A-3654B7A96259}" type="datetime1">
              <a:rPr lang="es-ES" smtClean="0"/>
              <a:t>21/03/2025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75F0E3-AC70-4B5A-BCEB-9E3C021C86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748F68B5-925F-4468-95B3-EA77C29C34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8A06BE-7519-4B21-9E1D-AE6D6E69C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73830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012CA-5A6C-4DE6-8C07-7FDA95265B5A}" type="datetime1">
              <a:rPr lang="es-ES" smtClean="0"/>
              <a:pPr/>
              <a:t>21/03/2025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9B2C62-FE30-453D-946B-754E9E42C84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223263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/>
              <a:t>Interlineado + Números de página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9B2C62-FE30-453D-946B-754E9E42C84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375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356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498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701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8863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1725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9B2C62-FE30-453D-946B-754E9E42C845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331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4154B-F4A3-483A-917E-306EE56506C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037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56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404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331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129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544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446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119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1">
            <a:extLst>
              <a:ext uri="{FF2B5EF4-FFF2-40B4-BE49-F238E27FC236}">
                <a16:creationId xmlns:a16="http://schemas.microsoft.com/office/drawing/2014/main" id="{F2964EA8-200F-47C5-90C2-1DBA3D6D7C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8700" y="5078187"/>
            <a:ext cx="3222058" cy="96462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3" name="Marcador de posición de imagen 19">
            <a:extLst>
              <a:ext uri="{FF2B5EF4-FFF2-40B4-BE49-F238E27FC236}">
                <a16:creationId xmlns:a16="http://schemas.microsoft.com/office/drawing/2014/main" id="{7878E298-5074-4E51-993E-34931A897F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1413" y="0"/>
            <a:ext cx="4941887" cy="5726113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2D26D0E-18C6-4DB1-B3A5-75E29BD65B17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noFill/>
          <a:ln w="1587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3989B90B-5C3C-4760-9360-5AE10BF8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ntenid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0337C3D7-7DDB-42A8-901A-EC153DD27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0"/>
            <a:ext cx="4953000" cy="3302000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27B95226-A076-4D55-B408-1389A2F8C7A0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1028700" y="3556002"/>
            <a:ext cx="3108960" cy="22860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Insertar texto</a:t>
            </a:r>
            <a:endParaRPr lang="es-ES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es-E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86673F10-179D-4539-AA33-AE34EC0457E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4541520" y="3556001"/>
            <a:ext cx="3108960" cy="2285999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Insertar texto</a:t>
            </a:r>
            <a:endParaRPr lang="es-ES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es-E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EB6CFC30-1A59-4D28-9E30-0FF7D632C6A2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8054340" y="3556001"/>
            <a:ext cx="3108960" cy="2285999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Insertar texto</a:t>
            </a:r>
            <a:endParaRPr lang="es-ES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es-E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4" name="Marcador de fecha 3">
            <a:extLst>
              <a:ext uri="{FF2B5EF4-FFF2-40B4-BE49-F238E27FC236}">
                <a16:creationId xmlns:a16="http://schemas.microsoft.com/office/drawing/2014/main" id="{C4F3CC75-F9FA-4F77-9DD5-7E6C0F5C9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F9487C6-9923-4887-BA2D-F9C7EAC62C31}" type="datetime1">
              <a:rPr lang="es-ES" smtClean="0"/>
              <a:t>21/03/2025</a:t>
            </a:fld>
            <a:endParaRPr lang="es-ES" dirty="0"/>
          </a:p>
        </p:txBody>
      </p:sp>
      <p:sp>
        <p:nvSpPr>
          <p:cNvPr id="25" name="Marcador de número de diapositiva 5">
            <a:extLst>
              <a:ext uri="{FF2B5EF4-FFF2-40B4-BE49-F238E27FC236}">
                <a16:creationId xmlns:a16="http://schemas.microsoft.com/office/drawing/2014/main" id="{93B5B65C-5DE0-4F81-8115-758CDB59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F4A2ACE-2D85-4F78-818F-BBA6F6F0C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0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es-ES"/>
              <a:t>Haga clic para agregar un título</a:t>
            </a:r>
            <a:endParaRPr lang="es-ES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4DCD8D3-DF79-446E-9961-5797EE888B4C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fecha 3">
            <a:extLst>
              <a:ext uri="{FF2B5EF4-FFF2-40B4-BE49-F238E27FC236}">
                <a16:creationId xmlns:a16="http://schemas.microsoft.com/office/drawing/2014/main" id="{FCB4EDDC-C544-421C-905C-A4D40D98A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439D812-E1A2-4931-8268-1573D1DD5484}" type="datetime1">
              <a:rPr lang="es-ES" noProof="0" smtClean="0"/>
              <a:t>21/03/2025</a:t>
            </a:fld>
            <a:endParaRPr lang="es-ES" noProof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D9CBFDBF-2D2B-469A-9B2F-72F90474F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BA55D6-2810-4163-9D43-FEDA674E2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829" y="573503"/>
            <a:ext cx="10156826" cy="136959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Haga clic para agregar un título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C9E87E0B-D644-4037-B322-715C648BAD3B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1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15">
            <a:extLst>
              <a:ext uri="{FF2B5EF4-FFF2-40B4-BE49-F238E27FC236}">
                <a16:creationId xmlns:a16="http://schemas.microsoft.com/office/drawing/2014/main" id="{940246AD-CE4F-4FD8-BCF6-5BA9ED62AC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543302"/>
            <a:ext cx="4953000" cy="2849562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" name="Marcador de posición de imagen 13">
            <a:extLst>
              <a:ext uri="{FF2B5EF4-FFF2-40B4-BE49-F238E27FC236}">
                <a16:creationId xmlns:a16="http://schemas.microsoft.com/office/drawing/2014/main" id="{F8ECBB79-D5D3-4ECE-99F9-1B6834629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2849562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C667C6DE-A3D4-4738-B7FC-43FB39FD7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01</a:t>
            </a:r>
          </a:p>
        </p:txBody>
      </p:sp>
      <p:sp>
        <p:nvSpPr>
          <p:cNvPr id="12" name="Marcador de texto 18">
            <a:extLst>
              <a:ext uri="{FF2B5EF4-FFF2-40B4-BE49-F238E27FC236}">
                <a16:creationId xmlns:a16="http://schemas.microsoft.com/office/drawing/2014/main" id="{12C18C04-19C8-4ECC-83E8-6E65128CEF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6"/>
            <a:ext cx="3924300" cy="2849562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4D14E5D8-EB42-4C87-B4AE-4746909A2D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9813" y="5067300"/>
            <a:ext cx="3913187" cy="1319213"/>
          </a:xfrm>
        </p:spPr>
        <p:txBody>
          <a:bodyPr rtlCol="0">
            <a:normAutofit/>
          </a:bodyPr>
          <a:lstStyle>
            <a:lvl1pPr>
              <a:defRPr lang="en-US" sz="16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fecha 3">
            <a:extLst>
              <a:ext uri="{FF2B5EF4-FFF2-40B4-BE49-F238E27FC236}">
                <a16:creationId xmlns:a16="http://schemas.microsoft.com/office/drawing/2014/main" id="{0649945F-7BBD-4042-AA34-709CE3402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B4446F4-CE84-4D2B-86ED-8E1A02666178}" type="datetime1">
              <a:rPr lang="es-ES" noProof="0" smtClean="0"/>
              <a:t>21/03/2025</a:t>
            </a:fld>
            <a:endParaRPr lang="es-ES" noProof="0"/>
          </a:p>
        </p:txBody>
      </p:sp>
      <p:sp>
        <p:nvSpPr>
          <p:cNvPr id="21" name="Marcador de número de diapositiva 5">
            <a:extLst>
              <a:ext uri="{FF2B5EF4-FFF2-40B4-BE49-F238E27FC236}">
                <a16:creationId xmlns:a16="http://schemas.microsoft.com/office/drawing/2014/main" id="{51936C4A-DE5F-4BFE-AED0-47E48CD4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F981B703-4F1F-41A6-AD71-3FFB2820F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0130" y="465136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es-ES" noProof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816FBE-6F76-4DFE-93D4-52F2F706336E}" type="datetime1">
              <a:rPr lang="es-ES" noProof="0" smtClean="0"/>
              <a:t>21/03/2025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Forma libre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31666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EB1CD9-CC74-4180-92A0-0A8C79A00C18}" type="datetime1">
              <a:rPr lang="es-ES" noProof="0" smtClean="0"/>
              <a:t>21/03/2025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58969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E05737-D521-49A9-8A79-823CE70D3386}" type="datetime1">
              <a:rPr lang="es-ES" noProof="0" smtClean="0"/>
              <a:t>21/03/2025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9396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4F7308-A41F-44E2-AADC-8C9EC939861E}" type="datetime1">
              <a:rPr lang="es-ES" noProof="0" smtClean="0"/>
              <a:t>21/03/2025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0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03218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13E0BB-5756-49AF-AFC4-84E3A90D5B54}" type="datetime1">
              <a:rPr lang="es-ES" noProof="0" smtClean="0"/>
              <a:t>21/03/2025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2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6718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78FCA9-9114-48C8-A344-EBA71592B545}" type="datetime1">
              <a:rPr lang="es-ES" noProof="0" smtClean="0"/>
              <a:t>21/03/2025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32715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66EE33-FAD3-440F-ACA3-EA2E07211035}" type="datetime1">
              <a:rPr lang="es-ES" noProof="0" smtClean="0"/>
              <a:t>21/03/2025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0488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texto 27">
            <a:extLst>
              <a:ext uri="{FF2B5EF4-FFF2-40B4-BE49-F238E27FC236}">
                <a16:creationId xmlns:a16="http://schemas.microsoft.com/office/drawing/2014/main" id="{661D25CF-5413-4949-A54A-8716608406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58050" y="2000250"/>
            <a:ext cx="4667250" cy="3398837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5" name="Marcador de fecha 3">
            <a:extLst>
              <a:ext uri="{FF2B5EF4-FFF2-40B4-BE49-F238E27FC236}">
                <a16:creationId xmlns:a16="http://schemas.microsoft.com/office/drawing/2014/main" id="{224E3A4F-8479-4D38-A6D4-85F0883F3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738938F-3D5B-4C77-859B-B6E2D8C36DB9}" type="datetime1">
              <a:rPr lang="es-ES" noProof="0" smtClean="0"/>
              <a:t>21/03/2025</a:t>
            </a:fld>
            <a:endParaRPr lang="es-ES" noProof="0"/>
          </a:p>
        </p:txBody>
      </p:sp>
      <p:sp>
        <p:nvSpPr>
          <p:cNvPr id="36" name="Marcador de número de diapositiva 5">
            <a:extLst>
              <a:ext uri="{FF2B5EF4-FFF2-40B4-BE49-F238E27FC236}">
                <a16:creationId xmlns:a16="http://schemas.microsoft.com/office/drawing/2014/main" id="{D5A5341A-4863-40E8-8B9A-FB4E7192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D2FED0-CD95-48B0-B54A-1F64F952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s-ES" noProof="0"/>
              <a:t>Haga clic para modificar el estilo de título del patrón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8EF5E91-A275-4181-9C62-BC0773AD0512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7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912A27-750B-4F0A-B4FD-76E504F52095}" type="datetime1">
              <a:rPr lang="es-ES" noProof="0" smtClean="0"/>
              <a:t>21/03/2025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90480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055343-CBF3-4D3D-8A06-950A1239F91A}" type="datetime1">
              <a:rPr lang="es-ES" noProof="0" smtClean="0"/>
              <a:t>21/03/2025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68375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1CC53E-30F8-4CE6-B263-DC06D6C270C6}" type="datetime1">
              <a:rPr lang="es-ES" noProof="0" smtClean="0"/>
              <a:t>21/03/2025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59834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3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E4399B-10B9-4CA3-BE15-B7D97E07F8C2}" type="datetime1">
              <a:rPr lang="es-ES" noProof="0" smtClean="0"/>
              <a:t>21/03/2025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1" name="Forma libre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Cuadro de texto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Cuadro de texto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073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2B880E-8DAA-465B-8D9C-0BFB127045A4}" type="datetime1">
              <a:rPr lang="es-ES" noProof="0" smtClean="0"/>
              <a:t>21/03/2025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94124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21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7040B6-9C3B-41A9-A6D4-75921B1628D1}" type="datetime1">
              <a:rPr lang="es-ES" noProof="0" smtClean="0"/>
              <a:t>21/03/2025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1" name="Forma lib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7" name="Cuadro de texto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Cuadro de texto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2083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1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AB321E-055A-4DCF-B36B-BBD31AE65957}" type="datetime1">
              <a:rPr lang="es-ES" noProof="0" smtClean="0"/>
              <a:t>21/03/2025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98731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697185-2231-4139-9555-951DA62155F7}" type="datetime1">
              <a:rPr lang="es-ES" noProof="0" smtClean="0"/>
              <a:t>21/03/2025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709024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7B16E9-B6D8-4D5B-ACE6-433E10757F17}" type="datetime1">
              <a:rPr lang="es-ES" noProof="0" smtClean="0"/>
              <a:t>21/03/2025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0772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ción de imagen 15">
            <a:extLst>
              <a:ext uri="{FF2B5EF4-FFF2-40B4-BE49-F238E27FC236}">
                <a16:creationId xmlns:a16="http://schemas.microsoft.com/office/drawing/2014/main" id="{423630CA-0A51-4B04-A57B-9E412A8FCD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47137" y="3862387"/>
            <a:ext cx="2316163" cy="2538413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3C994AE8-9E30-418E-8361-5D851AFA42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854450"/>
            <a:ext cx="2316163" cy="2538413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3D4E5783-2917-458E-BE61-F3D5AAA8F9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3090862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B1D734B5-5F1C-4E34-81FF-AD75105E8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01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65757DE8-43D6-4A47-ABC9-B39EC8016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5"/>
            <a:ext cx="3924300" cy="43910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fecha 3">
            <a:extLst>
              <a:ext uri="{FF2B5EF4-FFF2-40B4-BE49-F238E27FC236}">
                <a16:creationId xmlns:a16="http://schemas.microsoft.com/office/drawing/2014/main" id="{984C97B0-0D42-4831-9ABD-390370C0F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2CCEC5A-5F2C-4493-B534-A154CE6B0204}" type="datetime1">
              <a:rPr lang="es-ES" noProof="0" smtClean="0"/>
              <a:t>21/03/2025</a:t>
            </a:fld>
            <a:endParaRPr lang="es-ES" noProof="0"/>
          </a:p>
        </p:txBody>
      </p:sp>
      <p:sp>
        <p:nvSpPr>
          <p:cNvPr id="31" name="Marcador de número de diapositiva 5">
            <a:extLst>
              <a:ext uri="{FF2B5EF4-FFF2-40B4-BE49-F238E27FC236}">
                <a16:creationId xmlns:a16="http://schemas.microsoft.com/office/drawing/2014/main" id="{CE8438DF-723C-49AB-AD18-1C40F107F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2FDE8-62A6-4290-88E6-2795313DE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465137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es-ES" noProof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BC85317C-3A2D-483F-B913-714129E19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3045" y="2426610"/>
            <a:ext cx="2378075" cy="111125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02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5DFEC7-1EEC-4FF2-868A-9799EA69FE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7155" y="2714986"/>
            <a:ext cx="6674802" cy="6553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es-ES" noProof="0"/>
              <a:t>Haga clic para editar el patrón</a:t>
            </a:r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fecha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65844D1-92D8-422E-BABB-1C64F568AC19}" type="datetime1">
              <a:rPr lang="es-ES" noProof="0" smtClean="0"/>
              <a:t>21/03/2025</a:t>
            </a:fld>
            <a:endParaRPr lang="es-ES" noProof="0"/>
          </a:p>
        </p:txBody>
      </p:sp>
      <p:sp>
        <p:nvSpPr>
          <p:cNvPr id="15" name="Marcador de número de diapositiva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fecha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DE95E1F-FE47-4A22-9027-C736D23859DE}" type="datetime1">
              <a:rPr lang="es-ES" noProof="0" smtClean="0"/>
              <a:t>21/03/2025</a:t>
            </a:fld>
            <a:endParaRPr lang="es-ES" noProof="0"/>
          </a:p>
        </p:txBody>
      </p:sp>
      <p:sp>
        <p:nvSpPr>
          <p:cNvPr id="15" name="Marcador de número de diapositiva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2364FFEF-B933-46C6-A918-A80C987DB7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2147" y="0"/>
            <a:ext cx="3938588" cy="64008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pic>
        <p:nvPicPr>
          <p:cNvPr id="4" name="Imagen 3" hidden="1">
            <a:extLst>
              <a:ext uri="{FF2B5EF4-FFF2-40B4-BE49-F238E27FC236}">
                <a16:creationId xmlns:a16="http://schemas.microsoft.com/office/drawing/2014/main" id="{59E5EAF8-68C2-4910-8F66-D9320B957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7967" y="2105933"/>
            <a:ext cx="5297883" cy="1024217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E3BE48E1-D3BE-4B52-B2EC-13A514CB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966" y="2105933"/>
            <a:ext cx="5297883" cy="2237467"/>
          </a:xfrm>
        </p:spPr>
        <p:txBody>
          <a:bodyPr rtlCol="0" anchor="t"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167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fecha 3">
            <a:extLst>
              <a:ext uri="{FF2B5EF4-FFF2-40B4-BE49-F238E27FC236}">
                <a16:creationId xmlns:a16="http://schemas.microsoft.com/office/drawing/2014/main" id="{50815B22-13FE-47CD-9F79-73704A278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48C12B2-E9E7-4DF8-97B3-FB6002745665}" type="datetime1">
              <a:rPr lang="es-ES" noProof="0" smtClean="0"/>
              <a:t>21/03/2025</a:t>
            </a:fld>
            <a:endParaRPr lang="es-ES" noProof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D7669539-CB64-44F5-999D-7B9E61F8A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2BA076-F3B9-47CB-80C2-BE29F157D0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54075" y="1625600"/>
            <a:ext cx="10499725" cy="48609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909627E-FE70-43A1-B0CB-4D4F6C32C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074" y="122239"/>
            <a:ext cx="10499725" cy="135572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41BF345D-81AF-4851-83A1-6233984890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1917" y="517972"/>
            <a:ext cx="31089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01</a:t>
            </a:r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EC4F3A57-45ED-498D-858C-3EE63DF12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6601" y="3552677"/>
            <a:ext cx="1874874" cy="2848123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2" name="Marcador de posición de imagen 20">
            <a:extLst>
              <a:ext uri="{FF2B5EF4-FFF2-40B4-BE49-F238E27FC236}">
                <a16:creationId xmlns:a16="http://schemas.microsoft.com/office/drawing/2014/main" id="{1AC5BB09-E3BA-4948-93B3-EDCAAB8031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01197" y="3552677"/>
            <a:ext cx="1874874" cy="2848123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3" name="Marcador de posición de imagen 20">
            <a:extLst>
              <a:ext uri="{FF2B5EF4-FFF2-40B4-BE49-F238E27FC236}">
                <a16:creationId xmlns:a16="http://schemas.microsoft.com/office/drawing/2014/main" id="{BF83C6B7-5484-4586-8830-098BDCD9C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66324" y="3552677"/>
            <a:ext cx="1874874" cy="2848123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posición de imagen 20">
            <a:extLst>
              <a:ext uri="{FF2B5EF4-FFF2-40B4-BE49-F238E27FC236}">
                <a16:creationId xmlns:a16="http://schemas.microsoft.com/office/drawing/2014/main" id="{0C5663B1-EED6-4D80-A7C2-19E136638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9069" y="3552677"/>
            <a:ext cx="1874874" cy="2848123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5" name="Marcador de posición de imagen 20">
            <a:extLst>
              <a:ext uri="{FF2B5EF4-FFF2-40B4-BE49-F238E27FC236}">
                <a16:creationId xmlns:a16="http://schemas.microsoft.com/office/drawing/2014/main" id="{D21E7B61-407B-40A7-9AF6-0D7E7106BC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96046" y="3552677"/>
            <a:ext cx="1874874" cy="2848123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0" name="Marcador de fecha 3">
            <a:extLst>
              <a:ext uri="{FF2B5EF4-FFF2-40B4-BE49-F238E27FC236}">
                <a16:creationId xmlns:a16="http://schemas.microsoft.com/office/drawing/2014/main" id="{415C3ACC-5A8A-46E6-BA0D-90ADD27E2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B4E6D15-2B09-46BE-81CD-AED8EE916473}" type="datetime1">
              <a:rPr lang="es-ES" noProof="0" smtClean="0"/>
              <a:t>21/03/2025</a:t>
            </a:fld>
            <a:endParaRPr lang="es-ES" noProof="0"/>
          </a:p>
        </p:txBody>
      </p:sp>
      <p:sp>
        <p:nvSpPr>
          <p:cNvPr id="31" name="Marcador de número de diapositiva 5">
            <a:extLst>
              <a:ext uri="{FF2B5EF4-FFF2-40B4-BE49-F238E27FC236}">
                <a16:creationId xmlns:a16="http://schemas.microsoft.com/office/drawing/2014/main" id="{0D00A5C2-DCEE-4CB3-9307-61EB88B1D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3E8CB70-B054-4294-AD29-EE7A75C7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651507"/>
            <a:ext cx="8991563" cy="100583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E0D608-4E7A-4014-9F62-CB43A0C83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6638" y="2717800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Nombre</a:t>
            </a:r>
          </a:p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6" name="Marcador de texto 3">
            <a:extLst>
              <a:ext uri="{FF2B5EF4-FFF2-40B4-BE49-F238E27FC236}">
                <a16:creationId xmlns:a16="http://schemas.microsoft.com/office/drawing/2014/main" id="{9C3A63B0-4EEA-45BC-A016-5FDA0969EA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10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Nombre</a:t>
            </a:r>
          </a:p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7080679B-5220-4478-B631-7112F870B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Nombre</a:t>
            </a:r>
          </a:p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8" name="Marcador de texto 3">
            <a:extLst>
              <a:ext uri="{FF2B5EF4-FFF2-40B4-BE49-F238E27FC236}">
                <a16:creationId xmlns:a16="http://schemas.microsoft.com/office/drawing/2014/main" id="{9E4F61A3-2797-46FB-ACA7-0443E3BBDD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907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Nombre</a:t>
            </a:r>
          </a:p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9" name="Marcador de texto 3">
            <a:extLst>
              <a:ext uri="{FF2B5EF4-FFF2-40B4-BE49-F238E27FC236}">
                <a16:creationId xmlns:a16="http://schemas.microsoft.com/office/drawing/2014/main" id="{14ED733B-1DE9-4FDC-BD5F-2BE3BB07C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402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Nombre</a:t>
            </a:r>
          </a:p>
          <a:p>
            <a:pPr lvl="0" rtl="0"/>
            <a:r>
              <a:rPr lang="es-ES" noProof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2405858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ntenid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B275B11D-8F3F-472B-BBCC-A4F7415AC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3543300"/>
            <a:ext cx="3924300" cy="33147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9F0629D-1A5F-4F4F-90D6-430379624E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1250" y="1981200"/>
            <a:ext cx="4972050" cy="447357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s-ES" sz="1600" noProof="0">
                <a:solidFill>
                  <a:schemeClr val="tx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Haga clic para modificar los estilos de texto del patrón</a:t>
            </a:r>
          </a:p>
        </p:txBody>
      </p:sp>
      <p:sp>
        <p:nvSpPr>
          <p:cNvPr id="17" name="Marcador de fecha 3">
            <a:extLst>
              <a:ext uri="{FF2B5EF4-FFF2-40B4-BE49-F238E27FC236}">
                <a16:creationId xmlns:a16="http://schemas.microsoft.com/office/drawing/2014/main" id="{218C063B-0EE9-4FD5-A116-241C24545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7E212A3-528F-433E-A49B-504229037E67}" type="datetime1">
              <a:rPr lang="es-ES" noProof="0" smtClean="0"/>
              <a:t>21/03/2025</a:t>
            </a:fld>
            <a:endParaRPr lang="es-ES" noProof="0"/>
          </a:p>
        </p:txBody>
      </p:sp>
      <p:sp>
        <p:nvSpPr>
          <p:cNvPr id="18" name="Marcador de número de diapositiva 5">
            <a:extLst>
              <a:ext uri="{FF2B5EF4-FFF2-40B4-BE49-F238E27FC236}">
                <a16:creationId xmlns:a16="http://schemas.microsoft.com/office/drawing/2014/main" id="{D417B369-6569-4DCC-B684-BE1A7C5D0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EEC1A7-43C3-481E-95D0-5616242E1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4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Haga clic para agregar un título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DC6CF0E0-8FF2-4FE7-AC69-85BEFA656508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ECC6704-5D6E-4D62-9950-A191CC33DE9B}" type="datetime1">
              <a:rPr lang="es-ES" noProof="0" smtClean="0"/>
              <a:t>21/03/2025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9" r:id="rId8"/>
    <p:sldLayoutId id="2147483655" r:id="rId9"/>
    <p:sldLayoutId id="2147483656" r:id="rId10"/>
    <p:sldLayoutId id="2147483658" r:id="rId11"/>
    <p:sldLayoutId id="214748365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48" userDrawn="1">
          <p15:clr>
            <a:srgbClr val="F26B43"/>
          </p15:clr>
        </p15:guide>
        <p15:guide id="2" pos="1176" userDrawn="1">
          <p15:clr>
            <a:srgbClr val="F26B43"/>
          </p15:clr>
        </p15:guide>
        <p15:guide id="3" pos="1296" userDrawn="1">
          <p15:clr>
            <a:srgbClr val="F26B43"/>
          </p15:clr>
        </p15:guide>
        <p15:guide id="4" pos="1824" userDrawn="1">
          <p15:clr>
            <a:srgbClr val="F26B43"/>
          </p15:clr>
        </p15:guide>
        <p15:guide id="5" pos="1944" userDrawn="1">
          <p15:clr>
            <a:srgbClr val="F26B43"/>
          </p15:clr>
        </p15:guide>
        <p15:guide id="6" pos="2472" userDrawn="1">
          <p15:clr>
            <a:srgbClr val="F26B43"/>
          </p15:clr>
        </p15:guide>
        <p15:guide id="7" pos="2592" userDrawn="1">
          <p15:clr>
            <a:srgbClr val="F26B43"/>
          </p15:clr>
        </p15:guide>
        <p15:guide id="8" pos="3120" userDrawn="1">
          <p15:clr>
            <a:srgbClr val="F26B43"/>
          </p15:clr>
        </p15:guide>
        <p15:guide id="9" pos="3240" userDrawn="1">
          <p15:clr>
            <a:srgbClr val="F26B43"/>
          </p15:clr>
        </p15:guide>
        <p15:guide id="10" pos="3792" userDrawn="1">
          <p15:clr>
            <a:srgbClr val="F26B43"/>
          </p15:clr>
        </p15:guide>
        <p15:guide id="11" pos="3912" userDrawn="1">
          <p15:clr>
            <a:srgbClr val="F26B43"/>
          </p15:clr>
        </p15:guide>
        <p15:guide id="12" pos="4416" userDrawn="1">
          <p15:clr>
            <a:srgbClr val="F26B43"/>
          </p15:clr>
        </p15:guide>
        <p15:guide id="13" pos="4560" userDrawn="1">
          <p15:clr>
            <a:srgbClr val="F26B43"/>
          </p15:clr>
        </p15:guide>
        <p15:guide id="14" pos="5088" userDrawn="1">
          <p15:clr>
            <a:srgbClr val="F26B43"/>
          </p15:clr>
        </p15:guide>
        <p15:guide id="15" pos="5208" userDrawn="1">
          <p15:clr>
            <a:srgbClr val="F26B43"/>
          </p15:clr>
        </p15:guide>
        <p15:guide id="16" pos="5736" userDrawn="1">
          <p15:clr>
            <a:srgbClr val="F26B43"/>
          </p15:clr>
        </p15:guide>
        <p15:guide id="17" pos="5856" userDrawn="1">
          <p15:clr>
            <a:srgbClr val="F26B43"/>
          </p15:clr>
        </p15:guide>
        <p15:guide id="18" pos="6384" userDrawn="1">
          <p15:clr>
            <a:srgbClr val="F26B43"/>
          </p15:clr>
        </p15:guide>
        <p15:guide id="19" pos="6504" userDrawn="1">
          <p15:clr>
            <a:srgbClr val="F26B43"/>
          </p15:clr>
        </p15:guide>
        <p15:guide id="20" pos="7032" userDrawn="1">
          <p15:clr>
            <a:srgbClr val="F26B43"/>
          </p15:clr>
        </p15:guide>
        <p15:guide id="21" orient="horz" pos="288" userDrawn="1">
          <p15:clr>
            <a:srgbClr val="F26B43"/>
          </p15:clr>
        </p15:guide>
        <p15:guide id="22" orient="horz" pos="1128" userDrawn="1">
          <p15:clr>
            <a:srgbClr val="F26B43"/>
          </p15:clr>
        </p15:guide>
        <p15:guide id="23" orient="horz" pos="1248" userDrawn="1">
          <p15:clr>
            <a:srgbClr val="F26B43"/>
          </p15:clr>
        </p15:guide>
        <p15:guide id="24" orient="horz" pos="2088" userDrawn="1">
          <p15:clr>
            <a:srgbClr val="F26B43"/>
          </p15:clr>
        </p15:guide>
        <p15:guide id="25" orient="horz" pos="2232" userDrawn="1">
          <p15:clr>
            <a:srgbClr val="F26B43"/>
          </p15:clr>
        </p15:guide>
        <p15:guide id="26" orient="horz" pos="3048" userDrawn="1">
          <p15:clr>
            <a:srgbClr val="F26B43"/>
          </p15:clr>
        </p15:guide>
        <p15:guide id="27" orient="horz" pos="3192" userDrawn="1">
          <p15:clr>
            <a:srgbClr val="F26B43"/>
          </p15:clr>
        </p15:guide>
        <p15:guide id="28" orient="horz" pos="40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orma libre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orma libre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orma libre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orma libre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orma libre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orma libre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orma libre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orma libre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orma libre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orma libre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orma libre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orma libre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upo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orma libre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orma libre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orma libre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orma libre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orma libre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orma libre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orma libre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orma libre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orma libre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orma libre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orma libre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orma libre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ángulo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79F5476-AC34-4A81-A8A6-F1384055124A}" type="datetime1">
              <a:rPr lang="es-ES" noProof="0" smtClean="0"/>
              <a:t>21/03/2025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4886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8467C95-DF23-40B9-B265-2E6F3DE2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/>
              <a:t>Revisión anual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27A48A35-E5E4-4A5F-9F91-BAEA4F5DF2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8700" y="5078186"/>
            <a:ext cx="3222058" cy="1416881"/>
          </a:xfrm>
        </p:spPr>
        <p:txBody>
          <a:bodyPr rtlCol="0"/>
          <a:lstStyle/>
          <a:p>
            <a:pPr rtl="0"/>
            <a:r>
              <a:rPr lang="es-ES" dirty="0"/>
              <a:t>Jeremías 26</a:t>
            </a:r>
          </a:p>
          <a:p>
            <a:pPr rtl="0"/>
            <a:r>
              <a:rPr lang="es-ES" dirty="0"/>
              <a:t>23 de Marzo 2025</a:t>
            </a:r>
          </a:p>
          <a:p>
            <a:pPr rtl="0"/>
            <a:r>
              <a:rPr lang="es-ES" dirty="0"/>
              <a:t>PROFETA JEREMIAS</a:t>
            </a:r>
          </a:p>
          <a:p>
            <a:pPr rtl="0"/>
            <a:endParaRPr lang="es-ES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2FBE27E-0BAD-4F80-B78B-99D0ACB17F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0039366-CC4B-45CC-9139-66129D35D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s-ES"/>
              <a:t>04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94C1777-B62D-468E-BE34-64A07CED0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/>
              <a:t>Qué es lo siguiente</a:t>
            </a:r>
          </a:p>
        </p:txBody>
      </p:sp>
    </p:spTree>
    <p:extLst>
      <p:ext uri="{BB962C8B-B14F-4D97-AF65-F5344CB8AC3E}">
        <p14:creationId xmlns:p14="http://schemas.microsoft.com/office/powerpoint/2010/main" val="675137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B6389-2374-4677-B8BB-59410CCC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56"/>
            <a:ext cx="10515600" cy="1325563"/>
          </a:xfrm>
        </p:spPr>
        <p:txBody>
          <a:bodyPr rtlCol="0"/>
          <a:lstStyle/>
          <a:p>
            <a:pPr algn="ctr" rtl="0"/>
            <a:r>
              <a:rPr lang="es-ES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Escala de tiempo</a:t>
            </a:r>
            <a:r>
              <a:rPr lang="es-ES">
                <a:solidFill>
                  <a:schemeClr val="accent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 mensual</a:t>
            </a:r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F70C08F9-9A5C-43CF-9AAC-621536803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41866" y="2592967"/>
            <a:ext cx="0" cy="1005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ABA89E8D-ECBE-4B32-82C7-E8DD0B202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78005" y="2592967"/>
            <a:ext cx="0" cy="2651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C2B38730-2A0E-4853-AD2C-FC744EF5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403799" y="2592967"/>
            <a:ext cx="0" cy="1005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98E48653-A8EB-4DE2-BFE6-A0E61D873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129593" y="2592967"/>
            <a:ext cx="0" cy="2651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190DF0B-5B2E-49A9-B210-E32FFFAC7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63" idx="0"/>
          </p:cNvCxnSpPr>
          <p:nvPr/>
        </p:nvCxnSpPr>
        <p:spPr>
          <a:xfrm flipV="1">
            <a:off x="1437095" y="2410633"/>
            <a:ext cx="9692499" cy="16927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81E53639-8872-4E58-9A2D-8001BB854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2938" y="2277833"/>
            <a:ext cx="604157" cy="60415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A1632FE-1D0A-41E4-BF25-F0F7AA952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93124" y="2277833"/>
            <a:ext cx="604157" cy="60415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3586E56F-86DF-43E4-85F3-DD6AA1CF8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41536" y="2277833"/>
            <a:ext cx="604157" cy="60415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2EBE9657-CF02-4369-A33E-0B3687100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50134" y="2277833"/>
            <a:ext cx="604157" cy="60415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DA9922DC-4CA9-4B40-A5D5-72BBFAE6A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58732" y="2277833"/>
            <a:ext cx="604157" cy="6041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227F60B2-65D3-4950-9103-3EFDF7F7D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67330" y="2277833"/>
            <a:ext cx="604157" cy="6041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CD1CD723-7F96-4567-92C6-62CCB0855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75928" y="2277833"/>
            <a:ext cx="604157" cy="6041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3D641E32-C3C9-4F0F-A366-D6AF93DD9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84526" y="2277832"/>
            <a:ext cx="604157" cy="60415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AEBF65AA-A09B-4D00-8027-CC0A25E8C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1722" y="2277833"/>
            <a:ext cx="604157" cy="60415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307F39A3-7EA6-4379-9663-6D559F439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10320" y="2277833"/>
            <a:ext cx="604157" cy="60415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4E1B2E89-57B9-4D7A-8428-5CD76566C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18918" y="2277833"/>
            <a:ext cx="604157" cy="60415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6F419E70-E8A3-4D0F-B3B6-B2E3C5F05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27518" y="2277833"/>
            <a:ext cx="604157" cy="60415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40" name="Cuadro de texto 39">
            <a:extLst>
              <a:ext uri="{FF2B5EF4-FFF2-40B4-BE49-F238E27FC236}">
                <a16:creationId xmlns:a16="http://schemas.microsoft.com/office/drawing/2014/main" id="{FD1A8A05-09CF-4FED-814A-C13B5ADAD0D0}"/>
              </a:ext>
            </a:extLst>
          </p:cNvPr>
          <p:cNvSpPr txBox="1"/>
          <p:nvPr/>
        </p:nvSpPr>
        <p:spPr>
          <a:xfrm>
            <a:off x="832935" y="2410633"/>
            <a:ext cx="604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1600">
                <a:solidFill>
                  <a:schemeClr val="bg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Jul</a:t>
            </a:r>
          </a:p>
        </p:txBody>
      </p:sp>
      <p:sp>
        <p:nvSpPr>
          <p:cNvPr id="43" name="Cuadro de texto 42">
            <a:extLst>
              <a:ext uri="{FF2B5EF4-FFF2-40B4-BE49-F238E27FC236}">
                <a16:creationId xmlns:a16="http://schemas.microsoft.com/office/drawing/2014/main" id="{1D462F79-38EC-4B6D-A17B-F5010967D4B4}"/>
              </a:ext>
            </a:extLst>
          </p:cNvPr>
          <p:cNvSpPr txBox="1"/>
          <p:nvPr/>
        </p:nvSpPr>
        <p:spPr>
          <a:xfrm>
            <a:off x="1741713" y="2410633"/>
            <a:ext cx="604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1600">
                <a:solidFill>
                  <a:schemeClr val="bg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Ago</a:t>
            </a:r>
          </a:p>
        </p:txBody>
      </p:sp>
      <p:sp>
        <p:nvSpPr>
          <p:cNvPr id="45" name="Cuadro de texto 44">
            <a:extLst>
              <a:ext uri="{FF2B5EF4-FFF2-40B4-BE49-F238E27FC236}">
                <a16:creationId xmlns:a16="http://schemas.microsoft.com/office/drawing/2014/main" id="{F0040622-091C-4302-89B8-994214504947}"/>
              </a:ext>
            </a:extLst>
          </p:cNvPr>
          <p:cNvSpPr txBox="1"/>
          <p:nvPr/>
        </p:nvSpPr>
        <p:spPr>
          <a:xfrm>
            <a:off x="2650133" y="2410633"/>
            <a:ext cx="604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1600">
                <a:solidFill>
                  <a:schemeClr val="bg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Sep</a:t>
            </a:r>
          </a:p>
        </p:txBody>
      </p:sp>
      <p:sp>
        <p:nvSpPr>
          <p:cNvPr id="47" name="Cuadro de texto 46">
            <a:extLst>
              <a:ext uri="{FF2B5EF4-FFF2-40B4-BE49-F238E27FC236}">
                <a16:creationId xmlns:a16="http://schemas.microsoft.com/office/drawing/2014/main" id="{5947416C-CC20-4528-9E6B-29806BA3BA3B}"/>
              </a:ext>
            </a:extLst>
          </p:cNvPr>
          <p:cNvSpPr txBox="1"/>
          <p:nvPr/>
        </p:nvSpPr>
        <p:spPr>
          <a:xfrm>
            <a:off x="4390864" y="2410633"/>
            <a:ext cx="757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1600">
                <a:solidFill>
                  <a:schemeClr val="bg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Nov</a:t>
            </a:r>
          </a:p>
        </p:txBody>
      </p:sp>
      <p:sp>
        <p:nvSpPr>
          <p:cNvPr id="49" name="Cuadro de texto 48">
            <a:extLst>
              <a:ext uri="{FF2B5EF4-FFF2-40B4-BE49-F238E27FC236}">
                <a16:creationId xmlns:a16="http://schemas.microsoft.com/office/drawing/2014/main" id="{62B43C75-ADC1-45C4-B8A7-20F5B91BAD47}"/>
              </a:ext>
            </a:extLst>
          </p:cNvPr>
          <p:cNvSpPr txBox="1"/>
          <p:nvPr/>
        </p:nvSpPr>
        <p:spPr>
          <a:xfrm>
            <a:off x="3574159" y="2410633"/>
            <a:ext cx="604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1600">
                <a:solidFill>
                  <a:schemeClr val="bg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Oct</a:t>
            </a:r>
          </a:p>
        </p:txBody>
      </p:sp>
      <p:sp>
        <p:nvSpPr>
          <p:cNvPr id="51" name="Cuadro de texto 50">
            <a:extLst>
              <a:ext uri="{FF2B5EF4-FFF2-40B4-BE49-F238E27FC236}">
                <a16:creationId xmlns:a16="http://schemas.microsoft.com/office/drawing/2014/main" id="{0BB3AF7F-FFF7-43A1-AD4E-EC73024C5568}"/>
              </a:ext>
            </a:extLst>
          </p:cNvPr>
          <p:cNvSpPr txBox="1"/>
          <p:nvPr/>
        </p:nvSpPr>
        <p:spPr>
          <a:xfrm>
            <a:off x="5299462" y="2410633"/>
            <a:ext cx="757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1600">
                <a:solidFill>
                  <a:schemeClr val="bg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Dic</a:t>
            </a:r>
          </a:p>
        </p:txBody>
      </p:sp>
      <p:sp>
        <p:nvSpPr>
          <p:cNvPr id="53" name="Cuadro de texto 52">
            <a:extLst>
              <a:ext uri="{FF2B5EF4-FFF2-40B4-BE49-F238E27FC236}">
                <a16:creationId xmlns:a16="http://schemas.microsoft.com/office/drawing/2014/main" id="{A92DB966-25A0-4984-9B63-C732CFF22BF5}"/>
              </a:ext>
            </a:extLst>
          </p:cNvPr>
          <p:cNvSpPr txBox="1"/>
          <p:nvPr/>
        </p:nvSpPr>
        <p:spPr>
          <a:xfrm>
            <a:off x="6208060" y="2410633"/>
            <a:ext cx="757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1600">
                <a:solidFill>
                  <a:schemeClr val="bg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Ene</a:t>
            </a:r>
          </a:p>
        </p:txBody>
      </p:sp>
      <p:sp>
        <p:nvSpPr>
          <p:cNvPr id="55" name="Cuadro de texto 54">
            <a:extLst>
              <a:ext uri="{FF2B5EF4-FFF2-40B4-BE49-F238E27FC236}">
                <a16:creationId xmlns:a16="http://schemas.microsoft.com/office/drawing/2014/main" id="{E1E98164-920D-4ED4-A5AA-5A7397381533}"/>
              </a:ext>
            </a:extLst>
          </p:cNvPr>
          <p:cNvSpPr txBox="1"/>
          <p:nvPr/>
        </p:nvSpPr>
        <p:spPr>
          <a:xfrm>
            <a:off x="7116658" y="2410633"/>
            <a:ext cx="757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1600">
                <a:solidFill>
                  <a:schemeClr val="bg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Feb</a:t>
            </a:r>
          </a:p>
        </p:txBody>
      </p:sp>
      <p:sp>
        <p:nvSpPr>
          <p:cNvPr id="57" name="Cuadro de texto 56">
            <a:extLst>
              <a:ext uri="{FF2B5EF4-FFF2-40B4-BE49-F238E27FC236}">
                <a16:creationId xmlns:a16="http://schemas.microsoft.com/office/drawing/2014/main" id="{B55204BF-7B89-48BE-B911-AB38665495CE}"/>
              </a:ext>
            </a:extLst>
          </p:cNvPr>
          <p:cNvSpPr txBox="1"/>
          <p:nvPr/>
        </p:nvSpPr>
        <p:spPr>
          <a:xfrm>
            <a:off x="8025256" y="2410633"/>
            <a:ext cx="757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1600">
                <a:solidFill>
                  <a:schemeClr val="bg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Mar</a:t>
            </a:r>
          </a:p>
        </p:txBody>
      </p:sp>
      <p:sp>
        <p:nvSpPr>
          <p:cNvPr id="59" name="Cuadro de texto 58">
            <a:extLst>
              <a:ext uri="{FF2B5EF4-FFF2-40B4-BE49-F238E27FC236}">
                <a16:creationId xmlns:a16="http://schemas.microsoft.com/office/drawing/2014/main" id="{F4608EA6-D8A9-40C5-86D4-F6A06BB55DF0}"/>
              </a:ext>
            </a:extLst>
          </p:cNvPr>
          <p:cNvSpPr txBox="1"/>
          <p:nvPr/>
        </p:nvSpPr>
        <p:spPr>
          <a:xfrm>
            <a:off x="8933854" y="2410633"/>
            <a:ext cx="757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1600">
                <a:solidFill>
                  <a:schemeClr val="bg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Abr</a:t>
            </a:r>
          </a:p>
        </p:txBody>
      </p:sp>
      <p:sp>
        <p:nvSpPr>
          <p:cNvPr id="61" name="Cuadro de texto 60">
            <a:extLst>
              <a:ext uri="{FF2B5EF4-FFF2-40B4-BE49-F238E27FC236}">
                <a16:creationId xmlns:a16="http://schemas.microsoft.com/office/drawing/2014/main" id="{AE4EBEE0-F0BD-4B44-A294-BA11560FEC18}"/>
              </a:ext>
            </a:extLst>
          </p:cNvPr>
          <p:cNvSpPr txBox="1"/>
          <p:nvPr/>
        </p:nvSpPr>
        <p:spPr>
          <a:xfrm>
            <a:off x="9842452" y="2410633"/>
            <a:ext cx="757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1600">
                <a:solidFill>
                  <a:schemeClr val="bg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Mayo</a:t>
            </a:r>
          </a:p>
        </p:txBody>
      </p:sp>
      <p:sp>
        <p:nvSpPr>
          <p:cNvPr id="63" name="Cuadro de texto 62">
            <a:extLst>
              <a:ext uri="{FF2B5EF4-FFF2-40B4-BE49-F238E27FC236}">
                <a16:creationId xmlns:a16="http://schemas.microsoft.com/office/drawing/2014/main" id="{1850852B-B5D2-43AC-8631-C907E6A781C8}"/>
              </a:ext>
            </a:extLst>
          </p:cNvPr>
          <p:cNvSpPr txBox="1"/>
          <p:nvPr/>
        </p:nvSpPr>
        <p:spPr>
          <a:xfrm>
            <a:off x="10751050" y="2410633"/>
            <a:ext cx="757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1600">
                <a:solidFill>
                  <a:schemeClr val="bg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Jun</a:t>
            </a:r>
          </a:p>
        </p:txBody>
      </p:sp>
      <p:sp>
        <p:nvSpPr>
          <p:cNvPr id="105" name="Cuadro de texto 104">
            <a:extLst>
              <a:ext uri="{FF2B5EF4-FFF2-40B4-BE49-F238E27FC236}">
                <a16:creationId xmlns:a16="http://schemas.microsoft.com/office/drawing/2014/main" id="{CC54D7B6-3713-48BB-9DDB-12D73AFA8E99}"/>
              </a:ext>
            </a:extLst>
          </p:cNvPr>
          <p:cNvSpPr txBox="1"/>
          <p:nvPr/>
        </p:nvSpPr>
        <p:spPr>
          <a:xfrm>
            <a:off x="472986" y="3679886"/>
            <a:ext cx="2468880" cy="131459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 rtl="0"/>
            <a:r>
              <a:rPr lang="es-ES" dirty="0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Lanzamiento del producto</a:t>
            </a:r>
          </a:p>
          <a:p>
            <a:pPr algn="r" rtl="0">
              <a:lnSpc>
                <a:spcPct val="150000"/>
              </a:lnSpc>
            </a:pP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Lorem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ipsum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 dolor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sit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amet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,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consectetur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adipiscing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elit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. Mauris vitae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lorem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 id leo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accumsan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.</a:t>
            </a:r>
            <a:endParaRPr lang="es-ES" sz="1000" dirty="0">
              <a:solidFill>
                <a:schemeClr val="accent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sp>
        <p:nvSpPr>
          <p:cNvPr id="107" name="Cuadro de texto 106">
            <a:extLst>
              <a:ext uri="{FF2B5EF4-FFF2-40B4-BE49-F238E27FC236}">
                <a16:creationId xmlns:a16="http://schemas.microsoft.com/office/drawing/2014/main" id="{43C3E76C-2256-4F05-B7C3-0DFF370582FE}"/>
              </a:ext>
            </a:extLst>
          </p:cNvPr>
          <p:cNvSpPr txBox="1"/>
          <p:nvPr/>
        </p:nvSpPr>
        <p:spPr>
          <a:xfrm>
            <a:off x="3209125" y="5337099"/>
            <a:ext cx="2468880" cy="131459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 rtl="0"/>
            <a:r>
              <a:rPr lang="es-ES" dirty="0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Lanzamiento del producto</a:t>
            </a:r>
          </a:p>
          <a:p>
            <a:pPr algn="r" rtl="0">
              <a:lnSpc>
                <a:spcPct val="150000"/>
              </a:lnSpc>
            </a:pP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Lorem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ipsum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 dolor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sit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amet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,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consectetur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adipiscing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elit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. Mauris vitae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lorem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 id leo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accumsan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.</a:t>
            </a:r>
            <a:endParaRPr lang="es-ES" sz="1000" dirty="0">
              <a:solidFill>
                <a:schemeClr val="accent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sp>
        <p:nvSpPr>
          <p:cNvPr id="109" name="Cuadro de texto 108">
            <a:extLst>
              <a:ext uri="{FF2B5EF4-FFF2-40B4-BE49-F238E27FC236}">
                <a16:creationId xmlns:a16="http://schemas.microsoft.com/office/drawing/2014/main" id="{27DF1E14-A144-47F8-A8C2-C2DB76FEE3E7}"/>
              </a:ext>
            </a:extLst>
          </p:cNvPr>
          <p:cNvSpPr txBox="1"/>
          <p:nvPr/>
        </p:nvSpPr>
        <p:spPr>
          <a:xfrm>
            <a:off x="5934919" y="3684742"/>
            <a:ext cx="2468880" cy="131459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 rtl="0"/>
            <a:r>
              <a:rPr lang="es-ES" dirty="0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Lanzamiento del producto</a:t>
            </a:r>
          </a:p>
          <a:p>
            <a:pPr algn="r" rtl="0">
              <a:lnSpc>
                <a:spcPct val="150000"/>
              </a:lnSpc>
            </a:pP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Lorem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ipsum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 dolor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sit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amet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,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consectetur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adipiscing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elit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. Mauris vitae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lorem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 id leo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accumsan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.</a:t>
            </a:r>
            <a:endParaRPr lang="es-ES" sz="1000" dirty="0">
              <a:solidFill>
                <a:schemeClr val="accent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sp>
        <p:nvSpPr>
          <p:cNvPr id="111" name="Cuadro de texto 110">
            <a:extLst>
              <a:ext uri="{FF2B5EF4-FFF2-40B4-BE49-F238E27FC236}">
                <a16:creationId xmlns:a16="http://schemas.microsoft.com/office/drawing/2014/main" id="{5B72532C-25BA-4593-9A4A-521BC652C2BC}"/>
              </a:ext>
            </a:extLst>
          </p:cNvPr>
          <p:cNvSpPr txBox="1"/>
          <p:nvPr/>
        </p:nvSpPr>
        <p:spPr>
          <a:xfrm>
            <a:off x="8660713" y="5341955"/>
            <a:ext cx="2468880" cy="131459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 rtl="0"/>
            <a:r>
              <a:rPr lang="es-ES" dirty="0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Lanzamiento del producto</a:t>
            </a:r>
          </a:p>
          <a:p>
            <a:pPr algn="r" rtl="0">
              <a:lnSpc>
                <a:spcPct val="150000"/>
              </a:lnSpc>
            </a:pP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Lorem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ipsum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 dolor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sit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amet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,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consectetur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adipiscing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elit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. Mauris vitae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lorem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 id leo </a:t>
            </a:r>
            <a:r>
              <a:rPr lang="es-ES" sz="10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accumsan</a:t>
            </a:r>
            <a:r>
              <a:rPr lang="es-E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cs typeface="Biome Light" panose="020B0303030204020804" pitchFamily="34" charset="0"/>
              </a:rPr>
              <a:t>.</a:t>
            </a:r>
            <a:endParaRPr lang="es-ES" sz="1000" dirty="0">
              <a:solidFill>
                <a:schemeClr val="accent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sp>
        <p:nvSpPr>
          <p:cNvPr id="128" name="Título 1">
            <a:extLst>
              <a:ext uri="{FF2B5EF4-FFF2-40B4-BE49-F238E27FC236}">
                <a16:creationId xmlns:a16="http://schemas.microsoft.com/office/drawing/2014/main" id="{B9FF2D19-E789-4622-8C93-442F36075B59}"/>
              </a:ext>
            </a:extLst>
          </p:cNvPr>
          <p:cNvSpPr txBox="1">
            <a:spLocks/>
          </p:cNvSpPr>
          <p:nvPr/>
        </p:nvSpPr>
        <p:spPr>
          <a:xfrm>
            <a:off x="832936" y="1709111"/>
            <a:ext cx="604158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s-ES" sz="2400">
                <a:solidFill>
                  <a:schemeClr val="tx2">
                    <a:lumMod val="75000"/>
                  </a:schemeClr>
                </a:solidFill>
                <a:cs typeface="Biome Light" panose="020B0303030204020804" pitchFamily="34" charset="0"/>
              </a:rPr>
              <a:t>T1</a:t>
            </a:r>
          </a:p>
        </p:txBody>
      </p:sp>
      <p:sp>
        <p:nvSpPr>
          <p:cNvPr id="130" name="Título 1">
            <a:extLst>
              <a:ext uri="{FF2B5EF4-FFF2-40B4-BE49-F238E27FC236}">
                <a16:creationId xmlns:a16="http://schemas.microsoft.com/office/drawing/2014/main" id="{F06F1B9E-833C-4A81-9647-F6FB852D5F0B}"/>
              </a:ext>
            </a:extLst>
          </p:cNvPr>
          <p:cNvSpPr txBox="1">
            <a:spLocks/>
          </p:cNvSpPr>
          <p:nvPr/>
        </p:nvSpPr>
        <p:spPr>
          <a:xfrm>
            <a:off x="3558732" y="1709111"/>
            <a:ext cx="604157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s-ES" sz="2400">
                <a:solidFill>
                  <a:srgbClr val="AA9D92"/>
                </a:solidFill>
                <a:cs typeface="Biome Light" panose="020B0303030204020804" pitchFamily="34" charset="0"/>
              </a:rPr>
              <a:t>T2</a:t>
            </a:r>
          </a:p>
        </p:txBody>
      </p:sp>
      <p:sp>
        <p:nvSpPr>
          <p:cNvPr id="132" name="Título 1">
            <a:extLst>
              <a:ext uri="{FF2B5EF4-FFF2-40B4-BE49-F238E27FC236}">
                <a16:creationId xmlns:a16="http://schemas.microsoft.com/office/drawing/2014/main" id="{6D8B9F4E-BB0E-4EA0-8D17-2285623C4321}"/>
              </a:ext>
            </a:extLst>
          </p:cNvPr>
          <p:cNvSpPr txBox="1">
            <a:spLocks/>
          </p:cNvSpPr>
          <p:nvPr/>
        </p:nvSpPr>
        <p:spPr>
          <a:xfrm>
            <a:off x="6299952" y="1709111"/>
            <a:ext cx="588731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s-ES" sz="2400">
                <a:solidFill>
                  <a:schemeClr val="bg1">
                    <a:lumMod val="65000"/>
                  </a:schemeClr>
                </a:solidFill>
                <a:cs typeface="Biome Light" panose="020B0303030204020804" pitchFamily="34" charset="0"/>
              </a:rPr>
              <a:t>T3</a:t>
            </a:r>
          </a:p>
        </p:txBody>
      </p:sp>
      <p:sp>
        <p:nvSpPr>
          <p:cNvPr id="134" name="Título 1">
            <a:extLst>
              <a:ext uri="{FF2B5EF4-FFF2-40B4-BE49-F238E27FC236}">
                <a16:creationId xmlns:a16="http://schemas.microsoft.com/office/drawing/2014/main" id="{CC09C7BA-2451-49E9-9E79-6E08651BED50}"/>
              </a:ext>
            </a:extLst>
          </p:cNvPr>
          <p:cNvSpPr txBox="1">
            <a:spLocks/>
          </p:cNvSpPr>
          <p:nvPr/>
        </p:nvSpPr>
        <p:spPr>
          <a:xfrm>
            <a:off x="9010320" y="1709111"/>
            <a:ext cx="604157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s-ES" sz="2400">
                <a:solidFill>
                  <a:srgbClr val="BEB9AA"/>
                </a:solidFill>
                <a:cs typeface="Biome Light" panose="020B0303030204020804" pitchFamily="34" charset="0"/>
              </a:rPr>
              <a:t>T4</a:t>
            </a:r>
          </a:p>
        </p:txBody>
      </p:sp>
      <p:sp>
        <p:nvSpPr>
          <p:cNvPr id="141" name="Marcador de fecha 140">
            <a:extLst>
              <a:ext uri="{FF2B5EF4-FFF2-40B4-BE49-F238E27FC236}">
                <a16:creationId xmlns:a16="http://schemas.microsoft.com/office/drawing/2014/main" id="{3E96791E-3AF0-4956-AFA7-A8A89E8EB1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C8E86576-9799-49EA-AAB2-C2C0762A02D7}" type="datetime1">
              <a:rPr lang="es-ES" smtClean="0"/>
              <a:t>21/03/2025</a:t>
            </a:fld>
            <a:endParaRPr lang="es-ES"/>
          </a:p>
        </p:txBody>
      </p:sp>
      <p:sp>
        <p:nvSpPr>
          <p:cNvPr id="142" name="Marcador de número de diapositiva 141">
            <a:extLst>
              <a:ext uri="{FF2B5EF4-FFF2-40B4-BE49-F238E27FC236}">
                <a16:creationId xmlns:a16="http://schemas.microsoft.com/office/drawing/2014/main" id="{9FD033B5-99FB-4B26-BF74-3DA89EEE7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smtClean="0"/>
              <a:pPr rtl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209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E19BF1C0-EE32-4EEE-9539-CE8473AA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33" y="539225"/>
            <a:ext cx="4270355" cy="2434386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/>
              <a:t>Objetivos para el T1</a:t>
            </a:r>
          </a:p>
        </p:txBody>
      </p:sp>
      <p:pic>
        <p:nvPicPr>
          <p:cNvPr id="20" name="Marcador de posición de imagen 19" descr="flores amarillas&#10;">
            <a:extLst>
              <a:ext uri="{FF2B5EF4-FFF2-40B4-BE49-F238E27FC236}">
                <a16:creationId xmlns:a16="http://schemas.microsoft.com/office/drawing/2014/main" id="{1612D3C6-D0D2-4983-8DA7-E3A3B73033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700" y="3543300"/>
            <a:ext cx="3924300" cy="3314700"/>
          </a:xfrm>
          <a:ln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4BD264-B274-4D4C-8E2B-C6F7606B254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1250" y="1981200"/>
            <a:ext cx="4972050" cy="4473575"/>
          </a:xfrm>
        </p:spPr>
        <p:txBody>
          <a:bodyPr rtlCol="0">
            <a:normAutofit fontScale="70000" lnSpcReduction="20000"/>
          </a:bodyPr>
          <a:lstStyle/>
          <a:p>
            <a:pPr marL="0" indent="0" rtl="0">
              <a:buNone/>
            </a:pPr>
            <a:r>
              <a:rPr lang="es-ES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Oportunidades para los empleados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Celebración de cierre del año fiscal el 15 de julio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/>
              <a:t>Día de la formación del empleado el 14 de agosto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Yoga para empleados el 3 de septiembre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La serie de seminarios comienza el 10 de septiembre </a:t>
            </a:r>
          </a:p>
          <a:p>
            <a:pPr rtl="0"/>
            <a:endParaRPr lang="es-ES" sz="1600">
              <a:solidFill>
                <a:schemeClr val="accent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es-ES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Prioridades de la empresa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Aumentar la satisfacción del cliente en un 2%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Mantener el crecimiento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Iniciativa de asociación con organizaciones de terceros</a:t>
            </a:r>
          </a:p>
          <a:p>
            <a:pPr rtl="0"/>
            <a:endParaRPr lang="es-ES" sz="160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sp>
        <p:nvSpPr>
          <p:cNvPr id="30" name="Marcador de fecha 29">
            <a:extLst>
              <a:ext uri="{FF2B5EF4-FFF2-40B4-BE49-F238E27FC236}">
                <a16:creationId xmlns:a16="http://schemas.microsoft.com/office/drawing/2014/main" id="{5C3C5043-9E0B-4C7C-B3D8-6124850B40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B145487C-D2FF-404B-AAC9-4044EDB2D5EA}" type="datetime1">
              <a:rPr lang="es-ES" smtClean="0"/>
              <a:t>21/03/2025</a:t>
            </a:fld>
            <a:endParaRPr lang="es-ES"/>
          </a:p>
        </p:txBody>
      </p:sp>
      <p:sp>
        <p:nvSpPr>
          <p:cNvPr id="31" name="Marcador de número de diapositiva 30">
            <a:extLst>
              <a:ext uri="{FF2B5EF4-FFF2-40B4-BE49-F238E27FC236}">
                <a16:creationId xmlns:a16="http://schemas.microsoft.com/office/drawing/2014/main" id="{AD175D2A-0058-45E0-AAF6-7260876F0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smtClean="0"/>
              <a:pPr rtl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0A931-F348-4A41-A5F4-69657F3CA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29" y="539225"/>
            <a:ext cx="4157237" cy="2434386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Objetivos para el 2T</a:t>
            </a:r>
          </a:p>
        </p:txBody>
      </p:sp>
      <p:pic>
        <p:nvPicPr>
          <p:cNvPr id="30" name="Marcador de posición de imagen 29" descr="primer plano de hojas">
            <a:extLst>
              <a:ext uri="{FF2B5EF4-FFF2-40B4-BE49-F238E27FC236}">
                <a16:creationId xmlns:a16="http://schemas.microsoft.com/office/drawing/2014/main" id="{F17D888B-B94F-48D0-ABAF-32CE1164DE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4BD264-B274-4D4C-8E2B-C6F7606B254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28700" y="3556001"/>
            <a:ext cx="3108960" cy="2533715"/>
          </a:xfrm>
        </p:spPr>
        <p:txBody>
          <a:bodyPr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0" i="0" u="none" strike="noStrike" kern="1200" cap="none" spc="0" normalizeH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ea typeface="+mn-ea"/>
                <a:cs typeface="Biome Light" panose="020B0303030204020804" pitchFamily="34" charset="0"/>
              </a:rPr>
              <a:t>Empresa </a:t>
            </a:r>
            <a:b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ea typeface="+mn-ea"/>
                <a:cs typeface="Biome Light" panose="020B0303030204020804" pitchFamily="34" charset="0"/>
              </a:rPr>
            </a:br>
            <a:r>
              <a:rPr lang="es-ES" sz="2400" b="0" i="0" u="none" strike="noStrike" kern="1200" cap="none" spc="0" normalizeH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ea typeface="+mn-ea"/>
                <a:cs typeface="Biome Light" panose="020B0303030204020804" pitchFamily="34" charset="0"/>
              </a:rPr>
              <a:t>prioridades</a:t>
            </a:r>
          </a:p>
          <a:p>
            <a:pPr rtl="0">
              <a:defRPr/>
            </a:pPr>
            <a:r>
              <a:rPr lang="es-ES" sz="16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Aumentar la satisfacción </a:t>
            </a:r>
            <a:br>
              <a:rPr lang="es-ES" sz="16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</a:br>
            <a:r>
              <a:rPr lang="es-ES" sz="16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del cliente un 2%</a:t>
            </a:r>
          </a:p>
          <a:p>
            <a:pPr rtl="0">
              <a:defRPr/>
            </a:pPr>
            <a:r>
              <a:rPr lang="es-ES" sz="16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Mantener el crecimiento</a:t>
            </a:r>
            <a:endParaRPr lang="es-ES" sz="1600" dirty="0">
              <a:solidFill>
                <a:srgbClr val="C0C9C2">
                  <a:lumMod val="50000"/>
                </a:srgbClr>
              </a:solidFill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ea typeface="+mn-ea"/>
              <a:cs typeface="Biome Light" panose="020B0303030204020804" pitchFamily="34" charset="0"/>
            </a:endParaRPr>
          </a:p>
          <a:p>
            <a:pPr rtl="0"/>
            <a:endParaRPr lang="es-ES" sz="16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EEC41F11-47BD-44B1-BF22-D3C7965626E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41520" y="3556001"/>
            <a:ext cx="3108960" cy="2533714"/>
          </a:xfrm>
        </p:spPr>
        <p:txBody>
          <a:bodyPr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0" i="0" u="none" strike="noStrike" kern="1200" cap="none" spc="0" normalizeH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ea typeface="+mn-ea"/>
                <a:cs typeface="Biome Light" panose="020B0303030204020804" pitchFamily="34" charset="0"/>
              </a:rPr>
              <a:t>Agregado </a:t>
            </a:r>
            <a:b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ea typeface="+mn-ea"/>
                <a:cs typeface="Biome Light" panose="020B0303030204020804" pitchFamily="34" charset="0"/>
              </a:rPr>
            </a:br>
            <a:r>
              <a:rPr lang="es-ES" sz="2400" b="0" i="0" u="none" strike="noStrike" kern="1200" cap="none" spc="0" normalizeH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ea typeface="+mn-ea"/>
                <a:cs typeface="Biome Light" panose="020B0303030204020804" pitchFamily="34" charset="0"/>
              </a:rPr>
              <a:t>prioridades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600" b="0" i="0" u="none" strike="noStrike" kern="1200" cap="none" spc="0" normalizeH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ea typeface="+mn-ea"/>
                <a:cs typeface="Biome Light" panose="020B0303030204020804" pitchFamily="34" charset="0"/>
              </a:rPr>
              <a:t>Mejorar la presencia en las redes sociales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600" b="0" i="0" u="none" strike="noStrike" kern="1200" cap="none" spc="0" normalizeH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ea typeface="+mn-ea"/>
                <a:cs typeface="Biome Light" panose="020B0303030204020804" pitchFamily="34" charset="0"/>
              </a:rPr>
              <a:t>Asegurar que los costos de desarrollo se mantengan por debajo del presupuesto</a:t>
            </a:r>
          </a:p>
          <a:p>
            <a:pPr rtl="0"/>
            <a:endParaRPr lang="es-ES" dirty="0"/>
          </a:p>
        </p:txBody>
      </p:sp>
      <p:sp>
        <p:nvSpPr>
          <p:cNvPr id="26" name="Marcador de contenido 25">
            <a:extLst>
              <a:ext uri="{FF2B5EF4-FFF2-40B4-BE49-F238E27FC236}">
                <a16:creationId xmlns:a16="http://schemas.microsoft.com/office/drawing/2014/main" id="{34CC2084-FCB9-4F4B-8B47-44B2A81D523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54340" y="3556001"/>
            <a:ext cx="3108960" cy="2533714"/>
          </a:xfrm>
        </p:spPr>
        <p:txBody>
          <a:bodyPr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0" i="0" u="none" strike="noStrike" kern="1200" cap="none" spc="0" normalizeH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ea typeface="+mn-ea"/>
                <a:cs typeface="Biome Light" panose="020B0303030204020804" pitchFamily="34" charset="0"/>
              </a:rPr>
              <a:t>Oportunidades para los empleados</a:t>
            </a:r>
          </a:p>
          <a:p>
            <a:pPr marL="228600" indent="-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C0C9C2">
                    <a:lumMod val="50000"/>
                  </a:srgbClr>
                </a:solidFill>
                <a:cs typeface="Biome Light" panose="020B0303030204020804" pitchFamily="34" charset="0"/>
              </a:rPr>
              <a:t>Inician los trabajadores en prácticas</a:t>
            </a:r>
          </a:p>
          <a:p>
            <a:pPr marL="228600" indent="-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C0C9C2">
                    <a:lumMod val="50000"/>
                  </a:srgbClr>
                </a:solidFill>
                <a:cs typeface="Biome Light" panose="020B0303030204020804" pitchFamily="34" charset="0"/>
              </a:rPr>
              <a:t>Ligas recreativas en interiores</a:t>
            </a:r>
          </a:p>
          <a:p>
            <a:pPr marL="228600" indent="-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C0C9C2">
                    <a:lumMod val="50000"/>
                  </a:srgbClr>
                </a:solidFill>
                <a:cs typeface="Biome Light" panose="020B0303030204020804" pitchFamily="34" charset="0"/>
              </a:rPr>
              <a:t>Torneos de ajedrez</a:t>
            </a:r>
          </a:p>
          <a:p>
            <a:pPr marL="228600" indent="-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C0C9C2">
                    <a:lumMod val="50000"/>
                  </a:srgbClr>
                </a:solidFill>
                <a:cs typeface="Biome Light" panose="020B0303030204020804" pitchFamily="34" charset="0"/>
              </a:rPr>
              <a:t>Fiesta para ver el gran partido</a:t>
            </a:r>
          </a:p>
        </p:txBody>
      </p:sp>
      <p:sp>
        <p:nvSpPr>
          <p:cNvPr id="38" name="Marcador de fecha 37">
            <a:extLst>
              <a:ext uri="{FF2B5EF4-FFF2-40B4-BE49-F238E27FC236}">
                <a16:creationId xmlns:a16="http://schemas.microsoft.com/office/drawing/2014/main" id="{44BB509D-E79A-48CF-9C7A-2B385FD379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8949DEC4-8BEE-4133-A122-FC2B47083206}" type="datetime1">
              <a:rPr lang="es-ES" smtClean="0"/>
              <a:t>21/03/2025</a:t>
            </a:fld>
            <a:endParaRPr lang="es-ES" dirty="0"/>
          </a:p>
        </p:txBody>
      </p:sp>
      <p:sp>
        <p:nvSpPr>
          <p:cNvPr id="39" name="Marcador de número de diapositiva 38">
            <a:extLst>
              <a:ext uri="{FF2B5EF4-FFF2-40B4-BE49-F238E27FC236}">
                <a16:creationId xmlns:a16="http://schemas.microsoft.com/office/drawing/2014/main" id="{25AC8E0E-F9A1-4D3C-8AB5-4C215FD5C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smtClean="0"/>
              <a:pPr rtl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939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3A48F-6C9B-4B6F-9063-4E2B2F6CF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Resumen</a:t>
            </a:r>
          </a:p>
        </p:txBody>
      </p:sp>
      <p:graphicFrame>
        <p:nvGraphicFramePr>
          <p:cNvPr id="23" name="Tabla 23">
            <a:extLst>
              <a:ext uri="{FF2B5EF4-FFF2-40B4-BE49-F238E27FC236}">
                <a16:creationId xmlns:a16="http://schemas.microsoft.com/office/drawing/2014/main" id="{A4779ED5-F550-4DD0-A629-AFB3A45D7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862604"/>
              </p:ext>
            </p:extLst>
          </p:nvPr>
        </p:nvGraphicFramePr>
        <p:xfrm>
          <a:off x="1028700" y="2569118"/>
          <a:ext cx="10134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300">
                  <a:extLst>
                    <a:ext uri="{9D8B030D-6E8A-4147-A177-3AD203B41FA5}">
                      <a16:colId xmlns:a16="http://schemas.microsoft.com/office/drawing/2014/main" val="3007200546"/>
                    </a:ext>
                  </a:extLst>
                </a:gridCol>
                <a:gridCol w="5067300">
                  <a:extLst>
                    <a:ext uri="{9D8B030D-6E8A-4147-A177-3AD203B41FA5}">
                      <a16:colId xmlns:a16="http://schemas.microsoft.com/office/drawing/2014/main" val="1309975012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" sz="20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A nuestro negocio le va muy bien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" sz="14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Las ganancias han aumentado en un 3% en el último trimestre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" sz="20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Nuestros clientes siempre regresan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" sz="14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Incrementamos la retención de clientes en un 4%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15998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" sz="20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Estamos haciendo bien nuestro trabajo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" sz="14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Finalizamos el proyecto de consolidación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" sz="20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Somos líderes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" sz="14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Somos los principales líderes del sector en todos los ramos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01207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" sz="20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Estamos cumpliendo con nuestros clientes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" sz="14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rgbClr val="C0C9C2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ea typeface="+mn-ea"/>
                          <a:cs typeface="Biome Light" panose="020B0303030204020804" pitchFamily="34" charset="0"/>
                        </a:rPr>
                        <a:t>Satisfacción del cliente incrementada del 70 al 80 %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" sz="20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Nuestro equipo está creciendo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" sz="14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Dimos la bienvenida a 3 nuevos miembros en el equipo en el último trimestre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895934"/>
                  </a:ext>
                </a:extLst>
              </a:tr>
            </a:tbl>
          </a:graphicData>
        </a:graphic>
      </p:graphicFrame>
      <p:sp>
        <p:nvSpPr>
          <p:cNvPr id="36" name="Marcador de fecha 35">
            <a:extLst>
              <a:ext uri="{FF2B5EF4-FFF2-40B4-BE49-F238E27FC236}">
                <a16:creationId xmlns:a16="http://schemas.microsoft.com/office/drawing/2014/main" id="{8D56EBED-E2E8-4532-9D58-AEA4BF592B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6E841BC6-0CA7-4CEF-9185-694C5051FAFE}" type="datetime1">
              <a:rPr lang="es-ES" smtClean="0"/>
              <a:t>21/03/2025</a:t>
            </a:fld>
            <a:endParaRPr lang="es-ES"/>
          </a:p>
        </p:txBody>
      </p:sp>
      <p:sp>
        <p:nvSpPr>
          <p:cNvPr id="37" name="Marcador de número de diapositiva 36">
            <a:extLst>
              <a:ext uri="{FF2B5EF4-FFF2-40B4-BE49-F238E27FC236}">
                <a16:creationId xmlns:a16="http://schemas.microsoft.com/office/drawing/2014/main" id="{2448455D-834D-4F56-90F8-4F239B5CA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smtClean="0"/>
              <a:pPr rtl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070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F665E632-89DE-4E4B-8A35-FD6D46E9AA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s-ES"/>
              <a:t>05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D825CB-5684-4E97-80FA-A48BC074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Cierre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es-ES" sz="1600">
                <a:solidFill>
                  <a:schemeClr val="accent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Gracias al compromiso de todos ustedes y a su sólida ética de trabajo, </a:t>
            </a:r>
            <a:r>
              <a:rPr lang="es-ES" sz="1600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sabemos</a:t>
            </a:r>
            <a:r>
              <a:rPr lang="es-ES" sz="1600">
                <a:solidFill>
                  <a:schemeClr val="accent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 que el próximo año será incluso mejor que el anterior. 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es-ES" sz="1600">
                <a:solidFill>
                  <a:schemeClr val="accent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Deseamos seguir trabajando con ustedes </a:t>
            </a:r>
          </a:p>
          <a:p>
            <a:pPr marL="0" indent="0" rtl="0">
              <a:lnSpc>
                <a:spcPct val="150000"/>
              </a:lnSpc>
              <a:buNone/>
            </a:pPr>
            <a:endParaRPr lang="es-ES" sz="1600">
              <a:solidFill>
                <a:schemeClr val="accent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es-ES" sz="1600">
              <a:solidFill>
                <a:schemeClr val="accent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es-ES" sz="1600">
              <a:solidFill>
                <a:schemeClr val="accent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0F34300E-1F96-433C-BBA9-C319B37E13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marL="0" indent="0" rtl="0">
              <a:lnSpc>
                <a:spcPct val="150000"/>
              </a:lnSpc>
              <a:buNone/>
            </a:pPr>
            <a:r>
              <a:rPr lang="es-ES" sz="1600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Ana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es-ES" sz="1600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ventas@contoso.com</a:t>
            </a:r>
          </a:p>
          <a:p>
            <a:pPr rtl="0"/>
            <a:endParaRPr lang="es-ES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Marcador de posición de imagen 12" descr="varios productos de belleza facial">
            <a:extLst>
              <a:ext uri="{FF2B5EF4-FFF2-40B4-BE49-F238E27FC236}">
                <a16:creationId xmlns:a16="http://schemas.microsoft.com/office/drawing/2014/main" id="{D5094D89-3467-444F-9A3D-B2B71654A7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Marcador de posición de imagen 14" descr="mujer lavándose la cara">
            <a:extLst>
              <a:ext uri="{FF2B5EF4-FFF2-40B4-BE49-F238E27FC236}">
                <a16:creationId xmlns:a16="http://schemas.microsoft.com/office/drawing/2014/main" id="{6C7D5080-FE21-4E07-928E-9E970CC7E5E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0300" y="3543302"/>
            <a:ext cx="4953000" cy="2849562"/>
          </a:xfrm>
        </p:spPr>
      </p:pic>
      <p:sp>
        <p:nvSpPr>
          <p:cNvPr id="23" name="Marcador de fecha 22">
            <a:extLst>
              <a:ext uri="{FF2B5EF4-FFF2-40B4-BE49-F238E27FC236}">
                <a16:creationId xmlns:a16="http://schemas.microsoft.com/office/drawing/2014/main" id="{A36A89F3-138D-4102-9FF2-6E1293F6AF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A3F28322-FCF1-408F-9C8F-9B145CD2487D}" type="datetime1">
              <a:rPr lang="es-ES" smtClean="0"/>
              <a:t>21/03/2025</a:t>
            </a:fld>
            <a:endParaRPr lang="es-ES"/>
          </a:p>
        </p:txBody>
      </p:sp>
      <p:sp>
        <p:nvSpPr>
          <p:cNvPr id="24" name="Marcador de número de diapositiva 23">
            <a:extLst>
              <a:ext uri="{FF2B5EF4-FFF2-40B4-BE49-F238E27FC236}">
                <a16:creationId xmlns:a16="http://schemas.microsoft.com/office/drawing/2014/main" id="{EF02AD77-17EE-49EB-8387-86DED6AD8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smtClean="0"/>
              <a:pPr rtl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77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ángulo 18">
            <a:extLst>
              <a:ext uri="{FF2B5EF4-FFF2-40B4-BE49-F238E27FC236}">
                <a16:creationId xmlns:a16="http://schemas.microsoft.com/office/drawing/2014/main" id="{175CD74B-9CE8-4F20-A3E4-A22A7F036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9C44665-BECF-4482-A00C-E4BE2A87D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orma libre 11">
            <a:extLst>
              <a:ext uri="{FF2B5EF4-FFF2-40B4-BE49-F238E27FC236}">
                <a16:creationId xmlns:a16="http://schemas.microsoft.com/office/drawing/2014/main" id="{20398C1D-D011-4BA8-AC81-E829677B8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D7CCF7-1A51-40F9-AAA4-03B5F994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 rtlCol="0">
            <a:normAutofit/>
          </a:bodyPr>
          <a:lstStyle/>
          <a:p>
            <a:pPr rtl="0"/>
            <a:r>
              <a:rPr lang="es-ES" b="1" noProof="1"/>
              <a:t>Contexto Historico</a:t>
            </a:r>
            <a:br>
              <a:rPr lang="es-ES" noProof="1"/>
            </a:br>
            <a:r>
              <a:rPr lang="es-ES" noProof="1"/>
              <a:t> </a:t>
            </a:r>
            <a:r>
              <a:rPr lang="es-ES" sz="2800" noProof="1"/>
              <a:t>-Hijos de Josías</a:t>
            </a:r>
            <a:endParaRPr lang="es-ES" noProof="1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15BE37E-0EB9-40AA-9241-548B7D9D3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358921"/>
            <a:ext cx="12009120" cy="3499079"/>
          </a:xfrm>
          <a:prstGeom prst="rect">
            <a:avLst/>
          </a:prstGeom>
        </p:spPr>
      </p:pic>
      <p:pic>
        <p:nvPicPr>
          <p:cNvPr id="8" name="Imagen 7" descr="Logotipo, Icono&#10;&#10;Descripción generada automáticamente">
            <a:extLst>
              <a:ext uri="{FF2B5EF4-FFF2-40B4-BE49-F238E27FC236}">
                <a16:creationId xmlns:a16="http://schemas.microsoft.com/office/drawing/2014/main" id="{A845118C-B245-4B7F-806B-FC43C56C5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1305" y="102866"/>
            <a:ext cx="1429199" cy="128089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0E67330-0431-49D9-892E-2C733C88DBAC}"/>
              </a:ext>
            </a:extLst>
          </p:cNvPr>
          <p:cNvSpPr txBox="1"/>
          <p:nvPr/>
        </p:nvSpPr>
        <p:spPr>
          <a:xfrm>
            <a:off x="2567031" y="1926877"/>
            <a:ext cx="9546672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“Los setenta años de exilio son una cifra redonda, contados desde el cuarto año de 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Joacim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(605 a.C.) hasta el comienzo del regreso bajo el régimen de Ciro, alrededor del 536 a.C. </a:t>
            </a:r>
          </a:p>
        </p:txBody>
      </p:sp>
    </p:spTree>
    <p:extLst>
      <p:ext uri="{BB962C8B-B14F-4D97-AF65-F5344CB8AC3E}">
        <p14:creationId xmlns:p14="http://schemas.microsoft.com/office/powerpoint/2010/main" val="408643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Agenda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11A7FF5-E7DB-4462-BC64-12126BDC0D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es-ES"/>
              <a:t>01 Introducción</a:t>
            </a:r>
          </a:p>
          <a:p>
            <a:pPr rtl="0"/>
            <a:r>
              <a:rPr lang="es-ES"/>
              <a:t>02 Resultados del último año</a:t>
            </a:r>
          </a:p>
          <a:p>
            <a:pPr rtl="0"/>
            <a:r>
              <a:rPr lang="es-ES"/>
              <a:t>03 Equipo</a:t>
            </a:r>
          </a:p>
          <a:p>
            <a:pPr rtl="0"/>
            <a:r>
              <a:rPr lang="es-ES"/>
              <a:t>04 Qué es lo siguiente</a:t>
            </a:r>
          </a:p>
          <a:p>
            <a:pPr rtl="0"/>
            <a:r>
              <a:rPr lang="es-ES"/>
              <a:t>05 Cierre</a:t>
            </a:r>
          </a:p>
          <a:p>
            <a:pPr rtl="0"/>
            <a:endParaRPr lang="es-ES"/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99EC750B-11DA-476A-B65E-16FD91561901}" type="datetime1">
              <a:rPr lang="es-ES" smtClean="0"/>
              <a:t>21/03/2025</a:t>
            </a:fld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smtClean="0"/>
              <a:pPr rtl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516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BE394849-EE6D-4358-A824-BBF6E518EA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s-ES"/>
              <a:t>01</a:t>
            </a:r>
          </a:p>
        </p:txBody>
      </p:sp>
      <p:sp>
        <p:nvSpPr>
          <p:cNvPr id="18" name="Título 17">
            <a:extLst>
              <a:ext uri="{FF2B5EF4-FFF2-40B4-BE49-F238E27FC236}">
                <a16:creationId xmlns:a16="http://schemas.microsoft.com/office/drawing/2014/main" id="{EA6B7DE5-BFCC-4EEF-9609-8AA1C7CAD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s-ES"/>
              <a:t>¡Las ganancias aumentaron y las pérdidas disminuyeron! Estamos muy orgullosos del progreso que ha logrado nuestro equipo. </a:t>
            </a:r>
          </a:p>
          <a:p>
            <a:pPr rtl="0"/>
            <a:r>
              <a:rPr lang="es-ES"/>
              <a:t>Hoy revisaremos nuestras victorias y derrotas del último año, y daremos una descripción general de las expectativas para el próximo año.</a:t>
            </a:r>
          </a:p>
        </p:txBody>
      </p:sp>
      <p:pic>
        <p:nvPicPr>
          <p:cNvPr id="27" name="Marcador de posición de imagen 26" descr="alimentos comunes que se pueden encontrar en productos de belleza, como coco, aguacate, miel, etc.&#10;">
            <a:extLst>
              <a:ext uri="{FF2B5EF4-FFF2-40B4-BE49-F238E27FC236}">
                <a16:creationId xmlns:a16="http://schemas.microsoft.com/office/drawing/2014/main" id="{FC80FA98-D238-41BC-848B-15F7D2C9D0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0300" y="433966"/>
            <a:ext cx="4953000" cy="3090862"/>
          </a:xfrm>
        </p:spPr>
      </p:pic>
      <p:pic>
        <p:nvPicPr>
          <p:cNvPr id="29" name="Marcador de posición de imagen 28" descr="girasol">
            <a:extLst>
              <a:ext uri="{FF2B5EF4-FFF2-40B4-BE49-F238E27FC236}">
                <a16:creationId xmlns:a16="http://schemas.microsoft.com/office/drawing/2014/main" id="{071DE959-F62C-476A-A8B1-B4C0E3CC7BA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31" name="Marcador de posición de imagen 30" descr="flor rosa">
            <a:extLst>
              <a:ext uri="{FF2B5EF4-FFF2-40B4-BE49-F238E27FC236}">
                <a16:creationId xmlns:a16="http://schemas.microsoft.com/office/drawing/2014/main" id="{26F59C63-890F-4F30-B979-40A77F09ED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4" name="Marcador de fecha 33">
            <a:extLst>
              <a:ext uri="{FF2B5EF4-FFF2-40B4-BE49-F238E27FC236}">
                <a16:creationId xmlns:a16="http://schemas.microsoft.com/office/drawing/2014/main" id="{D30A968E-AB03-4BB5-BF8E-EB31DFD33B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C08C003A-3D37-4B7B-B0D0-F7AAC1271AAA}" type="datetime1">
              <a:rPr lang="es-ES" smtClean="0"/>
              <a:t>21/03/2025</a:t>
            </a:fld>
            <a:endParaRPr lang="es-ES"/>
          </a:p>
        </p:txBody>
      </p:sp>
      <p:sp>
        <p:nvSpPr>
          <p:cNvPr id="35" name="Marcador de número de diapositiva 34">
            <a:extLst>
              <a:ext uri="{FF2B5EF4-FFF2-40B4-BE49-F238E27FC236}">
                <a16:creationId xmlns:a16="http://schemas.microsoft.com/office/drawing/2014/main" id="{5789CCB9-138D-4D90-8AFB-AC5C73612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smtClean="0"/>
              <a:pPr rtl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1293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B74BB8A-7BAA-4A6E-9CC4-CB382C68D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s-ES"/>
              <a:t>02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9055465-EA9F-436E-A0C3-64912E06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/>
              <a:t>Resultados del último año</a:t>
            </a:r>
          </a:p>
        </p:txBody>
      </p:sp>
    </p:spTree>
    <p:extLst>
      <p:ext uri="{BB962C8B-B14F-4D97-AF65-F5344CB8AC3E}">
        <p14:creationId xmlns:p14="http://schemas.microsoft.com/office/powerpoint/2010/main" val="191201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7A371F5-EAAD-4ADC-8D3F-1CBB98D52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Crecimiento por sector</a:t>
            </a:r>
          </a:p>
        </p:txBody>
      </p:sp>
      <p:graphicFrame>
        <p:nvGraphicFramePr>
          <p:cNvPr id="10" name="Marcador de contenido 5" descr="gráfico de columnas">
            <a:extLst>
              <a:ext uri="{FF2B5EF4-FFF2-40B4-BE49-F238E27FC236}">
                <a16:creationId xmlns:a16="http://schemas.microsoft.com/office/drawing/2014/main" id="{362B2925-E8FE-473D-8655-B0D2843619D0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62639270"/>
              </p:ext>
            </p:extLst>
          </p:nvPr>
        </p:nvGraphicFramePr>
        <p:xfrm>
          <a:off x="854075" y="1625600"/>
          <a:ext cx="10499725" cy="486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E9F303BF-0A3C-497A-B99B-BEA514C026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E579B1B7-9034-44A4-A870-C5225CDC6DA6}" type="datetime1">
              <a:rPr lang="es-ES" smtClean="0"/>
              <a:t>21/03/2025</a:t>
            </a:fld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057E93D-BB39-4013-A843-780147924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smtClean="0"/>
              <a:pPr rtl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738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Crecimiento por sector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403CD5FD-27C3-4342-BE41-F411CB8D6931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17908863"/>
              </p:ext>
            </p:extLst>
          </p:nvPr>
        </p:nvGraphicFramePr>
        <p:xfrm>
          <a:off x="854075" y="2286000"/>
          <a:ext cx="10499725" cy="2286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99945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099945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2099945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2099945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  <a:gridCol w="2099945">
                  <a:extLst>
                    <a:ext uri="{9D8B030D-6E8A-4147-A177-3AD203B41FA5}">
                      <a16:colId xmlns:a16="http://schemas.microsoft.com/office/drawing/2014/main" val="18976066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rtl="0"/>
                      <a:endParaRPr lang="es-ES" noProof="0"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noProof="0" dirty="0">
                          <a:latin typeface="+mn-lt"/>
                          <a:cs typeface="Biome Light" panose="020B0303030204020804" pitchFamily="34" charset="0"/>
                        </a:rPr>
                        <a:t>T1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noProof="0">
                          <a:latin typeface="+mn-lt"/>
                          <a:cs typeface="Biome Light" panose="020B0303030204020804" pitchFamily="34" charset="0"/>
                        </a:rPr>
                        <a:t>T2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noProof="0">
                          <a:latin typeface="+mn-lt"/>
                          <a:cs typeface="Biome Light" panose="020B0303030204020804" pitchFamily="34" charset="0"/>
                        </a:rPr>
                        <a:t>T3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noProof="0">
                          <a:latin typeface="+mn-lt"/>
                          <a:cs typeface="Biome Light" panose="020B0303030204020804" pitchFamily="34" charset="0"/>
                        </a:rPr>
                        <a:t>T4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rtl="0"/>
                      <a:r>
                        <a:rPr lang="es-ES" sz="1600" noProof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Serie 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noProof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4.3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noProof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2.5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noProof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3.5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noProof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4.5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rtl="0"/>
                      <a:r>
                        <a:rPr lang="es-ES" sz="1600" noProof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Serie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noProof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2.4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noProof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4.4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noProof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1.8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noProof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2.8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rtl="0"/>
                      <a:r>
                        <a:rPr lang="es-ES" sz="1600" noProof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Serie 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noProof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noProof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noProof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</a:tbl>
          </a:graphicData>
        </a:graphic>
      </p:graphicFrame>
      <p:sp>
        <p:nvSpPr>
          <p:cNvPr id="14" name="Marcador de fecha 13">
            <a:extLst>
              <a:ext uri="{FF2B5EF4-FFF2-40B4-BE49-F238E27FC236}">
                <a16:creationId xmlns:a16="http://schemas.microsoft.com/office/drawing/2014/main" id="{EF6002B2-219C-4BAA-A95C-36538E39AE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BED2C2F5-43A0-4A74-BEE4-5D8DEA550446}" type="datetime1">
              <a:rPr lang="es-ES" smtClean="0"/>
              <a:t>21/03/2025</a:t>
            </a:fld>
            <a:endParaRPr lang="es-ES"/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5515DA6F-E486-4C5A-B98C-B1ACDA64D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smtClean="0"/>
              <a:pPr rtl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27">
            <a:extLst>
              <a:ext uri="{FF2B5EF4-FFF2-40B4-BE49-F238E27FC236}">
                <a16:creationId xmlns:a16="http://schemas.microsoft.com/office/drawing/2014/main" id="{BF59AC89-2307-4F1C-962F-D954A6C80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>
                <a:solidFill>
                  <a:schemeClr val="accent2">
                    <a:lumMod val="50000"/>
                  </a:schemeClr>
                </a:solidFill>
              </a:rPr>
              <a:t>Fue genial trabajar con Contoso. Elvira fue mi representante. Se anticipó a mis necesidades y trabajó diligentemente para solucionar mi problema.</a:t>
            </a:r>
          </a:p>
        </p:txBody>
      </p:sp>
      <p:pic>
        <p:nvPicPr>
          <p:cNvPr id="13" name="Marcador de posición de imagen 12" descr="flor rosa">
            <a:extLst>
              <a:ext uri="{FF2B5EF4-FFF2-40B4-BE49-F238E27FC236}">
                <a16:creationId xmlns:a16="http://schemas.microsoft.com/office/drawing/2014/main" id="{51A5A3C0-E655-407D-9CFE-9E0D62FA16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147" y="-31173"/>
            <a:ext cx="3938588" cy="6400800"/>
          </a:xfrm>
        </p:spPr>
      </p:pic>
      <p:sp>
        <p:nvSpPr>
          <p:cNvPr id="24" name="Cuadro de texto 23">
            <a:extLst>
              <a:ext uri="{FF2B5EF4-FFF2-40B4-BE49-F238E27FC236}">
                <a16:creationId xmlns:a16="http://schemas.microsoft.com/office/drawing/2014/main" id="{9D25A50B-BB2E-4F06-82AE-76A92D7CC3B8}"/>
              </a:ext>
            </a:extLst>
          </p:cNvPr>
          <p:cNvSpPr txBox="1"/>
          <p:nvPr/>
        </p:nvSpPr>
        <p:spPr>
          <a:xfrm>
            <a:off x="6096000" y="4076935"/>
            <a:ext cx="5149850" cy="5054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lvl="0">
              <a:lnSpc>
                <a:spcPct val="150000"/>
              </a:lnSpc>
              <a:spcBef>
                <a:spcPts val="0"/>
              </a:spcBef>
              <a:buNone/>
              <a:defRPr lang="en-US"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algn="r" rtl="0"/>
            <a:r>
              <a:rPr lang="es-ES"/>
              <a:t>Un cliente satisfecho</a:t>
            </a:r>
          </a:p>
        </p:txBody>
      </p:sp>
      <p:sp>
        <p:nvSpPr>
          <p:cNvPr id="15" name="Marcador de fecha 14">
            <a:extLst>
              <a:ext uri="{FF2B5EF4-FFF2-40B4-BE49-F238E27FC236}">
                <a16:creationId xmlns:a16="http://schemas.microsoft.com/office/drawing/2014/main" id="{740F1142-57E3-40C3-9A2A-3B1C897590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AECFC053-C28D-4798-B135-750B3C2F2891}" type="datetime1">
              <a:rPr lang="es-ES" smtClean="0"/>
              <a:t>21/03/2025</a:t>
            </a:fld>
            <a:endParaRPr lang="es-ES"/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ED61D9CF-8ACA-4237-8E03-D79B6B89F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smtClean="0"/>
              <a:pPr rtl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3999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Marcador de texto 57">
            <a:extLst>
              <a:ext uri="{FF2B5EF4-FFF2-40B4-BE49-F238E27FC236}">
                <a16:creationId xmlns:a16="http://schemas.microsoft.com/office/drawing/2014/main" id="{C6655028-4C8E-4A3F-A17E-06A507BFF4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es-ES"/>
              <a:t>03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29E24BCE-48CF-4EA0-8CEE-DABDE8C63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Equipo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6EBE147A-9B99-4FFD-BC53-05C5BD025E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-ES"/>
              <a:t>Ana</a:t>
            </a:r>
          </a:p>
          <a:p>
            <a:pPr rtl="0"/>
            <a:r>
              <a:rPr lang="es-ES" sz="1400"/>
              <a:t>Directora financiera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B28CF967-AF84-4550-882F-01B6C8B02C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es-ES"/>
              <a:t>Naiara</a:t>
            </a:r>
          </a:p>
          <a:p>
            <a:pPr rtl="0"/>
            <a:r>
              <a:rPr lang="es-ES" sz="1400"/>
              <a:t>Directora financiera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0CA6C2C2-4BD8-4FEE-965C-BE8235FB38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es-ES"/>
              <a:t>Íker</a:t>
            </a:r>
          </a:p>
          <a:p>
            <a:pPr rtl="0"/>
            <a:r>
              <a:rPr lang="es-ES" sz="1400"/>
              <a:t>Jefe de tecnología</a:t>
            </a: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CF7E2B50-41CF-47DF-94E2-23B31B1BEC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es-ES"/>
              <a:t>Carlos</a:t>
            </a:r>
          </a:p>
          <a:p>
            <a:pPr rtl="0"/>
            <a:r>
              <a:rPr lang="es-ES" sz="1400"/>
              <a:t>Director general de operaciones</a:t>
            </a:r>
            <a:endParaRPr lang="es-ES"/>
          </a:p>
        </p:txBody>
      </p:sp>
      <p:sp>
        <p:nvSpPr>
          <p:cNvPr id="28" name="Marcador de texto 27">
            <a:extLst>
              <a:ext uri="{FF2B5EF4-FFF2-40B4-BE49-F238E27FC236}">
                <a16:creationId xmlns:a16="http://schemas.microsoft.com/office/drawing/2014/main" id="{D404C012-EAAC-4BFF-A8C9-DE3B7374A6F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es-ES"/>
              <a:t>Alejandra</a:t>
            </a:r>
          </a:p>
          <a:p>
            <a:pPr rtl="0"/>
            <a:r>
              <a:rPr lang="es-ES" sz="1400"/>
              <a:t>Oficial jefe de adquisiciones</a:t>
            </a:r>
            <a:endParaRPr lang="es-ES"/>
          </a:p>
        </p:txBody>
      </p:sp>
      <p:pic>
        <p:nvPicPr>
          <p:cNvPr id="16" name="Marcador de posición de imagen 15" descr="retrato">
            <a:extLst>
              <a:ext uri="{FF2B5EF4-FFF2-40B4-BE49-F238E27FC236}">
                <a16:creationId xmlns:a16="http://schemas.microsoft.com/office/drawing/2014/main" id="{C3B3E269-C9C3-4FFC-B678-9FAC0C023B3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19" name="Marcador de posición de imagen 18" descr="retrato">
            <a:extLst>
              <a:ext uri="{FF2B5EF4-FFF2-40B4-BE49-F238E27FC236}">
                <a16:creationId xmlns:a16="http://schemas.microsoft.com/office/drawing/2014/main" id="{7A34BEEA-96BB-4238-8447-EF7692728BC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22" name="Marcador de posición de imagen 21" descr="retrato">
            <a:extLst>
              <a:ext uri="{FF2B5EF4-FFF2-40B4-BE49-F238E27FC236}">
                <a16:creationId xmlns:a16="http://schemas.microsoft.com/office/drawing/2014/main" id="{35D97CCB-3953-49C4-A165-AACA0FB0459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25" name="Marcador de posición de imagen 24" descr="retrato">
            <a:extLst>
              <a:ext uri="{FF2B5EF4-FFF2-40B4-BE49-F238E27FC236}">
                <a16:creationId xmlns:a16="http://schemas.microsoft.com/office/drawing/2014/main" id="{EB0711FA-DCE1-48D3-8BAB-D74666349A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29" name="Marcador de posición de imagen 28" descr="retrato">
            <a:extLst>
              <a:ext uri="{FF2B5EF4-FFF2-40B4-BE49-F238E27FC236}">
                <a16:creationId xmlns:a16="http://schemas.microsoft.com/office/drawing/2014/main" id="{3FDC01EF-08D5-42D3-B019-D274328E74E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6" name="Marcador de fecha 35">
            <a:extLst>
              <a:ext uri="{FF2B5EF4-FFF2-40B4-BE49-F238E27FC236}">
                <a16:creationId xmlns:a16="http://schemas.microsoft.com/office/drawing/2014/main" id="{F6CE792E-745D-4408-9AB1-740D556972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5DEBE6F2-7B8E-4CC0-8E1A-61C64BA68EB1}" type="datetime1">
              <a:rPr lang="es-ES" smtClean="0"/>
              <a:t>21/03/2025</a:t>
            </a:fld>
            <a:endParaRPr lang="es-ES"/>
          </a:p>
        </p:txBody>
      </p:sp>
      <p:sp>
        <p:nvSpPr>
          <p:cNvPr id="37" name="Marcador de número de diapositiva 36">
            <a:extLst>
              <a:ext uri="{FF2B5EF4-FFF2-40B4-BE49-F238E27FC236}">
                <a16:creationId xmlns:a16="http://schemas.microsoft.com/office/drawing/2014/main" id="{BF214639-68C6-49E7-90D4-F4DAFEFBF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smtClean="0"/>
              <a:pPr rtl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35465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inimalist Presentation">
      <a:dk1>
        <a:sysClr val="windowText" lastClr="000000"/>
      </a:dk1>
      <a:lt1>
        <a:sysClr val="window" lastClr="FFFFFF"/>
      </a:lt1>
      <a:dk2>
        <a:srgbClr val="ABABAB"/>
      </a:dk2>
      <a:lt2>
        <a:srgbClr val="F2F1EE"/>
      </a:lt2>
      <a:accent1>
        <a:srgbClr val="D8D2CD"/>
      </a:accent1>
      <a:accent2>
        <a:srgbClr val="C0C9C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Biome Light"/>
        <a:ea typeface=""/>
        <a:cs typeface=""/>
      </a:majorFont>
      <a:minorFont>
        <a:latin typeface="Biom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840278_TF16411245_Win32.potx" id="{189CD194-6419-462D-82C3-1088254D3918}" vid="{626AA598-97CB-43D1-8F24-C4C5EB153DFC}"/>
    </a:ext>
  </a:extLst>
</a:theme>
</file>

<file path=ppt/theme/theme2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7023_TF89987290.potx" id="{D5D7809E-7133-49D7-A19C-22981BF75E3A}" vid="{EEE1F8FB-9A24-4BC7-824F-5C53FCF69F6F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976319-4513-485C-AD3A-E56C39927A3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A1B7BBB-8F46-4BA8-85EC-2ECC1D2E3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A10211-FBDE-44DA-8AD6-29E596B297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minimalista con colores</Template>
  <TotalTime>10</TotalTime>
  <Words>607</Words>
  <Application>Microsoft Office PowerPoint</Application>
  <PresentationFormat>Panorámica</PresentationFormat>
  <Paragraphs>162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Biome Light</vt:lpstr>
      <vt:lpstr>Calibri</vt:lpstr>
      <vt:lpstr>Century Gothic</vt:lpstr>
      <vt:lpstr>Corbel</vt:lpstr>
      <vt:lpstr>Wingdings 3</vt:lpstr>
      <vt:lpstr>Tema de Office</vt:lpstr>
      <vt:lpstr>Espiral</vt:lpstr>
      <vt:lpstr>Revisión anual</vt:lpstr>
      <vt:lpstr>Contexto Historico  -Hijos de Josías</vt:lpstr>
      <vt:lpstr>Agenda</vt:lpstr>
      <vt:lpstr>Introducción</vt:lpstr>
      <vt:lpstr>Resultados del último año</vt:lpstr>
      <vt:lpstr>Crecimiento por sector</vt:lpstr>
      <vt:lpstr>Crecimiento por sector </vt:lpstr>
      <vt:lpstr>Fue genial trabajar con Contoso. Elvira fue mi representante. Se anticipó a mis necesidades y trabajó diligentemente para solucionar mi problema.</vt:lpstr>
      <vt:lpstr>Equipo</vt:lpstr>
      <vt:lpstr>Qué es lo siguiente</vt:lpstr>
      <vt:lpstr>Escala de tiempo mensual</vt:lpstr>
      <vt:lpstr>Objetivos para el T1</vt:lpstr>
      <vt:lpstr>Objetivos para el 2T</vt:lpstr>
      <vt:lpstr>Resumen</vt:lpstr>
      <vt:lpstr>Cierre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Revisión anual</dc:title>
  <dc:creator>matias osses barria</dc:creator>
  <cp:lastModifiedBy>matias osses barria</cp:lastModifiedBy>
  <cp:revision>2</cp:revision>
  <dcterms:created xsi:type="dcterms:W3CDTF">2025-03-21T16:21:02Z</dcterms:created>
  <dcterms:modified xsi:type="dcterms:W3CDTF">2025-03-21T16:31:55Z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