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8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7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3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0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1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7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9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7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4B14-D60C-4DC3-B453-D17CF9B4B419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3FF3-7166-4F63-A9BE-F0114A633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8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4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28" y="0"/>
            <a:ext cx="72547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7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628" y="0"/>
            <a:ext cx="72547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8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Osses Valeria</dc:creator>
  <cp:lastModifiedBy>Fernando Osses Valeria</cp:lastModifiedBy>
  <cp:revision>1</cp:revision>
  <dcterms:created xsi:type="dcterms:W3CDTF">2024-03-20T01:30:53Z</dcterms:created>
  <dcterms:modified xsi:type="dcterms:W3CDTF">2024-03-20T01:32:30Z</dcterms:modified>
</cp:coreProperties>
</file>