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020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0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1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1F34-64C8-406D-844E-44C978EF0D2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F210-92E3-4B66-B54B-9A821AEBE1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6" y="-44162"/>
            <a:ext cx="4817224" cy="68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2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1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3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76" y="-44162"/>
            <a:ext cx="4817224" cy="68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7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1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0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3" y="-36769"/>
            <a:ext cx="8614611" cy="70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1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85" y="-42085"/>
            <a:ext cx="8722894" cy="6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-49964"/>
            <a:ext cx="8950921" cy="69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0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7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71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Osses Valeria</dc:creator>
  <cp:lastModifiedBy>Fernando Osses Valeria</cp:lastModifiedBy>
  <cp:revision>2</cp:revision>
  <dcterms:created xsi:type="dcterms:W3CDTF">2024-07-02T21:04:02Z</dcterms:created>
  <dcterms:modified xsi:type="dcterms:W3CDTF">2024-07-02T21:05:10Z</dcterms:modified>
</cp:coreProperties>
</file>