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8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8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7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8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8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5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01C9F-0AD4-45B3-9CC4-602EAA4EA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C7BBD-7ED6-4F92-8387-5D878BE32B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8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5450" y="2967335"/>
            <a:ext cx="116611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ENCUENTRO PARA PASTORES Y ESPOSAS </a:t>
            </a:r>
            <a:endParaRPr lang="es-E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198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" y="0"/>
            <a:ext cx="121784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53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Panorámica</PresentationFormat>
  <Paragraphs>1</Paragraphs>
  <Slides>3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Osses Valeria</dc:creator>
  <cp:lastModifiedBy>Fernando Osses Valeria</cp:lastModifiedBy>
  <cp:revision>2</cp:revision>
  <dcterms:created xsi:type="dcterms:W3CDTF">2024-03-02T01:36:44Z</dcterms:created>
  <dcterms:modified xsi:type="dcterms:W3CDTF">2024-03-02T01:38:08Z</dcterms:modified>
</cp:coreProperties>
</file>