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ink/ink1.xml" ContentType="application/inkml+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8" r:id="rId5"/>
    <p:sldMasterId id="2147483706" r:id="rId6"/>
  </p:sldMasterIdLst>
  <p:notesMasterIdLst>
    <p:notesMasterId r:id="rId47"/>
  </p:notesMasterIdLst>
  <p:handoutMasterIdLst>
    <p:handoutMasterId r:id="rId48"/>
  </p:handoutMasterIdLst>
  <p:sldIdLst>
    <p:sldId id="256" r:id="rId7"/>
    <p:sldId id="330" r:id="rId8"/>
    <p:sldId id="371" r:id="rId9"/>
    <p:sldId id="310" r:id="rId10"/>
    <p:sldId id="327" r:id="rId11"/>
    <p:sldId id="341" r:id="rId12"/>
    <p:sldId id="308" r:id="rId13"/>
    <p:sldId id="338" r:id="rId14"/>
    <p:sldId id="298" r:id="rId15"/>
    <p:sldId id="781" r:id="rId16"/>
    <p:sldId id="782" r:id="rId17"/>
    <p:sldId id="378" r:id="rId18"/>
    <p:sldId id="375" r:id="rId19"/>
    <p:sldId id="383" r:id="rId20"/>
    <p:sldId id="2612" r:id="rId21"/>
    <p:sldId id="2600" r:id="rId22"/>
    <p:sldId id="2605" r:id="rId23"/>
    <p:sldId id="2609" r:id="rId24"/>
    <p:sldId id="2610" r:id="rId25"/>
    <p:sldId id="2613" r:id="rId26"/>
    <p:sldId id="2611" r:id="rId27"/>
    <p:sldId id="961" r:id="rId28"/>
    <p:sldId id="2614" r:id="rId29"/>
    <p:sldId id="2602" r:id="rId30"/>
    <p:sldId id="954" r:id="rId31"/>
    <p:sldId id="279" r:id="rId32"/>
    <p:sldId id="2615" r:id="rId33"/>
    <p:sldId id="2619" r:id="rId34"/>
    <p:sldId id="2620" r:id="rId35"/>
    <p:sldId id="2616" r:id="rId36"/>
    <p:sldId id="2603" r:id="rId37"/>
    <p:sldId id="2617" r:id="rId38"/>
    <p:sldId id="2618" r:id="rId39"/>
    <p:sldId id="957" r:id="rId40"/>
    <p:sldId id="413" r:id="rId41"/>
    <p:sldId id="414" r:id="rId42"/>
    <p:sldId id="304" r:id="rId43"/>
    <p:sldId id="372" r:id="rId44"/>
    <p:sldId id="374" r:id="rId45"/>
    <p:sldId id="276" r:id="rId46"/>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orient="horz" pos="1776" userDrawn="1">
          <p15:clr>
            <a:srgbClr val="A4A3A4"/>
          </p15:clr>
        </p15:guide>
        <p15:guide id="4" orient="horz" pos="3240" userDrawn="1">
          <p15:clr>
            <a:srgbClr val="A4A3A4"/>
          </p15:clr>
        </p15:guide>
        <p15:guide id="5" pos="3840">
          <p15:clr>
            <a:srgbClr val="A4A3A4"/>
          </p15:clr>
        </p15:guide>
        <p15:guide id="6" pos="5664" userDrawn="1">
          <p15:clr>
            <a:srgbClr val="A4A3A4"/>
          </p15:clr>
        </p15:guide>
        <p15:guide id="7" pos="1536" userDrawn="1">
          <p15:clr>
            <a:srgbClr val="A4A3A4"/>
          </p15:clr>
        </p15:guide>
        <p15:guide id="8" orient="horz" pos="7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6734"/>
    <a:srgbClr val="373921"/>
    <a:srgbClr val="BF8641"/>
    <a:srgbClr val="D98D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0024" autoAdjust="0"/>
  </p:normalViewPr>
  <p:slideViewPr>
    <p:cSldViewPr snapToGrid="0">
      <p:cViewPr varScale="1">
        <p:scale>
          <a:sx n="91" d="100"/>
          <a:sy n="91" d="100"/>
        </p:scale>
        <p:origin x="1176" y="84"/>
      </p:cViewPr>
      <p:guideLst>
        <p:guide orient="horz" pos="1080"/>
        <p:guide orient="horz" pos="1776"/>
        <p:guide orient="horz" pos="3240"/>
        <p:guide pos="3840"/>
        <p:guide pos="5664"/>
        <p:guide pos="1536"/>
        <p:guide orient="horz" pos="720"/>
      </p:guideLst>
    </p:cSldViewPr>
  </p:slideViewPr>
  <p:notesTextViewPr>
    <p:cViewPr>
      <p:scale>
        <a:sx n="1" d="1"/>
        <a:sy n="1" d="1"/>
      </p:scale>
      <p:origin x="0" y="0"/>
    </p:cViewPr>
  </p:notesTextViewPr>
  <p:sorterViewPr>
    <p:cViewPr>
      <p:scale>
        <a:sx n="1" d="1"/>
        <a:sy n="1" d="1"/>
      </p:scale>
      <p:origin x="0" y="-1071"/>
    </p:cViewPr>
  </p:sorterViewPr>
  <p:notesViewPr>
    <p:cSldViewPr snapToGrid="0">
      <p:cViewPr varScale="1">
        <p:scale>
          <a:sx n="86" d="100"/>
          <a:sy n="86"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EBDD37D-224E-4A2E-8417-8C17D4A5C8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EEB1C7EA-584A-4063-BBF8-F1D297349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BF10790-4209-4B8F-AD9E-72B1F5BA55AB}" type="datetime1">
              <a:rPr lang="es-ES" smtClean="0"/>
              <a:t>12/10/2025</a:t>
            </a:fld>
            <a:endParaRPr lang="es-ES" dirty="0"/>
          </a:p>
        </p:txBody>
      </p:sp>
      <p:sp>
        <p:nvSpPr>
          <p:cNvPr id="4" name="Marcador de pie de página 3">
            <a:extLst>
              <a:ext uri="{FF2B5EF4-FFF2-40B4-BE49-F238E27FC236}">
                <a16:creationId xmlns:a16="http://schemas.microsoft.com/office/drawing/2014/main" id="{E22F4596-F6B6-4D9D-B156-71CCDAE4E8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número de diapositiva 4">
            <a:extLst>
              <a:ext uri="{FF2B5EF4-FFF2-40B4-BE49-F238E27FC236}">
                <a16:creationId xmlns:a16="http://schemas.microsoft.com/office/drawing/2014/main" id="{FE234F26-69E4-4D77-8646-C93DD1E0AC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68A390-5D0E-4E62-98EC-976C3766C450}" type="slidenum">
              <a:rPr lang="es-ES" smtClean="0"/>
              <a:t>‹Nº›</a:t>
            </a:fld>
            <a:endParaRPr lang="es-ES"/>
          </a:p>
        </p:txBody>
      </p:sp>
    </p:spTree>
    <p:extLst>
      <p:ext uri="{BB962C8B-B14F-4D97-AF65-F5344CB8AC3E}">
        <p14:creationId xmlns:p14="http://schemas.microsoft.com/office/powerpoint/2010/main" val="23422745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1DED2-AC74-4E27-B82D-6FCC7B17E9F7}" type="datetime1">
              <a:rPr lang="es-ES" smtClean="0"/>
              <a:pPr/>
              <a:t>12/10/2025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B3784F3-2271-4F8D-A0BC-8F40E6849FE5}" type="slidenum">
              <a:rPr lang="es-ES" noProof="0" smtClean="0"/>
              <a:t>‹Nº›</a:t>
            </a:fld>
            <a:endParaRPr lang="es-ES" noProof="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lueletterbible.org/search/preSearch.cfm?Criteria=G%C3%A9nesis+40.13&amp;t=RVR6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1</a:t>
            </a:fld>
            <a:endParaRPr lang="es-ES"/>
          </a:p>
        </p:txBody>
      </p:sp>
    </p:spTree>
    <p:extLst>
      <p:ext uri="{BB962C8B-B14F-4D97-AF65-F5344CB8AC3E}">
        <p14:creationId xmlns:p14="http://schemas.microsoft.com/office/powerpoint/2010/main" val="726405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4</a:t>
            </a:r>
            <a:r>
              <a:rPr lang="es-MX" b="0" i="0" dirty="0">
                <a:solidFill>
                  <a:srgbClr val="2B2B2B"/>
                </a:solidFill>
                <a:effectLst/>
                <a:latin typeface="Georgia" panose="02040502050405020303" pitchFamily="18" charset="0"/>
              </a:rPr>
              <a:t>  Aconteció por tanto á los nueve años de su reinado, en el mes décimo, á los diez días del mes, que vino Nabucodonosor rey de Babilonia, él y todo su ejército, contra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contra ella asentaron campo, y de todas partes edificaron contra ella baluartes.</a:t>
            </a:r>
          </a:p>
          <a:p>
            <a:pPr algn="l"/>
            <a:r>
              <a:rPr lang="es-MX" b="0" i="0" dirty="0">
                <a:solidFill>
                  <a:srgbClr val="999966"/>
                </a:solidFill>
                <a:effectLst/>
                <a:latin typeface="Segoe UI" panose="020B0502040204020203" pitchFamily="34" charset="0"/>
              </a:rPr>
              <a:t>5</a:t>
            </a:r>
            <a:r>
              <a:rPr lang="es-MX" b="0" i="0" dirty="0">
                <a:solidFill>
                  <a:srgbClr val="2B2B2B"/>
                </a:solidFill>
                <a:effectLst/>
                <a:latin typeface="Georgia" panose="02040502050405020303" pitchFamily="18" charset="0"/>
              </a:rPr>
              <a:t>  Y estuvo cercada la ciudad hasta el undécimo año del rey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6</a:t>
            </a:r>
            <a:r>
              <a:rPr lang="es-MX" b="0" i="0" dirty="0">
                <a:solidFill>
                  <a:srgbClr val="2B2B2B"/>
                </a:solidFill>
                <a:effectLst/>
                <a:latin typeface="Georgia" panose="02040502050405020303" pitchFamily="18" charset="0"/>
              </a:rPr>
              <a:t>  En el mes cuarto, á los nueve del mes, prevaleció el hambre en la ciudad, hasta no haber pan para el pueblo de la tierra.</a:t>
            </a:r>
          </a:p>
          <a:p>
            <a:pPr algn="l"/>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12</a:t>
            </a:fld>
            <a:endParaRPr lang="es-ES" noProof="0"/>
          </a:p>
        </p:txBody>
      </p:sp>
    </p:spTree>
    <p:extLst>
      <p:ext uri="{BB962C8B-B14F-4D97-AF65-F5344CB8AC3E}">
        <p14:creationId xmlns:p14="http://schemas.microsoft.com/office/powerpoint/2010/main" val="2878765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13</a:t>
            </a:fld>
            <a:endParaRPr lang="es-ES" noProof="0"/>
          </a:p>
        </p:txBody>
      </p:sp>
    </p:spTree>
    <p:extLst>
      <p:ext uri="{BB962C8B-B14F-4D97-AF65-F5344CB8AC3E}">
        <p14:creationId xmlns:p14="http://schemas.microsoft.com/office/powerpoint/2010/main" val="417373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14</a:t>
            </a:fld>
            <a:endParaRPr lang="es-ES" noProof="0"/>
          </a:p>
        </p:txBody>
      </p:sp>
    </p:spTree>
    <p:extLst>
      <p:ext uri="{BB962C8B-B14F-4D97-AF65-F5344CB8AC3E}">
        <p14:creationId xmlns:p14="http://schemas.microsoft.com/office/powerpoint/2010/main" val="3936594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7</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entrada la ciudad, y todos los hombres de guerra huyeron, y </a:t>
            </a:r>
            <a:r>
              <a:rPr lang="es-MX" b="0" i="0" dirty="0" err="1">
                <a:solidFill>
                  <a:srgbClr val="2B2B2B"/>
                </a:solidFill>
                <a:effectLst/>
                <a:latin typeface="Georgia" panose="02040502050405020303" pitchFamily="18" charset="0"/>
              </a:rPr>
              <a:t>saliéronse</a:t>
            </a:r>
            <a:r>
              <a:rPr lang="es-MX" b="0" i="0" dirty="0">
                <a:solidFill>
                  <a:srgbClr val="2B2B2B"/>
                </a:solidFill>
                <a:effectLst/>
                <a:latin typeface="Georgia" panose="02040502050405020303" pitchFamily="18" charset="0"/>
              </a:rPr>
              <a:t> de la ciudad de noche por el camino de postigo de entre los dos muros, que había cerca del jardín del rey, y </a:t>
            </a:r>
            <a:r>
              <a:rPr lang="es-MX" b="0" i="0" dirty="0" err="1">
                <a:solidFill>
                  <a:srgbClr val="2B2B2B"/>
                </a:solidFill>
                <a:effectLst/>
                <a:latin typeface="Georgia" panose="02040502050405020303" pitchFamily="18" charset="0"/>
              </a:rPr>
              <a:t>fuéronse</a:t>
            </a:r>
            <a:r>
              <a:rPr lang="es-MX" b="0" i="0" dirty="0">
                <a:solidFill>
                  <a:srgbClr val="2B2B2B"/>
                </a:solidFill>
                <a:effectLst/>
                <a:latin typeface="Georgia" panose="02040502050405020303" pitchFamily="18" charset="0"/>
              </a:rPr>
              <a:t> por el camino del desierto, estando aún los Caldeos junto á la ciudad alrededor.</a:t>
            </a:r>
          </a:p>
          <a:p>
            <a:pPr algn="l"/>
            <a:r>
              <a:rPr lang="es-MX" b="0" i="0" dirty="0">
                <a:solidFill>
                  <a:srgbClr val="999966"/>
                </a:solidFill>
                <a:effectLst/>
                <a:latin typeface="Segoe UI" panose="020B0502040204020203" pitchFamily="34" charset="0"/>
              </a:rPr>
              <a:t>8</a:t>
            </a:r>
            <a:r>
              <a:rPr lang="es-MX" b="0" i="0" dirty="0">
                <a:solidFill>
                  <a:srgbClr val="2B2B2B"/>
                </a:solidFill>
                <a:effectLst/>
                <a:latin typeface="Georgia" panose="02040502050405020303" pitchFamily="18" charset="0"/>
              </a:rPr>
              <a:t>  Y el ejército de los Caldeos siguió al rey, y alcanzaron á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en los llanos de Jericó; y </a:t>
            </a:r>
            <a:r>
              <a:rPr lang="es-MX" b="0" i="0" dirty="0" err="1">
                <a:solidFill>
                  <a:srgbClr val="2B2B2B"/>
                </a:solidFill>
                <a:effectLst/>
                <a:latin typeface="Georgia" panose="02040502050405020303" pitchFamily="18" charset="0"/>
              </a:rPr>
              <a:t>esparcióse</a:t>
            </a:r>
            <a:r>
              <a:rPr lang="es-MX" b="0" i="0" dirty="0">
                <a:solidFill>
                  <a:srgbClr val="2B2B2B"/>
                </a:solidFill>
                <a:effectLst/>
                <a:latin typeface="Georgia" panose="02040502050405020303" pitchFamily="18" charset="0"/>
              </a:rPr>
              <a:t> de él todo su ejército.</a:t>
            </a:r>
          </a:p>
          <a:p>
            <a:pPr algn="l"/>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Entonces prendieron al rey, e </a:t>
            </a:r>
            <a:r>
              <a:rPr lang="es-MX" b="0" i="0" dirty="0" err="1">
                <a:solidFill>
                  <a:srgbClr val="2B2B2B"/>
                </a:solidFill>
                <a:effectLst/>
                <a:latin typeface="Georgia" panose="02040502050405020303" pitchFamily="18" charset="0"/>
              </a:rPr>
              <a:t>hiciéronle</a:t>
            </a:r>
            <a:r>
              <a:rPr lang="es-MX" b="0" i="0" dirty="0">
                <a:solidFill>
                  <a:srgbClr val="2B2B2B"/>
                </a:solidFill>
                <a:effectLst/>
                <a:latin typeface="Georgia" panose="02040502050405020303" pitchFamily="18" charset="0"/>
              </a:rPr>
              <a:t> venir al rey de Babilonia, á </a:t>
            </a:r>
            <a:r>
              <a:rPr lang="es-MX" b="0" i="0" dirty="0" err="1">
                <a:solidFill>
                  <a:srgbClr val="2B2B2B"/>
                </a:solidFill>
                <a:effectLst/>
                <a:latin typeface="Georgia" panose="02040502050405020303" pitchFamily="18" charset="0"/>
              </a:rPr>
              <a:t>Ribla</a:t>
            </a:r>
            <a:r>
              <a:rPr lang="es-MX" b="0" i="0" dirty="0">
                <a:solidFill>
                  <a:srgbClr val="2B2B2B"/>
                </a:solidFill>
                <a:effectLst/>
                <a:latin typeface="Georgia" panose="02040502050405020303" pitchFamily="18" charset="0"/>
              </a:rPr>
              <a:t> en tierra de </a:t>
            </a:r>
            <a:r>
              <a:rPr lang="es-MX" b="0" i="0" dirty="0" err="1">
                <a:solidFill>
                  <a:srgbClr val="2B2B2B"/>
                </a:solidFill>
                <a:effectLst/>
                <a:latin typeface="Georgia" panose="02040502050405020303" pitchFamily="18" charset="0"/>
              </a:rPr>
              <a:t>Hamath</a:t>
            </a:r>
            <a:r>
              <a:rPr lang="es-MX" b="0" i="0" dirty="0">
                <a:solidFill>
                  <a:srgbClr val="2B2B2B"/>
                </a:solidFill>
                <a:effectLst/>
                <a:latin typeface="Georgia" panose="02040502050405020303" pitchFamily="18" charset="0"/>
              </a:rPr>
              <a:t>, donde pronunció contra él sentencia.</a:t>
            </a:r>
          </a:p>
          <a:p>
            <a:pPr algn="l"/>
            <a:r>
              <a:rPr lang="es-MX" b="0" i="0" dirty="0">
                <a:solidFill>
                  <a:srgbClr val="999966"/>
                </a:solidFill>
                <a:effectLst/>
                <a:latin typeface="Segoe UI" panose="020B0502040204020203" pitchFamily="34" charset="0"/>
              </a:rPr>
              <a:t>10</a:t>
            </a:r>
            <a:r>
              <a:rPr lang="es-MX" b="0" i="0" dirty="0">
                <a:solidFill>
                  <a:srgbClr val="2B2B2B"/>
                </a:solidFill>
                <a:effectLst/>
                <a:latin typeface="Georgia" panose="02040502050405020303" pitchFamily="18" charset="0"/>
              </a:rPr>
              <a:t>  Y degolló el rey de Babilonia á los hijos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delante de sus ojos, y también degolló á todos los príncipes de Judá en </a:t>
            </a:r>
            <a:r>
              <a:rPr lang="es-MX" b="0" i="0" dirty="0" err="1">
                <a:solidFill>
                  <a:srgbClr val="2B2B2B"/>
                </a:solidFill>
                <a:effectLst/>
                <a:latin typeface="Georgia" panose="02040502050405020303" pitchFamily="18" charset="0"/>
              </a:rPr>
              <a:t>Ribla</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A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empero sacó los ojos, y le aprisionó con grillos, é </a:t>
            </a:r>
            <a:r>
              <a:rPr lang="es-MX" b="0" i="0" dirty="0" err="1">
                <a:solidFill>
                  <a:srgbClr val="2B2B2B"/>
                </a:solidFill>
                <a:effectLst/>
                <a:latin typeface="Georgia" panose="02040502050405020303" pitchFamily="18" charset="0"/>
              </a:rPr>
              <a:t>hízolo</a:t>
            </a:r>
            <a:r>
              <a:rPr lang="es-MX" b="0" i="0" dirty="0">
                <a:solidFill>
                  <a:srgbClr val="2B2B2B"/>
                </a:solidFill>
                <a:effectLst/>
                <a:latin typeface="Georgia" panose="02040502050405020303" pitchFamily="18" charset="0"/>
              </a:rPr>
              <a:t> el rey de Babilonia llevar á Babilonia; y púsolo en la casa de la cárcel hasta el día en que murió.</a:t>
            </a:r>
          </a:p>
          <a:p>
            <a:pPr algn="l"/>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15</a:t>
            </a:fld>
            <a:endParaRPr lang="es-ES" noProof="0"/>
          </a:p>
        </p:txBody>
      </p:sp>
    </p:spTree>
    <p:extLst>
      <p:ext uri="{BB962C8B-B14F-4D97-AF65-F5344CB8AC3E}">
        <p14:creationId xmlns:p14="http://schemas.microsoft.com/office/powerpoint/2010/main" val="2355010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r>
              <a:rPr lang="es-CL" dirty="0"/>
              <a:t>+</a:t>
            </a:r>
          </a:p>
          <a:p>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16</a:t>
            </a:fld>
            <a:endParaRPr lang="es-ES" noProof="0"/>
          </a:p>
        </p:txBody>
      </p:sp>
    </p:spTree>
    <p:extLst>
      <p:ext uri="{BB962C8B-B14F-4D97-AF65-F5344CB8AC3E}">
        <p14:creationId xmlns:p14="http://schemas.microsoft.com/office/powerpoint/2010/main" val="353582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PROFECIA DE JEREMAIS EN CAPITULO 1:15</a:t>
            </a:r>
          </a:p>
          <a:p>
            <a:pPr algn="l"/>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díjome</a:t>
            </a:r>
            <a:r>
              <a:rPr lang="es-MX" b="0" i="0" dirty="0">
                <a:solidFill>
                  <a:srgbClr val="2B2B2B"/>
                </a:solidFill>
                <a:effectLst/>
                <a:latin typeface="Georgia" panose="02040502050405020303" pitchFamily="18" charset="0"/>
              </a:rPr>
              <a:t> Jehová: Del aquilón se soltará el mal sobre todos los moradores de la tierra.</a:t>
            </a:r>
          </a:p>
          <a:p>
            <a:pPr algn="l"/>
            <a:r>
              <a:rPr lang="es-MX" b="0" i="0" dirty="0">
                <a:solidFill>
                  <a:srgbClr val="999966"/>
                </a:solidFill>
                <a:effectLst/>
                <a:latin typeface="Segoe UI" panose="020B0502040204020203" pitchFamily="34" charset="0"/>
              </a:rPr>
              <a:t>15</a:t>
            </a:r>
            <a:r>
              <a:rPr lang="es-MX" b="0" i="0" dirty="0">
                <a:solidFill>
                  <a:srgbClr val="2B2B2B"/>
                </a:solidFill>
                <a:effectLst/>
                <a:latin typeface="Georgia" panose="02040502050405020303" pitchFamily="18" charset="0"/>
              </a:rPr>
              <a:t>  Porque he aquí que yo convoco todas las familias de los reinos del aquilón, dice Jehová; y vendrán, y pondrá cada uno su asiento á la entrada de las puertas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junto á todos sus muros en derredor, y en todas las ciudades de Judá.</a:t>
            </a:r>
          </a:p>
          <a:p>
            <a:r>
              <a:rPr lang="es-CL" dirty="0"/>
              <a:t>El Mensaje fue el mismo desde siempre</a:t>
            </a:r>
          </a:p>
          <a:p>
            <a:r>
              <a:rPr lang="es-CL" dirty="0"/>
              <a:t>Nuestro mensaje al mundo es el mismo no nos </a:t>
            </a:r>
            <a:r>
              <a:rPr lang="es-CL" dirty="0" err="1"/>
              <a:t>cancemso</a:t>
            </a:r>
            <a:r>
              <a:rPr lang="es-CL" dirty="0"/>
              <a:t> de predicar de Cristo y rogar por la salvación de las almas perdidas.</a:t>
            </a:r>
          </a:p>
          <a:p>
            <a:endParaRPr lang="es-CL" dirty="0"/>
          </a:p>
          <a:p>
            <a:r>
              <a:rPr lang="es-CL" dirty="0"/>
              <a:t>Desde el día 1 Cristo dijo no dejen de anunciar que Cristo volverá nuevamente.</a:t>
            </a:r>
          </a:p>
          <a:p>
            <a:r>
              <a:rPr lang="es-CL" dirty="0"/>
              <a:t>Hasta el día de hoy 2025 años después anunciamos lo mismo.</a:t>
            </a:r>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17</a:t>
            </a:fld>
            <a:endParaRPr lang="es-ES" noProof="0"/>
          </a:p>
        </p:txBody>
      </p:sp>
    </p:spTree>
    <p:extLst>
      <p:ext uri="{BB962C8B-B14F-4D97-AF65-F5344CB8AC3E}">
        <p14:creationId xmlns:p14="http://schemas.microsoft.com/office/powerpoint/2010/main" val="339817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111111"/>
                </a:solidFill>
                <a:effectLst/>
                <a:latin typeface="Source Serif Pro" panose="02040603050405020204" pitchFamily="18" charset="0"/>
              </a:rPr>
              <a:t>este túnel reveló uno de los secretos de su método de construcción cuando un muchacho árabe encontró tallada en una de sus paredes una antiquísima inscripción hebrea, que explica cómo dos equipos de hombres, trabajando desde extremos opuestos, cavaron simultáneamente hasta encontrarse en el medio. La inscripción fue llevada más tarde a Estambul por orden de los gobernantes otomanos de la ciudad.</a:t>
            </a:r>
          </a:p>
          <a:p>
            <a:r>
              <a:rPr lang="es-CL" b="0" i="0" dirty="0">
                <a:solidFill>
                  <a:srgbClr val="111111"/>
                </a:solidFill>
                <a:effectLst/>
                <a:latin typeface="Source Serif Pro" panose="02040603050405020204" pitchFamily="18" charset="0"/>
              </a:rPr>
              <a:t>2 CRONICAS  32:30</a:t>
            </a:r>
            <a:r>
              <a:rPr lang="es-MX" b="0" i="0" dirty="0">
                <a:solidFill>
                  <a:srgbClr val="111111"/>
                </a:solidFill>
                <a:effectLst/>
                <a:latin typeface="Source Serif Pro" panose="02040603050405020204" pitchFamily="18" charset="0"/>
              </a:rPr>
              <a:t> “</a:t>
            </a:r>
            <a:r>
              <a:rPr lang="es-MX" b="0" i="0" dirty="0">
                <a:solidFill>
                  <a:srgbClr val="2B2B2B"/>
                </a:solidFill>
                <a:effectLst/>
                <a:latin typeface="Georgia" panose="02040502050405020303" pitchFamily="18" charset="0"/>
              </a:rPr>
              <a:t>Este </a:t>
            </a:r>
            <a:r>
              <a:rPr lang="es-MX" b="0" i="0" dirty="0" err="1">
                <a:solidFill>
                  <a:srgbClr val="2B2B2B"/>
                </a:solidFill>
                <a:effectLst/>
                <a:latin typeface="Georgia" panose="02040502050405020303" pitchFamily="18" charset="0"/>
              </a:rPr>
              <a:t>Ezechîas</a:t>
            </a:r>
            <a:r>
              <a:rPr lang="es-MX" b="0" i="0" dirty="0">
                <a:solidFill>
                  <a:srgbClr val="2B2B2B"/>
                </a:solidFill>
                <a:effectLst/>
                <a:latin typeface="Georgia" panose="02040502050405020303" pitchFamily="18" charset="0"/>
              </a:rPr>
              <a:t> tapó los manaderos de las aguas de </a:t>
            </a:r>
            <a:r>
              <a:rPr lang="es-MX" b="0" i="0" dirty="0" err="1">
                <a:solidFill>
                  <a:srgbClr val="2B2B2B"/>
                </a:solidFill>
                <a:effectLst/>
                <a:latin typeface="Georgia" panose="02040502050405020303" pitchFamily="18" charset="0"/>
              </a:rPr>
              <a:t>Gihón</a:t>
            </a:r>
            <a:r>
              <a:rPr lang="es-MX" b="0" i="0" dirty="0">
                <a:solidFill>
                  <a:srgbClr val="2B2B2B"/>
                </a:solidFill>
                <a:effectLst/>
                <a:latin typeface="Georgia" panose="02040502050405020303" pitchFamily="18" charset="0"/>
              </a:rPr>
              <a:t> la de arriba, y </a:t>
            </a:r>
            <a:r>
              <a:rPr lang="es-MX" b="0" i="0" dirty="0" err="1">
                <a:solidFill>
                  <a:srgbClr val="2B2B2B"/>
                </a:solidFill>
                <a:effectLst/>
                <a:latin typeface="Georgia" panose="02040502050405020303" pitchFamily="18" charset="0"/>
              </a:rPr>
              <a:t>encaminólas</a:t>
            </a:r>
            <a:r>
              <a:rPr lang="es-MX" b="0" i="0" dirty="0">
                <a:solidFill>
                  <a:srgbClr val="2B2B2B"/>
                </a:solidFill>
                <a:effectLst/>
                <a:latin typeface="Georgia" panose="02040502050405020303" pitchFamily="18" charset="0"/>
              </a:rPr>
              <a:t> abajo al occidente de la ciudad de David. Y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prosperado </a:t>
            </a:r>
            <a:r>
              <a:rPr lang="es-MX" b="0" i="0" dirty="0" err="1">
                <a:solidFill>
                  <a:srgbClr val="2B2B2B"/>
                </a:solidFill>
                <a:effectLst/>
                <a:latin typeface="Georgia" panose="02040502050405020303" pitchFamily="18" charset="0"/>
              </a:rPr>
              <a:t>Ezechîas</a:t>
            </a:r>
            <a:r>
              <a:rPr lang="es-MX" b="0" i="0" dirty="0">
                <a:solidFill>
                  <a:srgbClr val="2B2B2B"/>
                </a:solidFill>
                <a:effectLst/>
                <a:latin typeface="Georgia" panose="02040502050405020303" pitchFamily="18" charset="0"/>
              </a:rPr>
              <a:t> en todo lo que hizo.</a:t>
            </a:r>
            <a:r>
              <a:rPr lang="es-MX" b="0" i="0" dirty="0">
                <a:solidFill>
                  <a:srgbClr val="111111"/>
                </a:solidFill>
                <a:effectLst/>
                <a:latin typeface="Source Serif Pro" panose="02040603050405020204" pitchFamily="18" charset="0"/>
              </a:rPr>
              <a:t>”</a:t>
            </a:r>
          </a:p>
          <a:p>
            <a:endParaRPr lang="es-MX" b="0" i="0" dirty="0">
              <a:solidFill>
                <a:srgbClr val="111111"/>
              </a:solidFill>
              <a:effectLst/>
              <a:latin typeface="Source Serif Pro" panose="02040603050405020204" pitchFamily="18" charset="0"/>
            </a:endParaRPr>
          </a:p>
          <a:p>
            <a:r>
              <a:rPr lang="es-MX" b="0" i="0" dirty="0">
                <a:solidFill>
                  <a:srgbClr val="111111"/>
                </a:solidFill>
                <a:effectLst/>
                <a:latin typeface="Source Serif Pro" panose="02040603050405020204" pitchFamily="18" charset="0"/>
              </a:rPr>
              <a:t>Geólogos de la Universidad Hebraica de Jerusalén realizaron pruebas con carbono-14 en el revestimiento del acueducto subterráneo y concluyeron que fue construido alrededor del año 700 antes de Cristo (a.C.), no sólo para la conducción hídrica con el fin de abastecer la Ciudad de David – núcleo fortificado de la antigua Jerusalén – sino también como una forma de enfrentar la </a:t>
            </a:r>
            <a:r>
              <a:rPr lang="es-MX" b="1" i="0" dirty="0">
                <a:solidFill>
                  <a:srgbClr val="111111"/>
                </a:solidFill>
                <a:effectLst/>
                <a:latin typeface="Source Serif Pro" panose="02040603050405020204" pitchFamily="18" charset="0"/>
              </a:rPr>
              <a:t>invasión de la Asiria de Senaquerib</a:t>
            </a:r>
            <a:r>
              <a:rPr lang="es-MX" b="0" i="0" dirty="0">
                <a:solidFill>
                  <a:srgbClr val="111111"/>
                </a:solidFill>
                <a:effectLst/>
                <a:latin typeface="Source Serif Pro" panose="02040603050405020204" pitchFamily="18" charset="0"/>
              </a:rPr>
              <a:t>, el pueblo más poderoso de Oriente Medio en aquellos tiempos y enemigo de los judíos.</a:t>
            </a:r>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18</a:t>
            </a:fld>
            <a:endParaRPr lang="es-ES" noProof="0"/>
          </a:p>
        </p:txBody>
      </p:sp>
    </p:spTree>
    <p:extLst>
      <p:ext uri="{BB962C8B-B14F-4D97-AF65-F5344CB8AC3E}">
        <p14:creationId xmlns:p14="http://schemas.microsoft.com/office/powerpoint/2010/main" val="157706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b="0" i="0" dirty="0">
              <a:solidFill>
                <a:srgbClr val="999966"/>
              </a:solidFill>
              <a:effectLst/>
              <a:latin typeface="Segoe UI" panose="020B0502040204020203" pitchFamily="34" charset="0"/>
            </a:endParaRPr>
          </a:p>
          <a:p>
            <a:r>
              <a:rPr lang="es-MX" b="0" i="0" dirty="0">
                <a:solidFill>
                  <a:srgbClr val="999966"/>
                </a:solidFill>
                <a:effectLst/>
                <a:latin typeface="Segoe UI" panose="020B0502040204020203" pitchFamily="34" charset="0"/>
              </a:rPr>
              <a:t>4</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rey de Judá no escapará de la mano de los Caldeos, sino que de cierto será entregado en mano del rey de Babilonia, y hablará con él boca á boca, y sus ojos verán sus ojos,</a:t>
            </a:r>
          </a:p>
          <a:p>
            <a:r>
              <a:rPr lang="es-MX" b="0" i="0" dirty="0">
                <a:solidFill>
                  <a:srgbClr val="999966"/>
                </a:solidFill>
                <a:effectLst/>
                <a:latin typeface="Segoe UI" panose="020B0502040204020203" pitchFamily="34" charset="0"/>
              </a:rPr>
              <a:t>3</a:t>
            </a:r>
            <a:r>
              <a:rPr lang="es-MX" b="0" i="0" dirty="0">
                <a:solidFill>
                  <a:srgbClr val="2B2B2B"/>
                </a:solidFill>
                <a:effectLst/>
                <a:latin typeface="Georgia" panose="02040502050405020303" pitchFamily="18" charset="0"/>
              </a:rPr>
              <a:t>  Y no escaparás tú de su mano, sino que de cierto serás preso, y en su mano serás entregado; y tus ojos verán los ojos del rey de Babilonia, y te hablará boca á boca, y en Babilonia entrarás</a:t>
            </a:r>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19</a:t>
            </a:fld>
            <a:endParaRPr lang="es-ES" noProof="0"/>
          </a:p>
        </p:txBody>
      </p:sp>
    </p:spTree>
    <p:extLst>
      <p:ext uri="{BB962C8B-B14F-4D97-AF65-F5344CB8AC3E}">
        <p14:creationId xmlns:p14="http://schemas.microsoft.com/office/powerpoint/2010/main" val="7050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Y en el mes quinto, á los diez del mes, que era el año diecinueve del reinado de Nabucodonosor, rey de Babilonia, vino á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que solía estar delante del rey de Babilonia.</a:t>
            </a:r>
          </a:p>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Y quemó la casa de Jehová, y la casa del rey, y todas las casas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abrasó con fuego todo grande edificio.</a:t>
            </a:r>
          </a:p>
          <a:p>
            <a:pPr algn="l"/>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Y todo el ejército de los Caldeos, que venía con el capitán de la guardia, destruyó todos los muros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en derredor.</a:t>
            </a:r>
          </a:p>
          <a:p>
            <a:pPr algn="l"/>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20</a:t>
            </a:fld>
            <a:endParaRPr lang="es-ES" noProof="0"/>
          </a:p>
        </p:txBody>
      </p:sp>
    </p:spTree>
    <p:extLst>
      <p:ext uri="{BB962C8B-B14F-4D97-AF65-F5344CB8AC3E}">
        <p14:creationId xmlns:p14="http://schemas.microsoft.com/office/powerpoint/2010/main" val="2344536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999966"/>
                </a:solidFill>
                <a:effectLst/>
                <a:latin typeface="Segoe UI" panose="020B0502040204020203" pitchFamily="34" charset="0"/>
              </a:rPr>
              <a:t>6</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Díjome</a:t>
            </a:r>
            <a:r>
              <a:rPr lang="es-MX" b="0" i="0" dirty="0">
                <a:solidFill>
                  <a:srgbClr val="2B2B2B"/>
                </a:solidFill>
                <a:effectLst/>
                <a:latin typeface="Georgia" panose="02040502050405020303" pitchFamily="18" charset="0"/>
              </a:rPr>
              <a:t> entonces: Hijo del hombre, ¿no ves lo que éstos hacen, las grandes abominaciones que la casa de Israel hace aquí, para alejarme de mi santuario? Mas vuélvete aún, y verás abominaciones mayores.</a:t>
            </a:r>
          </a:p>
          <a:p>
            <a:r>
              <a:rPr lang="es-MX" b="0" i="0" dirty="0">
                <a:solidFill>
                  <a:srgbClr val="2B2B2B"/>
                </a:solidFill>
                <a:effectLst/>
                <a:latin typeface="Georgia" panose="02040502050405020303" pitchFamily="18" charset="0"/>
              </a:rPr>
              <a:t>Mas encima tienen el descaro de decir lo que dice Ezequiel 8:12 “</a:t>
            </a:r>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Y me dijo: Hijo del hombre, ¿has visto las cosas que los ancianos de la casa de Israel hacen en tinieblas, cada uno en sus cámaras pintadas? porque dicen ellos: No nos ve Jehová; Jehová ha dejado la tierra.”</a:t>
            </a:r>
            <a:endParaRPr lang="es-CL" dirty="0"/>
          </a:p>
        </p:txBody>
      </p:sp>
      <p:sp>
        <p:nvSpPr>
          <p:cNvPr id="4" name="Marcador de número de diapositiva 3"/>
          <p:cNvSpPr>
            <a:spLocks noGrp="1"/>
          </p:cNvSpPr>
          <p:nvPr>
            <p:ph type="sldNum" sz="quarter" idx="5"/>
          </p:nvPr>
        </p:nvSpPr>
        <p:spPr/>
        <p:txBody>
          <a:bodyPr/>
          <a:lstStyle/>
          <a:p>
            <a:pPr rtl="0"/>
            <a:fld id="{FB661EF0-BB50-46E2-AC40-CAE3182A294D}" type="slidenum">
              <a:rPr lang="es-ES" noProof="0" smtClean="0"/>
              <a:t>22</a:t>
            </a:fld>
            <a:endParaRPr lang="es-ES" noProof="0"/>
          </a:p>
        </p:txBody>
      </p:sp>
    </p:spTree>
    <p:extLst>
      <p:ext uri="{BB962C8B-B14F-4D97-AF65-F5344CB8AC3E}">
        <p14:creationId xmlns:p14="http://schemas.microsoft.com/office/powerpoint/2010/main" val="233494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a:t>Lut</a:t>
            </a:r>
            <a:r>
              <a:rPr lang="es-CL" dirty="0"/>
              <a:t> del norte lidia (siria)</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2</a:t>
            </a:fld>
            <a:endParaRPr lang="es-ES" noProof="0"/>
          </a:p>
        </p:txBody>
      </p:sp>
    </p:spTree>
    <p:extLst>
      <p:ext uri="{BB962C8B-B14F-4D97-AF65-F5344CB8AC3E}">
        <p14:creationId xmlns:p14="http://schemas.microsoft.com/office/powerpoint/2010/main" val="4070099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15</a:t>
            </a:r>
            <a:r>
              <a:rPr lang="es-MX" b="0" i="0" dirty="0">
                <a:solidFill>
                  <a:srgbClr val="2B2B2B"/>
                </a:solidFill>
                <a:effectLst/>
                <a:latin typeface="Georgia" panose="02040502050405020303" pitchFamily="18" charset="0"/>
              </a:rPr>
              <a:t>  E hizo trasportar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los pobres del pueblo, y toda la otra gente vulgar que en la ciudad habían quedado, y los fugitivos que se habían </a:t>
            </a:r>
            <a:r>
              <a:rPr lang="es-MX" b="0" i="0" dirty="0" err="1">
                <a:solidFill>
                  <a:srgbClr val="2B2B2B"/>
                </a:solidFill>
                <a:effectLst/>
                <a:latin typeface="Georgia" panose="02040502050405020303" pitchFamily="18" charset="0"/>
              </a:rPr>
              <a:t>huído</a:t>
            </a:r>
            <a:r>
              <a:rPr lang="es-MX" b="0" i="0" dirty="0">
                <a:solidFill>
                  <a:srgbClr val="2B2B2B"/>
                </a:solidFill>
                <a:effectLst/>
                <a:latin typeface="Georgia" panose="02040502050405020303" pitchFamily="18" charset="0"/>
              </a:rPr>
              <a:t> al rey de Babilonia, y todo el resto de la multitud vulgar.</a:t>
            </a:r>
          </a:p>
          <a:p>
            <a:pPr algn="l"/>
            <a:r>
              <a:rPr lang="es-MX" b="0" i="0" dirty="0">
                <a:solidFill>
                  <a:srgbClr val="999966"/>
                </a:solidFill>
                <a:effectLst/>
                <a:latin typeface="Segoe UI" panose="020B0502040204020203" pitchFamily="34" charset="0"/>
              </a:rPr>
              <a:t>16</a:t>
            </a:r>
            <a:r>
              <a:rPr lang="es-MX" b="0" i="0" dirty="0">
                <a:solidFill>
                  <a:srgbClr val="2B2B2B"/>
                </a:solidFill>
                <a:effectLst/>
                <a:latin typeface="Georgia" panose="02040502050405020303" pitchFamily="18" charset="0"/>
              </a:rPr>
              <a:t>  Mas de los pobres del país dejó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para viñadores y labradores.</a:t>
            </a:r>
          </a:p>
          <a:p>
            <a:pPr algn="l"/>
            <a:r>
              <a:rPr lang="es-MX" b="0" i="0" dirty="0">
                <a:solidFill>
                  <a:srgbClr val="999966"/>
                </a:solidFill>
                <a:effectLst/>
                <a:latin typeface="Segoe UI" panose="020B0502040204020203" pitchFamily="34" charset="0"/>
              </a:rPr>
              <a:t>17</a:t>
            </a:r>
            <a:r>
              <a:rPr lang="es-MX" b="0" i="0" dirty="0">
                <a:solidFill>
                  <a:srgbClr val="2B2B2B"/>
                </a:solidFill>
                <a:effectLst/>
                <a:latin typeface="Georgia" panose="02040502050405020303" pitchFamily="18" charset="0"/>
              </a:rPr>
              <a:t>  Y los Caldeos quebraron las columnas de bronce que estaban en la casa de Jehová, y las basas, y el mar de bronce que estaba en la casa de Jehová, y llevaron todo el metal á Babilonia.</a:t>
            </a:r>
          </a:p>
          <a:p>
            <a:pPr algn="l"/>
            <a:r>
              <a:rPr lang="es-MX" b="0" i="0" dirty="0">
                <a:solidFill>
                  <a:srgbClr val="999966"/>
                </a:solidFill>
                <a:effectLst/>
                <a:latin typeface="Segoe UI" panose="020B0502040204020203" pitchFamily="34" charset="0"/>
              </a:rPr>
              <a:t>18</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Lleváronse</a:t>
            </a:r>
            <a:r>
              <a:rPr lang="es-MX" b="0" i="0" dirty="0">
                <a:solidFill>
                  <a:srgbClr val="2B2B2B"/>
                </a:solidFill>
                <a:effectLst/>
                <a:latin typeface="Georgia" panose="02040502050405020303" pitchFamily="18" charset="0"/>
              </a:rPr>
              <a:t> también los calderos, y los badiles, y los salterios, y las bacías, y los cazos, y todos los vasos de metal con que se servían.</a:t>
            </a:r>
          </a:p>
          <a:p>
            <a:pPr algn="l"/>
            <a:r>
              <a:rPr lang="es-MX" b="0" i="0" dirty="0">
                <a:solidFill>
                  <a:srgbClr val="999966"/>
                </a:solidFill>
                <a:effectLst/>
                <a:latin typeface="Segoe UI" panose="020B0502040204020203" pitchFamily="34" charset="0"/>
              </a:rPr>
              <a:t>19</a:t>
            </a:r>
            <a:r>
              <a:rPr lang="es-MX" b="0" i="0" dirty="0">
                <a:solidFill>
                  <a:srgbClr val="2B2B2B"/>
                </a:solidFill>
                <a:effectLst/>
                <a:latin typeface="Georgia" panose="02040502050405020303" pitchFamily="18" charset="0"/>
              </a:rPr>
              <a:t>  Y las copas, é incensarios, y tazones, y ollas, y candeleros, y escudillas, y tazas: lo que de oro de oro, y lo que de plata de plata, se llevó el capitán de la guardia.</a:t>
            </a:r>
          </a:p>
          <a:p>
            <a:pPr algn="l"/>
            <a:r>
              <a:rPr lang="es-MX" b="0" i="0" dirty="0">
                <a:solidFill>
                  <a:srgbClr val="999966"/>
                </a:solidFill>
                <a:effectLst/>
                <a:latin typeface="Segoe UI" panose="020B0502040204020203" pitchFamily="34" charset="0"/>
              </a:rPr>
              <a:t>20</a:t>
            </a:r>
            <a:r>
              <a:rPr lang="es-MX" b="0" i="0" dirty="0">
                <a:solidFill>
                  <a:srgbClr val="2B2B2B"/>
                </a:solidFill>
                <a:effectLst/>
                <a:latin typeface="Georgia" panose="02040502050405020303" pitchFamily="18" charset="0"/>
              </a:rPr>
              <a:t>  Las dos columnas, un mar, y doce bueyes de bronce que estaban debajo de las basas, que había hecho el rey Salomón en la casa de Jehová: no se podía pesar el metal de todos estos vasos.</a:t>
            </a:r>
          </a:p>
          <a:p>
            <a:pPr algn="l"/>
            <a:r>
              <a:rPr lang="es-MX" b="0" i="0" dirty="0">
                <a:solidFill>
                  <a:srgbClr val="999966"/>
                </a:solidFill>
                <a:effectLst/>
                <a:latin typeface="Segoe UI" panose="020B0502040204020203" pitchFamily="34" charset="0"/>
              </a:rPr>
              <a:t>21</a:t>
            </a:r>
            <a:r>
              <a:rPr lang="es-MX" b="0" i="0" dirty="0">
                <a:solidFill>
                  <a:srgbClr val="2B2B2B"/>
                </a:solidFill>
                <a:effectLst/>
                <a:latin typeface="Georgia" panose="02040502050405020303" pitchFamily="18" charset="0"/>
              </a:rPr>
              <a:t>  Cuanto á las columnas, la altura de la columna era de dieciocho codos, y un hilo de doce codos la rodeaba: y su grueso era de cuatro dedos, y hueca.</a:t>
            </a:r>
          </a:p>
          <a:p>
            <a:pPr algn="l"/>
            <a:r>
              <a:rPr lang="es-MX" b="0" i="0" dirty="0">
                <a:solidFill>
                  <a:srgbClr val="999966"/>
                </a:solidFill>
                <a:effectLst/>
                <a:latin typeface="Segoe UI" panose="020B0502040204020203" pitchFamily="34" charset="0"/>
              </a:rPr>
              <a:t>22</a:t>
            </a:r>
            <a:r>
              <a:rPr lang="es-MX" b="0" i="0" dirty="0">
                <a:solidFill>
                  <a:srgbClr val="2B2B2B"/>
                </a:solidFill>
                <a:effectLst/>
                <a:latin typeface="Georgia" panose="02040502050405020303" pitchFamily="18" charset="0"/>
              </a:rPr>
              <a:t>  Y el capitel de bronce que había sobre ella, era de altura de cinco codos, con una red y granadas en el capitel alrededor, todo de bronce; y lo mismo era lo de la segunda columna con sus granadas.</a:t>
            </a:r>
          </a:p>
          <a:p>
            <a:pPr algn="l"/>
            <a:r>
              <a:rPr lang="es-MX" b="0" i="0" dirty="0">
                <a:solidFill>
                  <a:srgbClr val="999966"/>
                </a:solidFill>
                <a:effectLst/>
                <a:latin typeface="Segoe UI" panose="020B0502040204020203" pitchFamily="34" charset="0"/>
              </a:rPr>
              <a:t>23</a:t>
            </a:r>
            <a:r>
              <a:rPr lang="es-MX" b="0" i="0" dirty="0">
                <a:solidFill>
                  <a:srgbClr val="2B2B2B"/>
                </a:solidFill>
                <a:effectLst/>
                <a:latin typeface="Georgia" panose="02040502050405020303" pitchFamily="18" charset="0"/>
              </a:rPr>
              <a:t>  Había noventa y seis granadas en cada orden: todas ellas eran ciento sobre la red alrededor.</a:t>
            </a:r>
          </a:p>
          <a:p>
            <a:pPr algn="l"/>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23</a:t>
            </a:fld>
            <a:endParaRPr lang="es-ES" noProof="0"/>
          </a:p>
        </p:txBody>
      </p:sp>
    </p:spTree>
    <p:extLst>
      <p:ext uri="{BB962C8B-B14F-4D97-AF65-F5344CB8AC3E}">
        <p14:creationId xmlns:p14="http://schemas.microsoft.com/office/powerpoint/2010/main" val="3289928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Misericordia en medio del Juicio.</a:t>
            </a:r>
          </a:p>
          <a:p>
            <a:r>
              <a:rPr lang="es-CL" dirty="0"/>
              <a:t>Traten de ver el amor de Dios aun en su juicio.</a:t>
            </a:r>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001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Y quemó la casa de Jehová, y la casa del rey, y todas las casas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abrasó con fuego todo grande edificio.</a:t>
            </a:r>
          </a:p>
          <a:p>
            <a:pPr algn="l"/>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Y todo el ejército de los Caldeos, que venía con el capitán de la guardia, destruyó todos los muros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en derredor.</a:t>
            </a:r>
          </a:p>
          <a:p>
            <a:pPr algn="l"/>
            <a:r>
              <a:rPr lang="es-MX" b="0" i="0" dirty="0">
                <a:solidFill>
                  <a:srgbClr val="999966"/>
                </a:solidFill>
                <a:effectLst/>
                <a:latin typeface="Segoe UI" panose="020B0502040204020203" pitchFamily="34" charset="0"/>
              </a:rPr>
              <a:t>15</a:t>
            </a:r>
            <a:r>
              <a:rPr lang="es-MX" b="0" i="0" dirty="0">
                <a:solidFill>
                  <a:srgbClr val="2B2B2B"/>
                </a:solidFill>
                <a:effectLst/>
                <a:latin typeface="Georgia" panose="02040502050405020303" pitchFamily="18" charset="0"/>
              </a:rPr>
              <a:t>  E hizo trasportar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los pobres del pueblo, y toda la otra gente vulgar que en la ciudad habían quedado, y los fugitivos que se habían </a:t>
            </a:r>
            <a:r>
              <a:rPr lang="es-MX" b="0" i="0" dirty="0" err="1">
                <a:solidFill>
                  <a:srgbClr val="2B2B2B"/>
                </a:solidFill>
                <a:effectLst/>
                <a:latin typeface="Georgia" panose="02040502050405020303" pitchFamily="18" charset="0"/>
              </a:rPr>
              <a:t>huído</a:t>
            </a:r>
            <a:r>
              <a:rPr lang="es-MX" b="0" i="0" dirty="0">
                <a:solidFill>
                  <a:srgbClr val="2B2B2B"/>
                </a:solidFill>
                <a:effectLst/>
                <a:latin typeface="Georgia" panose="02040502050405020303" pitchFamily="18" charset="0"/>
              </a:rPr>
              <a:t> al rey de Babilonia, y todo el resto de la multitud vulgar.</a:t>
            </a:r>
          </a:p>
          <a:p>
            <a:pPr algn="l"/>
            <a:r>
              <a:rPr lang="es-MX" b="0" i="0" dirty="0">
                <a:solidFill>
                  <a:srgbClr val="999966"/>
                </a:solidFill>
                <a:effectLst/>
                <a:latin typeface="Segoe UI" panose="020B0502040204020203" pitchFamily="34" charset="0"/>
              </a:rPr>
              <a:t>16</a:t>
            </a:r>
            <a:r>
              <a:rPr lang="es-MX" b="0" i="0" dirty="0">
                <a:solidFill>
                  <a:srgbClr val="2B2B2B"/>
                </a:solidFill>
                <a:effectLst/>
                <a:latin typeface="Georgia" panose="02040502050405020303" pitchFamily="18" charset="0"/>
              </a:rPr>
              <a:t>  Mas de los pobres del país dejó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para viñadores y labradores.</a:t>
            </a:r>
          </a:p>
          <a:p>
            <a:pPr algn="l"/>
            <a:r>
              <a:rPr lang="es-MX" b="0" i="0" dirty="0">
                <a:solidFill>
                  <a:srgbClr val="999966"/>
                </a:solidFill>
                <a:effectLst/>
                <a:latin typeface="Segoe UI" panose="020B0502040204020203" pitchFamily="34" charset="0"/>
              </a:rPr>
              <a:t>17</a:t>
            </a:r>
            <a:r>
              <a:rPr lang="es-MX" b="0" i="0" dirty="0">
                <a:solidFill>
                  <a:srgbClr val="2B2B2B"/>
                </a:solidFill>
                <a:effectLst/>
                <a:latin typeface="Georgia" panose="02040502050405020303" pitchFamily="18" charset="0"/>
              </a:rPr>
              <a:t>  Y los Caldeos quebraron las columnas de bronce que estaban en la casa de Jehová, y las basas, y el mar de bronce que estaba en la casa de Jehová, y llevaron todo el metal á Babilonia.</a:t>
            </a:r>
          </a:p>
          <a:p>
            <a:pPr algn="l"/>
            <a:r>
              <a:rPr lang="es-MX" b="0" i="0" dirty="0">
                <a:solidFill>
                  <a:srgbClr val="999966"/>
                </a:solidFill>
                <a:effectLst/>
                <a:latin typeface="Segoe UI" panose="020B0502040204020203" pitchFamily="34" charset="0"/>
              </a:rPr>
              <a:t>18</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Lleváronse</a:t>
            </a:r>
            <a:r>
              <a:rPr lang="es-MX" b="0" i="0" dirty="0">
                <a:solidFill>
                  <a:srgbClr val="2B2B2B"/>
                </a:solidFill>
                <a:effectLst/>
                <a:latin typeface="Georgia" panose="02040502050405020303" pitchFamily="18" charset="0"/>
              </a:rPr>
              <a:t> también los calderos, y los badiles, y los salterios, y las bacías, y los cazos, y todos los vasos de metal con que se servían.</a:t>
            </a:r>
          </a:p>
          <a:p>
            <a:pPr algn="l"/>
            <a:r>
              <a:rPr lang="es-MX" b="0" i="0" dirty="0">
                <a:solidFill>
                  <a:srgbClr val="999966"/>
                </a:solidFill>
                <a:effectLst/>
                <a:latin typeface="Segoe UI" panose="020B0502040204020203" pitchFamily="34" charset="0"/>
              </a:rPr>
              <a:t>19</a:t>
            </a:r>
            <a:r>
              <a:rPr lang="es-MX" b="0" i="0" dirty="0">
                <a:solidFill>
                  <a:srgbClr val="2B2B2B"/>
                </a:solidFill>
                <a:effectLst/>
                <a:latin typeface="Georgia" panose="02040502050405020303" pitchFamily="18" charset="0"/>
              </a:rPr>
              <a:t>  Y las copas, é incensarios, y tazones, y ollas, y candeleros, y escudillas, y tazas: lo que de oro de oro, y lo que de plata de plata, se llevó el capitán de la guardia.</a:t>
            </a:r>
          </a:p>
          <a:p>
            <a:pPr algn="l"/>
            <a:r>
              <a:rPr lang="es-MX" b="0" i="0" dirty="0">
                <a:solidFill>
                  <a:srgbClr val="999966"/>
                </a:solidFill>
                <a:effectLst/>
                <a:latin typeface="Segoe UI" panose="020B0502040204020203" pitchFamily="34" charset="0"/>
              </a:rPr>
              <a:t>20</a:t>
            </a:r>
            <a:r>
              <a:rPr lang="es-MX" b="0" i="0" dirty="0">
                <a:solidFill>
                  <a:srgbClr val="2B2B2B"/>
                </a:solidFill>
                <a:effectLst/>
                <a:latin typeface="Georgia" panose="02040502050405020303" pitchFamily="18" charset="0"/>
              </a:rPr>
              <a:t>  Las dos columnas, un mar, y doce bueyes de bronce que estaban debajo de las basas, que había hecho el rey Salomón en la casa de Jehová: no se podía pesar el metal de todos estos vasos.</a:t>
            </a:r>
          </a:p>
          <a:p>
            <a:pPr algn="l"/>
            <a:r>
              <a:rPr lang="es-MX" b="0" i="0" dirty="0">
                <a:solidFill>
                  <a:srgbClr val="999966"/>
                </a:solidFill>
                <a:effectLst/>
                <a:latin typeface="Segoe UI" panose="020B0502040204020203" pitchFamily="34" charset="0"/>
              </a:rPr>
              <a:t>21</a:t>
            </a:r>
            <a:r>
              <a:rPr lang="es-MX" b="0" i="0" dirty="0">
                <a:solidFill>
                  <a:srgbClr val="2B2B2B"/>
                </a:solidFill>
                <a:effectLst/>
                <a:latin typeface="Georgia" panose="02040502050405020303" pitchFamily="18" charset="0"/>
              </a:rPr>
              <a:t>  Cuanto á las columnas, la altura de la columna era de dieciocho codos, y un hilo de doce codos la rodeaba: y su grueso era de cuatro dedos, y hueca.</a:t>
            </a:r>
          </a:p>
          <a:p>
            <a:pPr algn="l"/>
            <a:r>
              <a:rPr lang="es-MX" b="0" i="0" dirty="0">
                <a:solidFill>
                  <a:srgbClr val="999966"/>
                </a:solidFill>
                <a:effectLst/>
                <a:latin typeface="Segoe UI" panose="020B0502040204020203" pitchFamily="34" charset="0"/>
              </a:rPr>
              <a:t>22</a:t>
            </a:r>
            <a:r>
              <a:rPr lang="es-MX" b="0" i="0" dirty="0">
                <a:solidFill>
                  <a:srgbClr val="2B2B2B"/>
                </a:solidFill>
                <a:effectLst/>
                <a:latin typeface="Georgia" panose="02040502050405020303" pitchFamily="18" charset="0"/>
              </a:rPr>
              <a:t>  Y el capitel de bronce que había sobre ella, era de altura de cinco codos, con una red y granadas en el capitel alrededor, todo de bronce; y lo mismo era lo de la segunda columna con sus granadas.</a:t>
            </a:r>
          </a:p>
          <a:p>
            <a:pPr algn="l"/>
            <a:r>
              <a:rPr lang="es-MX" b="0" i="0" dirty="0">
                <a:solidFill>
                  <a:srgbClr val="999966"/>
                </a:solidFill>
                <a:effectLst/>
                <a:latin typeface="Segoe UI" panose="020B0502040204020203" pitchFamily="34" charset="0"/>
              </a:rPr>
              <a:t>23</a:t>
            </a:r>
            <a:r>
              <a:rPr lang="es-MX" b="0" i="0" dirty="0">
                <a:solidFill>
                  <a:srgbClr val="2B2B2B"/>
                </a:solidFill>
                <a:effectLst/>
                <a:latin typeface="Georgia" panose="02040502050405020303" pitchFamily="18" charset="0"/>
              </a:rPr>
              <a:t>  Había noventa y seis granadas en cada orden: todas ellas eran ciento sobre la red alrededor.</a:t>
            </a:r>
          </a:p>
          <a:p>
            <a:pPr algn="l"/>
            <a:r>
              <a:rPr lang="es-MX" b="0" i="0" dirty="0">
                <a:solidFill>
                  <a:srgbClr val="999966"/>
                </a:solidFill>
                <a:effectLst/>
                <a:latin typeface="Segoe UI" panose="020B0502040204020203" pitchFamily="34" charset="0"/>
              </a:rPr>
              <a:t>24</a:t>
            </a:r>
            <a:r>
              <a:rPr lang="es-MX" b="0" i="0" dirty="0">
                <a:solidFill>
                  <a:srgbClr val="2B2B2B"/>
                </a:solidFill>
                <a:effectLst/>
                <a:latin typeface="Georgia" panose="02040502050405020303" pitchFamily="18" charset="0"/>
              </a:rPr>
              <a:t>  Tomó también el capitán de la guardia á </a:t>
            </a:r>
            <a:r>
              <a:rPr lang="es-MX" b="0" i="0" dirty="0" err="1">
                <a:solidFill>
                  <a:srgbClr val="2B2B2B"/>
                </a:solidFill>
                <a:effectLst/>
                <a:latin typeface="Georgia" panose="02040502050405020303" pitchFamily="18" charset="0"/>
              </a:rPr>
              <a:t>Seraías</a:t>
            </a:r>
            <a:r>
              <a:rPr lang="es-MX" b="0" i="0" dirty="0">
                <a:solidFill>
                  <a:srgbClr val="2B2B2B"/>
                </a:solidFill>
                <a:effectLst/>
                <a:latin typeface="Georgia" panose="02040502050405020303" pitchFamily="18" charset="0"/>
              </a:rPr>
              <a:t> principal sacerdote, y á </a:t>
            </a:r>
            <a:r>
              <a:rPr lang="es-MX" b="0" i="0" dirty="0" err="1">
                <a:solidFill>
                  <a:srgbClr val="2B2B2B"/>
                </a:solidFill>
                <a:effectLst/>
                <a:latin typeface="Georgia" panose="02040502050405020303" pitchFamily="18" charset="0"/>
              </a:rPr>
              <a:t>Sophonías</a:t>
            </a:r>
            <a:r>
              <a:rPr lang="es-MX" b="0" i="0" dirty="0">
                <a:solidFill>
                  <a:srgbClr val="2B2B2B"/>
                </a:solidFill>
                <a:effectLst/>
                <a:latin typeface="Georgia" panose="02040502050405020303" pitchFamily="18" charset="0"/>
              </a:rPr>
              <a:t> segundo sacerdote, y tres guardas del atrio.</a:t>
            </a:r>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CAD9-32EE-4091-BDA5-6BD15ACC5E5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119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284ECAD9-32EE-4091-BDA5-6BD15ACC5E58}" type="slidenum">
              <a:rPr lang="es-ES" smtClean="0"/>
              <a:t>26</a:t>
            </a:fld>
            <a:endParaRPr lang="es-ES" dirty="0"/>
          </a:p>
        </p:txBody>
      </p:sp>
    </p:spTree>
    <p:extLst>
      <p:ext uri="{BB962C8B-B14F-4D97-AF65-F5344CB8AC3E}">
        <p14:creationId xmlns:p14="http://schemas.microsoft.com/office/powerpoint/2010/main" val="2104606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24</a:t>
            </a:r>
            <a:r>
              <a:rPr lang="es-MX" b="0" i="0" dirty="0">
                <a:solidFill>
                  <a:srgbClr val="2B2B2B"/>
                </a:solidFill>
                <a:effectLst/>
                <a:latin typeface="Georgia" panose="02040502050405020303" pitchFamily="18" charset="0"/>
              </a:rPr>
              <a:t>  Tomó también el capitán de la guardia á </a:t>
            </a:r>
            <a:r>
              <a:rPr lang="es-MX" b="0" i="0" dirty="0" err="1">
                <a:solidFill>
                  <a:srgbClr val="2B2B2B"/>
                </a:solidFill>
                <a:effectLst/>
                <a:latin typeface="Georgia" panose="02040502050405020303" pitchFamily="18" charset="0"/>
              </a:rPr>
              <a:t>Seraías</a:t>
            </a:r>
            <a:r>
              <a:rPr lang="es-MX" b="0" i="0" dirty="0">
                <a:solidFill>
                  <a:srgbClr val="2B2B2B"/>
                </a:solidFill>
                <a:effectLst/>
                <a:latin typeface="Georgia" panose="02040502050405020303" pitchFamily="18" charset="0"/>
              </a:rPr>
              <a:t> principal sacerdote, y á </a:t>
            </a:r>
            <a:r>
              <a:rPr lang="es-MX" b="0" i="0" dirty="0" err="1">
                <a:solidFill>
                  <a:srgbClr val="2B2B2B"/>
                </a:solidFill>
                <a:effectLst/>
                <a:latin typeface="Georgia" panose="02040502050405020303" pitchFamily="18" charset="0"/>
              </a:rPr>
              <a:t>Sophonías</a:t>
            </a:r>
            <a:r>
              <a:rPr lang="es-MX" b="0" i="0" dirty="0">
                <a:solidFill>
                  <a:srgbClr val="2B2B2B"/>
                </a:solidFill>
                <a:effectLst/>
                <a:latin typeface="Georgia" panose="02040502050405020303" pitchFamily="18" charset="0"/>
              </a:rPr>
              <a:t> segundo sacerdote, y tres guardas del atrio.</a:t>
            </a:r>
          </a:p>
          <a:p>
            <a:pPr algn="l"/>
            <a:r>
              <a:rPr lang="es-MX" b="0" i="0" dirty="0">
                <a:solidFill>
                  <a:srgbClr val="999966"/>
                </a:solidFill>
                <a:effectLst/>
                <a:latin typeface="Segoe UI" panose="020B0502040204020203" pitchFamily="34" charset="0"/>
              </a:rPr>
              <a:t>25</a:t>
            </a:r>
            <a:r>
              <a:rPr lang="es-MX" b="0" i="0" dirty="0">
                <a:solidFill>
                  <a:srgbClr val="2B2B2B"/>
                </a:solidFill>
                <a:effectLst/>
                <a:latin typeface="Georgia" panose="02040502050405020303" pitchFamily="18" charset="0"/>
              </a:rPr>
              <a:t>  Y de la ciudad tomó un eunuco que era capitán sobre los hombres de guerra, y siete hombres de los continuos del rey, que se hallaron en al ciudad; y al principal secretario de la milicia, que revistaba el pueblo de la tierra para la guerra; y sesenta hombres del vulgo del país, que se hallaron dentro de la ciudad.</a:t>
            </a:r>
          </a:p>
          <a:p>
            <a:pPr algn="l"/>
            <a:r>
              <a:rPr lang="es-MX" b="0" i="0" dirty="0">
                <a:solidFill>
                  <a:srgbClr val="999966"/>
                </a:solidFill>
                <a:effectLst/>
                <a:latin typeface="Segoe UI" panose="020B0502040204020203" pitchFamily="34" charset="0"/>
              </a:rPr>
              <a:t>26</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Tomólos</a:t>
            </a:r>
            <a:r>
              <a:rPr lang="es-MX" b="0" i="0" dirty="0">
                <a:solidFill>
                  <a:srgbClr val="2B2B2B"/>
                </a:solidFill>
                <a:effectLst/>
                <a:latin typeface="Georgia" panose="02040502050405020303" pitchFamily="18" charset="0"/>
              </a:rPr>
              <a:t> pues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y </a:t>
            </a:r>
            <a:r>
              <a:rPr lang="es-MX" b="0" i="0" dirty="0" err="1">
                <a:solidFill>
                  <a:srgbClr val="2B2B2B"/>
                </a:solidFill>
                <a:effectLst/>
                <a:latin typeface="Georgia" panose="02040502050405020303" pitchFamily="18" charset="0"/>
              </a:rPr>
              <a:t>llevólos</a:t>
            </a:r>
            <a:r>
              <a:rPr lang="es-MX" b="0" i="0" dirty="0">
                <a:solidFill>
                  <a:srgbClr val="2B2B2B"/>
                </a:solidFill>
                <a:effectLst/>
                <a:latin typeface="Georgia" panose="02040502050405020303" pitchFamily="18" charset="0"/>
              </a:rPr>
              <a:t> al rey de Babilonia á </a:t>
            </a:r>
            <a:r>
              <a:rPr lang="es-MX" b="0" i="0" dirty="0" err="1">
                <a:solidFill>
                  <a:srgbClr val="2B2B2B"/>
                </a:solidFill>
                <a:effectLst/>
                <a:latin typeface="Georgia" panose="02040502050405020303" pitchFamily="18" charset="0"/>
              </a:rPr>
              <a:t>Ribla</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27</a:t>
            </a:r>
            <a:r>
              <a:rPr lang="es-MX" b="0" i="0" dirty="0">
                <a:solidFill>
                  <a:srgbClr val="2B2B2B"/>
                </a:solidFill>
                <a:effectLst/>
                <a:latin typeface="Georgia" panose="02040502050405020303" pitchFamily="18" charset="0"/>
              </a:rPr>
              <a:t>  Y el rey de Babilonia los hirió, y los mató en </a:t>
            </a:r>
            <a:r>
              <a:rPr lang="es-MX" b="0" i="0" dirty="0" err="1">
                <a:solidFill>
                  <a:srgbClr val="2B2B2B"/>
                </a:solidFill>
                <a:effectLst/>
                <a:latin typeface="Georgia" panose="02040502050405020303" pitchFamily="18" charset="0"/>
              </a:rPr>
              <a:t>Ribla</a:t>
            </a:r>
            <a:r>
              <a:rPr lang="es-MX" b="0" i="0" dirty="0">
                <a:solidFill>
                  <a:srgbClr val="2B2B2B"/>
                </a:solidFill>
                <a:effectLst/>
                <a:latin typeface="Georgia" panose="02040502050405020303" pitchFamily="18" charset="0"/>
              </a:rPr>
              <a:t> en tierra de </a:t>
            </a:r>
            <a:r>
              <a:rPr lang="es-MX" b="0" i="0" dirty="0" err="1">
                <a:solidFill>
                  <a:srgbClr val="2B2B2B"/>
                </a:solidFill>
                <a:effectLst/>
                <a:latin typeface="Georgia" panose="02040502050405020303" pitchFamily="18" charset="0"/>
              </a:rPr>
              <a:t>Hamath</a:t>
            </a:r>
            <a:r>
              <a:rPr lang="es-MX" b="0" i="0" dirty="0">
                <a:solidFill>
                  <a:srgbClr val="2B2B2B"/>
                </a:solidFill>
                <a:effectLst/>
                <a:latin typeface="Georgia" panose="02040502050405020303" pitchFamily="18" charset="0"/>
              </a:rPr>
              <a:t>. Así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Judá trasportado de su tierra.</a:t>
            </a:r>
          </a:p>
          <a:p>
            <a:pPr algn="l"/>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27</a:t>
            </a:fld>
            <a:endParaRPr lang="es-ES" noProof="0"/>
          </a:p>
        </p:txBody>
      </p:sp>
    </p:spTree>
    <p:extLst>
      <p:ext uri="{BB962C8B-B14F-4D97-AF65-F5344CB8AC3E}">
        <p14:creationId xmlns:p14="http://schemas.microsoft.com/office/powerpoint/2010/main" val="3813609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dirty="0"/>
              <a:t>En 1 Crónicas 9:17–27 se menciona que los porteros y guardias del templo tenían deberes sagrados y administrativos.</a:t>
            </a:r>
            <a:endParaRPr lang="es-MX" b="0" i="0" dirty="0">
              <a:solidFill>
                <a:srgbClr val="2B2B2B"/>
              </a:solidFill>
              <a:effectLst/>
              <a:latin typeface="Georgia" panose="02040502050405020303" pitchFamily="18" charset="0"/>
            </a:endParaRPr>
          </a:p>
        </p:txBody>
      </p:sp>
      <p:sp>
        <p:nvSpPr>
          <p:cNvPr id="4" name="Marcador de número de diapositiva 3"/>
          <p:cNvSpPr>
            <a:spLocks noGrp="1"/>
          </p:cNvSpPr>
          <p:nvPr>
            <p:ph type="sldNum" sz="quarter" idx="5"/>
          </p:nvPr>
        </p:nvSpPr>
        <p:spPr/>
        <p:txBody>
          <a:bodyPr/>
          <a:lstStyle/>
          <a:p>
            <a:pPr rtl="0"/>
            <a:fld id="{FB661EF0-BB50-46E2-AC40-CAE3182A294D}" type="slidenum">
              <a:rPr lang="es-ES" noProof="0" smtClean="0"/>
              <a:t>28</a:t>
            </a:fld>
            <a:endParaRPr lang="es-ES" noProof="0"/>
          </a:p>
        </p:txBody>
      </p:sp>
    </p:spTree>
    <p:extLst>
      <p:ext uri="{BB962C8B-B14F-4D97-AF65-F5344CB8AC3E}">
        <p14:creationId xmlns:p14="http://schemas.microsoft.com/office/powerpoint/2010/main" val="150463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dirty="0"/>
              <a:t>En 1 Crónicas 9:17–27 se menciona que los porteros y guardias del templo tenían deberes sagrados y administrativos.</a:t>
            </a:r>
            <a:endParaRPr lang="es-MX" b="0" i="0" dirty="0">
              <a:solidFill>
                <a:srgbClr val="2B2B2B"/>
              </a:solidFill>
              <a:effectLst/>
              <a:latin typeface="Georgia" panose="02040502050405020303" pitchFamily="18" charset="0"/>
            </a:endParaRPr>
          </a:p>
        </p:txBody>
      </p:sp>
      <p:sp>
        <p:nvSpPr>
          <p:cNvPr id="4" name="Marcador de número de diapositiva 3"/>
          <p:cNvSpPr>
            <a:spLocks noGrp="1"/>
          </p:cNvSpPr>
          <p:nvPr>
            <p:ph type="sldNum" sz="quarter" idx="5"/>
          </p:nvPr>
        </p:nvSpPr>
        <p:spPr/>
        <p:txBody>
          <a:bodyPr/>
          <a:lstStyle/>
          <a:p>
            <a:pPr rtl="0"/>
            <a:fld id="{FB661EF0-BB50-46E2-AC40-CAE3182A294D}" type="slidenum">
              <a:rPr lang="es-ES" noProof="0" smtClean="0"/>
              <a:t>29</a:t>
            </a:fld>
            <a:endParaRPr lang="es-ES" noProof="0"/>
          </a:p>
        </p:txBody>
      </p:sp>
    </p:spTree>
    <p:extLst>
      <p:ext uri="{BB962C8B-B14F-4D97-AF65-F5344CB8AC3E}">
        <p14:creationId xmlns:p14="http://schemas.microsoft.com/office/powerpoint/2010/main" val="130580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28</a:t>
            </a:r>
            <a:r>
              <a:rPr lang="es-MX" b="0" i="0" dirty="0">
                <a:solidFill>
                  <a:srgbClr val="2B2B2B"/>
                </a:solidFill>
                <a:effectLst/>
                <a:latin typeface="Georgia" panose="02040502050405020303" pitchFamily="18" charset="0"/>
              </a:rPr>
              <a:t>  Este es el pueblo que Nabucodonosor hizo trasportar: En el año séptimo, tres mil veintitrés Judíos:</a:t>
            </a:r>
          </a:p>
          <a:p>
            <a:pPr algn="l"/>
            <a:r>
              <a:rPr lang="es-MX" b="0" i="0" dirty="0">
                <a:solidFill>
                  <a:srgbClr val="999966"/>
                </a:solidFill>
                <a:effectLst/>
                <a:latin typeface="Segoe UI" panose="020B0502040204020203" pitchFamily="34" charset="0"/>
              </a:rPr>
              <a:t>29</a:t>
            </a:r>
            <a:r>
              <a:rPr lang="es-MX" b="0" i="0" dirty="0">
                <a:solidFill>
                  <a:srgbClr val="2B2B2B"/>
                </a:solidFill>
                <a:effectLst/>
                <a:latin typeface="Georgia" panose="02040502050405020303" pitchFamily="18" charset="0"/>
              </a:rPr>
              <a:t>  En el año dieciocho hizo </a:t>
            </a:r>
            <a:r>
              <a:rPr lang="es-MX" b="0" i="0" dirty="0" err="1">
                <a:solidFill>
                  <a:srgbClr val="2B2B2B"/>
                </a:solidFill>
                <a:effectLst/>
                <a:latin typeface="Georgia" panose="02040502050405020303" pitchFamily="18" charset="0"/>
              </a:rPr>
              <a:t>Nabudonosor</a:t>
            </a:r>
            <a:r>
              <a:rPr lang="es-MX" b="0" i="0" dirty="0">
                <a:solidFill>
                  <a:srgbClr val="2B2B2B"/>
                </a:solidFill>
                <a:effectLst/>
                <a:latin typeface="Georgia" panose="02040502050405020303" pitchFamily="18" charset="0"/>
              </a:rPr>
              <a:t>, trasportar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ochocientas treinta y dos personas:</a:t>
            </a:r>
          </a:p>
          <a:p>
            <a:pPr algn="l"/>
            <a:r>
              <a:rPr lang="es-MX" b="0" i="0" dirty="0">
                <a:solidFill>
                  <a:srgbClr val="999966"/>
                </a:solidFill>
                <a:effectLst/>
                <a:latin typeface="Segoe UI" panose="020B0502040204020203" pitchFamily="34" charset="0"/>
              </a:rPr>
              <a:t>30</a:t>
            </a:r>
            <a:r>
              <a:rPr lang="es-MX" b="0" i="0" dirty="0">
                <a:solidFill>
                  <a:srgbClr val="2B2B2B"/>
                </a:solidFill>
                <a:effectLst/>
                <a:latin typeface="Georgia" panose="02040502050405020303" pitchFamily="18" charset="0"/>
              </a:rPr>
              <a:t>  El año veintitrés de Nabucodonosor, trasportó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setecientas cuarenta y cinco personas de los Judíos: todas las personas fueron cuatro mil seiscientas.</a:t>
            </a:r>
          </a:p>
          <a:p>
            <a:pPr algn="l"/>
            <a:r>
              <a:rPr lang="es-MX" b="0" i="0" dirty="0">
                <a:solidFill>
                  <a:srgbClr val="999966"/>
                </a:solidFill>
                <a:effectLst/>
                <a:latin typeface="Segoe UI" panose="020B0502040204020203" pitchFamily="34" charset="0"/>
              </a:rPr>
              <a:t>31</a:t>
            </a:r>
            <a:r>
              <a:rPr lang="es-MX" b="0" i="0" dirty="0">
                <a:solidFill>
                  <a:srgbClr val="2B2B2B"/>
                </a:solidFill>
                <a:effectLst/>
                <a:latin typeface="Georgia" panose="02040502050405020303" pitchFamily="18" charset="0"/>
              </a:rPr>
              <a:t>  Y acaeció que en el año treinta y siete de la cautividad de </a:t>
            </a:r>
            <a:r>
              <a:rPr lang="es-MX" b="0" i="0" dirty="0" err="1">
                <a:solidFill>
                  <a:srgbClr val="2B2B2B"/>
                </a:solidFill>
                <a:effectLst/>
                <a:latin typeface="Georgia" panose="02040502050405020303" pitchFamily="18" charset="0"/>
              </a:rPr>
              <a:t>Joachîn</a:t>
            </a:r>
            <a:r>
              <a:rPr lang="es-MX" b="0" i="0" dirty="0">
                <a:solidFill>
                  <a:srgbClr val="2B2B2B"/>
                </a:solidFill>
                <a:effectLst/>
                <a:latin typeface="Georgia" panose="02040502050405020303" pitchFamily="18" charset="0"/>
              </a:rPr>
              <a:t> rey de Judá, en el mes duodécimo, á los veinticinco del mes, </a:t>
            </a:r>
            <a:r>
              <a:rPr lang="es-MX" b="0" i="0" dirty="0" err="1">
                <a:solidFill>
                  <a:srgbClr val="2B2B2B"/>
                </a:solidFill>
                <a:effectLst/>
                <a:latin typeface="Georgia" panose="02040502050405020303" pitchFamily="18" charset="0"/>
              </a:rPr>
              <a:t>Evil-merodach</a:t>
            </a:r>
            <a:r>
              <a:rPr lang="es-MX" b="0" i="0" dirty="0">
                <a:solidFill>
                  <a:srgbClr val="2B2B2B"/>
                </a:solidFill>
                <a:effectLst/>
                <a:latin typeface="Georgia" panose="02040502050405020303" pitchFamily="18" charset="0"/>
              </a:rPr>
              <a:t>, rey de Babilonia, en el año primero de su reinado, alzó la cabeza de </a:t>
            </a:r>
            <a:r>
              <a:rPr lang="es-MX" b="0" i="0" dirty="0" err="1">
                <a:solidFill>
                  <a:srgbClr val="2B2B2B"/>
                </a:solidFill>
                <a:effectLst/>
                <a:latin typeface="Georgia" panose="02040502050405020303" pitchFamily="18" charset="0"/>
              </a:rPr>
              <a:t>Joachîn</a:t>
            </a:r>
            <a:r>
              <a:rPr lang="es-MX" b="0" i="0" dirty="0">
                <a:solidFill>
                  <a:srgbClr val="2B2B2B"/>
                </a:solidFill>
                <a:effectLst/>
                <a:latin typeface="Georgia" panose="02040502050405020303" pitchFamily="18" charset="0"/>
              </a:rPr>
              <a:t> rey de Judá y </a:t>
            </a:r>
            <a:r>
              <a:rPr lang="es-MX" b="0" i="0" dirty="0" err="1">
                <a:solidFill>
                  <a:srgbClr val="2B2B2B"/>
                </a:solidFill>
                <a:effectLst/>
                <a:latin typeface="Georgia" panose="02040502050405020303" pitchFamily="18" charset="0"/>
              </a:rPr>
              <a:t>sacólo</a:t>
            </a:r>
            <a:r>
              <a:rPr lang="es-MX" b="0" i="0" dirty="0">
                <a:solidFill>
                  <a:srgbClr val="2B2B2B"/>
                </a:solidFill>
                <a:effectLst/>
                <a:latin typeface="Georgia" panose="02040502050405020303" pitchFamily="18" charset="0"/>
              </a:rPr>
              <a:t> de la casa de la cárcel;</a:t>
            </a:r>
          </a:p>
          <a:p>
            <a:pPr algn="l"/>
            <a:r>
              <a:rPr lang="es-MX" b="0" i="0" dirty="0">
                <a:solidFill>
                  <a:srgbClr val="999966"/>
                </a:solidFill>
                <a:effectLst/>
                <a:latin typeface="Segoe UI" panose="020B0502040204020203" pitchFamily="34" charset="0"/>
              </a:rPr>
              <a:t>32</a:t>
            </a:r>
            <a:r>
              <a:rPr lang="es-MX" b="0" i="0" dirty="0">
                <a:solidFill>
                  <a:srgbClr val="2B2B2B"/>
                </a:solidFill>
                <a:effectLst/>
                <a:latin typeface="Georgia" panose="02040502050405020303" pitchFamily="18" charset="0"/>
              </a:rPr>
              <a:t>  Y habló con él amigablemente, é hizo poner su silla sobre las sillas de los reyes que estaban con él en Babilonia.</a:t>
            </a:r>
          </a:p>
          <a:p>
            <a:pPr algn="l"/>
            <a:r>
              <a:rPr lang="es-MX" b="0" i="0" dirty="0">
                <a:solidFill>
                  <a:srgbClr val="999966"/>
                </a:solidFill>
                <a:effectLst/>
                <a:latin typeface="Segoe UI" panose="020B0502040204020203" pitchFamily="34" charset="0"/>
              </a:rPr>
              <a:t>33</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Hízole</a:t>
            </a:r>
            <a:r>
              <a:rPr lang="es-MX" b="0" i="0" dirty="0">
                <a:solidFill>
                  <a:srgbClr val="2B2B2B"/>
                </a:solidFill>
                <a:effectLst/>
                <a:latin typeface="Georgia" panose="02040502050405020303" pitchFamily="18" charset="0"/>
              </a:rPr>
              <a:t> mudar también los vestidos de su prisión, y comía pan delante de él siempre todos los días de su vida.</a:t>
            </a:r>
          </a:p>
          <a:p>
            <a:pPr algn="l"/>
            <a:r>
              <a:rPr lang="es-MX" b="0" i="0" dirty="0">
                <a:solidFill>
                  <a:srgbClr val="999966"/>
                </a:solidFill>
                <a:effectLst/>
                <a:latin typeface="Segoe UI" panose="020B0502040204020203" pitchFamily="34" charset="0"/>
              </a:rPr>
              <a:t>34</a:t>
            </a:r>
            <a:r>
              <a:rPr lang="es-MX" b="0" i="0" dirty="0">
                <a:solidFill>
                  <a:srgbClr val="2B2B2B"/>
                </a:solidFill>
                <a:effectLst/>
                <a:latin typeface="Georgia" panose="02040502050405020303" pitchFamily="18" charset="0"/>
              </a:rPr>
              <a:t>  Y continuamente se le daba ración por el rey de Babilonia, cada cosa en su día por todos los de su vida, hasta el día de su muerte.</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30</a:t>
            </a:fld>
            <a:endParaRPr lang="es-ES" noProof="0"/>
          </a:p>
        </p:txBody>
      </p:sp>
    </p:spTree>
    <p:extLst>
      <p:ext uri="{BB962C8B-B14F-4D97-AF65-F5344CB8AC3E}">
        <p14:creationId xmlns:p14="http://schemas.microsoft.com/office/powerpoint/2010/main" val="1010473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414042"/>
                </a:solidFill>
                <a:effectLst/>
                <a:latin typeface="lato" panose="020F0502020204030203" pitchFamily="34" charset="0"/>
              </a:rPr>
              <a:t>Ahora un anciano, Jeremías fue liberado de la prisión, protegido por los babilonios, y se le permitió vivir </a:t>
            </a:r>
            <a:r>
              <a:rPr lang="es-MX" b="1" i="0" dirty="0">
                <a:solidFill>
                  <a:srgbClr val="004161"/>
                </a:solidFill>
                <a:effectLst/>
                <a:latin typeface="lato" panose="020F0502020204030203" pitchFamily="34" charset="0"/>
              </a:rPr>
              <a:t>entre el pueblo </a:t>
            </a:r>
            <a:r>
              <a:rPr lang="es-MX" b="0" i="0" dirty="0">
                <a:solidFill>
                  <a:srgbClr val="414042"/>
                </a:solidFill>
                <a:effectLst/>
                <a:latin typeface="lato" panose="020F0502020204030203" pitchFamily="34" charset="0"/>
              </a:rPr>
              <a:t>una vez más. Esta fue una demostración de la gracia de Dios, incluso en el contexto más amplio del juicio.</a:t>
            </a:r>
          </a:p>
          <a:p>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Enviaron entonces, y tomaron á Jeremías del patio de la cárcel, y </a:t>
            </a:r>
            <a:r>
              <a:rPr lang="es-MX" b="0" i="0" dirty="0" err="1">
                <a:solidFill>
                  <a:srgbClr val="2B2B2B"/>
                </a:solidFill>
                <a:effectLst/>
                <a:latin typeface="Georgia" panose="02040502050405020303" pitchFamily="18" charset="0"/>
              </a:rPr>
              <a:t>entregáronlo</a:t>
            </a:r>
            <a:r>
              <a:rPr lang="es-MX" b="0" i="0" dirty="0">
                <a:solidFill>
                  <a:srgbClr val="2B2B2B"/>
                </a:solidFill>
                <a:effectLst/>
                <a:latin typeface="Georgia" panose="02040502050405020303" pitchFamily="18" charset="0"/>
              </a:rPr>
              <a:t> á </a:t>
            </a:r>
            <a:r>
              <a:rPr lang="es-MX" b="0" i="0" dirty="0" err="1">
                <a:solidFill>
                  <a:srgbClr val="2B2B2B"/>
                </a:solidFill>
                <a:effectLst/>
                <a:latin typeface="Georgia" panose="02040502050405020303" pitchFamily="18" charset="0"/>
              </a:rPr>
              <a:t>Gedalías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Ahicam</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para que lo sacase á casa: y vivió entre el pueblo.</a:t>
            </a:r>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31</a:t>
            </a:fld>
            <a:endParaRPr lang="es-ES" noProof="0"/>
          </a:p>
        </p:txBody>
      </p:sp>
    </p:spTree>
    <p:extLst>
      <p:ext uri="{BB962C8B-B14F-4D97-AF65-F5344CB8AC3E}">
        <p14:creationId xmlns:p14="http://schemas.microsoft.com/office/powerpoint/2010/main" val="129583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414042"/>
                </a:solidFill>
                <a:effectLst/>
                <a:latin typeface="lato" panose="020F0502020204030203" pitchFamily="34" charset="0"/>
              </a:rPr>
              <a:t> </a:t>
            </a:r>
            <a:r>
              <a:rPr lang="es-MX" b="1" i="0" dirty="0">
                <a:solidFill>
                  <a:srgbClr val="004161"/>
                </a:solidFill>
                <a:effectLst/>
                <a:latin typeface="lato" panose="020F0502020204030203" pitchFamily="34" charset="0"/>
              </a:rPr>
              <a:t>Alzó la cabeza de Joaquín rey de Judá</a:t>
            </a:r>
            <a:r>
              <a:rPr lang="es-MX" b="0" i="0" dirty="0">
                <a:solidFill>
                  <a:srgbClr val="414042"/>
                </a:solidFill>
                <a:effectLst/>
                <a:latin typeface="lato" panose="020F0502020204030203" pitchFamily="34" charset="0"/>
              </a:rPr>
              <a:t>: “Esta frase está tomada de </a:t>
            </a:r>
            <a:r>
              <a:rPr lang="es-MX" b="0" i="0" u="none" strike="noStrike" dirty="0">
                <a:solidFill>
                  <a:srgbClr val="004161"/>
                </a:solidFill>
                <a:effectLst/>
                <a:latin typeface="lato" panose="020F0502020204030203" pitchFamily="34" charset="0"/>
                <a:hlinkClick r:id="rId3"/>
              </a:rPr>
              <a:t>Génesis 40:13</a:t>
            </a:r>
            <a:r>
              <a:rPr lang="es-MX" b="0" i="0" dirty="0">
                <a:solidFill>
                  <a:srgbClr val="414042"/>
                </a:solidFill>
                <a:effectLst/>
                <a:latin typeface="lato" panose="020F0502020204030203" pitchFamily="34" charset="0"/>
              </a:rPr>
              <a:t>. Se basa en la observación de que los que están afligidos agachan la cabeza, y cuando son consolados o se quita la causa de su dolor, </a:t>
            </a:r>
            <a:r>
              <a:rPr lang="es-MX" b="0" i="1" dirty="0">
                <a:solidFill>
                  <a:srgbClr val="414042"/>
                </a:solidFill>
                <a:effectLst/>
                <a:latin typeface="lato" panose="020F0502020204030203" pitchFamily="34" charset="0"/>
              </a:rPr>
              <a:t>levantan la cabeza</a:t>
            </a:r>
            <a:r>
              <a:rPr lang="es-MX" b="0" i="0" dirty="0">
                <a:solidFill>
                  <a:srgbClr val="414042"/>
                </a:solidFill>
                <a:effectLst/>
                <a:latin typeface="lato" panose="020F0502020204030203" pitchFamily="34" charset="0"/>
              </a:rPr>
              <a:t>. La frase hebrea, </a:t>
            </a:r>
            <a:r>
              <a:rPr lang="es-MX" b="0" i="1" dirty="0">
                <a:solidFill>
                  <a:srgbClr val="414042"/>
                </a:solidFill>
                <a:effectLst/>
                <a:latin typeface="lato" panose="020F0502020204030203" pitchFamily="34" charset="0"/>
              </a:rPr>
              <a:t>levantar la cabeza</a:t>
            </a:r>
            <a:r>
              <a:rPr lang="es-MX" b="0" i="0" dirty="0">
                <a:solidFill>
                  <a:srgbClr val="414042"/>
                </a:solidFill>
                <a:effectLst/>
                <a:latin typeface="lato" panose="020F0502020204030203" pitchFamily="34" charset="0"/>
              </a:rPr>
              <a:t>, significa </a:t>
            </a:r>
            <a:r>
              <a:rPr lang="es-MX" b="0" i="1" dirty="0">
                <a:solidFill>
                  <a:srgbClr val="414042"/>
                </a:solidFill>
                <a:effectLst/>
                <a:latin typeface="lato" panose="020F0502020204030203" pitchFamily="34" charset="0"/>
              </a:rPr>
              <a:t>consolar, alegrar, hacer feliz</a:t>
            </a:r>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32</a:t>
            </a:fld>
            <a:endParaRPr lang="es-ES" noProof="0"/>
          </a:p>
        </p:txBody>
      </p:sp>
    </p:spTree>
    <p:extLst>
      <p:ext uri="{BB962C8B-B14F-4D97-AF65-F5344CB8AC3E}">
        <p14:creationId xmlns:p14="http://schemas.microsoft.com/office/powerpoint/2010/main" val="9296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4</a:t>
            </a:fld>
            <a:endParaRPr lang="es-ES"/>
          </a:p>
        </p:txBody>
      </p:sp>
    </p:spTree>
    <p:extLst>
      <p:ext uri="{BB962C8B-B14F-4D97-AF65-F5344CB8AC3E}">
        <p14:creationId xmlns:p14="http://schemas.microsoft.com/office/powerpoint/2010/main" val="438914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Estelas </a:t>
            </a:r>
          </a:p>
          <a:p>
            <a:r>
              <a:rPr lang="es-CL" dirty="0"/>
              <a:t>Evidencia histórica</a:t>
            </a:r>
          </a:p>
          <a:p>
            <a:r>
              <a:rPr lang="es-MX" b="0" i="0" dirty="0" err="1">
                <a:solidFill>
                  <a:srgbClr val="414042"/>
                </a:solidFill>
                <a:effectLst/>
                <a:latin typeface="lato" panose="020F0502020204030203" pitchFamily="34" charset="0"/>
              </a:rPr>
              <a:t>ii</a:t>
            </a:r>
            <a:r>
              <a:rPr lang="es-MX" b="0" i="0" dirty="0">
                <a:solidFill>
                  <a:srgbClr val="414042"/>
                </a:solidFill>
                <a:effectLst/>
                <a:latin typeface="lato" panose="020F0502020204030203" pitchFamily="34" charset="0"/>
              </a:rPr>
              <a:t>. “Las tablas recuperadas de las ruinas de la puerta de Ishtar en Babilonia confirman que Joaquín recibió la generosidad del rey”. (Harrison)</a:t>
            </a:r>
          </a:p>
          <a:p>
            <a:r>
              <a:rPr lang="es-MX" b="0" i="0" dirty="0">
                <a:solidFill>
                  <a:srgbClr val="414042"/>
                </a:solidFill>
                <a:effectLst/>
                <a:latin typeface="lato" panose="020F0502020204030203" pitchFamily="34" charset="0"/>
              </a:rPr>
              <a:t>El hecho de que Joaquín viviera mucho después del exilio y que finalmente fuera liberado de la prisión puede haber parecido la primera señal del cumplimiento de la promesa de Jeremías de un día de restauración</a:t>
            </a:r>
          </a:p>
          <a:p>
            <a:r>
              <a:rPr lang="es-MX" b="0" i="0" dirty="0">
                <a:solidFill>
                  <a:srgbClr val="414042"/>
                </a:solidFill>
                <a:effectLst/>
                <a:latin typeface="lato" panose="020F0502020204030203" pitchFamily="34" charset="0"/>
              </a:rPr>
              <a:t>Si el rey de Babilonia hizo esto por un rey cautivo, su prisionero, ¿hará tu Padre celestial menos por ti</a:t>
            </a:r>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33</a:t>
            </a:fld>
            <a:endParaRPr lang="es-ES" noProof="0"/>
          </a:p>
        </p:txBody>
      </p:sp>
    </p:spTree>
    <p:extLst>
      <p:ext uri="{BB962C8B-B14F-4D97-AF65-F5344CB8AC3E}">
        <p14:creationId xmlns:p14="http://schemas.microsoft.com/office/powerpoint/2010/main" val="392936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dirty="0"/>
              <a:t>En 1 Crónicas 9:17–27 se menciona que los porteros y guardias del templo tenían deberes sagrados y administrativos.</a:t>
            </a:r>
            <a:endParaRPr lang="es-MX" b="0" i="0" dirty="0">
              <a:solidFill>
                <a:srgbClr val="2B2B2B"/>
              </a:solidFill>
              <a:effectLst/>
              <a:latin typeface="Georgia" panose="02040502050405020303" pitchFamily="18" charset="0"/>
            </a:endParaRPr>
          </a:p>
        </p:txBody>
      </p:sp>
      <p:sp>
        <p:nvSpPr>
          <p:cNvPr id="4" name="Marcador de número de diapositiva 3"/>
          <p:cNvSpPr>
            <a:spLocks noGrp="1"/>
          </p:cNvSpPr>
          <p:nvPr>
            <p:ph type="sldNum" sz="quarter" idx="5"/>
          </p:nvPr>
        </p:nvSpPr>
        <p:spPr/>
        <p:txBody>
          <a:bodyPr/>
          <a:lstStyle/>
          <a:p>
            <a:pPr rtl="0"/>
            <a:fld id="{FB661EF0-BB50-46E2-AC40-CAE3182A294D}" type="slidenum">
              <a:rPr lang="es-ES" noProof="0" smtClean="0"/>
              <a:t>34</a:t>
            </a:fld>
            <a:endParaRPr lang="es-ES" noProof="0"/>
          </a:p>
        </p:txBody>
      </p:sp>
    </p:spTree>
    <p:extLst>
      <p:ext uri="{BB962C8B-B14F-4D97-AF65-F5344CB8AC3E}">
        <p14:creationId xmlns:p14="http://schemas.microsoft.com/office/powerpoint/2010/main" val="678428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Y Nabucodonosor había ordenado á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acerca de Jeremías, diciendo:</a:t>
            </a:r>
          </a:p>
          <a:p>
            <a:pPr algn="l"/>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Tómale, y mira por él, y no le hagas mal ninguno; antes harás con él como él te dijere.</a:t>
            </a:r>
          </a:p>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Envió por tanto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y </a:t>
            </a:r>
            <a:r>
              <a:rPr lang="es-MX" b="0" i="0" dirty="0" err="1">
                <a:solidFill>
                  <a:srgbClr val="2B2B2B"/>
                </a:solidFill>
                <a:effectLst/>
                <a:latin typeface="Georgia" panose="02040502050405020303" pitchFamily="18" charset="0"/>
              </a:rPr>
              <a:t>Nabusazbán</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Rabsaris</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Nergal-sarezer</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Rabmag</a:t>
            </a:r>
            <a:r>
              <a:rPr lang="es-MX" b="0" i="0" dirty="0">
                <a:solidFill>
                  <a:srgbClr val="2B2B2B"/>
                </a:solidFill>
                <a:effectLst/>
                <a:latin typeface="Georgia" panose="02040502050405020303" pitchFamily="18" charset="0"/>
              </a:rPr>
              <a:t>, y todos los príncipes del rey de Babilonia;</a:t>
            </a:r>
          </a:p>
          <a:p>
            <a:pPr algn="l"/>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Enviaron entonces, y tomaron á Jeremías del patio de la cárcel, y </a:t>
            </a:r>
            <a:r>
              <a:rPr lang="es-MX" b="0" i="0" dirty="0" err="1">
                <a:solidFill>
                  <a:srgbClr val="2B2B2B"/>
                </a:solidFill>
                <a:effectLst/>
                <a:latin typeface="Georgia" panose="02040502050405020303" pitchFamily="18" charset="0"/>
              </a:rPr>
              <a:t>entregáronlo</a:t>
            </a:r>
            <a:r>
              <a:rPr lang="es-MX" b="0" i="0" dirty="0">
                <a:solidFill>
                  <a:srgbClr val="2B2B2B"/>
                </a:solidFill>
                <a:effectLst/>
                <a:latin typeface="Georgia" panose="02040502050405020303" pitchFamily="18" charset="0"/>
              </a:rPr>
              <a:t> á </a:t>
            </a:r>
            <a:r>
              <a:rPr lang="es-MX" b="0" i="0" dirty="0" err="1">
                <a:solidFill>
                  <a:srgbClr val="2B2B2B"/>
                </a:solidFill>
                <a:effectLst/>
                <a:latin typeface="Georgia" panose="02040502050405020303" pitchFamily="18" charset="0"/>
              </a:rPr>
              <a:t>Gedalías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Ahicam</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para que lo sacase á casa: y vivió entre el pueblo.</a:t>
            </a:r>
          </a:p>
          <a:p>
            <a:pPr rtl="0"/>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35</a:t>
            </a:fld>
            <a:endParaRPr lang="es-ES"/>
          </a:p>
        </p:txBody>
      </p:sp>
    </p:spTree>
    <p:extLst>
      <p:ext uri="{BB962C8B-B14F-4D97-AF65-F5344CB8AC3E}">
        <p14:creationId xmlns:p14="http://schemas.microsoft.com/office/powerpoint/2010/main" val="2335961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algn="l"/>
            <a:r>
              <a:rPr lang="es-MX" b="0" i="0" dirty="0">
                <a:solidFill>
                  <a:srgbClr val="999966"/>
                </a:solidFill>
                <a:effectLst/>
                <a:latin typeface="Segoe UI" panose="020B0502040204020203" pitchFamily="34" charset="0"/>
              </a:rPr>
              <a:t>15</a:t>
            </a:r>
            <a:r>
              <a:rPr lang="es-MX" b="0" i="0" dirty="0">
                <a:solidFill>
                  <a:srgbClr val="2B2B2B"/>
                </a:solidFill>
                <a:effectLst/>
                <a:latin typeface="Georgia" panose="02040502050405020303" pitchFamily="18" charset="0"/>
              </a:rPr>
              <a:t>  Y había sido palabra de Jehová á Jeremías, estando preso en el patio de la cárcel, diciendo:</a:t>
            </a:r>
          </a:p>
          <a:p>
            <a:pPr algn="l"/>
            <a:r>
              <a:rPr lang="es-MX" b="0" i="0" dirty="0">
                <a:solidFill>
                  <a:srgbClr val="999966"/>
                </a:solidFill>
                <a:effectLst/>
                <a:latin typeface="Segoe UI" panose="020B0502040204020203" pitchFamily="34" charset="0"/>
              </a:rPr>
              <a:t>16</a:t>
            </a:r>
            <a:r>
              <a:rPr lang="es-MX" b="0" i="0" dirty="0">
                <a:solidFill>
                  <a:srgbClr val="2B2B2B"/>
                </a:solidFill>
                <a:effectLst/>
                <a:latin typeface="Georgia" panose="02040502050405020303" pitchFamily="18" charset="0"/>
              </a:rPr>
              <a:t>  Ve, y habla á </a:t>
            </a:r>
            <a:r>
              <a:rPr lang="es-MX" b="0" i="0" dirty="0" err="1">
                <a:solidFill>
                  <a:srgbClr val="2B2B2B"/>
                </a:solidFill>
                <a:effectLst/>
                <a:latin typeface="Georgia" panose="02040502050405020303" pitchFamily="18" charset="0"/>
              </a:rPr>
              <a:t>Ebed-melec</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Etiope</a:t>
            </a:r>
            <a:r>
              <a:rPr lang="es-MX" b="0" i="0" dirty="0">
                <a:solidFill>
                  <a:srgbClr val="2B2B2B"/>
                </a:solidFill>
                <a:effectLst/>
                <a:latin typeface="Georgia" panose="02040502050405020303" pitchFamily="18" charset="0"/>
              </a:rPr>
              <a:t>, diciendo: Así ha dicho Jehová de los ejércitos, Dios de Israel: He aquí traigo yo mis palabras sobre esta ciudad para mal, y no para bien; y vendrán á ser en aquel día á presencia tuya.</a:t>
            </a:r>
          </a:p>
          <a:p>
            <a:pPr algn="l"/>
            <a:r>
              <a:rPr lang="es-MX" b="0" i="0" dirty="0">
                <a:solidFill>
                  <a:srgbClr val="999966"/>
                </a:solidFill>
                <a:effectLst/>
                <a:latin typeface="Segoe UI" panose="020B0502040204020203" pitchFamily="34" charset="0"/>
              </a:rPr>
              <a:t>17</a:t>
            </a:r>
            <a:r>
              <a:rPr lang="es-MX" b="0" i="0" dirty="0">
                <a:solidFill>
                  <a:srgbClr val="2B2B2B"/>
                </a:solidFill>
                <a:effectLst/>
                <a:latin typeface="Georgia" panose="02040502050405020303" pitchFamily="18" charset="0"/>
              </a:rPr>
              <a:t>  Mas en aquel día yo te libraré, dice Jehová, y no serás entregado en mano de aquellos de quienes tú temes.</a:t>
            </a:r>
          </a:p>
          <a:p>
            <a:pPr algn="l"/>
            <a:r>
              <a:rPr lang="es-MX" b="0" i="0" dirty="0">
                <a:solidFill>
                  <a:srgbClr val="999966"/>
                </a:solidFill>
                <a:effectLst/>
                <a:latin typeface="Segoe UI" panose="020B0502040204020203" pitchFamily="34" charset="0"/>
              </a:rPr>
              <a:t>18</a:t>
            </a:r>
            <a:r>
              <a:rPr lang="es-MX" b="0" i="0" dirty="0">
                <a:solidFill>
                  <a:srgbClr val="2B2B2B"/>
                </a:solidFill>
                <a:effectLst/>
                <a:latin typeface="Georgia" panose="02040502050405020303" pitchFamily="18" charset="0"/>
              </a:rPr>
              <a:t>  Porque ciertamente te libraré, y no caerás á cuchillo, sino que tu vida te será por despojo, porque tuviste confianza en mí, dice Jehová.</a:t>
            </a:r>
          </a:p>
          <a:p>
            <a:pPr rtl="0"/>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36</a:t>
            </a:fld>
            <a:endParaRPr lang="es-ES"/>
          </a:p>
        </p:txBody>
      </p:sp>
    </p:spTree>
    <p:extLst>
      <p:ext uri="{BB962C8B-B14F-4D97-AF65-F5344CB8AC3E}">
        <p14:creationId xmlns:p14="http://schemas.microsoft.com/office/powerpoint/2010/main" val="679890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E76B3-4556-417A-84D1-368677169558}" type="slidenum">
              <a:rPr lang="es-CL" smtClean="0"/>
              <a:t>37</a:t>
            </a:fld>
            <a:endParaRPr lang="es-CL"/>
          </a:p>
        </p:txBody>
      </p:sp>
    </p:spTree>
    <p:extLst>
      <p:ext uri="{BB962C8B-B14F-4D97-AF65-F5344CB8AC3E}">
        <p14:creationId xmlns:p14="http://schemas.microsoft.com/office/powerpoint/2010/main" val="54929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¿Qué otras similitudes ves?</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39</a:t>
            </a:fld>
            <a:endParaRPr lang="es-ES" noProof="0"/>
          </a:p>
        </p:txBody>
      </p:sp>
    </p:spTree>
    <p:extLst>
      <p:ext uri="{BB962C8B-B14F-4D97-AF65-F5344CB8AC3E}">
        <p14:creationId xmlns:p14="http://schemas.microsoft.com/office/powerpoint/2010/main" val="2715284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40</a:t>
            </a:fld>
            <a:endParaRPr lang="es-ES"/>
          </a:p>
        </p:txBody>
      </p:sp>
    </p:spTree>
    <p:extLst>
      <p:ext uri="{BB962C8B-B14F-4D97-AF65-F5344CB8AC3E}">
        <p14:creationId xmlns:p14="http://schemas.microsoft.com/office/powerpoint/2010/main" val="142008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5</a:t>
            </a:fld>
            <a:endParaRPr lang="es-ES"/>
          </a:p>
        </p:txBody>
      </p:sp>
    </p:spTree>
    <p:extLst>
      <p:ext uri="{BB962C8B-B14F-4D97-AF65-F5344CB8AC3E}">
        <p14:creationId xmlns:p14="http://schemas.microsoft.com/office/powerpoint/2010/main" val="281917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6</a:t>
            </a:fld>
            <a:endParaRPr lang="es-ES"/>
          </a:p>
        </p:txBody>
      </p:sp>
    </p:spTree>
    <p:extLst>
      <p:ext uri="{BB962C8B-B14F-4D97-AF65-F5344CB8AC3E}">
        <p14:creationId xmlns:p14="http://schemas.microsoft.com/office/powerpoint/2010/main" val="338603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7</a:t>
            </a:fld>
            <a:endParaRPr lang="es-ES"/>
          </a:p>
        </p:txBody>
      </p:sp>
    </p:spTree>
    <p:extLst>
      <p:ext uri="{BB962C8B-B14F-4D97-AF65-F5344CB8AC3E}">
        <p14:creationId xmlns:p14="http://schemas.microsoft.com/office/powerpoint/2010/main" val="141495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1</a:t>
            </a:r>
            <a:r>
              <a:rPr lang="es-MX" b="0" i="0" dirty="0">
                <a:solidFill>
                  <a:srgbClr val="2B2B2B"/>
                </a:solidFill>
                <a:effectLst/>
                <a:latin typeface="Georgia" panose="02040502050405020303" pitchFamily="18" charset="0"/>
              </a:rPr>
              <a:t>  ERA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de edad de veintiún años cuando comenzó á reinar, y reinó once años en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Su madre se llamaba </a:t>
            </a:r>
            <a:r>
              <a:rPr lang="es-MX" b="0" i="0" dirty="0" err="1">
                <a:solidFill>
                  <a:srgbClr val="2B2B2B"/>
                </a:solidFill>
                <a:effectLst/>
                <a:latin typeface="Georgia" panose="02040502050405020303" pitchFamily="18" charset="0"/>
              </a:rPr>
              <a:t>Hamutal</a:t>
            </a:r>
            <a:r>
              <a:rPr lang="es-MX" b="0" i="0" dirty="0">
                <a:solidFill>
                  <a:srgbClr val="2B2B2B"/>
                </a:solidFill>
                <a:effectLst/>
                <a:latin typeface="Georgia" panose="02040502050405020303" pitchFamily="18" charset="0"/>
              </a:rPr>
              <a:t>, hija de Jeremías, de </a:t>
            </a:r>
            <a:r>
              <a:rPr lang="es-MX" b="0" i="0" dirty="0" err="1">
                <a:solidFill>
                  <a:srgbClr val="2B2B2B"/>
                </a:solidFill>
                <a:effectLst/>
                <a:latin typeface="Georgia" panose="02040502050405020303" pitchFamily="18" charset="0"/>
              </a:rPr>
              <a:t>Libna</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2</a:t>
            </a:r>
            <a:r>
              <a:rPr lang="es-MX" b="0" i="0" dirty="0">
                <a:solidFill>
                  <a:srgbClr val="2B2B2B"/>
                </a:solidFill>
                <a:effectLst/>
                <a:latin typeface="Georgia" panose="02040502050405020303" pitchFamily="18" charset="0"/>
              </a:rPr>
              <a:t>  E hizo lo malo en los ojos de Jehová, conforme á todo lo que hizo </a:t>
            </a:r>
            <a:r>
              <a:rPr lang="es-MX" b="0" i="0" dirty="0" err="1">
                <a:solidFill>
                  <a:srgbClr val="2B2B2B"/>
                </a:solidFill>
                <a:effectLst/>
                <a:latin typeface="Georgia" panose="02040502050405020303" pitchFamily="18" charset="0"/>
              </a:rPr>
              <a:t>Joacim</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3</a:t>
            </a:r>
            <a:r>
              <a:rPr lang="es-MX" b="0" i="0" dirty="0">
                <a:solidFill>
                  <a:srgbClr val="2B2B2B"/>
                </a:solidFill>
                <a:effectLst/>
                <a:latin typeface="Georgia" panose="02040502050405020303" pitchFamily="18" charset="0"/>
              </a:rPr>
              <a:t>  Y á causa de la ira de Jehová contra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Judá,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el llegar á echarlos de su presencia: y </a:t>
            </a:r>
            <a:r>
              <a:rPr lang="es-MX" b="0" i="0" dirty="0" err="1">
                <a:solidFill>
                  <a:srgbClr val="2B2B2B"/>
                </a:solidFill>
                <a:effectLst/>
                <a:latin typeface="Georgia" panose="02040502050405020303" pitchFamily="18" charset="0"/>
              </a:rPr>
              <a:t>rebelóse</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contra el rey de Babilonia.</a:t>
            </a:r>
          </a:p>
          <a:p>
            <a:endParaRPr lang="es-CL"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8</a:t>
            </a:fld>
            <a:endParaRPr lang="es-ES" noProof="0"/>
          </a:p>
        </p:txBody>
      </p:sp>
    </p:spTree>
    <p:extLst>
      <p:ext uri="{BB962C8B-B14F-4D97-AF65-F5344CB8AC3E}">
        <p14:creationId xmlns:p14="http://schemas.microsoft.com/office/powerpoint/2010/main" val="105740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9</a:t>
            </a:fld>
            <a:endParaRPr lang="es-ES"/>
          </a:p>
        </p:txBody>
      </p:sp>
    </p:spTree>
    <p:extLst>
      <p:ext uri="{BB962C8B-B14F-4D97-AF65-F5344CB8AC3E}">
        <p14:creationId xmlns:p14="http://schemas.microsoft.com/office/powerpoint/2010/main" val="360595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CONTEXTO</a:t>
            </a:r>
          </a:p>
          <a:p>
            <a:r>
              <a:rPr lang="es-CL" dirty="0"/>
              <a:t>UN VIDEO DECIA QUE ERA DIFICIL</a:t>
            </a:r>
          </a:p>
          <a:p>
            <a:r>
              <a:rPr lang="es-CL" dirty="0"/>
              <a:t>NINGUNO DE LOS HERMANOS SIGUIO EL CAMINO DE SU PADRE JOSIAS. NI SIQUEIRA APRENDIERON DE SUS HERMANOS QUE LES FUE MAL.</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noProof="0" smtClean="0"/>
              <a:t>11</a:t>
            </a:fld>
            <a:endParaRPr lang="es-ES" noProof="0"/>
          </a:p>
        </p:txBody>
      </p:sp>
    </p:spTree>
    <p:extLst>
      <p:ext uri="{BB962C8B-B14F-4D97-AF65-F5344CB8AC3E}">
        <p14:creationId xmlns:p14="http://schemas.microsoft.com/office/powerpoint/2010/main" val="567594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2BDD9099-6901-40BC-B1DA-AD6ADD5C6099}"/>
              </a:ext>
            </a:extLst>
          </p:cNvPr>
          <p:cNvSpPr>
            <a:spLocks noGrp="1"/>
          </p:cNvSpPr>
          <p:nvPr>
            <p:ph type="pic" sz="quarter" idx="14"/>
          </p:nvPr>
        </p:nvSpPr>
        <p:spPr>
          <a:xfrm>
            <a:off x="1524" y="0"/>
            <a:ext cx="12188952"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6C25C416-A3A2-4CF9-9532-2C0BFB51CFDF}"/>
              </a:ext>
            </a:extLst>
          </p:cNvPr>
          <p:cNvSpPr>
            <a:spLocks noGrp="1"/>
          </p:cNvSpPr>
          <p:nvPr userDrawn="1">
            <p:ph type="ctrTitle"/>
          </p:nvPr>
        </p:nvSpPr>
        <p:spPr>
          <a:xfrm>
            <a:off x="458724" y="4524231"/>
            <a:ext cx="11274552" cy="1162499"/>
          </a:xfrm>
          <a:solidFill>
            <a:schemeClr val="tx1">
              <a:alpha val="10000"/>
            </a:schemeClr>
          </a:solidFill>
          <a:ln w="38100">
            <a:solidFill>
              <a:schemeClr val="tx2"/>
            </a:solidFill>
          </a:ln>
        </p:spPr>
        <p:txBody>
          <a:bodyPr lIns="274320" rtlCol="0" anchor="ctr">
            <a:normAutofit/>
          </a:bodyPr>
          <a:lstStyle>
            <a:lvl1pPr algn="l">
              <a:lnSpc>
                <a:spcPct val="108000"/>
              </a:lnSpc>
              <a:defRPr sz="4400" spc="100" baseline="0">
                <a:solidFill>
                  <a:schemeClr val="accent5">
                    <a:lumMod val="20000"/>
                    <a:lumOff val="80000"/>
                  </a:schemeClr>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43D32955-BB06-40DE-A14A-2170FD41AD52}"/>
              </a:ext>
            </a:extLst>
          </p:cNvPr>
          <p:cNvSpPr>
            <a:spLocks noGrp="1"/>
          </p:cNvSpPr>
          <p:nvPr userDrawn="1">
            <p:ph type="subTitle" idx="1" hasCustomPrompt="1"/>
          </p:nvPr>
        </p:nvSpPr>
        <p:spPr>
          <a:xfrm>
            <a:off x="458723" y="5686727"/>
            <a:ext cx="5637271" cy="692639"/>
          </a:xfrm>
          <a:solidFill>
            <a:schemeClr val="tx1">
              <a:alpha val="10000"/>
            </a:schemeClr>
          </a:solidFill>
          <a:ln w="38100">
            <a:solidFill>
              <a:schemeClr val="tx2"/>
            </a:solidFill>
          </a:ln>
        </p:spPr>
        <p:txBody>
          <a:bodyPr lIns="274320" rtlCol="0" anchor="ctr">
            <a:normAutofit/>
          </a:bodyPr>
          <a:lstStyle>
            <a:lvl1pPr marL="0" indent="0" algn="l">
              <a:lnSpc>
                <a:spcPct val="108000"/>
              </a:lnSpc>
              <a:spcBef>
                <a:spcPts val="0"/>
              </a:spcBef>
              <a:buNone/>
              <a:defRPr sz="1800" cap="all" spc="100" baseline="0">
                <a:solidFill>
                  <a:schemeClr val="accent5">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a:t>
            </a:r>
          </a:p>
        </p:txBody>
      </p:sp>
      <p:sp>
        <p:nvSpPr>
          <p:cNvPr id="9" name="Marcador de texto 8">
            <a:extLst>
              <a:ext uri="{FF2B5EF4-FFF2-40B4-BE49-F238E27FC236}">
                <a16:creationId xmlns:a16="http://schemas.microsoft.com/office/drawing/2014/main" id="{AEC85266-52B0-409F-8CE4-E444E424D5E1}"/>
              </a:ext>
            </a:extLst>
          </p:cNvPr>
          <p:cNvSpPr>
            <a:spLocks noGrp="1"/>
          </p:cNvSpPr>
          <p:nvPr userDrawn="1">
            <p:ph type="body" sz="quarter" idx="13" hasCustomPrompt="1"/>
          </p:nvPr>
        </p:nvSpPr>
        <p:spPr>
          <a:xfrm>
            <a:off x="6095993" y="5686727"/>
            <a:ext cx="5637269" cy="692638"/>
          </a:xfrm>
          <a:solidFill>
            <a:schemeClr val="tx1">
              <a:alpha val="10000"/>
            </a:schemeClr>
          </a:solidFill>
          <a:ln w="38100">
            <a:solidFill>
              <a:schemeClr val="tx2"/>
            </a:solidFill>
          </a:ln>
        </p:spPr>
        <p:txBody>
          <a:bodyPr lIns="274320" rtlCol="0" anchor="ctr">
            <a:normAutofit/>
          </a:bodyPr>
          <a:lstStyle>
            <a:lvl1pPr marL="0" indent="0" algn="l">
              <a:lnSpc>
                <a:spcPct val="108000"/>
              </a:lnSpc>
              <a:spcBef>
                <a:spcPts val="0"/>
              </a:spcBef>
              <a:buNone/>
              <a:defRPr sz="1800" cap="all" spc="100" baseline="0">
                <a:solidFill>
                  <a:schemeClr val="accent5">
                    <a:lumMod val="20000"/>
                    <a:lumOff val="80000"/>
                  </a:schemeClr>
                </a:solidFill>
              </a:defRPr>
            </a:lvl1pPr>
          </a:lstStyle>
          <a:p>
            <a:pPr lvl="0" rtl="0"/>
            <a:r>
              <a:rPr lang="es-ES" noProof="0"/>
              <a:t>FECHA</a:t>
            </a:r>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ción con imagen">
    <p:spTree>
      <p:nvGrpSpPr>
        <p:cNvPr id="1" name=""/>
        <p:cNvGrpSpPr/>
        <p:nvPr/>
      </p:nvGrpSpPr>
      <p:grpSpPr>
        <a:xfrm>
          <a:off x="0" y="0"/>
          <a:ext cx="0" cy="0"/>
          <a:chOff x="0" y="0"/>
          <a:chExt cx="0" cy="0"/>
        </a:xfrm>
      </p:grpSpPr>
      <p:sp>
        <p:nvSpPr>
          <p:cNvPr id="10" name="Marcador de posición de imagen 7">
            <a:extLst>
              <a:ext uri="{FF2B5EF4-FFF2-40B4-BE49-F238E27FC236}">
                <a16:creationId xmlns:a16="http://schemas.microsoft.com/office/drawing/2014/main" id="{8610CAC7-0287-4791-AA90-6C130B8730D8}"/>
              </a:ext>
            </a:extLst>
          </p:cNvPr>
          <p:cNvSpPr>
            <a:spLocks noGrp="1"/>
          </p:cNvSpPr>
          <p:nvPr>
            <p:ph type="pic" sz="quarter" idx="14"/>
          </p:nvPr>
        </p:nvSpPr>
        <p:spPr>
          <a:xfrm>
            <a:off x="1524" y="0"/>
            <a:ext cx="12188952"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FE9E034D-C1DD-48C0-BB6B-FDC6F8EBA558}"/>
              </a:ext>
            </a:extLst>
          </p:cNvPr>
          <p:cNvSpPr>
            <a:spLocks noGrp="1"/>
          </p:cNvSpPr>
          <p:nvPr>
            <p:ph type="title" hasCustomPrompt="1"/>
          </p:nvPr>
        </p:nvSpPr>
        <p:spPr>
          <a:xfrm>
            <a:off x="6638544" y="960120"/>
            <a:ext cx="4700016" cy="1325563"/>
          </a:xfrm>
        </p:spPr>
        <p:txBody>
          <a:bodyPr rtlCol="0"/>
          <a:lstStyle>
            <a:lvl1pPr algn="ctr">
              <a:defRPr>
                <a:solidFill>
                  <a:schemeClr val="accent3">
                    <a:lumMod val="25000"/>
                  </a:schemeClr>
                </a:solidFill>
              </a:defRPr>
            </a:lvl1pPr>
          </a:lstStyle>
          <a:p>
            <a:pPr rtl="0"/>
            <a:r>
              <a:rPr lang="es-ES" noProof="0"/>
              <a:t>Haga clic para editar el título</a:t>
            </a:r>
          </a:p>
        </p:txBody>
      </p:sp>
      <p:sp>
        <p:nvSpPr>
          <p:cNvPr id="3" name="Marcador de texto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6931152" y="2715768"/>
            <a:ext cx="4114800" cy="1188720"/>
          </a:xfrm>
        </p:spPr>
        <p:txBody>
          <a:bodyPr rtlCol="0" anchor="t">
            <a:normAutofit/>
          </a:bodyPr>
          <a:lstStyle>
            <a:lvl1pPr marL="0" indent="0" algn="ctr">
              <a:lnSpc>
                <a:spcPts val="2100"/>
              </a:lnSpc>
              <a:buNone/>
              <a:defRPr sz="1400" b="0">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 el texto</a:t>
            </a:r>
          </a:p>
        </p:txBody>
      </p:sp>
      <p:sp>
        <p:nvSpPr>
          <p:cNvPr id="5" name="Marcador de texto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931152" y="4663440"/>
            <a:ext cx="4114800" cy="1005840"/>
          </a:xfrm>
        </p:spPr>
        <p:txBody>
          <a:bodyPr rtlCol="0" anchor="t">
            <a:normAutofit/>
          </a:bodyPr>
          <a:lstStyle>
            <a:lvl1pPr marL="0" indent="0" algn="ctr">
              <a:lnSpc>
                <a:spcPts val="2100"/>
              </a:lnSpc>
              <a:buNone/>
              <a:defRPr sz="1400" b="0">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 el texto </a:t>
            </a:r>
          </a:p>
        </p:txBody>
      </p:sp>
      <p:sp>
        <p:nvSpPr>
          <p:cNvPr id="7" name="Marcador de fecha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lvl1pPr>
          </a:lstStyle>
          <a:p>
            <a:pPr rtl="0"/>
            <a:r>
              <a:rPr lang="es-ES" noProof="0"/>
              <a:t>20XX</a:t>
            </a:r>
          </a:p>
        </p:txBody>
      </p:sp>
      <p:sp>
        <p:nvSpPr>
          <p:cNvPr id="8" name="Marcador de pie de página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es-ES" noProof="0"/>
              <a:t>Presentación de la conferencia</a:t>
            </a:r>
          </a:p>
        </p:txBody>
      </p:sp>
      <p:sp>
        <p:nvSpPr>
          <p:cNvPr id="9" name="Marcador de número de diapositiva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123053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scala de tiem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p:nvPr>
        </p:nvSpPr>
        <p:spPr>
          <a:xfrm>
            <a:off x="838200" y="749808"/>
            <a:ext cx="10515600" cy="914400"/>
          </a:xfrm>
        </p:spPr>
        <p:txBody>
          <a:bodyPr rtlCol="0"/>
          <a:lstStyle>
            <a:lvl1pPr algn="ctr">
              <a:defRPr>
                <a:solidFill>
                  <a:schemeClr val="accent3">
                    <a:lumMod val="25000"/>
                  </a:schemeClr>
                </a:solidFill>
              </a:defRPr>
            </a:lvl1pPr>
          </a:lstStyle>
          <a:p>
            <a:pPr rtl="0"/>
            <a:r>
              <a:rPr lang="es-ES" noProof="0"/>
              <a:t>Haga clic para modificar el estilo de título del patrón</a:t>
            </a:r>
          </a:p>
        </p:txBody>
      </p:sp>
      <p:sp>
        <p:nvSpPr>
          <p:cNvPr id="6" name="Marcador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accent3">
                    <a:lumMod val="25000"/>
                  </a:schemeClr>
                </a:solidFill>
              </a:defRPr>
            </a:lvl1pPr>
          </a:lstStyle>
          <a:p>
            <a:pPr rtl="0"/>
            <a:r>
              <a:rPr lang="es-ES" noProof="0"/>
              <a:t>Presentación de la conferencia</a:t>
            </a:r>
          </a:p>
        </p:txBody>
      </p:sp>
      <p:sp>
        <p:nvSpPr>
          <p:cNvPr id="7" name="Marcador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accent3">
                    <a:lumMod val="25000"/>
                  </a:schemeClr>
                </a:solidFill>
              </a:defRPr>
            </a:lvl1pPr>
          </a:lstStyle>
          <a:p>
            <a:pPr rtl="0"/>
            <a:fld id="{19B51A1E-902D-48AF-9020-955120F399B6}" type="slidenum">
              <a:rPr lang="es-ES" noProof="0" smtClean="0"/>
              <a:pPr rtl="0"/>
              <a:t>‹Nº›</a:t>
            </a:fld>
            <a:endParaRPr lang="es-ES" noProof="0"/>
          </a:p>
        </p:txBody>
      </p:sp>
      <p:sp>
        <p:nvSpPr>
          <p:cNvPr id="35" name="Marcador de texto 10">
            <a:extLst>
              <a:ext uri="{FF2B5EF4-FFF2-40B4-BE49-F238E27FC236}">
                <a16:creationId xmlns:a16="http://schemas.microsoft.com/office/drawing/2014/main" id="{301DA176-9193-4B04-B599-C94E317913E0}"/>
              </a:ext>
            </a:extLst>
          </p:cNvPr>
          <p:cNvSpPr>
            <a:spLocks noGrp="1"/>
          </p:cNvSpPr>
          <p:nvPr>
            <p:ph type="body" sz="quarter" idx="33" hasCustomPrompt="1"/>
          </p:nvPr>
        </p:nvSpPr>
        <p:spPr>
          <a:xfrm>
            <a:off x="758952" y="3127677"/>
            <a:ext cx="1051560" cy="457200"/>
          </a:xfrm>
        </p:spPr>
        <p:txBody>
          <a:bodyPr rtlCol="0" anchor="ctr"/>
          <a:lstStyle>
            <a:lvl1pPr marL="0" indent="0" algn="ctr">
              <a:buNone/>
              <a:defRPr sz="1400" b="1" spc="300" baseline="0">
                <a:solidFill>
                  <a:schemeClr val="accent3">
                    <a:lumMod val="25000"/>
                  </a:schemeClr>
                </a:solidFill>
                <a:latin typeface="+mj-lt"/>
              </a:defRPr>
            </a:lvl1pPr>
          </a:lstStyle>
          <a:p>
            <a:pPr lvl="0" rtl="0"/>
            <a:r>
              <a:rPr lang="es-ES" noProof="0"/>
              <a:t>Año</a:t>
            </a:r>
          </a:p>
        </p:txBody>
      </p:sp>
      <p:sp>
        <p:nvSpPr>
          <p:cNvPr id="36" name="Marcador de texto 10">
            <a:extLst>
              <a:ext uri="{FF2B5EF4-FFF2-40B4-BE49-F238E27FC236}">
                <a16:creationId xmlns:a16="http://schemas.microsoft.com/office/drawing/2014/main" id="{D950A6C4-345F-4857-A613-BA3B56096B8F}"/>
              </a:ext>
            </a:extLst>
          </p:cNvPr>
          <p:cNvSpPr>
            <a:spLocks noGrp="1"/>
          </p:cNvSpPr>
          <p:nvPr>
            <p:ph type="body" sz="quarter" idx="34" hasCustomPrompt="1"/>
          </p:nvPr>
        </p:nvSpPr>
        <p:spPr>
          <a:xfrm>
            <a:off x="196596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38" name="Marcador de texto 10">
            <a:extLst>
              <a:ext uri="{FF2B5EF4-FFF2-40B4-BE49-F238E27FC236}">
                <a16:creationId xmlns:a16="http://schemas.microsoft.com/office/drawing/2014/main" id="{DD4ADE2E-411A-4FE3-BE95-DAF1FDCBC555}"/>
              </a:ext>
            </a:extLst>
          </p:cNvPr>
          <p:cNvSpPr>
            <a:spLocks noGrp="1"/>
          </p:cNvSpPr>
          <p:nvPr>
            <p:ph type="body" sz="quarter" idx="35" hasCustomPrompt="1"/>
          </p:nvPr>
        </p:nvSpPr>
        <p:spPr>
          <a:xfrm>
            <a:off x="275388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39" name="Marcador de texto 10">
            <a:extLst>
              <a:ext uri="{FF2B5EF4-FFF2-40B4-BE49-F238E27FC236}">
                <a16:creationId xmlns:a16="http://schemas.microsoft.com/office/drawing/2014/main" id="{47FAF332-F615-4C47-95EA-CE17DFEE62A7}"/>
              </a:ext>
            </a:extLst>
          </p:cNvPr>
          <p:cNvSpPr>
            <a:spLocks noGrp="1"/>
          </p:cNvSpPr>
          <p:nvPr>
            <p:ph type="body" sz="quarter" idx="36" hasCustomPrompt="1"/>
          </p:nvPr>
        </p:nvSpPr>
        <p:spPr>
          <a:xfrm>
            <a:off x="354180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0" name="Marcador de texto 10">
            <a:extLst>
              <a:ext uri="{FF2B5EF4-FFF2-40B4-BE49-F238E27FC236}">
                <a16:creationId xmlns:a16="http://schemas.microsoft.com/office/drawing/2014/main" id="{4AE2424F-E961-4201-91A6-3AAB4B81F204}"/>
              </a:ext>
            </a:extLst>
          </p:cNvPr>
          <p:cNvSpPr>
            <a:spLocks noGrp="1"/>
          </p:cNvSpPr>
          <p:nvPr>
            <p:ph type="body" sz="quarter" idx="37" hasCustomPrompt="1"/>
          </p:nvPr>
        </p:nvSpPr>
        <p:spPr>
          <a:xfrm>
            <a:off x="432972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1" name="Marcador de texto 10">
            <a:extLst>
              <a:ext uri="{FF2B5EF4-FFF2-40B4-BE49-F238E27FC236}">
                <a16:creationId xmlns:a16="http://schemas.microsoft.com/office/drawing/2014/main" id="{376057B0-36CD-44FC-A0B9-2DD64FB47DD7}"/>
              </a:ext>
            </a:extLst>
          </p:cNvPr>
          <p:cNvSpPr>
            <a:spLocks noGrp="1"/>
          </p:cNvSpPr>
          <p:nvPr>
            <p:ph type="body" sz="quarter" idx="38" hasCustomPrompt="1"/>
          </p:nvPr>
        </p:nvSpPr>
        <p:spPr>
          <a:xfrm>
            <a:off x="758952" y="3928953"/>
            <a:ext cx="1051560" cy="457200"/>
          </a:xfrm>
        </p:spPr>
        <p:txBody>
          <a:bodyPr rtlCol="0" anchor="ctr"/>
          <a:lstStyle>
            <a:lvl1pPr marL="0" indent="0" algn="ctr">
              <a:buNone/>
              <a:defRPr sz="1400" b="1" spc="300" baseline="0">
                <a:solidFill>
                  <a:schemeClr val="accent3">
                    <a:lumMod val="25000"/>
                  </a:schemeClr>
                </a:solidFill>
                <a:latin typeface="+mj-lt"/>
              </a:defRPr>
            </a:lvl1pPr>
          </a:lstStyle>
          <a:p>
            <a:pPr lvl="0" rtl="0"/>
            <a:r>
              <a:rPr lang="es-ES" noProof="0"/>
              <a:t>Año</a:t>
            </a:r>
          </a:p>
        </p:txBody>
      </p:sp>
      <p:sp>
        <p:nvSpPr>
          <p:cNvPr id="42" name="Marcador de texto 10">
            <a:extLst>
              <a:ext uri="{FF2B5EF4-FFF2-40B4-BE49-F238E27FC236}">
                <a16:creationId xmlns:a16="http://schemas.microsoft.com/office/drawing/2014/main" id="{676D61D8-553D-48A5-A736-7775F27B69B5}"/>
              </a:ext>
            </a:extLst>
          </p:cNvPr>
          <p:cNvSpPr>
            <a:spLocks noGrp="1"/>
          </p:cNvSpPr>
          <p:nvPr>
            <p:ph type="body" sz="quarter" idx="39" hasCustomPrompt="1"/>
          </p:nvPr>
        </p:nvSpPr>
        <p:spPr>
          <a:xfrm>
            <a:off x="511764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3" name="Marcador de texto 10">
            <a:extLst>
              <a:ext uri="{FF2B5EF4-FFF2-40B4-BE49-F238E27FC236}">
                <a16:creationId xmlns:a16="http://schemas.microsoft.com/office/drawing/2014/main" id="{82028ADE-A26E-4E87-85C6-87A161CB8243}"/>
              </a:ext>
            </a:extLst>
          </p:cNvPr>
          <p:cNvSpPr>
            <a:spLocks noGrp="1"/>
          </p:cNvSpPr>
          <p:nvPr>
            <p:ph type="body" sz="quarter" idx="40" hasCustomPrompt="1"/>
          </p:nvPr>
        </p:nvSpPr>
        <p:spPr>
          <a:xfrm>
            <a:off x="590556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4" name="Marcador de texto 10">
            <a:extLst>
              <a:ext uri="{FF2B5EF4-FFF2-40B4-BE49-F238E27FC236}">
                <a16:creationId xmlns:a16="http://schemas.microsoft.com/office/drawing/2014/main" id="{D49729D5-3821-43F6-A1C5-5549E5177E02}"/>
              </a:ext>
            </a:extLst>
          </p:cNvPr>
          <p:cNvSpPr>
            <a:spLocks noGrp="1"/>
          </p:cNvSpPr>
          <p:nvPr>
            <p:ph type="body" sz="quarter" idx="41" hasCustomPrompt="1"/>
          </p:nvPr>
        </p:nvSpPr>
        <p:spPr>
          <a:xfrm>
            <a:off x="669348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5" name="Marcador de texto 10">
            <a:extLst>
              <a:ext uri="{FF2B5EF4-FFF2-40B4-BE49-F238E27FC236}">
                <a16:creationId xmlns:a16="http://schemas.microsoft.com/office/drawing/2014/main" id="{02C709FA-DC0E-435A-A4A7-A975A8D413BA}"/>
              </a:ext>
            </a:extLst>
          </p:cNvPr>
          <p:cNvSpPr>
            <a:spLocks noGrp="1"/>
          </p:cNvSpPr>
          <p:nvPr>
            <p:ph type="body" sz="quarter" idx="42" hasCustomPrompt="1"/>
          </p:nvPr>
        </p:nvSpPr>
        <p:spPr>
          <a:xfrm>
            <a:off x="905724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6" name="Marcador de texto 10">
            <a:extLst>
              <a:ext uri="{FF2B5EF4-FFF2-40B4-BE49-F238E27FC236}">
                <a16:creationId xmlns:a16="http://schemas.microsoft.com/office/drawing/2014/main" id="{018BA8DF-331D-4B6E-AF52-AA13732A6B95}"/>
              </a:ext>
            </a:extLst>
          </p:cNvPr>
          <p:cNvSpPr>
            <a:spLocks noGrp="1"/>
          </p:cNvSpPr>
          <p:nvPr>
            <p:ph type="body" sz="quarter" idx="43" hasCustomPrompt="1"/>
          </p:nvPr>
        </p:nvSpPr>
        <p:spPr>
          <a:xfrm>
            <a:off x="748140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7" name="Marcador de texto 10">
            <a:extLst>
              <a:ext uri="{FF2B5EF4-FFF2-40B4-BE49-F238E27FC236}">
                <a16:creationId xmlns:a16="http://schemas.microsoft.com/office/drawing/2014/main" id="{DBEB8F26-CF5F-4C8F-94D3-2DACD0914B60}"/>
              </a:ext>
            </a:extLst>
          </p:cNvPr>
          <p:cNvSpPr>
            <a:spLocks noGrp="1"/>
          </p:cNvSpPr>
          <p:nvPr>
            <p:ph type="body" sz="quarter" idx="44" hasCustomPrompt="1"/>
          </p:nvPr>
        </p:nvSpPr>
        <p:spPr>
          <a:xfrm>
            <a:off x="826932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8" name="Marcador de texto 10">
            <a:extLst>
              <a:ext uri="{FF2B5EF4-FFF2-40B4-BE49-F238E27FC236}">
                <a16:creationId xmlns:a16="http://schemas.microsoft.com/office/drawing/2014/main" id="{0EC0A380-C705-47E5-960A-C495280B86E2}"/>
              </a:ext>
            </a:extLst>
          </p:cNvPr>
          <p:cNvSpPr>
            <a:spLocks noGrp="1"/>
          </p:cNvSpPr>
          <p:nvPr>
            <p:ph type="body" sz="quarter" idx="45" hasCustomPrompt="1"/>
          </p:nvPr>
        </p:nvSpPr>
        <p:spPr>
          <a:xfrm>
            <a:off x="9845160"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49" name="Marcador de texto 10">
            <a:extLst>
              <a:ext uri="{FF2B5EF4-FFF2-40B4-BE49-F238E27FC236}">
                <a16:creationId xmlns:a16="http://schemas.microsoft.com/office/drawing/2014/main" id="{E217E3B9-2273-4A22-A07E-4FEFB35FCC01}"/>
              </a:ext>
            </a:extLst>
          </p:cNvPr>
          <p:cNvSpPr>
            <a:spLocks noGrp="1"/>
          </p:cNvSpPr>
          <p:nvPr>
            <p:ph type="body" sz="quarter" idx="46" hasCustomPrompt="1"/>
          </p:nvPr>
        </p:nvSpPr>
        <p:spPr>
          <a:xfrm>
            <a:off x="10633085" y="3275117"/>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0" name="Marcador de texto 10">
            <a:extLst>
              <a:ext uri="{FF2B5EF4-FFF2-40B4-BE49-F238E27FC236}">
                <a16:creationId xmlns:a16="http://schemas.microsoft.com/office/drawing/2014/main" id="{FE119361-CC51-4C9D-A4B5-BDEEE01371A3}"/>
              </a:ext>
            </a:extLst>
          </p:cNvPr>
          <p:cNvSpPr>
            <a:spLocks noGrp="1"/>
          </p:cNvSpPr>
          <p:nvPr>
            <p:ph type="body" sz="quarter" idx="47" hasCustomPrompt="1"/>
          </p:nvPr>
        </p:nvSpPr>
        <p:spPr>
          <a:xfrm>
            <a:off x="1969915"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1" name="Marcador de texto 10">
            <a:extLst>
              <a:ext uri="{FF2B5EF4-FFF2-40B4-BE49-F238E27FC236}">
                <a16:creationId xmlns:a16="http://schemas.microsoft.com/office/drawing/2014/main" id="{E39AABDA-9976-4AB3-BCBF-77B491015F50}"/>
              </a:ext>
            </a:extLst>
          </p:cNvPr>
          <p:cNvSpPr>
            <a:spLocks noGrp="1"/>
          </p:cNvSpPr>
          <p:nvPr>
            <p:ph type="body" sz="quarter" idx="48" hasCustomPrompt="1"/>
          </p:nvPr>
        </p:nvSpPr>
        <p:spPr>
          <a:xfrm>
            <a:off x="2757602"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2" name="Marcador de texto 10">
            <a:extLst>
              <a:ext uri="{FF2B5EF4-FFF2-40B4-BE49-F238E27FC236}">
                <a16:creationId xmlns:a16="http://schemas.microsoft.com/office/drawing/2014/main" id="{9EFE40FF-B422-4391-9236-D2D2D09F30C6}"/>
              </a:ext>
            </a:extLst>
          </p:cNvPr>
          <p:cNvSpPr>
            <a:spLocks noGrp="1"/>
          </p:cNvSpPr>
          <p:nvPr>
            <p:ph type="body" sz="quarter" idx="49" hasCustomPrompt="1"/>
          </p:nvPr>
        </p:nvSpPr>
        <p:spPr>
          <a:xfrm>
            <a:off x="3545289"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3" name="Marcador de texto 10">
            <a:extLst>
              <a:ext uri="{FF2B5EF4-FFF2-40B4-BE49-F238E27FC236}">
                <a16:creationId xmlns:a16="http://schemas.microsoft.com/office/drawing/2014/main" id="{6B6D260C-7D2F-4024-86D5-8338D454EBE7}"/>
              </a:ext>
            </a:extLst>
          </p:cNvPr>
          <p:cNvSpPr>
            <a:spLocks noGrp="1"/>
          </p:cNvSpPr>
          <p:nvPr>
            <p:ph type="body" sz="quarter" idx="50" hasCustomPrompt="1"/>
          </p:nvPr>
        </p:nvSpPr>
        <p:spPr>
          <a:xfrm>
            <a:off x="4332976"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4" name="Marcador de texto 10">
            <a:extLst>
              <a:ext uri="{FF2B5EF4-FFF2-40B4-BE49-F238E27FC236}">
                <a16:creationId xmlns:a16="http://schemas.microsoft.com/office/drawing/2014/main" id="{2F9B810E-07ED-4DCA-941C-C388D0D629A2}"/>
              </a:ext>
            </a:extLst>
          </p:cNvPr>
          <p:cNvSpPr>
            <a:spLocks noGrp="1"/>
          </p:cNvSpPr>
          <p:nvPr>
            <p:ph type="body" sz="quarter" idx="51" hasCustomPrompt="1"/>
          </p:nvPr>
        </p:nvSpPr>
        <p:spPr>
          <a:xfrm>
            <a:off x="5120663"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5" name="Marcador de texto 10">
            <a:extLst>
              <a:ext uri="{FF2B5EF4-FFF2-40B4-BE49-F238E27FC236}">
                <a16:creationId xmlns:a16="http://schemas.microsoft.com/office/drawing/2014/main" id="{BD4447B3-0D22-4C7F-943D-0B5872782834}"/>
              </a:ext>
            </a:extLst>
          </p:cNvPr>
          <p:cNvSpPr>
            <a:spLocks noGrp="1"/>
          </p:cNvSpPr>
          <p:nvPr>
            <p:ph type="body" sz="quarter" idx="52" hasCustomPrompt="1"/>
          </p:nvPr>
        </p:nvSpPr>
        <p:spPr>
          <a:xfrm>
            <a:off x="5908350"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6" name="Marcador de texto 10">
            <a:extLst>
              <a:ext uri="{FF2B5EF4-FFF2-40B4-BE49-F238E27FC236}">
                <a16:creationId xmlns:a16="http://schemas.microsoft.com/office/drawing/2014/main" id="{642B6C40-8744-4C84-B1E3-6E43D565F11D}"/>
              </a:ext>
            </a:extLst>
          </p:cNvPr>
          <p:cNvSpPr>
            <a:spLocks noGrp="1"/>
          </p:cNvSpPr>
          <p:nvPr>
            <p:ph type="body" sz="quarter" idx="53" hasCustomPrompt="1"/>
          </p:nvPr>
        </p:nvSpPr>
        <p:spPr>
          <a:xfrm>
            <a:off x="6696037"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7" name="Marcador de texto 10">
            <a:extLst>
              <a:ext uri="{FF2B5EF4-FFF2-40B4-BE49-F238E27FC236}">
                <a16:creationId xmlns:a16="http://schemas.microsoft.com/office/drawing/2014/main" id="{A59ADB66-05AF-4A45-9C95-D32C5989A67E}"/>
              </a:ext>
            </a:extLst>
          </p:cNvPr>
          <p:cNvSpPr>
            <a:spLocks noGrp="1"/>
          </p:cNvSpPr>
          <p:nvPr>
            <p:ph type="body" sz="quarter" idx="54" hasCustomPrompt="1"/>
          </p:nvPr>
        </p:nvSpPr>
        <p:spPr>
          <a:xfrm>
            <a:off x="9059098"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8" name="Marcador de texto 10">
            <a:extLst>
              <a:ext uri="{FF2B5EF4-FFF2-40B4-BE49-F238E27FC236}">
                <a16:creationId xmlns:a16="http://schemas.microsoft.com/office/drawing/2014/main" id="{0068B2A9-DD05-4E1D-BD33-A2E85A5EC6D9}"/>
              </a:ext>
            </a:extLst>
          </p:cNvPr>
          <p:cNvSpPr>
            <a:spLocks noGrp="1"/>
          </p:cNvSpPr>
          <p:nvPr>
            <p:ph type="body" sz="quarter" idx="55" hasCustomPrompt="1"/>
          </p:nvPr>
        </p:nvSpPr>
        <p:spPr>
          <a:xfrm>
            <a:off x="7483724"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59" name="Marcador de texto 10">
            <a:extLst>
              <a:ext uri="{FF2B5EF4-FFF2-40B4-BE49-F238E27FC236}">
                <a16:creationId xmlns:a16="http://schemas.microsoft.com/office/drawing/2014/main" id="{D9CC05E1-548C-4EEE-882C-6E8012689022}"/>
              </a:ext>
            </a:extLst>
          </p:cNvPr>
          <p:cNvSpPr>
            <a:spLocks noGrp="1"/>
          </p:cNvSpPr>
          <p:nvPr>
            <p:ph type="body" sz="quarter" idx="56" hasCustomPrompt="1"/>
          </p:nvPr>
        </p:nvSpPr>
        <p:spPr>
          <a:xfrm>
            <a:off x="8271411"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60" name="Marcador de texto 10">
            <a:extLst>
              <a:ext uri="{FF2B5EF4-FFF2-40B4-BE49-F238E27FC236}">
                <a16:creationId xmlns:a16="http://schemas.microsoft.com/office/drawing/2014/main" id="{8E2FCD6E-08B0-49F8-BB46-6509A73C3006}"/>
              </a:ext>
            </a:extLst>
          </p:cNvPr>
          <p:cNvSpPr>
            <a:spLocks noGrp="1"/>
          </p:cNvSpPr>
          <p:nvPr>
            <p:ph type="body" sz="quarter" idx="57" hasCustomPrompt="1"/>
          </p:nvPr>
        </p:nvSpPr>
        <p:spPr>
          <a:xfrm>
            <a:off x="9846785"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61" name="Marcador de texto 10">
            <a:extLst>
              <a:ext uri="{FF2B5EF4-FFF2-40B4-BE49-F238E27FC236}">
                <a16:creationId xmlns:a16="http://schemas.microsoft.com/office/drawing/2014/main" id="{8D149A50-AE02-4525-9165-71B5B24E27DF}"/>
              </a:ext>
            </a:extLst>
          </p:cNvPr>
          <p:cNvSpPr>
            <a:spLocks noGrp="1"/>
          </p:cNvSpPr>
          <p:nvPr>
            <p:ph type="body" sz="quarter" idx="58" hasCustomPrompt="1"/>
          </p:nvPr>
        </p:nvSpPr>
        <p:spPr>
          <a:xfrm>
            <a:off x="10634472" y="4062181"/>
            <a:ext cx="640080" cy="201776"/>
          </a:xfrm>
        </p:spPr>
        <p:txBody>
          <a:bodyPr rtlCol="0">
            <a:noAutofit/>
          </a:bodyPr>
          <a:lstStyle>
            <a:lvl1pPr marL="0" indent="0" algn="ctr">
              <a:buNone/>
              <a:defRPr sz="1000">
                <a:solidFill>
                  <a:schemeClr val="accent3">
                    <a:lumMod val="25000"/>
                  </a:schemeClr>
                </a:solidFill>
              </a:defRPr>
            </a:lvl1pPr>
          </a:lstStyle>
          <a:p>
            <a:pPr lvl="0" rtl="0"/>
            <a:r>
              <a:rPr lang="es-ES" noProof="0"/>
              <a:t>MM</a:t>
            </a:r>
          </a:p>
        </p:txBody>
      </p:sp>
      <p:sp>
        <p:nvSpPr>
          <p:cNvPr id="62" name="Marcador de texto 3">
            <a:extLst>
              <a:ext uri="{FF2B5EF4-FFF2-40B4-BE49-F238E27FC236}">
                <a16:creationId xmlns:a16="http://schemas.microsoft.com/office/drawing/2014/main" id="{24126B4E-6F4A-4E61-B11D-78A183E49459}"/>
              </a:ext>
            </a:extLst>
          </p:cNvPr>
          <p:cNvSpPr>
            <a:spLocks noGrp="1"/>
          </p:cNvSpPr>
          <p:nvPr>
            <p:ph type="body" sz="quarter" idx="59" hasCustomPrompt="1"/>
          </p:nvPr>
        </p:nvSpPr>
        <p:spPr>
          <a:xfrm>
            <a:off x="5360987" y="1760565"/>
            <a:ext cx="1828800" cy="696885"/>
          </a:xfrm>
          <a:noFill/>
          <a:ln w="12700">
            <a:solidFill>
              <a:schemeClr val="accent3"/>
            </a:solidFill>
          </a:ln>
        </p:spPr>
        <p:txBody>
          <a:bodyPr tIns="36000" rtlCol="0" anchor="ctr" anchorCtr="1">
            <a:normAutofit/>
          </a:bodyPr>
          <a:lstStyle>
            <a:lvl1pPr marL="0" indent="0" algn="ctr">
              <a:lnSpc>
                <a:spcPct val="100000"/>
              </a:lnSpc>
              <a:buNone/>
              <a:defRPr sz="1100" spc="20" baseline="0">
                <a:solidFill>
                  <a:schemeClr val="accent3">
                    <a:lumMod val="25000"/>
                  </a:schemeClr>
                </a:solidFill>
                <a:latin typeface="+mj-lt"/>
              </a:defRPr>
            </a:lvl1pPr>
          </a:lstStyle>
          <a:p>
            <a:pPr lvl="0" rtl="0"/>
            <a:r>
              <a:rPr lang="es-ES" noProof="0"/>
              <a:t>Título del elemento</a:t>
            </a:r>
          </a:p>
        </p:txBody>
      </p:sp>
      <p:sp>
        <p:nvSpPr>
          <p:cNvPr id="63" name="Rectángulo 62">
            <a:extLst>
              <a:ext uri="{FF2B5EF4-FFF2-40B4-BE49-F238E27FC236}">
                <a16:creationId xmlns:a16="http://schemas.microsoft.com/office/drawing/2014/main" id="{014A76E8-F520-4630-8BBA-F9B7A0DAAB02}"/>
              </a:ext>
            </a:extLst>
          </p:cNvPr>
          <p:cNvSpPr/>
          <p:nvPr userDrawn="1"/>
        </p:nvSpPr>
        <p:spPr>
          <a:xfrm>
            <a:off x="929640" y="3648582"/>
            <a:ext cx="1033272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3">
                  <a:lumMod val="25000"/>
                </a:schemeClr>
              </a:solidFill>
            </a:endParaRPr>
          </a:p>
        </p:txBody>
      </p:sp>
      <p:sp>
        <p:nvSpPr>
          <p:cNvPr id="64" name="Marcador de fecha 4">
            <a:extLst>
              <a:ext uri="{FF2B5EF4-FFF2-40B4-BE49-F238E27FC236}">
                <a16:creationId xmlns:a16="http://schemas.microsoft.com/office/drawing/2014/main" id="{49043823-D35F-46B1-919E-197C35555610}"/>
              </a:ext>
            </a:extLst>
          </p:cNvPr>
          <p:cNvSpPr>
            <a:spLocks noGrp="1"/>
          </p:cNvSpPr>
          <p:nvPr>
            <p:ph type="dt" sz="half" idx="60"/>
          </p:nvPr>
        </p:nvSpPr>
        <p:spPr>
          <a:xfrm>
            <a:off x="457200" y="6356350"/>
            <a:ext cx="2743200" cy="365125"/>
          </a:xfrm>
        </p:spPr>
        <p:txBody>
          <a:bodyPr rtlCol="0"/>
          <a:lstStyle>
            <a:lvl1pPr>
              <a:defRPr>
                <a:solidFill>
                  <a:schemeClr val="accent3">
                    <a:lumMod val="25000"/>
                  </a:schemeClr>
                </a:solidFill>
              </a:defRPr>
            </a:lvl1pPr>
          </a:lstStyle>
          <a:p>
            <a:pPr rtl="0"/>
            <a:r>
              <a:rPr lang="es-ES" noProof="0"/>
              <a:t>20XX</a:t>
            </a:r>
          </a:p>
        </p:txBody>
      </p:sp>
    </p:spTree>
    <p:extLst>
      <p:ext uri="{BB962C8B-B14F-4D97-AF65-F5344CB8AC3E}">
        <p14:creationId xmlns:p14="http://schemas.microsoft.com/office/powerpoint/2010/main" val="1294209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ntos clave">
    <p:spTree>
      <p:nvGrpSpPr>
        <p:cNvPr id="1" name=""/>
        <p:cNvGrpSpPr/>
        <p:nvPr/>
      </p:nvGrpSpPr>
      <p:grpSpPr>
        <a:xfrm>
          <a:off x="0" y="0"/>
          <a:ext cx="0" cy="0"/>
          <a:chOff x="0" y="0"/>
          <a:chExt cx="0" cy="0"/>
        </a:xfrm>
      </p:grpSpPr>
      <p:sp>
        <p:nvSpPr>
          <p:cNvPr id="7" name="Marcador de posición de imagen 7">
            <a:extLst>
              <a:ext uri="{FF2B5EF4-FFF2-40B4-BE49-F238E27FC236}">
                <a16:creationId xmlns:a16="http://schemas.microsoft.com/office/drawing/2014/main" id="{1B08CCD3-BAD4-467E-B843-1BD3FC1D83E6}"/>
              </a:ext>
            </a:extLst>
          </p:cNvPr>
          <p:cNvSpPr>
            <a:spLocks noGrp="1"/>
          </p:cNvSpPr>
          <p:nvPr>
            <p:ph type="pic" sz="quarter" idx="14"/>
          </p:nvPr>
        </p:nvSpPr>
        <p:spPr>
          <a:xfrm>
            <a:off x="1524" y="0"/>
            <a:ext cx="12188952" cy="6858000"/>
          </a:xfrm>
          <a:solidFill>
            <a:schemeClr val="tx2"/>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p:nvPr>
        </p:nvSpPr>
        <p:spPr>
          <a:xfrm>
            <a:off x="777240" y="960120"/>
            <a:ext cx="5029200" cy="914400"/>
          </a:xfrm>
        </p:spPr>
        <p:txBody>
          <a:bodyPr rtlCol="0"/>
          <a:lstStyle>
            <a:lvl1pPr algn="ctr">
              <a:defRPr>
                <a:solidFill>
                  <a:schemeClr val="accent3"/>
                </a:solidFill>
              </a:defRPr>
            </a:lvl1pPr>
          </a:lstStyle>
          <a:p>
            <a:pPr rtl="0"/>
            <a:r>
              <a:rPr lang="es-ES" noProof="0"/>
              <a:t>Haga clic para modificar el estilo de título del patrón</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
        <p:nvSpPr>
          <p:cNvPr id="9" name="Marcador de texto 8">
            <a:extLst>
              <a:ext uri="{FF2B5EF4-FFF2-40B4-BE49-F238E27FC236}">
                <a16:creationId xmlns:a16="http://schemas.microsoft.com/office/drawing/2014/main" id="{E4E5D546-07C2-4A4B-85D2-F23B489AB478}"/>
              </a:ext>
            </a:extLst>
          </p:cNvPr>
          <p:cNvSpPr>
            <a:spLocks noGrp="1"/>
          </p:cNvSpPr>
          <p:nvPr>
            <p:ph type="body" sz="quarter" idx="15" hasCustomPrompt="1"/>
          </p:nvPr>
        </p:nvSpPr>
        <p:spPr>
          <a:xfrm>
            <a:off x="914400" y="2935224"/>
            <a:ext cx="213055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es-ES" noProof="0"/>
              <a:t>Haga clic para editar el texto</a:t>
            </a:r>
          </a:p>
        </p:txBody>
      </p:sp>
      <p:sp>
        <p:nvSpPr>
          <p:cNvPr id="10" name="Marcador de texto 8">
            <a:extLst>
              <a:ext uri="{FF2B5EF4-FFF2-40B4-BE49-F238E27FC236}">
                <a16:creationId xmlns:a16="http://schemas.microsoft.com/office/drawing/2014/main" id="{BD981D89-A62B-4844-B43A-DFEEC6CACD27}"/>
              </a:ext>
            </a:extLst>
          </p:cNvPr>
          <p:cNvSpPr>
            <a:spLocks noGrp="1"/>
          </p:cNvSpPr>
          <p:nvPr>
            <p:ph type="body" sz="quarter" idx="16" hasCustomPrompt="1"/>
          </p:nvPr>
        </p:nvSpPr>
        <p:spPr>
          <a:xfrm>
            <a:off x="914400" y="4306824"/>
            <a:ext cx="213055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es-ES" noProof="0"/>
              <a:t>Haga clic para editar el texto</a:t>
            </a:r>
          </a:p>
        </p:txBody>
      </p:sp>
      <p:sp>
        <p:nvSpPr>
          <p:cNvPr id="11" name="Marcador de texto 8">
            <a:extLst>
              <a:ext uri="{FF2B5EF4-FFF2-40B4-BE49-F238E27FC236}">
                <a16:creationId xmlns:a16="http://schemas.microsoft.com/office/drawing/2014/main" id="{071D86D6-F37C-4280-9551-DFF729C85B03}"/>
              </a:ext>
            </a:extLst>
          </p:cNvPr>
          <p:cNvSpPr>
            <a:spLocks noGrp="1"/>
          </p:cNvSpPr>
          <p:nvPr>
            <p:ph type="body" sz="quarter" idx="17" hasCustomPrompt="1"/>
          </p:nvPr>
        </p:nvSpPr>
        <p:spPr>
          <a:xfrm>
            <a:off x="3264408" y="2935224"/>
            <a:ext cx="222199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es-ES" noProof="0"/>
              <a:t>Haga clic para editar el texto</a:t>
            </a:r>
          </a:p>
        </p:txBody>
      </p:sp>
      <p:sp>
        <p:nvSpPr>
          <p:cNvPr id="12" name="Marcador de texto 8">
            <a:extLst>
              <a:ext uri="{FF2B5EF4-FFF2-40B4-BE49-F238E27FC236}">
                <a16:creationId xmlns:a16="http://schemas.microsoft.com/office/drawing/2014/main" id="{BB88B61E-B44C-46EB-B875-1F55B02E895C}"/>
              </a:ext>
            </a:extLst>
          </p:cNvPr>
          <p:cNvSpPr>
            <a:spLocks noGrp="1"/>
          </p:cNvSpPr>
          <p:nvPr>
            <p:ph type="body" sz="quarter" idx="18" hasCustomPrompt="1"/>
          </p:nvPr>
        </p:nvSpPr>
        <p:spPr>
          <a:xfrm>
            <a:off x="3264408" y="4334256"/>
            <a:ext cx="2221992" cy="950976"/>
          </a:xfrm>
        </p:spPr>
        <p:txBody>
          <a:bodyPr rtlCol="0"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es-ES" noProof="0"/>
              <a:t>Haga clic para editar el texto</a:t>
            </a:r>
          </a:p>
        </p:txBody>
      </p:sp>
    </p:spTree>
    <p:extLst>
      <p:ext uri="{BB962C8B-B14F-4D97-AF65-F5344CB8AC3E}">
        <p14:creationId xmlns:p14="http://schemas.microsoft.com/office/powerpoint/2010/main" val="141773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gerencias para empresas">
    <p:spTree>
      <p:nvGrpSpPr>
        <p:cNvPr id="1" name=""/>
        <p:cNvGrpSpPr/>
        <p:nvPr/>
      </p:nvGrpSpPr>
      <p:grpSpPr>
        <a:xfrm>
          <a:off x="0" y="0"/>
          <a:ext cx="0" cy="0"/>
          <a:chOff x="0" y="0"/>
          <a:chExt cx="0" cy="0"/>
        </a:xfrm>
      </p:grpSpPr>
      <p:pic>
        <p:nvPicPr>
          <p:cNvPr id="33" name="Imagen 32" descr="foto del mármol ">
            <a:extLst>
              <a:ext uri="{FF2B5EF4-FFF2-40B4-BE49-F238E27FC236}">
                <a16:creationId xmlns:a16="http://schemas.microsoft.com/office/drawing/2014/main" id="{5886E31A-DA35-4E25-9FA3-92E90FBF38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ángulo 18">
            <a:extLst>
              <a:ext uri="{FF2B5EF4-FFF2-40B4-BE49-F238E27FC236}">
                <a16:creationId xmlns:a16="http://schemas.microsoft.com/office/drawing/2014/main" id="{70056CF5-B0DF-4053-8A82-BBBE7FF686BE}"/>
              </a:ext>
            </a:extLst>
          </p:cNvPr>
          <p:cNvSpPr/>
          <p:nvPr userDrawn="1"/>
        </p:nvSpPr>
        <p:spPr>
          <a:xfrm>
            <a:off x="442118" y="457200"/>
            <a:ext cx="11274552" cy="5943600"/>
          </a:xfrm>
          <a:prstGeom prst="rect">
            <a:avLst/>
          </a:prstGeom>
          <a:solidFill>
            <a:schemeClr val="tx2">
              <a:lumMod val="20000"/>
              <a:lumOff val="80000"/>
              <a:alpha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nvGrpSpPr>
          <p:cNvPr id="27" name="Grupo 26">
            <a:extLst>
              <a:ext uri="{FF2B5EF4-FFF2-40B4-BE49-F238E27FC236}">
                <a16:creationId xmlns:a16="http://schemas.microsoft.com/office/drawing/2014/main" id="{8E4B2F5F-448A-4BB9-BF2F-3CCB44D3219A}"/>
              </a:ext>
              <a:ext uri="{C183D7F6-B498-43B3-948B-1728B52AA6E4}">
                <adec:decorative xmlns:adec="http://schemas.microsoft.com/office/drawing/2017/decorative" val="1"/>
              </a:ext>
            </a:extLst>
          </p:cNvPr>
          <p:cNvGrpSpPr/>
          <p:nvPr userDrawn="1"/>
        </p:nvGrpSpPr>
        <p:grpSpPr>
          <a:xfrm>
            <a:off x="6501565" y="2471420"/>
            <a:ext cx="4809744" cy="3473216"/>
            <a:chOff x="6355080" y="2494474"/>
            <a:chExt cx="4960620" cy="3473216"/>
          </a:xfrm>
        </p:grpSpPr>
        <p:grpSp>
          <p:nvGrpSpPr>
            <p:cNvPr id="28" name="Grupo 27">
              <a:extLst>
                <a:ext uri="{FF2B5EF4-FFF2-40B4-BE49-F238E27FC236}">
                  <a16:creationId xmlns:a16="http://schemas.microsoft.com/office/drawing/2014/main" id="{06457872-52AD-4B0D-A773-AA48B3B219D3}"/>
                </a:ext>
              </a:extLst>
            </p:cNvPr>
            <p:cNvGrpSpPr/>
            <p:nvPr/>
          </p:nvGrpSpPr>
          <p:grpSpPr>
            <a:xfrm>
              <a:off x="6355080" y="2494474"/>
              <a:ext cx="4960620" cy="3473216"/>
              <a:chOff x="6355080" y="2180573"/>
              <a:chExt cx="4960620" cy="3473216"/>
            </a:xfrm>
          </p:grpSpPr>
          <p:cxnSp>
            <p:nvCxnSpPr>
              <p:cNvPr id="30" name="Conector recto 29">
                <a:extLst>
                  <a:ext uri="{FF2B5EF4-FFF2-40B4-BE49-F238E27FC236}">
                    <a16:creationId xmlns:a16="http://schemas.microsoft.com/office/drawing/2014/main" id="{BD088C3C-893A-4A45-97E6-CF8230EF1DB4}"/>
                  </a:ext>
                </a:extLst>
              </p:cNvPr>
              <p:cNvCxnSpPr>
                <a:cxnSpLocks/>
              </p:cNvCxnSpPr>
              <p:nvPr/>
            </p:nvCxnSpPr>
            <p:spPr>
              <a:xfrm flipV="1">
                <a:off x="6356521" y="3332425"/>
                <a:ext cx="4959179" cy="7179"/>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118EF61-FF64-44B8-B5AB-D7D0700D7A55}"/>
                  </a:ext>
                </a:extLst>
              </p:cNvPr>
              <p:cNvCxnSpPr>
                <a:cxnSpLocks/>
              </p:cNvCxnSpPr>
              <p:nvPr/>
            </p:nvCxnSpPr>
            <p:spPr>
              <a:xfrm>
                <a:off x="6355080" y="4494758"/>
                <a:ext cx="4956048" cy="0"/>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32" name="Rectángulo 31">
                <a:extLst>
                  <a:ext uri="{FF2B5EF4-FFF2-40B4-BE49-F238E27FC236}">
                    <a16:creationId xmlns:a16="http://schemas.microsoft.com/office/drawing/2014/main" id="{C684B867-CCAD-498D-B6E2-8981BF01EC0F}"/>
                  </a:ext>
                </a:extLst>
              </p:cNvPr>
              <p:cNvSpPr/>
              <p:nvPr/>
            </p:nvSpPr>
            <p:spPr>
              <a:xfrm>
                <a:off x="6356521" y="2180573"/>
                <a:ext cx="4950649" cy="3473216"/>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cxnSp>
          <p:nvCxnSpPr>
            <p:cNvPr id="29" name="Conector recto 28">
              <a:extLst>
                <a:ext uri="{FF2B5EF4-FFF2-40B4-BE49-F238E27FC236}">
                  <a16:creationId xmlns:a16="http://schemas.microsoft.com/office/drawing/2014/main" id="{999BD33D-A5B4-469A-9937-DE6D3611C034}"/>
                </a:ext>
              </a:extLst>
            </p:cNvPr>
            <p:cNvCxnSpPr>
              <a:cxnSpLocks/>
            </p:cNvCxnSpPr>
            <p:nvPr/>
          </p:nvCxnSpPr>
          <p:spPr>
            <a:xfrm>
              <a:off x="8062978" y="2494474"/>
              <a:ext cx="0" cy="3473216"/>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 name="Marcador de posición de imagen 7">
            <a:extLst>
              <a:ext uri="{FF2B5EF4-FFF2-40B4-BE49-F238E27FC236}">
                <a16:creationId xmlns:a16="http://schemas.microsoft.com/office/drawing/2014/main" id="{A3DDCF11-EBBF-48BB-8FF1-3BCC5342FE32}"/>
              </a:ext>
            </a:extLst>
          </p:cNvPr>
          <p:cNvSpPr>
            <a:spLocks noGrp="1"/>
          </p:cNvSpPr>
          <p:nvPr>
            <p:ph type="pic" sz="quarter" idx="13"/>
          </p:nvPr>
        </p:nvSpPr>
        <p:spPr>
          <a:xfrm>
            <a:off x="877824" y="914400"/>
            <a:ext cx="5212080" cy="5029200"/>
          </a:xfrm>
          <a:solidFill>
            <a:schemeClr val="bg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p:nvPr>
        </p:nvSpPr>
        <p:spPr>
          <a:xfrm>
            <a:off x="6448508" y="960120"/>
            <a:ext cx="4905292" cy="914400"/>
          </a:xfrm>
        </p:spPr>
        <p:txBody>
          <a:bodyPr rtlCol="0"/>
          <a:lstStyle>
            <a:lvl1pPr algn="ctr">
              <a:defRPr>
                <a:solidFill>
                  <a:schemeClr val="accent3">
                    <a:lumMod val="25000"/>
                  </a:schemeClr>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8183880" y="2688336"/>
            <a:ext cx="2862072" cy="713232"/>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nchor="b" anchorCtr="0"/>
          <a:lstStyle>
            <a:lvl1pPr>
              <a:defRPr>
                <a:solidFill>
                  <a:schemeClr val="accent3">
                    <a:lumMod val="25000"/>
                  </a:schemeClr>
                </a:solidFill>
              </a:defRPr>
            </a:lvl1pPr>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nchor="b" anchorCtr="0"/>
          <a:lstStyle>
            <a:lvl1pPr>
              <a:defRPr>
                <a:solidFill>
                  <a:schemeClr val="accent3">
                    <a:lumMod val="25000"/>
                  </a:schemeClr>
                </a:solidFill>
              </a:defRPr>
            </a:lvl1pPr>
          </a:lstStyle>
          <a:p>
            <a:pPr rtl="0"/>
            <a:r>
              <a:rPr lang="es-ES" noProof="0"/>
              <a:t>PRESENTACIÓN DE LA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nchor="b" anchorCtr="0"/>
          <a:lstStyle>
            <a:lvl1pPr>
              <a:defRPr>
                <a:solidFill>
                  <a:schemeClr val="accent3">
                    <a:lumMod val="25000"/>
                  </a:schemeClr>
                </a:solidFill>
              </a:defRPr>
            </a:lvl1pPr>
          </a:lstStyle>
          <a:p>
            <a:pPr rtl="0"/>
            <a:fld id="{B5CEABB6-07DC-46E8-9B57-56EC44A396E5}" type="slidenum">
              <a:rPr lang="es-ES" noProof="0" smtClean="0"/>
              <a:pPr rtl="0"/>
              <a:t>‹Nº›</a:t>
            </a:fld>
            <a:endParaRPr lang="es-ES" noProof="0"/>
          </a:p>
        </p:txBody>
      </p:sp>
      <p:sp>
        <p:nvSpPr>
          <p:cNvPr id="11" name="Marcador de texto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6620256" y="2779776"/>
            <a:ext cx="786384" cy="655984"/>
          </a:xfrm>
        </p:spPr>
        <p:txBody>
          <a:bodyPr rtlCol="0" anchor="ctr"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s-ES" noProof="0"/>
              <a:t>Nro.</a:t>
            </a:r>
          </a:p>
        </p:txBody>
      </p:sp>
      <p:sp>
        <p:nvSpPr>
          <p:cNvPr id="9" name="Marcador de contenido 2">
            <a:extLst>
              <a:ext uri="{FF2B5EF4-FFF2-40B4-BE49-F238E27FC236}">
                <a16:creationId xmlns:a16="http://schemas.microsoft.com/office/drawing/2014/main" id="{48C13CD1-B240-4AFC-AF08-95A80AEEFEE2}"/>
              </a:ext>
            </a:extLst>
          </p:cNvPr>
          <p:cNvSpPr>
            <a:spLocks noGrp="1"/>
          </p:cNvSpPr>
          <p:nvPr>
            <p:ph idx="15" hasCustomPrompt="1"/>
          </p:nvPr>
        </p:nvSpPr>
        <p:spPr>
          <a:xfrm>
            <a:off x="8183880" y="3849624"/>
            <a:ext cx="2862072" cy="731520"/>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12" name="Marcador de contenido 2">
            <a:extLst>
              <a:ext uri="{FF2B5EF4-FFF2-40B4-BE49-F238E27FC236}">
                <a16:creationId xmlns:a16="http://schemas.microsoft.com/office/drawing/2014/main" id="{AEE266CC-F8CC-4C06-B1E4-3D7E399F8936}"/>
              </a:ext>
            </a:extLst>
          </p:cNvPr>
          <p:cNvSpPr>
            <a:spLocks noGrp="1"/>
          </p:cNvSpPr>
          <p:nvPr>
            <p:ph idx="17" hasCustomPrompt="1"/>
          </p:nvPr>
        </p:nvSpPr>
        <p:spPr>
          <a:xfrm>
            <a:off x="8183880" y="4992624"/>
            <a:ext cx="2862072" cy="749808"/>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14" name="Marcador de texto 13">
            <a:extLst>
              <a:ext uri="{FF2B5EF4-FFF2-40B4-BE49-F238E27FC236}">
                <a16:creationId xmlns:a16="http://schemas.microsoft.com/office/drawing/2014/main" id="{CC7B8197-5533-4814-8838-67C657A3B73C}"/>
              </a:ext>
            </a:extLst>
          </p:cNvPr>
          <p:cNvSpPr>
            <a:spLocks noGrp="1"/>
          </p:cNvSpPr>
          <p:nvPr>
            <p:ph type="body" sz="quarter" idx="20" hasCustomPrompt="1"/>
          </p:nvPr>
        </p:nvSpPr>
        <p:spPr>
          <a:xfrm>
            <a:off x="7187184" y="2788920"/>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1</a:t>
            </a:r>
          </a:p>
        </p:txBody>
      </p:sp>
      <p:sp>
        <p:nvSpPr>
          <p:cNvPr id="16" name="Marcador de texto 10">
            <a:extLst>
              <a:ext uri="{FF2B5EF4-FFF2-40B4-BE49-F238E27FC236}">
                <a16:creationId xmlns:a16="http://schemas.microsoft.com/office/drawing/2014/main" id="{5A5A7DC7-2FC5-48F8-9345-17A7C96CD257}"/>
              </a:ext>
            </a:extLst>
          </p:cNvPr>
          <p:cNvSpPr>
            <a:spLocks noGrp="1"/>
          </p:cNvSpPr>
          <p:nvPr>
            <p:ph type="body" sz="quarter" idx="21" hasCustomPrompt="1"/>
          </p:nvPr>
        </p:nvSpPr>
        <p:spPr>
          <a:xfrm>
            <a:off x="6620256" y="3840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s-ES" noProof="0"/>
              <a:t>Nro.</a:t>
            </a:r>
          </a:p>
        </p:txBody>
      </p:sp>
      <p:sp>
        <p:nvSpPr>
          <p:cNvPr id="17" name="Marcador de texto 13">
            <a:extLst>
              <a:ext uri="{FF2B5EF4-FFF2-40B4-BE49-F238E27FC236}">
                <a16:creationId xmlns:a16="http://schemas.microsoft.com/office/drawing/2014/main" id="{AF89EB7C-DC5A-461B-BA21-63D329893167}"/>
              </a:ext>
            </a:extLst>
          </p:cNvPr>
          <p:cNvSpPr>
            <a:spLocks noGrp="1"/>
          </p:cNvSpPr>
          <p:nvPr>
            <p:ph type="body" sz="quarter" idx="22" hasCustomPrompt="1"/>
          </p:nvPr>
        </p:nvSpPr>
        <p:spPr>
          <a:xfrm>
            <a:off x="7187184" y="3950208"/>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2</a:t>
            </a:r>
          </a:p>
        </p:txBody>
      </p:sp>
      <p:sp>
        <p:nvSpPr>
          <p:cNvPr id="21" name="Marcador de texto 10">
            <a:extLst>
              <a:ext uri="{FF2B5EF4-FFF2-40B4-BE49-F238E27FC236}">
                <a16:creationId xmlns:a16="http://schemas.microsoft.com/office/drawing/2014/main" id="{1BF30512-FBFE-40CF-8565-50BAA99A4FDC}"/>
              </a:ext>
            </a:extLst>
          </p:cNvPr>
          <p:cNvSpPr>
            <a:spLocks noGrp="1"/>
          </p:cNvSpPr>
          <p:nvPr>
            <p:ph type="body" sz="quarter" idx="23" hasCustomPrompt="1"/>
          </p:nvPr>
        </p:nvSpPr>
        <p:spPr>
          <a:xfrm>
            <a:off x="6620256" y="4983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s-ES" noProof="0"/>
              <a:t>Nro.</a:t>
            </a:r>
          </a:p>
        </p:txBody>
      </p:sp>
      <p:sp>
        <p:nvSpPr>
          <p:cNvPr id="22" name="Marcador de texto 13">
            <a:extLst>
              <a:ext uri="{FF2B5EF4-FFF2-40B4-BE49-F238E27FC236}">
                <a16:creationId xmlns:a16="http://schemas.microsoft.com/office/drawing/2014/main" id="{29E43D0B-1071-466B-B883-92B9D02F09E8}"/>
              </a:ext>
            </a:extLst>
          </p:cNvPr>
          <p:cNvSpPr>
            <a:spLocks noGrp="1"/>
          </p:cNvSpPr>
          <p:nvPr>
            <p:ph type="body" sz="quarter" idx="24" hasCustomPrompt="1"/>
          </p:nvPr>
        </p:nvSpPr>
        <p:spPr>
          <a:xfrm>
            <a:off x="7187184" y="5111496"/>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3</a:t>
            </a:r>
          </a:p>
        </p:txBody>
      </p:sp>
      <p:grpSp>
        <p:nvGrpSpPr>
          <p:cNvPr id="23" name="Grupo 22">
            <a:extLst>
              <a:ext uri="{FF2B5EF4-FFF2-40B4-BE49-F238E27FC236}">
                <a16:creationId xmlns:a16="http://schemas.microsoft.com/office/drawing/2014/main" id="{250BA95E-CDDF-419E-808E-3B59CA01E4E8}"/>
              </a:ext>
              <a:ext uri="{C183D7F6-B498-43B3-948B-1728B52AA6E4}">
                <adec:decorative xmlns:adec="http://schemas.microsoft.com/office/drawing/2017/decorative" val="1"/>
              </a:ext>
            </a:extLst>
          </p:cNvPr>
          <p:cNvGrpSpPr/>
          <p:nvPr userDrawn="1"/>
        </p:nvGrpSpPr>
        <p:grpSpPr>
          <a:xfrm>
            <a:off x="7009472" y="1943463"/>
            <a:ext cx="3832828" cy="2136"/>
            <a:chOff x="7009472" y="1943463"/>
            <a:chExt cx="3832828" cy="2136"/>
          </a:xfrm>
          <a:solidFill>
            <a:schemeClr val="accent3">
              <a:lumMod val="25000"/>
            </a:schemeClr>
          </a:solidFill>
        </p:grpSpPr>
        <p:cxnSp>
          <p:nvCxnSpPr>
            <p:cNvPr id="24" name="Conector recto 23">
              <a:extLst>
                <a:ext uri="{FF2B5EF4-FFF2-40B4-BE49-F238E27FC236}">
                  <a16:creationId xmlns:a16="http://schemas.microsoft.com/office/drawing/2014/main" id="{D67A0655-E45C-49C2-AADC-0829E7E67581}"/>
                </a:ext>
              </a:extLst>
            </p:cNvPr>
            <p:cNvCxnSpPr>
              <a:cxnSpLocks/>
            </p:cNvCxnSpPr>
            <p:nvPr/>
          </p:nvCxnSpPr>
          <p:spPr>
            <a:xfrm>
              <a:off x="7009472" y="1943463"/>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E013C2C0-9B08-4EDE-B15B-FF5C1BB55327}"/>
                </a:ext>
              </a:extLst>
            </p:cNvPr>
            <p:cNvCxnSpPr>
              <a:cxnSpLocks/>
            </p:cNvCxnSpPr>
            <p:nvPr/>
          </p:nvCxnSpPr>
          <p:spPr>
            <a:xfrm>
              <a:off x="9470700" y="1945599"/>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26" name="Gráfico 25" descr="icono de una ramita">
            <a:extLst>
              <a:ext uri="{FF2B5EF4-FFF2-40B4-BE49-F238E27FC236}">
                <a16:creationId xmlns:a16="http://schemas.microsoft.com/office/drawing/2014/main" id="{19D5E825-EB79-4044-93F6-2C3F84901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691531" flipH="1">
            <a:off x="8536514" y="1719135"/>
            <a:ext cx="808894" cy="359243"/>
          </a:xfrm>
          <a:prstGeom prst="rect">
            <a:avLst/>
          </a:prstGeom>
        </p:spPr>
      </p:pic>
    </p:spTree>
    <p:extLst>
      <p:ext uri="{BB962C8B-B14F-4D97-AF65-F5344CB8AC3E}">
        <p14:creationId xmlns:p14="http://schemas.microsoft.com/office/powerpoint/2010/main" val="1336812666"/>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lamada a la acción">
    <p:spTree>
      <p:nvGrpSpPr>
        <p:cNvPr id="1" name=""/>
        <p:cNvGrpSpPr/>
        <p:nvPr/>
      </p:nvGrpSpPr>
      <p:grpSpPr>
        <a:xfrm>
          <a:off x="0" y="0"/>
          <a:ext cx="0" cy="0"/>
          <a:chOff x="0" y="0"/>
          <a:chExt cx="0" cy="0"/>
        </a:xfrm>
      </p:grpSpPr>
      <p:sp>
        <p:nvSpPr>
          <p:cNvPr id="7" name="Marcador de posición de imagen 7">
            <a:extLst>
              <a:ext uri="{FF2B5EF4-FFF2-40B4-BE49-F238E27FC236}">
                <a16:creationId xmlns:a16="http://schemas.microsoft.com/office/drawing/2014/main" id="{FC6AF499-A975-4930-A45C-320ABE4AA982}"/>
              </a:ext>
            </a:extLst>
          </p:cNvPr>
          <p:cNvSpPr>
            <a:spLocks noGrp="1"/>
          </p:cNvSpPr>
          <p:nvPr>
            <p:ph type="pic" sz="quarter" idx="14"/>
          </p:nvPr>
        </p:nvSpPr>
        <p:spPr>
          <a:xfrm>
            <a:off x="1524" y="0"/>
            <a:ext cx="12188952" cy="6858000"/>
          </a:xfrm>
          <a:solidFill>
            <a:schemeClr val="tx2"/>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1280160"/>
            <a:ext cx="3191256" cy="914400"/>
          </a:xfrm>
        </p:spPr>
        <p:txBody>
          <a:bodyPr rtlCol="0"/>
          <a:lstStyle>
            <a:lvl1pPr algn="ctr">
              <a:defRPr>
                <a:solidFill>
                  <a:schemeClr val="accent3"/>
                </a:solidFill>
              </a:defRPr>
            </a:lvl1pPr>
          </a:lstStyle>
          <a:p>
            <a:pPr rtl="0"/>
            <a:r>
              <a:rPr lang="es-ES" noProof="0"/>
              <a:t>Haga clic para editar el título</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841248" y="2624328"/>
            <a:ext cx="3191256" cy="804672"/>
          </a:xfrm>
        </p:spPr>
        <p:txBody>
          <a:bodyPr rtlCol="0">
            <a:normAutofit/>
          </a:bodyPr>
          <a:lstStyle>
            <a:lvl1pPr marL="0" indent="0" algn="ctr">
              <a:lnSpc>
                <a:spcPts val="2100"/>
              </a:lnSpc>
              <a:buNone/>
              <a:defRPr sz="1400">
                <a:solidFill>
                  <a:schemeClr val="bg1"/>
                </a:solidFill>
              </a:defRPr>
            </a:lvl1pPr>
            <a:lvl2pPr marL="457200" indent="0" algn="ctr">
              <a:lnSpc>
                <a:spcPts val="2100"/>
              </a:lnSpc>
              <a:buNone/>
              <a:defRPr sz="1400">
                <a:solidFill>
                  <a:schemeClr val="bg1"/>
                </a:solidFill>
              </a:defRPr>
            </a:lvl2pPr>
            <a:lvl3pPr marL="914400" indent="0" algn="ctr">
              <a:lnSpc>
                <a:spcPts val="2100"/>
              </a:lnSpc>
              <a:buNone/>
              <a:defRPr sz="1400">
                <a:solidFill>
                  <a:schemeClr val="bg1"/>
                </a:solidFill>
              </a:defRPr>
            </a:lvl3pPr>
            <a:lvl4pPr marL="1371600" indent="0" algn="ctr">
              <a:lnSpc>
                <a:spcPts val="2100"/>
              </a:lnSpc>
              <a:buNone/>
              <a:defRPr sz="1400">
                <a:solidFill>
                  <a:schemeClr val="bg1"/>
                </a:solidFill>
              </a:defRPr>
            </a:lvl4pPr>
            <a:lvl5pPr marL="1828800" indent="0" algn="ctr">
              <a:lnSpc>
                <a:spcPts val="2100"/>
              </a:lnSpc>
              <a:buNone/>
              <a:defRPr sz="1400">
                <a:solidFill>
                  <a:schemeClr val="bg1"/>
                </a:solidFill>
              </a:defRPr>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lvl1pPr>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
        <p:nvSpPr>
          <p:cNvPr id="8" name="Marcador de contenido 2">
            <a:extLst>
              <a:ext uri="{FF2B5EF4-FFF2-40B4-BE49-F238E27FC236}">
                <a16:creationId xmlns:a16="http://schemas.microsoft.com/office/drawing/2014/main" id="{5D9AFEBB-77FA-45B8-93D7-F6A638A01962}"/>
              </a:ext>
            </a:extLst>
          </p:cNvPr>
          <p:cNvSpPr>
            <a:spLocks noGrp="1"/>
          </p:cNvSpPr>
          <p:nvPr>
            <p:ph idx="15" hasCustomPrompt="1"/>
          </p:nvPr>
        </p:nvSpPr>
        <p:spPr>
          <a:xfrm>
            <a:off x="841248" y="4043553"/>
            <a:ext cx="3191256" cy="804672"/>
          </a:xfrm>
        </p:spPr>
        <p:txBody>
          <a:bodyPr rtlCol="0">
            <a:normAutofit/>
          </a:bodyPr>
          <a:lstStyle>
            <a:lvl1pPr marL="0" indent="0" algn="ctr">
              <a:lnSpc>
                <a:spcPts val="2100"/>
              </a:lnSpc>
              <a:buNone/>
              <a:defRPr sz="1400">
                <a:solidFill>
                  <a:schemeClr val="bg1"/>
                </a:solidFill>
              </a:defRPr>
            </a:lvl1pPr>
            <a:lvl2pPr marL="457200" indent="0" algn="ctr">
              <a:lnSpc>
                <a:spcPts val="2100"/>
              </a:lnSpc>
              <a:buNone/>
              <a:defRPr sz="1400">
                <a:solidFill>
                  <a:schemeClr val="bg1"/>
                </a:solidFill>
              </a:defRPr>
            </a:lvl2pPr>
            <a:lvl3pPr marL="914400" indent="0" algn="ctr">
              <a:lnSpc>
                <a:spcPts val="2100"/>
              </a:lnSpc>
              <a:buNone/>
              <a:defRPr sz="1400">
                <a:solidFill>
                  <a:schemeClr val="bg1"/>
                </a:solidFill>
              </a:defRPr>
            </a:lvl3pPr>
            <a:lvl4pPr marL="1371600" indent="0" algn="ctr">
              <a:lnSpc>
                <a:spcPts val="2100"/>
              </a:lnSpc>
              <a:buNone/>
              <a:defRPr sz="1400">
                <a:solidFill>
                  <a:schemeClr val="bg1"/>
                </a:solidFill>
              </a:defRPr>
            </a:lvl4pPr>
            <a:lvl5pPr marL="1828800" indent="0" algn="ctr">
              <a:lnSpc>
                <a:spcPts val="2100"/>
              </a:lnSpc>
              <a:buNone/>
              <a:defRPr sz="1400">
                <a:solidFill>
                  <a:schemeClr val="bg1"/>
                </a:solidFill>
              </a:defRPr>
            </a:lvl5pPr>
          </a:lstStyle>
          <a:p>
            <a:pPr lvl="0" rtl="0"/>
            <a:r>
              <a:rPr lang="es-ES" noProof="0"/>
              <a:t>Haga clic para editar el texto</a:t>
            </a:r>
          </a:p>
        </p:txBody>
      </p:sp>
    </p:spTree>
    <p:extLst>
      <p:ext uri="{BB962C8B-B14F-4D97-AF65-F5344CB8AC3E}">
        <p14:creationId xmlns:p14="http://schemas.microsoft.com/office/powerpoint/2010/main" val="45757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9" name="Marcador de posición de imagen 7">
            <a:extLst>
              <a:ext uri="{FF2B5EF4-FFF2-40B4-BE49-F238E27FC236}">
                <a16:creationId xmlns:a16="http://schemas.microsoft.com/office/drawing/2014/main" id="{AF2033B6-A37A-42D0-8C26-9C7E14CFDEE5}"/>
              </a:ext>
            </a:extLst>
          </p:cNvPr>
          <p:cNvSpPr>
            <a:spLocks noGrp="1"/>
          </p:cNvSpPr>
          <p:nvPr>
            <p:ph type="pic" sz="quarter" idx="14"/>
          </p:nvPr>
        </p:nvSpPr>
        <p:spPr>
          <a:xfrm>
            <a:off x="1524" y="0"/>
            <a:ext cx="12188952"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8046720" y="1280160"/>
            <a:ext cx="3438144" cy="914400"/>
          </a:xfrm>
        </p:spPr>
        <p:txBody>
          <a:bodyPr rtlCol="0"/>
          <a:lstStyle>
            <a:lvl1pPr algn="ctr">
              <a:defRPr>
                <a:solidFill>
                  <a:schemeClr val="accent3">
                    <a:lumMod val="25000"/>
                  </a:schemeClr>
                </a:solidFill>
              </a:defRPr>
            </a:lvl1pPr>
          </a:lstStyle>
          <a:p>
            <a:pPr rtl="0"/>
            <a:r>
              <a:rPr lang="es-ES" noProof="0"/>
              <a:t>Haga clic para editar el título</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8165592" y="2770632"/>
            <a:ext cx="3200400" cy="457200"/>
          </a:xfrm>
        </p:spPr>
        <p:txBody>
          <a:bodyPr rtlCol="0">
            <a:noAutofit/>
          </a:bodyPr>
          <a:lstStyle>
            <a:lvl1pPr marL="0" indent="0" algn="ctr">
              <a:lnSpc>
                <a:spcPts val="2100"/>
              </a:lnSpc>
              <a:buNone/>
              <a:defRPr sz="2000" spc="300">
                <a:solidFill>
                  <a:schemeClr val="accent3">
                    <a:lumMod val="25000"/>
                  </a:schemeClr>
                </a:solidFill>
              </a:defRPr>
            </a:lvl1pPr>
            <a:lvl2pPr marL="457200" indent="0">
              <a:lnSpc>
                <a:spcPts val="2100"/>
              </a:lnSpc>
              <a:buFont typeface="Arial" panose="020B0604020202020204" pitchFamily="34" charset="0"/>
              <a:buNone/>
              <a:defRPr sz="1400"/>
            </a:lvl2pPr>
            <a:lvl3pPr marL="914400" indent="0">
              <a:lnSpc>
                <a:spcPts val="2100"/>
              </a:lnSpc>
              <a:buNone/>
              <a:defRPr sz="1400"/>
            </a:lvl3pPr>
            <a:lvl4pPr marL="1371600" indent="0">
              <a:lnSpc>
                <a:spcPts val="2100"/>
              </a:lnSpc>
              <a:buNone/>
              <a:defRPr sz="1400"/>
            </a:lvl4pPr>
            <a:lvl5pPr marL="1828800" indent="0">
              <a:lnSpc>
                <a:spcPts val="2100"/>
              </a:lnSpc>
              <a:buNone/>
              <a:defRPr sz="14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
        <p:nvSpPr>
          <p:cNvPr id="10" name="Marcador de contenido 2">
            <a:extLst>
              <a:ext uri="{FF2B5EF4-FFF2-40B4-BE49-F238E27FC236}">
                <a16:creationId xmlns:a16="http://schemas.microsoft.com/office/drawing/2014/main" id="{26C5036E-BEC3-4FC6-A05E-18F7A078B167}"/>
              </a:ext>
            </a:extLst>
          </p:cNvPr>
          <p:cNvSpPr>
            <a:spLocks noGrp="1"/>
          </p:cNvSpPr>
          <p:nvPr>
            <p:ph idx="15" hasCustomPrompt="1"/>
          </p:nvPr>
        </p:nvSpPr>
        <p:spPr>
          <a:xfrm>
            <a:off x="8403336" y="3922776"/>
            <a:ext cx="2715768" cy="1289304"/>
          </a:xfrm>
        </p:spPr>
        <p:txBody>
          <a:bodyPr rtlCol="0">
            <a:noAutofit/>
          </a:bodyPr>
          <a:lstStyle>
            <a:lvl1pPr marL="0" indent="0" algn="ctr">
              <a:lnSpc>
                <a:spcPct val="100000"/>
              </a:lnSpc>
              <a:buNone/>
              <a:defRPr sz="1600">
                <a:solidFill>
                  <a:schemeClr val="accent3">
                    <a:lumMod val="25000"/>
                  </a:schemeClr>
                </a:solidFill>
              </a:defRPr>
            </a:lvl1pPr>
            <a:lvl2pPr marL="457200" indent="0">
              <a:lnSpc>
                <a:spcPts val="2100"/>
              </a:lnSpc>
              <a:buFont typeface="Arial" panose="020B0604020202020204" pitchFamily="34" charset="0"/>
              <a:buNone/>
              <a:defRPr sz="1400"/>
            </a:lvl2pPr>
            <a:lvl3pPr marL="914400" indent="0">
              <a:lnSpc>
                <a:spcPts val="2100"/>
              </a:lnSpc>
              <a:buNone/>
              <a:defRPr sz="1400"/>
            </a:lvl3pPr>
            <a:lvl4pPr marL="1371600" indent="0">
              <a:lnSpc>
                <a:spcPts val="2100"/>
              </a:lnSpc>
              <a:buNone/>
              <a:defRPr sz="1400"/>
            </a:lvl4pPr>
            <a:lvl5pPr marL="1828800" indent="0">
              <a:lnSpc>
                <a:spcPts val="2100"/>
              </a:lnSpc>
              <a:buNone/>
              <a:defRPr sz="1400"/>
            </a:lvl5pPr>
          </a:lstStyle>
          <a:p>
            <a:pPr lvl="0" rtl="0"/>
            <a:r>
              <a:rPr lang="es-ES" noProof="0"/>
              <a:t>Haga clic para editar el texto</a:t>
            </a:r>
          </a:p>
        </p:txBody>
      </p:sp>
    </p:spTree>
    <p:extLst>
      <p:ext uri="{BB962C8B-B14F-4D97-AF65-F5344CB8AC3E}">
        <p14:creationId xmlns:p14="http://schemas.microsoft.com/office/powerpoint/2010/main" val="3576392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defRPr>
                <a:solidFill>
                  <a:schemeClr val="accent3">
                    <a:lumMod val="25000"/>
                  </a:schemeClr>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B4411E-20EA-4627-8A68-17038DCE1876}"/>
              </a:ext>
            </a:extLst>
          </p:cNvPr>
          <p:cNvSpPr>
            <a:spLocks noGrp="1"/>
          </p:cNvSpPr>
          <p:nvPr>
            <p:ph type="title"/>
          </p:nvPr>
        </p:nvSpPr>
        <p:spPr>
          <a:xfrm>
            <a:off x="7421563" y="2342144"/>
            <a:ext cx="3932237" cy="1600200"/>
          </a:xfrm>
        </p:spPr>
        <p:txBody>
          <a:bodyPr rtlCol="0" anchor="ctr">
            <a:normAutofit/>
          </a:bodyPr>
          <a:lstStyle>
            <a:lvl1pPr algn="ctr">
              <a:defRPr sz="4000">
                <a:solidFill>
                  <a:schemeClr val="accent3">
                    <a:lumMod val="25000"/>
                  </a:schemeClr>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1974E5B2-1EB9-4222-8FAB-65BDC9A9500F}"/>
              </a:ext>
            </a:extLst>
          </p:cNvPr>
          <p:cNvSpPr>
            <a:spLocks noGrp="1"/>
          </p:cNvSpPr>
          <p:nvPr>
            <p:ph idx="1"/>
          </p:nvPr>
        </p:nvSpPr>
        <p:spPr>
          <a:xfrm>
            <a:off x="495300" y="859089"/>
            <a:ext cx="6172200" cy="4873625"/>
          </a:xfrm>
        </p:spPr>
        <p:txBody>
          <a:bodyPr rtlCol="0"/>
          <a:lstStyle>
            <a:lvl1pPr>
              <a:defRPr sz="3200">
                <a:solidFill>
                  <a:schemeClr val="accent3">
                    <a:lumMod val="25000"/>
                  </a:schemeClr>
                </a:solidFill>
              </a:defRPr>
            </a:lvl1pPr>
            <a:lvl2pPr>
              <a:defRPr sz="2800">
                <a:solidFill>
                  <a:schemeClr val="accent3">
                    <a:lumMod val="25000"/>
                  </a:schemeClr>
                </a:solidFill>
              </a:defRPr>
            </a:lvl2pPr>
            <a:lvl3pPr>
              <a:defRPr sz="2400">
                <a:solidFill>
                  <a:schemeClr val="accent3">
                    <a:lumMod val="25000"/>
                  </a:schemeClr>
                </a:solidFill>
              </a:defRPr>
            </a:lvl3pPr>
            <a:lvl4pPr>
              <a:defRPr sz="2000">
                <a:solidFill>
                  <a:schemeClr val="accent3">
                    <a:lumMod val="25000"/>
                  </a:schemeClr>
                </a:solidFill>
              </a:defRPr>
            </a:lvl4pPr>
            <a:lvl5pPr>
              <a:defRPr sz="2000">
                <a:solidFill>
                  <a:schemeClr val="accent3">
                    <a:lumMod val="25000"/>
                  </a:schemeClr>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es-ES" noProof="0"/>
              <a:t>20XX</a:t>
            </a:r>
          </a:p>
        </p:txBody>
      </p:sp>
      <p:sp>
        <p:nvSpPr>
          <p:cNvPr id="6" name="Marcador de pie de página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es-ES" noProof="0"/>
              <a:t>Presentación de la conferencia</a:t>
            </a:r>
          </a:p>
        </p:txBody>
      </p:sp>
      <p:sp>
        <p:nvSpPr>
          <p:cNvPr id="7" name="Marcador de número de diapositiva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2506216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rtlCol="0"/>
          <a:lstStyle>
            <a:lvl1pPr>
              <a:defRPr>
                <a:solidFill>
                  <a:schemeClr val="accent3">
                    <a:lumMod val="25000"/>
                  </a:schemeClr>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D77FFB71-D3BF-4723-8C5E-44AD8F0E924D}"/>
              </a:ext>
            </a:extLst>
          </p:cNvPr>
          <p:cNvSpPr>
            <a:spLocks noGrp="1"/>
          </p:cNvSpPr>
          <p:nvPr>
            <p:ph type="body" idx="1"/>
          </p:nvPr>
        </p:nvSpPr>
        <p:spPr>
          <a:xfrm>
            <a:off x="839788" y="1681163"/>
            <a:ext cx="5157787" cy="823912"/>
          </a:xfrm>
        </p:spPr>
        <p:txBody>
          <a:bodyPr rtlCol="0" anchor="b"/>
          <a:lstStyle>
            <a:lvl1pPr marL="0" indent="0">
              <a:buNone/>
              <a:defRPr sz="2400" b="1">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contenido 3">
            <a:extLst>
              <a:ext uri="{FF2B5EF4-FFF2-40B4-BE49-F238E27FC236}">
                <a16:creationId xmlns:a16="http://schemas.microsoft.com/office/drawing/2014/main" id="{A91BC8B9-8F2B-4131-A090-0ACBEEE80BB7}"/>
              </a:ext>
            </a:extLst>
          </p:cNvPr>
          <p:cNvSpPr>
            <a:spLocks noGrp="1"/>
          </p:cNvSpPr>
          <p:nvPr>
            <p:ph sz="half" idx="2"/>
          </p:nvPr>
        </p:nvSpPr>
        <p:spPr>
          <a:xfrm>
            <a:off x="839788" y="2505075"/>
            <a:ext cx="5157787" cy="368458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contenido 5">
            <a:extLst>
              <a:ext uri="{FF2B5EF4-FFF2-40B4-BE49-F238E27FC236}">
                <a16:creationId xmlns:a16="http://schemas.microsoft.com/office/drawing/2014/main" id="{0596ED23-22F0-421E-849C-630BEABF8BD0}"/>
              </a:ext>
            </a:extLst>
          </p:cNvPr>
          <p:cNvSpPr>
            <a:spLocks noGrp="1"/>
          </p:cNvSpPr>
          <p:nvPr>
            <p:ph sz="quarter" idx="4"/>
          </p:nvPr>
        </p:nvSpPr>
        <p:spPr>
          <a:xfrm>
            <a:off x="6172200" y="2505075"/>
            <a:ext cx="5183188" cy="368458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es-ES" noProof="0"/>
              <a:t>20XX</a:t>
            </a:r>
          </a:p>
        </p:txBody>
      </p:sp>
      <p:sp>
        <p:nvSpPr>
          <p:cNvPr id="8" name="Marcador de pie de página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es-ES" noProof="0"/>
              <a:t>Presentación de la conferencia</a:t>
            </a:r>
          </a:p>
        </p:txBody>
      </p:sp>
      <p:sp>
        <p:nvSpPr>
          <p:cNvPr id="9" name="Marcador de número de diapositiva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692630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conteni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CA106-0FC3-4FE9-9338-4AC3D15608E5}"/>
              </a:ext>
            </a:extLst>
          </p:cNvPr>
          <p:cNvSpPr>
            <a:spLocks noGrp="1"/>
          </p:cNvSpPr>
          <p:nvPr>
            <p:ph type="title"/>
          </p:nvPr>
        </p:nvSpPr>
        <p:spPr/>
        <p:txBody>
          <a:bodyPr rtlCol="0"/>
          <a:lstStyle>
            <a:lvl1pPr>
              <a:defRPr>
                <a:solidFill>
                  <a:schemeClr val="accent3">
                    <a:lumMod val="25000"/>
                  </a:schemeClr>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contenido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rtlCol="0"/>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es-ES" noProof="0"/>
              <a:t>20XX</a:t>
            </a:r>
          </a:p>
        </p:txBody>
      </p:sp>
      <p:sp>
        <p:nvSpPr>
          <p:cNvPr id="6" name="Marcador de pie de página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es-ES" noProof="0"/>
              <a:t>Presentación de la conferencia</a:t>
            </a:r>
          </a:p>
        </p:txBody>
      </p:sp>
      <p:sp>
        <p:nvSpPr>
          <p:cNvPr id="7" name="Marcador de número de diapositiva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48949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Marcador de posición de imagen 7">
            <a:extLst>
              <a:ext uri="{FF2B5EF4-FFF2-40B4-BE49-F238E27FC236}">
                <a16:creationId xmlns:a16="http://schemas.microsoft.com/office/drawing/2014/main" id="{A41CBEE4-3FAE-4685-BA5D-89EE53B32DBC}"/>
              </a:ext>
            </a:extLst>
          </p:cNvPr>
          <p:cNvSpPr>
            <a:spLocks noGrp="1"/>
          </p:cNvSpPr>
          <p:nvPr>
            <p:ph type="pic" sz="quarter" idx="14"/>
          </p:nvPr>
        </p:nvSpPr>
        <p:spPr>
          <a:xfrm>
            <a:off x="1524" y="-76200"/>
            <a:ext cx="12188952"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478251" y="685800"/>
            <a:ext cx="3959352" cy="5486400"/>
          </a:xfrm>
          <a:solidFill>
            <a:schemeClr val="tx2">
              <a:lumMod val="20000"/>
              <a:lumOff val="80000"/>
              <a:alpha val="90000"/>
            </a:schemeClr>
          </a:solidFill>
          <a:ln w="38100" cmpd="sng">
            <a:solidFill>
              <a:schemeClr val="accent5">
                <a:lumMod val="50000"/>
              </a:schemeClr>
            </a:solidFill>
          </a:ln>
        </p:spPr>
        <p:txBody>
          <a:bodyPr lIns="274320" tIns="457200" rIns="274320" rtlCol="0" anchor="t">
            <a:noAutofit/>
          </a:bodyPr>
          <a:lstStyle>
            <a:lvl1pPr algn="ctr">
              <a:defRPr spc="100" baseline="0">
                <a:solidFill>
                  <a:schemeClr val="accent3">
                    <a:lumMod val="25000"/>
                  </a:schemeClr>
                </a:solidFill>
              </a:defRPr>
            </a:lvl1pPr>
          </a:lstStyle>
          <a:p>
            <a:pPr rtl="0"/>
            <a:r>
              <a:rPr lang="es-ES" noProof="0"/>
              <a:t>Hacer clic para editar el título</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lvl1pPr>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
        <p:nvSpPr>
          <p:cNvPr id="9" name="Marcador de texto 8">
            <a:extLst>
              <a:ext uri="{FF2B5EF4-FFF2-40B4-BE49-F238E27FC236}">
                <a16:creationId xmlns:a16="http://schemas.microsoft.com/office/drawing/2014/main" id="{6A67D98D-D4C9-49C3-B1D7-0D6F2D3371BB}"/>
              </a:ext>
            </a:extLst>
          </p:cNvPr>
          <p:cNvSpPr>
            <a:spLocks noGrp="1"/>
          </p:cNvSpPr>
          <p:nvPr>
            <p:ph type="body" sz="quarter" idx="15" hasCustomPrompt="1"/>
          </p:nvPr>
        </p:nvSpPr>
        <p:spPr>
          <a:xfrm>
            <a:off x="592551" y="800100"/>
            <a:ext cx="3730752" cy="5257800"/>
          </a:xfrm>
          <a:ln w="12700">
            <a:solidFill>
              <a:schemeClr val="tx2"/>
            </a:solidFill>
          </a:ln>
        </p:spPr>
        <p:txBody>
          <a:bodyPr lIns="274320" tIns="1371600" rIns="274320" rtlCol="0">
            <a:noAutofit/>
          </a:bodyPr>
          <a:lstStyle>
            <a:lvl1pPr marL="0" indent="0" algn="ctr">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13" name="Title 1" hidden="1">
            <a:extLst>
              <a:ext uri="{FF2B5EF4-FFF2-40B4-BE49-F238E27FC236}">
                <a16:creationId xmlns:a16="http://schemas.microsoft.com/office/drawing/2014/main" id="{3F2612BA-64D8-41EC-9F7A-0615FD68EDCA}"/>
              </a:ext>
            </a:extLst>
          </p:cNvPr>
          <p:cNvSpPr txBox="1">
            <a:spLocks/>
          </p:cNvSpPr>
          <p:nvPr userDrawn="1"/>
        </p:nvSpPr>
        <p:spPr>
          <a:xfrm>
            <a:off x="1005398" y="960120"/>
            <a:ext cx="2971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40" baseline="0">
                <a:solidFill>
                  <a:schemeClr val="accent3">
                    <a:lumMod val="25000"/>
                  </a:schemeClr>
                </a:solidFill>
                <a:latin typeface="+mj-lt"/>
                <a:ea typeface="+mj-ea"/>
                <a:cs typeface="+mj-cs"/>
              </a:defRPr>
            </a:lvl1pPr>
          </a:lstStyle>
          <a:p>
            <a:pPr algn="ctr" rtl="0"/>
            <a:r>
              <a:rPr lang="es" spc="100">
                <a:latin typeface="Elephant Pro" pitchFamily="2" charset="0"/>
              </a:rPr>
              <a:t>Agenda</a:t>
            </a:r>
          </a:p>
        </p:txBody>
      </p:sp>
    </p:spTree>
    <p:extLst>
      <p:ext uri="{BB962C8B-B14F-4D97-AF65-F5344CB8AC3E}">
        <p14:creationId xmlns:p14="http://schemas.microsoft.com/office/powerpoint/2010/main" val="3426776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áfico">
    <p:spTree>
      <p:nvGrpSpPr>
        <p:cNvPr id="1" name=""/>
        <p:cNvGrpSpPr/>
        <p:nvPr/>
      </p:nvGrpSpPr>
      <p:grpSpPr>
        <a:xfrm>
          <a:off x="0" y="0"/>
          <a:ext cx="0" cy="0"/>
          <a:chOff x="0" y="0"/>
          <a:chExt cx="0" cy="0"/>
        </a:xfrm>
      </p:grpSpPr>
      <p:sp>
        <p:nvSpPr>
          <p:cNvPr id="17" name="Título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rtlCol="0"/>
          <a:lstStyle>
            <a:lvl1pPr algn="r">
              <a:defRPr/>
            </a:lvl1pPr>
          </a:lstStyle>
          <a:p>
            <a:pPr rtl="0"/>
            <a:r>
              <a:rPr lang="es-ES" noProof="0"/>
              <a:t>HAGA CLIC PARA AGREGAR UN TÍTULO</a:t>
            </a:r>
          </a:p>
        </p:txBody>
      </p:sp>
      <p:cxnSp>
        <p:nvCxnSpPr>
          <p:cNvPr id="18" name="Conector recto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Haga clic para agregar contenido</a:t>
            </a:r>
          </a:p>
        </p:txBody>
      </p:sp>
      <p:sp>
        <p:nvSpPr>
          <p:cNvPr id="19" name="Marcador de pie de página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rtlCol="0"/>
          <a:lstStyle>
            <a:lvl1pPr>
              <a:defRPr/>
            </a:lvl1pPr>
          </a:lstStyle>
          <a:p>
            <a:pPr rtl="0"/>
            <a:r>
              <a:rPr lang="es-ES" noProof="0"/>
              <a:t>TÍTULO DE LA PRESENTACIÓN</a:t>
            </a:r>
          </a:p>
        </p:txBody>
      </p:sp>
      <p:sp>
        <p:nvSpPr>
          <p:cNvPr id="20" name="Marcador de fecha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rtlCol="0"/>
          <a:lstStyle/>
          <a:p>
            <a:pPr rtl="0"/>
            <a:r>
              <a:rPr lang="es-ES" noProof="0"/>
              <a:t>11/2/20XX</a:t>
            </a:r>
          </a:p>
        </p:txBody>
      </p:sp>
      <p:sp>
        <p:nvSpPr>
          <p:cNvPr id="21" name="Marcador de número de diapositiva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es-ES" noProof="0" smtClean="0"/>
              <a:pPr rtl="0"/>
              <a:t>‹Nº›</a:t>
            </a:fld>
            <a:endParaRPr lang="es-ES" noProof="0"/>
          </a:p>
        </p:txBody>
      </p:sp>
    </p:spTree>
    <p:extLst>
      <p:ext uri="{BB962C8B-B14F-4D97-AF65-F5344CB8AC3E}">
        <p14:creationId xmlns:p14="http://schemas.microsoft.com/office/powerpoint/2010/main" val="448064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1_Contenido con título">
    <p:spTree>
      <p:nvGrpSpPr>
        <p:cNvPr id="1" name=""/>
        <p:cNvGrpSpPr/>
        <p:nvPr/>
      </p:nvGrpSpPr>
      <p:grpSpPr>
        <a:xfrm>
          <a:off x="0" y="0"/>
          <a:ext cx="0" cy="0"/>
          <a:chOff x="0" y="0"/>
          <a:chExt cx="0" cy="0"/>
        </a:xfrm>
      </p:grpSpPr>
      <p:sp>
        <p:nvSpPr>
          <p:cNvPr id="8" name="Forma libre: Forma 7" descr="Etiqueta = Color de énfasis&#10;Tipo = Claro&#10;Objetivo = Relleno">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es-ES" noProof="0">
              <a:solidFill>
                <a:schemeClr val="tx1"/>
              </a:solidFill>
            </a:endParaRPr>
          </a:p>
        </p:txBody>
      </p:sp>
      <p:sp>
        <p:nvSpPr>
          <p:cNvPr id="2" name="Título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rtlCol="0" anchor="b"/>
          <a:lstStyle>
            <a:lvl1pPr>
              <a:defRPr sz="32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775082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9" name="Forma libre: Forma 8" descr="Etiqueta = Color de énfasis&#10;Tipo = Claro&#10;Objetivo = Relleno">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2" name="Título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Tree>
    <p:extLst>
      <p:ext uri="{BB962C8B-B14F-4D97-AF65-F5344CB8AC3E}">
        <p14:creationId xmlns:p14="http://schemas.microsoft.com/office/powerpoint/2010/main" val="200326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Resumen">
    <p:spTree>
      <p:nvGrpSpPr>
        <p:cNvPr id="1" name=""/>
        <p:cNvGrpSpPr/>
        <p:nvPr/>
      </p:nvGrpSpPr>
      <p:grpSpPr>
        <a:xfrm>
          <a:off x="0" y="0"/>
          <a:ext cx="0" cy="0"/>
          <a:chOff x="0" y="0"/>
          <a:chExt cx="0" cy="0"/>
        </a:xfrm>
      </p:grpSpPr>
      <p:sp>
        <p:nvSpPr>
          <p:cNvPr id="8" name="Título 3">
            <a:extLst>
              <a:ext uri="{FF2B5EF4-FFF2-40B4-BE49-F238E27FC236}">
                <a16:creationId xmlns:a16="http://schemas.microsoft.com/office/drawing/2014/main" id="{DDED3827-9034-4290-9283-5879482F34FF}"/>
              </a:ext>
            </a:extLst>
          </p:cNvPr>
          <p:cNvSpPr>
            <a:spLocks noGrp="1"/>
          </p:cNvSpPr>
          <p:nvPr>
            <p:ph type="title"/>
          </p:nvPr>
        </p:nvSpPr>
        <p:spPr>
          <a:xfrm>
            <a:off x="6095491" y="609601"/>
            <a:ext cx="5190969" cy="1216024"/>
          </a:xfrm>
        </p:spPr>
        <p:txBody>
          <a:bodyPr rtlCol="0">
            <a:normAutofit/>
          </a:bodyPr>
          <a:lstStyle/>
          <a:p>
            <a:pPr rtl="0"/>
            <a:r>
              <a:rPr lang="es-ES" noProof="0"/>
              <a:t>Haga clic para modificar el estilo de título del patrón</a:t>
            </a:r>
          </a:p>
        </p:txBody>
      </p:sp>
      <p:sp>
        <p:nvSpPr>
          <p:cNvPr id="9" name="Forma libre: Forma 8">
            <a:extLst>
              <a:ext uri="{FF2B5EF4-FFF2-40B4-BE49-F238E27FC236}">
                <a16:creationId xmlns:a16="http://schemas.microsoft.com/office/drawing/2014/main" id="{E9EAE860-AA99-4AA2-AF58-8DB185C79452}"/>
              </a:ext>
              <a:ext uri="{C183D7F6-B498-43B3-948B-1728B52AA6E4}">
                <adec:decorative xmlns:adec="http://schemas.microsoft.com/office/drawing/2017/decorative" val="1"/>
              </a:ext>
            </a:extLst>
          </p:cNvPr>
          <p:cNvSpPr/>
          <p:nvPr userDrawn="1"/>
        </p:nvSpPr>
        <p:spPr>
          <a:xfrm rot="10800000">
            <a:off x="-2" y="0"/>
            <a:ext cx="5462338" cy="6858000"/>
          </a:xfrm>
          <a:custGeom>
            <a:avLst/>
            <a:gdLst>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500474 w 7853120"/>
              <a:gd name="connsiteY137" fmla="*/ 198977 h 6858000"/>
              <a:gd name="connsiteX138" fmla="*/ 1494568 w 7853120"/>
              <a:gd name="connsiteY138" fmla="*/ 35011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15019 w 7853120"/>
              <a:gd name="connsiteY9" fmla="*/ 672134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35856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23355 w 7885837"/>
              <a:gd name="connsiteY13" fmla="*/ 64050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01978 w 7885837"/>
              <a:gd name="connsiteY13" fmla="*/ 64431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108539 w 7885837"/>
              <a:gd name="connsiteY10" fmla="*/ 66359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94186 w 7980023"/>
              <a:gd name="connsiteY7" fmla="*/ 6801423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62723 w 7980023"/>
              <a:gd name="connsiteY13" fmla="*/ 6453731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80023" h="6858000">
                <a:moveTo>
                  <a:pt x="1624340" y="0"/>
                </a:moveTo>
                <a:lnTo>
                  <a:pt x="7980023" y="0"/>
                </a:lnTo>
                <a:lnTo>
                  <a:pt x="7980023" y="6858000"/>
                </a:lnTo>
                <a:lnTo>
                  <a:pt x="0" y="6858000"/>
                </a:lnTo>
                <a:lnTo>
                  <a:pt x="132132" y="6806542"/>
                </a:lnTo>
                <a:lnTo>
                  <a:pt x="137847" y="6810337"/>
                </a:lnTo>
                <a:lnTo>
                  <a:pt x="89184" y="6811393"/>
                </a:lnTo>
                <a:lnTo>
                  <a:pt x="70391" y="6764316"/>
                </a:lnTo>
                <a:lnTo>
                  <a:pt x="151420" y="6763669"/>
                </a:lnTo>
                <a:lnTo>
                  <a:pt x="151423" y="6695947"/>
                </a:lnTo>
                <a:cubicBezTo>
                  <a:pt x="162004" y="6681098"/>
                  <a:pt x="198681" y="6645366"/>
                  <a:pt x="202725" y="6635929"/>
                </a:cubicBezTo>
                <a:cubicBezTo>
                  <a:pt x="201411" y="6623676"/>
                  <a:pt x="277638" y="6596764"/>
                  <a:pt x="277549" y="6583710"/>
                </a:cubicBezTo>
                <a:cubicBezTo>
                  <a:pt x="286413" y="6523616"/>
                  <a:pt x="251673" y="6579466"/>
                  <a:pt x="279539" y="6538422"/>
                </a:cubicBezTo>
                <a:cubicBezTo>
                  <a:pt x="293078" y="6504360"/>
                  <a:pt x="358272" y="6485885"/>
                  <a:pt x="362723" y="6453731"/>
                </a:cubicBezTo>
                <a:cubicBezTo>
                  <a:pt x="374413" y="6445360"/>
                  <a:pt x="413615" y="6374813"/>
                  <a:pt x="406890" y="6358897"/>
                </a:cubicBezTo>
                <a:cubicBezTo>
                  <a:pt x="419018" y="6336351"/>
                  <a:pt x="502005" y="6300227"/>
                  <a:pt x="512226" y="6282376"/>
                </a:cubicBezTo>
                <a:cubicBezTo>
                  <a:pt x="512445" y="6280426"/>
                  <a:pt x="391418" y="6247554"/>
                  <a:pt x="391637" y="6245603"/>
                </a:cubicBezTo>
                <a:cubicBezTo>
                  <a:pt x="392655" y="6242109"/>
                  <a:pt x="400234" y="6240246"/>
                  <a:pt x="402287" y="6231382"/>
                </a:cubicBezTo>
                <a:cubicBezTo>
                  <a:pt x="413935" y="6214200"/>
                  <a:pt x="426661" y="6166520"/>
                  <a:pt x="438736" y="6150483"/>
                </a:cubicBezTo>
                <a:cubicBezTo>
                  <a:pt x="440343" y="6145383"/>
                  <a:pt x="471207" y="6136064"/>
                  <a:pt x="474738" y="6135150"/>
                </a:cubicBezTo>
                <a:lnTo>
                  <a:pt x="476247" y="6135117"/>
                </a:lnTo>
                <a:lnTo>
                  <a:pt x="461881" y="6094992"/>
                </a:lnTo>
                <a:lnTo>
                  <a:pt x="485909" y="6094804"/>
                </a:lnTo>
                <a:cubicBezTo>
                  <a:pt x="486304" y="6086380"/>
                  <a:pt x="486698" y="6077956"/>
                  <a:pt x="487093" y="6069532"/>
                </a:cubicBezTo>
                <a:lnTo>
                  <a:pt x="489317" y="6057240"/>
                </a:lnTo>
                <a:lnTo>
                  <a:pt x="486626" y="6052194"/>
                </a:lnTo>
                <a:cubicBezTo>
                  <a:pt x="485564" y="6047615"/>
                  <a:pt x="486414" y="6042180"/>
                  <a:pt x="491590" y="6034848"/>
                </a:cubicBezTo>
                <a:lnTo>
                  <a:pt x="492850" y="6016934"/>
                </a:lnTo>
                <a:cubicBezTo>
                  <a:pt x="491858" y="6011232"/>
                  <a:pt x="521519" y="5947109"/>
                  <a:pt x="518320" y="5941839"/>
                </a:cubicBezTo>
                <a:cubicBezTo>
                  <a:pt x="527728" y="5892009"/>
                  <a:pt x="525427" y="5829177"/>
                  <a:pt x="541474" y="5769612"/>
                </a:cubicBezTo>
                <a:cubicBezTo>
                  <a:pt x="573345" y="5674859"/>
                  <a:pt x="616570" y="5546820"/>
                  <a:pt x="643760" y="5483024"/>
                </a:cubicBezTo>
                <a:cubicBezTo>
                  <a:pt x="687129" y="5465021"/>
                  <a:pt x="685969" y="5418016"/>
                  <a:pt x="704612" y="5386836"/>
                </a:cubicBezTo>
                <a:cubicBezTo>
                  <a:pt x="672573" y="5382571"/>
                  <a:pt x="736210" y="5353240"/>
                  <a:pt x="704722" y="5336094"/>
                </a:cubicBezTo>
                <a:cubicBezTo>
                  <a:pt x="709112" y="5330963"/>
                  <a:pt x="714358" y="5326534"/>
                  <a:pt x="719859" y="5322215"/>
                </a:cubicBezTo>
                <a:lnTo>
                  <a:pt x="722724" y="5319945"/>
                </a:lnTo>
                <a:lnTo>
                  <a:pt x="728625" y="5308206"/>
                </a:lnTo>
                <a:lnTo>
                  <a:pt x="737251" y="5308204"/>
                </a:lnTo>
                <a:lnTo>
                  <a:pt x="744068" y="5244688"/>
                </a:lnTo>
                <a:cubicBezTo>
                  <a:pt x="741754" y="5219841"/>
                  <a:pt x="736409" y="5193796"/>
                  <a:pt x="723007" y="5165945"/>
                </a:cubicBezTo>
                <a:cubicBezTo>
                  <a:pt x="714005" y="5153858"/>
                  <a:pt x="715978" y="5135166"/>
                  <a:pt x="727414" y="5124196"/>
                </a:cubicBezTo>
                <a:cubicBezTo>
                  <a:pt x="729382" y="5122308"/>
                  <a:pt x="731564" y="5120724"/>
                  <a:pt x="733886" y="5119497"/>
                </a:cubicBezTo>
                <a:cubicBezTo>
                  <a:pt x="713338" y="5084291"/>
                  <a:pt x="733062" y="5075230"/>
                  <a:pt x="717223" y="5056494"/>
                </a:cubicBezTo>
                <a:cubicBezTo>
                  <a:pt x="722653" y="5015230"/>
                  <a:pt x="752784" y="4991932"/>
                  <a:pt x="739127" y="4974868"/>
                </a:cubicBezTo>
                <a:cubicBezTo>
                  <a:pt x="747068" y="4955744"/>
                  <a:pt x="776644" y="4936770"/>
                  <a:pt x="763081" y="4914948"/>
                </a:cubicBezTo>
                <a:cubicBezTo>
                  <a:pt x="779099" y="4918788"/>
                  <a:pt x="759254" y="4888088"/>
                  <a:pt x="773305" y="4880631"/>
                </a:cubicBezTo>
                <a:cubicBezTo>
                  <a:pt x="778316" y="4859911"/>
                  <a:pt x="788730" y="4824114"/>
                  <a:pt x="793146" y="4790628"/>
                </a:cubicBezTo>
                <a:cubicBezTo>
                  <a:pt x="772519" y="4753454"/>
                  <a:pt x="815026" y="4709732"/>
                  <a:pt x="799802" y="4679718"/>
                </a:cubicBezTo>
                <a:lnTo>
                  <a:pt x="825430" y="4557310"/>
                </a:lnTo>
                <a:cubicBezTo>
                  <a:pt x="836009" y="4523413"/>
                  <a:pt x="802432" y="4537635"/>
                  <a:pt x="840410" y="4508412"/>
                </a:cubicBezTo>
                <a:cubicBezTo>
                  <a:pt x="833896" y="4445321"/>
                  <a:pt x="869756" y="4449367"/>
                  <a:pt x="845542" y="4391240"/>
                </a:cubicBezTo>
                <a:lnTo>
                  <a:pt x="852182" y="4174996"/>
                </a:lnTo>
                <a:cubicBezTo>
                  <a:pt x="862953" y="4139969"/>
                  <a:pt x="857292" y="4130009"/>
                  <a:pt x="863579" y="4078684"/>
                </a:cubicBezTo>
                <a:cubicBezTo>
                  <a:pt x="874385" y="4027210"/>
                  <a:pt x="856366" y="3979051"/>
                  <a:pt x="887954" y="3934323"/>
                </a:cubicBezTo>
                <a:cubicBezTo>
                  <a:pt x="883536" y="3930474"/>
                  <a:pt x="880313" y="3925995"/>
                  <a:pt x="877947" y="3921099"/>
                </a:cubicBezTo>
                <a:lnTo>
                  <a:pt x="873349" y="3906233"/>
                </a:lnTo>
                <a:lnTo>
                  <a:pt x="874786" y="3904422"/>
                </a:lnTo>
                <a:cubicBezTo>
                  <a:pt x="878047" y="3896214"/>
                  <a:pt x="877547" y="3891016"/>
                  <a:pt x="875386" y="3887163"/>
                </a:cubicBezTo>
                <a:lnTo>
                  <a:pt x="871518" y="3883366"/>
                </a:lnTo>
                <a:lnTo>
                  <a:pt x="865200" y="3808615"/>
                </a:lnTo>
                <a:lnTo>
                  <a:pt x="890414" y="3801218"/>
                </a:lnTo>
                <a:cubicBezTo>
                  <a:pt x="898964" y="3789082"/>
                  <a:pt x="908634" y="3753967"/>
                  <a:pt x="916505" y="3735794"/>
                </a:cubicBezTo>
                <a:cubicBezTo>
                  <a:pt x="915058" y="3723991"/>
                  <a:pt x="914130" y="3711671"/>
                  <a:pt x="913893" y="3699097"/>
                </a:cubicBezTo>
                <a:lnTo>
                  <a:pt x="914187" y="3691697"/>
                </a:lnTo>
                <a:lnTo>
                  <a:pt x="914531" y="3691546"/>
                </a:lnTo>
                <a:cubicBezTo>
                  <a:pt x="915319" y="3689926"/>
                  <a:pt x="915686" y="3687488"/>
                  <a:pt x="915517" y="3683730"/>
                </a:cubicBezTo>
                <a:lnTo>
                  <a:pt x="914724" y="3678210"/>
                </a:lnTo>
                <a:lnTo>
                  <a:pt x="961701" y="3622140"/>
                </a:lnTo>
                <a:cubicBezTo>
                  <a:pt x="975640" y="3587061"/>
                  <a:pt x="979994" y="3573862"/>
                  <a:pt x="1003428" y="3534890"/>
                </a:cubicBezTo>
                <a:cubicBezTo>
                  <a:pt x="1016574" y="3502088"/>
                  <a:pt x="1036805" y="3477721"/>
                  <a:pt x="1040894" y="3446748"/>
                </a:cubicBezTo>
                <a:cubicBezTo>
                  <a:pt x="1052479" y="3438695"/>
                  <a:pt x="1059489" y="3429320"/>
                  <a:pt x="1052591" y="3413985"/>
                </a:cubicBezTo>
                <a:cubicBezTo>
                  <a:pt x="1067970" y="3384791"/>
                  <a:pt x="1086321" y="3384396"/>
                  <a:pt x="1081677" y="3359338"/>
                </a:cubicBezTo>
                <a:cubicBezTo>
                  <a:pt x="1113360" y="3353444"/>
                  <a:pt x="1104181" y="3348054"/>
                  <a:pt x="1100102" y="3336636"/>
                </a:cubicBezTo>
                <a:cubicBezTo>
                  <a:pt x="1100079" y="3336171"/>
                  <a:pt x="1100055" y="3335707"/>
                  <a:pt x="1100032" y="3335242"/>
                </a:cubicBezTo>
                <a:lnTo>
                  <a:pt x="1104519" y="3334506"/>
                </a:lnTo>
                <a:lnTo>
                  <a:pt x="1108049" y="3330362"/>
                </a:lnTo>
                <a:lnTo>
                  <a:pt x="1112079" y="3316492"/>
                </a:lnTo>
                <a:lnTo>
                  <a:pt x="1112670" y="3310855"/>
                </a:lnTo>
                <a:cubicBezTo>
                  <a:pt x="1113422" y="3307128"/>
                  <a:pt x="1114364" y="3304853"/>
                  <a:pt x="1115504" y="3303502"/>
                </a:cubicBezTo>
                <a:lnTo>
                  <a:pt x="1115868" y="3303456"/>
                </a:lnTo>
                <a:lnTo>
                  <a:pt x="1117945" y="3296306"/>
                </a:lnTo>
                <a:cubicBezTo>
                  <a:pt x="1120779" y="3283935"/>
                  <a:pt x="1122897" y="3271607"/>
                  <a:pt x="1124395" y="3259631"/>
                </a:cubicBezTo>
                <a:cubicBezTo>
                  <a:pt x="1144329" y="3258025"/>
                  <a:pt x="1140070" y="3209319"/>
                  <a:pt x="1169437" y="3227829"/>
                </a:cubicBezTo>
                <a:cubicBezTo>
                  <a:pt x="1172377" y="3212096"/>
                  <a:pt x="1162844" y="3197427"/>
                  <a:pt x="1181330" y="3211605"/>
                </a:cubicBezTo>
                <a:cubicBezTo>
                  <a:pt x="1182880" y="3206694"/>
                  <a:pt x="1185735" y="3204534"/>
                  <a:pt x="1189252" y="3203657"/>
                </a:cubicBezTo>
                <a:lnTo>
                  <a:pt x="1190760" y="3203625"/>
                </a:lnTo>
                <a:lnTo>
                  <a:pt x="1199962" y="3164801"/>
                </a:lnTo>
                <a:cubicBezTo>
                  <a:pt x="1200264" y="3156687"/>
                  <a:pt x="1200565" y="3148573"/>
                  <a:pt x="1200867" y="3140459"/>
                </a:cubicBezTo>
                <a:lnTo>
                  <a:pt x="1202949" y="3128619"/>
                </a:lnTo>
                <a:lnTo>
                  <a:pt x="1200205" y="3123757"/>
                </a:lnTo>
                <a:cubicBezTo>
                  <a:pt x="1199091" y="3119348"/>
                  <a:pt x="1199880" y="3114114"/>
                  <a:pt x="1204970" y="3107053"/>
                </a:cubicBezTo>
                <a:lnTo>
                  <a:pt x="1206773" y="3105708"/>
                </a:lnTo>
                <a:cubicBezTo>
                  <a:pt x="1206525" y="3100405"/>
                  <a:pt x="1206276" y="3095101"/>
                  <a:pt x="1206028" y="3089798"/>
                </a:cubicBezTo>
                <a:cubicBezTo>
                  <a:pt x="1204975" y="3084307"/>
                  <a:pt x="1203006" y="3078968"/>
                  <a:pt x="1199753" y="3073892"/>
                </a:cubicBezTo>
                <a:cubicBezTo>
                  <a:pt x="1240588" y="3039515"/>
                  <a:pt x="1235210" y="2987050"/>
                  <a:pt x="1257977" y="2939902"/>
                </a:cubicBezTo>
                <a:cubicBezTo>
                  <a:pt x="1261623" y="2932662"/>
                  <a:pt x="1272171" y="2848651"/>
                  <a:pt x="1259084" y="2801843"/>
                </a:cubicBezTo>
                <a:cubicBezTo>
                  <a:pt x="1261710" y="2779194"/>
                  <a:pt x="1260063" y="2798580"/>
                  <a:pt x="1291951" y="2729696"/>
                </a:cubicBezTo>
                <a:cubicBezTo>
                  <a:pt x="1294720" y="2711201"/>
                  <a:pt x="1326484" y="2667348"/>
                  <a:pt x="1336103" y="2682866"/>
                </a:cubicBezTo>
                <a:cubicBezTo>
                  <a:pt x="1327276" y="2618810"/>
                  <a:pt x="1375294" y="2590047"/>
                  <a:pt x="1384457" y="2526390"/>
                </a:cubicBezTo>
                <a:cubicBezTo>
                  <a:pt x="1427584" y="2509077"/>
                  <a:pt x="1392282" y="2513023"/>
                  <a:pt x="1410558" y="2483002"/>
                </a:cubicBezTo>
                <a:cubicBezTo>
                  <a:pt x="1378504" y="2478874"/>
                  <a:pt x="1441751" y="2450659"/>
                  <a:pt x="1410103" y="2434127"/>
                </a:cubicBezTo>
                <a:cubicBezTo>
                  <a:pt x="1414431" y="2429186"/>
                  <a:pt x="1419622" y="2424923"/>
                  <a:pt x="1425070" y="2420768"/>
                </a:cubicBezTo>
                <a:lnTo>
                  <a:pt x="1427908" y="2418582"/>
                </a:lnTo>
                <a:lnTo>
                  <a:pt x="1433672" y="2407279"/>
                </a:lnTo>
                <a:lnTo>
                  <a:pt x="1442289" y="2407282"/>
                </a:lnTo>
                <a:lnTo>
                  <a:pt x="1455974" y="2392557"/>
                </a:lnTo>
                <a:cubicBezTo>
                  <a:pt x="1460018" y="2386551"/>
                  <a:pt x="1463107" y="2379509"/>
                  <a:pt x="1464630" y="2370864"/>
                </a:cubicBezTo>
                <a:lnTo>
                  <a:pt x="1522314" y="2202566"/>
                </a:lnTo>
                <a:cubicBezTo>
                  <a:pt x="1527106" y="2194430"/>
                  <a:pt x="1526489" y="2183277"/>
                  <a:pt x="1538623" y="2182184"/>
                </a:cubicBezTo>
                <a:cubicBezTo>
                  <a:pt x="1553760" y="2179059"/>
                  <a:pt x="1542407" y="2143133"/>
                  <a:pt x="1556663" y="2151646"/>
                </a:cubicBezTo>
                <a:lnTo>
                  <a:pt x="1600318" y="2025678"/>
                </a:lnTo>
                <a:lnTo>
                  <a:pt x="1608967" y="1908118"/>
                </a:lnTo>
                <a:lnTo>
                  <a:pt x="1618408" y="1721725"/>
                </a:lnTo>
                <a:cubicBezTo>
                  <a:pt x="1616185" y="1710244"/>
                  <a:pt x="1616662" y="1699865"/>
                  <a:pt x="1618819" y="1690229"/>
                </a:cubicBezTo>
                <a:lnTo>
                  <a:pt x="1628779" y="1664519"/>
                </a:lnTo>
                <a:lnTo>
                  <a:pt x="1639464" y="1659741"/>
                </a:lnTo>
                <a:lnTo>
                  <a:pt x="1641233" y="1642638"/>
                </a:lnTo>
                <a:lnTo>
                  <a:pt x="1643710" y="1638374"/>
                </a:lnTo>
                <a:cubicBezTo>
                  <a:pt x="1642186" y="1623558"/>
                  <a:pt x="1632070" y="1579162"/>
                  <a:pt x="1632084" y="1553747"/>
                </a:cubicBezTo>
                <a:cubicBezTo>
                  <a:pt x="1640456" y="1506669"/>
                  <a:pt x="1598558" y="1531113"/>
                  <a:pt x="1643796" y="1485881"/>
                </a:cubicBezTo>
                <a:cubicBezTo>
                  <a:pt x="1624858" y="1402479"/>
                  <a:pt x="1665635" y="1293819"/>
                  <a:pt x="1624197" y="1219904"/>
                </a:cubicBezTo>
                <a:cubicBezTo>
                  <a:pt x="1628256" y="1151825"/>
                  <a:pt x="1614523" y="1131365"/>
                  <a:pt x="1611125" y="1079200"/>
                </a:cubicBezTo>
                <a:cubicBezTo>
                  <a:pt x="1604986" y="1008575"/>
                  <a:pt x="1550313" y="937246"/>
                  <a:pt x="1603801" y="906926"/>
                </a:cubicBezTo>
                <a:lnTo>
                  <a:pt x="1596871" y="693671"/>
                </a:lnTo>
                <a:lnTo>
                  <a:pt x="1588375" y="674509"/>
                </a:lnTo>
                <a:lnTo>
                  <a:pt x="1589972" y="671854"/>
                </a:lnTo>
                <a:cubicBezTo>
                  <a:pt x="1592920" y="660342"/>
                  <a:pt x="1591406" y="653465"/>
                  <a:pt x="1587929" y="648655"/>
                </a:cubicBezTo>
                <a:lnTo>
                  <a:pt x="1582211" y="644194"/>
                </a:lnTo>
                <a:lnTo>
                  <a:pt x="1579157" y="628473"/>
                </a:lnTo>
                <a:lnTo>
                  <a:pt x="1561622" y="545150"/>
                </a:lnTo>
                <a:lnTo>
                  <a:pt x="1563476" y="544275"/>
                </a:lnTo>
                <a:cubicBezTo>
                  <a:pt x="1572747" y="526653"/>
                  <a:pt x="1579298" y="492024"/>
                  <a:pt x="1586685" y="466430"/>
                </a:cubicBezTo>
                <a:cubicBezTo>
                  <a:pt x="1582840" y="450867"/>
                  <a:pt x="1610171" y="407510"/>
                  <a:pt x="1607797" y="390714"/>
                </a:cubicBezTo>
                <a:cubicBezTo>
                  <a:pt x="1607521" y="387397"/>
                  <a:pt x="1607246" y="384081"/>
                  <a:pt x="1606970" y="380764"/>
                </a:cubicBezTo>
                <a:lnTo>
                  <a:pt x="1540890" y="399555"/>
                </a:lnTo>
                <a:cubicBezTo>
                  <a:pt x="1541661" y="397262"/>
                  <a:pt x="1541746" y="387588"/>
                  <a:pt x="1540905" y="382586"/>
                </a:cubicBezTo>
                <a:lnTo>
                  <a:pt x="1529454" y="305471"/>
                </a:lnTo>
                <a:lnTo>
                  <a:pt x="1571859" y="211274"/>
                </a:lnTo>
                <a:cubicBezTo>
                  <a:pt x="1577697" y="181775"/>
                  <a:pt x="1574034" y="164976"/>
                  <a:pt x="1579872" y="135477"/>
                </a:cubicBezTo>
                <a:cubicBezTo>
                  <a:pt x="1577903" y="80822"/>
                  <a:pt x="1629791" y="97694"/>
                  <a:pt x="1621471" y="35011"/>
                </a:cubicBezTo>
                <a:lnTo>
                  <a:pt x="162434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0" name="Forma libre: Forma 9">
            <a:extLst>
              <a:ext uri="{FF2B5EF4-FFF2-40B4-BE49-F238E27FC236}">
                <a16:creationId xmlns:a16="http://schemas.microsoft.com/office/drawing/2014/main" id="{FF861025-1719-42FD-BBEB-64F486BE0801}"/>
              </a:ext>
              <a:ext uri="{C183D7F6-B498-43B3-948B-1728B52AA6E4}">
                <adec:decorative xmlns:adec="http://schemas.microsoft.com/office/drawing/2017/decorative" val="1"/>
              </a:ext>
            </a:extLst>
          </p:cNvPr>
          <p:cNvSpPr/>
          <p:nvPr userDrawn="1"/>
        </p:nvSpPr>
        <p:spPr>
          <a:xfrm>
            <a:off x="526312" y="454550"/>
            <a:ext cx="5045148" cy="594360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1" name="Rectángulo 6">
            <a:extLst>
              <a:ext uri="{FF2B5EF4-FFF2-40B4-BE49-F238E27FC236}">
                <a16:creationId xmlns:a16="http://schemas.microsoft.com/office/drawing/2014/main" id="{FB5281A5-738F-4421-9D42-84CA9A8692F5}"/>
              </a:ext>
              <a:ext uri="{C183D7F6-B498-43B3-948B-1728B52AA6E4}">
                <adec:decorative xmlns:adec="http://schemas.microsoft.com/office/drawing/2017/decorative" val="1"/>
              </a:ext>
            </a:extLst>
          </p:cNvPr>
          <p:cNvSpPr/>
          <p:nvPr userDrawn="1"/>
        </p:nvSpPr>
        <p:spPr>
          <a:xfrm>
            <a:off x="2339455" y="186966"/>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5" name="Marcador de posición de imagen 20">
            <a:extLst>
              <a:ext uri="{FF2B5EF4-FFF2-40B4-BE49-F238E27FC236}">
                <a16:creationId xmlns:a16="http://schemas.microsoft.com/office/drawing/2014/main" id="{ACD4D9FC-DAB8-4FDD-928D-40EC8DF87FCB}"/>
              </a:ext>
            </a:extLst>
          </p:cNvPr>
          <p:cNvSpPr>
            <a:spLocks noGrp="1"/>
          </p:cNvSpPr>
          <p:nvPr>
            <p:ph type="pic" sz="quarter" idx="13" hasCustomPrompt="1"/>
          </p:nvPr>
        </p:nvSpPr>
        <p:spPr>
          <a:xfrm>
            <a:off x="801711" y="724530"/>
            <a:ext cx="2122242" cy="2599357"/>
          </a:xfrm>
        </p:spPr>
        <p:txBody>
          <a:bodyPr rtlCol="0"/>
          <a:lstStyle>
            <a:lvl1pPr marL="0" indent="0" algn="ctr">
              <a:buNone/>
              <a:defRPr/>
            </a:lvl1pPr>
          </a:lstStyle>
          <a:p>
            <a:pPr rtl="0"/>
            <a:r>
              <a:rPr lang="es-ES" noProof="0"/>
              <a:t>Haga clic para agregar foto</a:t>
            </a:r>
          </a:p>
        </p:txBody>
      </p:sp>
      <p:sp>
        <p:nvSpPr>
          <p:cNvPr id="26" name="Marcador de posición de imagen 20">
            <a:extLst>
              <a:ext uri="{FF2B5EF4-FFF2-40B4-BE49-F238E27FC236}">
                <a16:creationId xmlns:a16="http://schemas.microsoft.com/office/drawing/2014/main" id="{D9ABF72E-D2F2-4447-BF2A-6F05FE4FD6DA}"/>
              </a:ext>
            </a:extLst>
          </p:cNvPr>
          <p:cNvSpPr>
            <a:spLocks noGrp="1"/>
          </p:cNvSpPr>
          <p:nvPr>
            <p:ph type="pic" sz="quarter" idx="14" hasCustomPrompt="1"/>
          </p:nvPr>
        </p:nvSpPr>
        <p:spPr>
          <a:xfrm>
            <a:off x="3187309" y="724530"/>
            <a:ext cx="2122242" cy="2599357"/>
          </a:xfrm>
        </p:spPr>
        <p:txBody>
          <a:bodyPr rtlCol="0"/>
          <a:lstStyle>
            <a:lvl1pPr marL="0" indent="0" algn="ctr">
              <a:buNone/>
              <a:defRPr/>
            </a:lvl1pPr>
          </a:lstStyle>
          <a:p>
            <a:pPr rtl="0"/>
            <a:r>
              <a:rPr lang="es-ES" noProof="0"/>
              <a:t>Haga clic para agregar foto</a:t>
            </a:r>
          </a:p>
        </p:txBody>
      </p:sp>
      <p:sp>
        <p:nvSpPr>
          <p:cNvPr id="27" name="Marcador de posición de imagen 20">
            <a:extLst>
              <a:ext uri="{FF2B5EF4-FFF2-40B4-BE49-F238E27FC236}">
                <a16:creationId xmlns:a16="http://schemas.microsoft.com/office/drawing/2014/main" id="{2F0F37A1-4DF5-4621-9E37-D1CC2342A56F}"/>
              </a:ext>
            </a:extLst>
          </p:cNvPr>
          <p:cNvSpPr>
            <a:spLocks noGrp="1"/>
          </p:cNvSpPr>
          <p:nvPr>
            <p:ph type="pic" sz="quarter" idx="15" hasCustomPrompt="1"/>
          </p:nvPr>
        </p:nvSpPr>
        <p:spPr>
          <a:xfrm>
            <a:off x="801710" y="3593830"/>
            <a:ext cx="2122242" cy="2534378"/>
          </a:xfrm>
        </p:spPr>
        <p:txBody>
          <a:bodyPr rtlCol="0"/>
          <a:lstStyle>
            <a:lvl1pPr marL="0" indent="0" algn="ctr">
              <a:buNone/>
              <a:defRPr/>
            </a:lvl1pPr>
          </a:lstStyle>
          <a:p>
            <a:pPr rtl="0"/>
            <a:r>
              <a:rPr lang="es-ES" noProof="0"/>
              <a:t>Haga clic para agregar foto</a:t>
            </a:r>
          </a:p>
        </p:txBody>
      </p:sp>
      <p:sp>
        <p:nvSpPr>
          <p:cNvPr id="28" name="Marcador de posición de imagen 20">
            <a:extLst>
              <a:ext uri="{FF2B5EF4-FFF2-40B4-BE49-F238E27FC236}">
                <a16:creationId xmlns:a16="http://schemas.microsoft.com/office/drawing/2014/main" id="{8C685007-8C22-443A-BE57-85A48662482F}"/>
              </a:ext>
            </a:extLst>
          </p:cNvPr>
          <p:cNvSpPr>
            <a:spLocks noGrp="1"/>
          </p:cNvSpPr>
          <p:nvPr>
            <p:ph type="pic" sz="quarter" idx="16" hasCustomPrompt="1"/>
          </p:nvPr>
        </p:nvSpPr>
        <p:spPr>
          <a:xfrm>
            <a:off x="3182643" y="3593830"/>
            <a:ext cx="2122242" cy="2534378"/>
          </a:xfrm>
        </p:spPr>
        <p:txBody>
          <a:bodyPr rtlCol="0"/>
          <a:lstStyle>
            <a:lvl1pPr marL="0" indent="0" algn="ctr">
              <a:buNone/>
              <a:defRPr/>
            </a:lvl1pPr>
          </a:lstStyle>
          <a:p>
            <a:pPr rtl="0"/>
            <a:r>
              <a:rPr lang="es-ES" noProof="0"/>
              <a:t>Haga clic para agregar foto</a:t>
            </a:r>
          </a:p>
        </p:txBody>
      </p:sp>
      <p:sp>
        <p:nvSpPr>
          <p:cNvPr id="14" name="Marcador de contenido 5">
            <a:extLst>
              <a:ext uri="{FF2B5EF4-FFF2-40B4-BE49-F238E27FC236}">
                <a16:creationId xmlns:a16="http://schemas.microsoft.com/office/drawing/2014/main" id="{3494C765-0916-4EB3-A106-4EE989AD902D}"/>
              </a:ext>
            </a:extLst>
          </p:cNvPr>
          <p:cNvSpPr>
            <a:spLocks noGrp="1"/>
          </p:cNvSpPr>
          <p:nvPr>
            <p:ph idx="1"/>
          </p:nvPr>
        </p:nvSpPr>
        <p:spPr>
          <a:xfrm>
            <a:off x="6095999" y="2147355"/>
            <a:ext cx="5045149" cy="4107021"/>
          </a:xfrm>
        </p:spPr>
        <p:txBody>
          <a:bodyPr rtlCol="0"/>
          <a:lstStyle>
            <a:lvl1pPr marL="0" indent="0">
              <a:buNone/>
              <a:defRPr/>
            </a:lvl1pPr>
          </a:lstStyle>
          <a:p>
            <a:pPr lvl="0" rtl="0"/>
            <a:r>
              <a:rPr lang="es-ES" noProof="0"/>
              <a:t>Haga clic para modificar los estilos de texto del patrón</a:t>
            </a:r>
          </a:p>
        </p:txBody>
      </p:sp>
      <p:sp>
        <p:nvSpPr>
          <p:cNvPr id="15" name="Marcador de pie de página 17">
            <a:extLst>
              <a:ext uri="{FF2B5EF4-FFF2-40B4-BE49-F238E27FC236}">
                <a16:creationId xmlns:a16="http://schemas.microsoft.com/office/drawing/2014/main" id="{C51070D0-48FE-47F4-9654-246F3D4083EF}"/>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18" name="Marcador de número de diapositiva 18">
            <a:extLst>
              <a:ext uri="{FF2B5EF4-FFF2-40B4-BE49-F238E27FC236}">
                <a16:creationId xmlns:a16="http://schemas.microsoft.com/office/drawing/2014/main" id="{D705FA93-7DE4-4F91-BD9C-A7A25372DDBA}"/>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B9BEB33-D6AC-4C86-9A2A-0FA8A87193B2}"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9" name="Marcador de fecha 16">
            <a:extLst>
              <a:ext uri="{FF2B5EF4-FFF2-40B4-BE49-F238E27FC236}">
                <a16:creationId xmlns:a16="http://schemas.microsoft.com/office/drawing/2014/main" id="{C4F3A1D4-1535-400A-AC07-233D6F875A96}"/>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545709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58" name="Rectángulo 57">
            <a:extLst>
              <a:ext uri="{FF2B5EF4-FFF2-40B4-BE49-F238E27FC236}">
                <a16:creationId xmlns:a16="http://schemas.microsoft.com/office/drawing/2014/main" id="{56E4E501-35F4-4853-B201-F5B8E672304F}"/>
              </a:ext>
            </a:extLst>
          </p:cNvPr>
          <p:cNvSpPr/>
          <p:nvPr userDrawn="1"/>
        </p:nvSpPr>
        <p:spPr>
          <a:xfrm>
            <a:off x="-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Forma libre: Forma 47">
            <a:extLst>
              <a:ext uri="{FF2B5EF4-FFF2-40B4-BE49-F238E27FC236}">
                <a16:creationId xmlns:a16="http://schemas.microsoft.com/office/drawing/2014/main" id="{E06E6322-04D4-4AF7-B9D8-27972C61BF01}"/>
              </a:ext>
              <a:ext uri="{C183D7F6-B498-43B3-948B-1728B52AA6E4}">
                <adec:decorative xmlns:adec="http://schemas.microsoft.com/office/drawing/2017/decorative" val="1"/>
              </a:ext>
            </a:extLst>
          </p:cNvPr>
          <p:cNvSpPr/>
          <p:nvPr userDrawn="1"/>
        </p:nvSpPr>
        <p:spPr>
          <a:xfrm>
            <a:off x="4716797" y="5064781"/>
            <a:ext cx="5311" cy="1673"/>
          </a:xfrm>
          <a:custGeom>
            <a:avLst/>
            <a:gdLst>
              <a:gd name="connsiteX0" fmla="*/ 5040 w 5311"/>
              <a:gd name="connsiteY0" fmla="*/ 0 h 1673"/>
              <a:gd name="connsiteX1" fmla="*/ 5311 w 5311"/>
              <a:gd name="connsiteY1" fmla="*/ 504 h 1673"/>
              <a:gd name="connsiteX2" fmla="*/ 633 w 5311"/>
              <a:gd name="connsiteY2" fmla="*/ 1238 h 1673"/>
              <a:gd name="connsiteX3" fmla="*/ 5040 w 5311"/>
              <a:gd name="connsiteY3" fmla="*/ 0 h 1673"/>
            </a:gdLst>
            <a:ahLst/>
            <a:cxnLst>
              <a:cxn ang="0">
                <a:pos x="connsiteX0" y="connsiteY0"/>
              </a:cxn>
              <a:cxn ang="0">
                <a:pos x="connsiteX1" y="connsiteY1"/>
              </a:cxn>
              <a:cxn ang="0">
                <a:pos x="connsiteX2" y="connsiteY2"/>
              </a:cxn>
              <a:cxn ang="0">
                <a:pos x="connsiteX3" y="connsiteY3"/>
              </a:cxn>
            </a:cxnLst>
            <a:rect l="l" t="t" r="r" b="b"/>
            <a:pathLst>
              <a:path w="5311" h="1673">
                <a:moveTo>
                  <a:pt x="5040" y="0"/>
                </a:moveTo>
                <a:lnTo>
                  <a:pt x="5311" y="504"/>
                </a:lnTo>
                <a:cubicBezTo>
                  <a:pt x="3865" y="1390"/>
                  <a:pt x="-1892" y="2201"/>
                  <a:pt x="633" y="1238"/>
                </a:cubicBezTo>
                <a:lnTo>
                  <a:pt x="5040" y="0"/>
                </a:lnTo>
                <a:close/>
              </a:path>
            </a:pathLst>
          </a:custGeom>
          <a:solidFill>
            <a:srgbClr val="8276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57" name="Forma libre: Forma 56">
            <a:extLst>
              <a:ext uri="{FF2B5EF4-FFF2-40B4-BE49-F238E27FC236}">
                <a16:creationId xmlns:a16="http://schemas.microsoft.com/office/drawing/2014/main" id="{D14F34EE-2765-4E68-817F-8FACFF30FD39}"/>
              </a:ext>
              <a:ext uri="{C183D7F6-B498-43B3-948B-1728B52AA6E4}">
                <adec:decorative xmlns:adec="http://schemas.microsoft.com/office/drawing/2017/decorative" val="1"/>
              </a:ext>
            </a:extLst>
          </p:cNvPr>
          <p:cNvSpPr/>
          <p:nvPr userDrawn="1"/>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55" name="Marcador de posición de imagen 54">
            <a:extLst>
              <a:ext uri="{FF2B5EF4-FFF2-40B4-BE49-F238E27FC236}">
                <a16:creationId xmlns:a16="http://schemas.microsoft.com/office/drawing/2014/main" id="{F3CA1D1D-8AC9-4DC2-B4AE-56AEBDEFC7BA}"/>
              </a:ext>
            </a:extLst>
          </p:cNvPr>
          <p:cNvSpPr>
            <a:spLocks noGrp="1"/>
          </p:cNvSpPr>
          <p:nvPr>
            <p:ph type="pic" sz="quarter" idx="10" hasCustomPrompt="1"/>
          </p:nvPr>
        </p:nvSpPr>
        <p:spPr>
          <a:xfrm>
            <a:off x="1" y="0"/>
            <a:ext cx="12191999" cy="6062663"/>
          </a:xfrm>
          <a:custGeom>
            <a:avLst/>
            <a:gdLst>
              <a:gd name="connsiteX0" fmla="*/ 0 w 12191999"/>
              <a:gd name="connsiteY0" fmla="*/ 0 h 6062663"/>
              <a:gd name="connsiteX1" fmla="*/ 12191999 w 12191999"/>
              <a:gd name="connsiteY1" fmla="*/ 0 h 6062663"/>
              <a:gd name="connsiteX2" fmla="*/ 12191999 w 12191999"/>
              <a:gd name="connsiteY2" fmla="*/ 6062663 h 6062663"/>
              <a:gd name="connsiteX3" fmla="*/ 12191998 w 12191999"/>
              <a:gd name="connsiteY3" fmla="*/ 6062663 h 6062663"/>
              <a:gd name="connsiteX4" fmla="*/ 12191998 w 12191999"/>
              <a:gd name="connsiteY4" fmla="*/ 5840727 h 6062663"/>
              <a:gd name="connsiteX5" fmla="*/ 12140859 w 12191999"/>
              <a:gd name="connsiteY5" fmla="*/ 5858383 h 6062663"/>
              <a:gd name="connsiteX6" fmla="*/ 12080160 w 12191999"/>
              <a:gd name="connsiteY6" fmla="*/ 5909745 h 6062663"/>
              <a:gd name="connsiteX7" fmla="*/ 11917884 w 12191999"/>
              <a:gd name="connsiteY7" fmla="*/ 5942135 h 6062663"/>
              <a:gd name="connsiteX8" fmla="*/ 11894609 w 12191999"/>
              <a:gd name="connsiteY8" fmla="*/ 5962515 h 6062663"/>
              <a:gd name="connsiteX9" fmla="*/ 11712378 w 12191999"/>
              <a:gd name="connsiteY9" fmla="*/ 5870180 h 6062663"/>
              <a:gd name="connsiteX10" fmla="*/ 11585365 w 12191999"/>
              <a:gd name="connsiteY10" fmla="*/ 5830666 h 6062663"/>
              <a:gd name="connsiteX11" fmla="*/ 11516469 w 12191999"/>
              <a:gd name="connsiteY11" fmla="*/ 5760136 h 6062663"/>
              <a:gd name="connsiteX12" fmla="*/ 11462691 w 12191999"/>
              <a:gd name="connsiteY12" fmla="*/ 5710886 h 6062663"/>
              <a:gd name="connsiteX13" fmla="*/ 11369711 w 12191999"/>
              <a:gd name="connsiteY13" fmla="*/ 5654352 h 6062663"/>
              <a:gd name="connsiteX14" fmla="*/ 11273968 w 12191999"/>
              <a:gd name="connsiteY14" fmla="*/ 5599478 h 6062663"/>
              <a:gd name="connsiteX15" fmla="*/ 11195083 w 12191999"/>
              <a:gd name="connsiteY15" fmla="*/ 5580148 h 6062663"/>
              <a:gd name="connsiteX16" fmla="*/ 11143407 w 12191999"/>
              <a:gd name="connsiteY16" fmla="*/ 5580743 h 6062663"/>
              <a:gd name="connsiteX17" fmla="*/ 11085934 w 12191999"/>
              <a:gd name="connsiteY17" fmla="*/ 5572237 h 6062663"/>
              <a:gd name="connsiteX18" fmla="*/ 11030952 w 12191999"/>
              <a:gd name="connsiteY18" fmla="*/ 5569587 h 6062663"/>
              <a:gd name="connsiteX19" fmla="*/ 10951059 w 12191999"/>
              <a:gd name="connsiteY19" fmla="*/ 5573961 h 6062663"/>
              <a:gd name="connsiteX20" fmla="*/ 10857720 w 12191999"/>
              <a:gd name="connsiteY20" fmla="*/ 5561929 h 6062663"/>
              <a:gd name="connsiteX21" fmla="*/ 10644615 w 12191999"/>
              <a:gd name="connsiteY21" fmla="*/ 5505722 h 6062663"/>
              <a:gd name="connsiteX22" fmla="*/ 10519276 w 12191999"/>
              <a:gd name="connsiteY22" fmla="*/ 5487102 h 6062663"/>
              <a:gd name="connsiteX23" fmla="*/ 10445980 w 12191999"/>
              <a:gd name="connsiteY23" fmla="*/ 5485210 h 6062663"/>
              <a:gd name="connsiteX24" fmla="*/ 10383864 w 12191999"/>
              <a:gd name="connsiteY24" fmla="*/ 5481672 h 6062663"/>
              <a:gd name="connsiteX25" fmla="*/ 10336851 w 12191999"/>
              <a:gd name="connsiteY25" fmla="*/ 5481110 h 6062663"/>
              <a:gd name="connsiteX26" fmla="*/ 10261097 w 12191999"/>
              <a:gd name="connsiteY26" fmla="*/ 5472142 h 6062663"/>
              <a:gd name="connsiteX27" fmla="*/ 10126496 w 12191999"/>
              <a:gd name="connsiteY27" fmla="*/ 5461552 h 6062663"/>
              <a:gd name="connsiteX28" fmla="*/ 10082165 w 12191999"/>
              <a:gd name="connsiteY28" fmla="*/ 5459626 h 6062663"/>
              <a:gd name="connsiteX29" fmla="*/ 10039236 w 12191999"/>
              <a:gd name="connsiteY29" fmla="*/ 5461156 h 6062663"/>
              <a:gd name="connsiteX30" fmla="*/ 9960015 w 12191999"/>
              <a:gd name="connsiteY30" fmla="*/ 5446888 h 6062663"/>
              <a:gd name="connsiteX31" fmla="*/ 9847788 w 12191999"/>
              <a:gd name="connsiteY31" fmla="*/ 5440663 h 6062663"/>
              <a:gd name="connsiteX32" fmla="*/ 9728305 w 12191999"/>
              <a:gd name="connsiteY32" fmla="*/ 5422080 h 6062663"/>
              <a:gd name="connsiteX33" fmla="*/ 9584503 w 12191999"/>
              <a:gd name="connsiteY33" fmla="*/ 5411577 h 6062663"/>
              <a:gd name="connsiteX34" fmla="*/ 9343048 w 12191999"/>
              <a:gd name="connsiteY34" fmla="*/ 5369547 h 6062663"/>
              <a:gd name="connsiteX35" fmla="*/ 9231366 w 12191999"/>
              <a:gd name="connsiteY35" fmla="*/ 5321812 h 6062663"/>
              <a:gd name="connsiteX36" fmla="*/ 9194806 w 12191999"/>
              <a:gd name="connsiteY36" fmla="*/ 5312543 h 6062663"/>
              <a:gd name="connsiteX37" fmla="*/ 9189242 w 12191999"/>
              <a:gd name="connsiteY37" fmla="*/ 5304046 h 6062663"/>
              <a:gd name="connsiteX38" fmla="*/ 9151228 w 12191999"/>
              <a:gd name="connsiteY38" fmla="*/ 5293744 h 6062663"/>
              <a:gd name="connsiteX39" fmla="*/ 9150206 w 12191999"/>
              <a:gd name="connsiteY39" fmla="*/ 5294724 h 6062663"/>
              <a:gd name="connsiteX40" fmla="*/ 9137315 w 12191999"/>
              <a:gd name="connsiteY40" fmla="*/ 5296719 h 6062663"/>
              <a:gd name="connsiteX41" fmla="*/ 9113809 w 12191999"/>
              <a:gd name="connsiteY41" fmla="*/ 5297975 h 6062663"/>
              <a:gd name="connsiteX42" fmla="*/ 9053450 w 12191999"/>
              <a:gd name="connsiteY42" fmla="*/ 5305621 h 6062663"/>
              <a:gd name="connsiteX43" fmla="*/ 9005483 w 12191999"/>
              <a:gd name="connsiteY43" fmla="*/ 5302600 h 6062663"/>
              <a:gd name="connsiteX44" fmla="*/ 9005198 w 12191999"/>
              <a:gd name="connsiteY44" fmla="*/ 5302821 h 6062663"/>
              <a:gd name="connsiteX45" fmla="*/ 8996229 w 12191999"/>
              <a:gd name="connsiteY45" fmla="*/ 5301707 h 6062663"/>
              <a:gd name="connsiteX46" fmla="*/ 8990391 w 12191999"/>
              <a:gd name="connsiteY46" fmla="*/ 5299811 h 6062663"/>
              <a:gd name="connsiteX47" fmla="*/ 8974334 w 12191999"/>
              <a:gd name="connsiteY47" fmla="*/ 5296845 h 6062663"/>
              <a:gd name="connsiteX48" fmla="*/ 8968008 w 12191999"/>
              <a:gd name="connsiteY48" fmla="*/ 5297488 h 6062663"/>
              <a:gd name="connsiteX49" fmla="*/ 8963045 w 12191999"/>
              <a:gd name="connsiteY49" fmla="*/ 5299535 h 6062663"/>
              <a:gd name="connsiteX50" fmla="*/ 8928985 w 12191999"/>
              <a:gd name="connsiteY50" fmla="*/ 5302466 h 6062663"/>
              <a:gd name="connsiteX51" fmla="*/ 8752441 w 12191999"/>
              <a:gd name="connsiteY51" fmla="*/ 5284780 h 6062663"/>
              <a:gd name="connsiteX52" fmla="*/ 8707844 w 12191999"/>
              <a:gd name="connsiteY52" fmla="*/ 5282847 h 6062663"/>
              <a:gd name="connsiteX53" fmla="*/ 8596068 w 12191999"/>
              <a:gd name="connsiteY53" fmla="*/ 5274964 h 6062663"/>
              <a:gd name="connsiteX54" fmla="*/ 8525227 w 12191999"/>
              <a:gd name="connsiteY54" fmla="*/ 5288614 h 6062663"/>
              <a:gd name="connsiteX55" fmla="*/ 8510980 w 12191999"/>
              <a:gd name="connsiteY55" fmla="*/ 5283174 h 6062663"/>
              <a:gd name="connsiteX56" fmla="*/ 8506164 w 12191999"/>
              <a:gd name="connsiteY56" fmla="*/ 5280414 h 6062663"/>
              <a:gd name="connsiteX57" fmla="*/ 8497965 w 12191999"/>
              <a:gd name="connsiteY57" fmla="*/ 5277896 h 6062663"/>
              <a:gd name="connsiteX58" fmla="*/ 8497591 w 12191999"/>
              <a:gd name="connsiteY58" fmla="*/ 5278061 h 6062663"/>
              <a:gd name="connsiteX59" fmla="*/ 8490246 w 12191999"/>
              <a:gd name="connsiteY59" fmla="*/ 5275256 h 6062663"/>
              <a:gd name="connsiteX60" fmla="*/ 8367179 w 12191999"/>
              <a:gd name="connsiteY60" fmla="*/ 5262342 h 6062663"/>
              <a:gd name="connsiteX61" fmla="*/ 8353796 w 12191999"/>
              <a:gd name="connsiteY61" fmla="*/ 5262163 h 6062663"/>
              <a:gd name="connsiteX62" fmla="*/ 8352369 w 12191999"/>
              <a:gd name="connsiteY62" fmla="*/ 5262936 h 6062663"/>
              <a:gd name="connsiteX63" fmla="*/ 8320101 w 12191999"/>
              <a:gd name="connsiteY63" fmla="*/ 5246917 h 6062663"/>
              <a:gd name="connsiteX64" fmla="*/ 8314429 w 12191999"/>
              <a:gd name="connsiteY64" fmla="*/ 5246617 h 6062663"/>
              <a:gd name="connsiteX65" fmla="*/ 8295170 w 12191999"/>
              <a:gd name="connsiteY65" fmla="*/ 5233839 h 6062663"/>
              <a:gd name="connsiteX66" fmla="*/ 8284273 w 12191999"/>
              <a:gd name="connsiteY66" fmla="*/ 5228484 h 6062663"/>
              <a:gd name="connsiteX67" fmla="*/ 8283146 w 12191999"/>
              <a:gd name="connsiteY67" fmla="*/ 5224398 h 6062663"/>
              <a:gd name="connsiteX68" fmla="*/ 8266072 w 12191999"/>
              <a:gd name="connsiteY68" fmla="*/ 5217799 h 6062663"/>
              <a:gd name="connsiteX69" fmla="*/ 8263373 w 12191999"/>
              <a:gd name="connsiteY69" fmla="*/ 5218011 h 6062663"/>
              <a:gd name="connsiteX70" fmla="*/ 8252030 w 12191999"/>
              <a:gd name="connsiteY70" fmla="*/ 5208958 h 6062663"/>
              <a:gd name="connsiteX71" fmla="*/ 8245831 w 12191999"/>
              <a:gd name="connsiteY71" fmla="*/ 5197010 h 6062663"/>
              <a:gd name="connsiteX72" fmla="*/ 8090268 w 12191999"/>
              <a:gd name="connsiteY72" fmla="*/ 5154558 h 6062663"/>
              <a:gd name="connsiteX73" fmla="*/ 7905404 w 12191999"/>
              <a:gd name="connsiteY73" fmla="*/ 5115957 h 6062663"/>
              <a:gd name="connsiteX74" fmla="*/ 7718741 w 12191999"/>
              <a:gd name="connsiteY74" fmla="*/ 5092308 h 6062663"/>
              <a:gd name="connsiteX75" fmla="*/ 7614343 w 12191999"/>
              <a:gd name="connsiteY75" fmla="*/ 5095500 h 6062663"/>
              <a:gd name="connsiteX76" fmla="*/ 7527539 w 12191999"/>
              <a:gd name="connsiteY76" fmla="*/ 5090141 h 6062663"/>
              <a:gd name="connsiteX77" fmla="*/ 7519567 w 12191999"/>
              <a:gd name="connsiteY77" fmla="*/ 5087793 h 6062663"/>
              <a:gd name="connsiteX78" fmla="*/ 7507408 w 12191999"/>
              <a:gd name="connsiteY78" fmla="*/ 5086565 h 6062663"/>
              <a:gd name="connsiteX79" fmla="*/ 7507036 w 12191999"/>
              <a:gd name="connsiteY79" fmla="*/ 5086866 h 6062663"/>
              <a:gd name="connsiteX80" fmla="*/ 7495791 w 12191999"/>
              <a:gd name="connsiteY80" fmla="*/ 5085070 h 6062663"/>
              <a:gd name="connsiteX81" fmla="*/ 7405387 w 12191999"/>
              <a:gd name="connsiteY81" fmla="*/ 5092524 h 6062663"/>
              <a:gd name="connsiteX82" fmla="*/ 7312176 w 12191999"/>
              <a:gd name="connsiteY82" fmla="*/ 5101348 h 6062663"/>
              <a:gd name="connsiteX83" fmla="*/ 7310849 w 12191999"/>
              <a:gd name="connsiteY83" fmla="*/ 5102675 h 6062663"/>
              <a:gd name="connsiteX84" fmla="*/ 7218556 w 12191999"/>
              <a:gd name="connsiteY84" fmla="*/ 5079454 h 6062663"/>
              <a:gd name="connsiteX85" fmla="*/ 7201098 w 12191999"/>
              <a:gd name="connsiteY85" fmla="*/ 5075270 h 6062663"/>
              <a:gd name="connsiteX86" fmla="*/ 7197000 w 12191999"/>
              <a:gd name="connsiteY86" fmla="*/ 5070342 h 6062663"/>
              <a:gd name="connsiteX87" fmla="*/ 7170804 w 12191999"/>
              <a:gd name="connsiteY87" fmla="*/ 5066068 h 6062663"/>
              <a:gd name="connsiteX88" fmla="*/ 7096984 w 12191999"/>
              <a:gd name="connsiteY88" fmla="*/ 5054822 h 6062663"/>
              <a:gd name="connsiteX89" fmla="*/ 7018492 w 12191999"/>
              <a:gd name="connsiteY89" fmla="*/ 5055166 h 6062663"/>
              <a:gd name="connsiteX90" fmla="*/ 6904142 w 12191999"/>
              <a:gd name="connsiteY90" fmla="*/ 5028031 h 6062663"/>
              <a:gd name="connsiteX91" fmla="*/ 6708218 w 12191999"/>
              <a:gd name="connsiteY91" fmla="*/ 5002322 h 6062663"/>
              <a:gd name="connsiteX92" fmla="*/ 6549451 w 12191999"/>
              <a:gd name="connsiteY92" fmla="*/ 4975857 h 6062663"/>
              <a:gd name="connsiteX93" fmla="*/ 6317556 w 12191999"/>
              <a:gd name="connsiteY93" fmla="*/ 4932817 h 6062663"/>
              <a:gd name="connsiteX94" fmla="*/ 6168670 w 12191999"/>
              <a:gd name="connsiteY94" fmla="*/ 4930898 h 6062663"/>
              <a:gd name="connsiteX95" fmla="*/ 6073844 w 12191999"/>
              <a:gd name="connsiteY95" fmla="*/ 4912080 h 6062663"/>
              <a:gd name="connsiteX96" fmla="*/ 6068526 w 12191999"/>
              <a:gd name="connsiteY96" fmla="*/ 4913494 h 6062663"/>
              <a:gd name="connsiteX97" fmla="*/ 6048634 w 12191999"/>
              <a:gd name="connsiteY97" fmla="*/ 4912866 h 6062663"/>
              <a:gd name="connsiteX98" fmla="*/ 6041279 w 12191999"/>
              <a:gd name="connsiteY98" fmla="*/ 4920544 h 6062663"/>
              <a:gd name="connsiteX99" fmla="*/ 6010087 w 12191999"/>
              <a:gd name="connsiteY99" fmla="*/ 4925228 h 6062663"/>
              <a:gd name="connsiteX100" fmla="*/ 5957372 w 12191999"/>
              <a:gd name="connsiteY100" fmla="*/ 4921876 h 6062663"/>
              <a:gd name="connsiteX101" fmla="*/ 5758915 w 12191999"/>
              <a:gd name="connsiteY101" fmla="*/ 4907445 h 6062663"/>
              <a:gd name="connsiteX102" fmla="*/ 5626957 w 12191999"/>
              <a:gd name="connsiteY102" fmla="*/ 4906504 h 6062663"/>
              <a:gd name="connsiteX103" fmla="*/ 5470902 w 12191999"/>
              <a:gd name="connsiteY103" fmla="*/ 4919398 h 6062663"/>
              <a:gd name="connsiteX104" fmla="*/ 5432757 w 12191999"/>
              <a:gd name="connsiteY104" fmla="*/ 4929747 h 6062663"/>
              <a:gd name="connsiteX105" fmla="*/ 5381664 w 12191999"/>
              <a:gd name="connsiteY105" fmla="*/ 4946027 h 6062663"/>
              <a:gd name="connsiteX106" fmla="*/ 5261760 w 12191999"/>
              <a:gd name="connsiteY106" fmla="*/ 4964803 h 6062663"/>
              <a:gd name="connsiteX107" fmla="*/ 5222958 w 12191999"/>
              <a:gd name="connsiteY107" fmla="*/ 4975033 h 6062663"/>
              <a:gd name="connsiteX108" fmla="*/ 5174658 w 12191999"/>
              <a:gd name="connsiteY108" fmla="*/ 4977783 h 6062663"/>
              <a:gd name="connsiteX109" fmla="*/ 5156551 w 12191999"/>
              <a:gd name="connsiteY109" fmla="*/ 4984426 h 6062663"/>
              <a:gd name="connsiteX110" fmla="*/ 5142596 w 12191999"/>
              <a:gd name="connsiteY110" fmla="*/ 4987553 h 6062663"/>
              <a:gd name="connsiteX111" fmla="*/ 5139592 w 12191999"/>
              <a:gd name="connsiteY111" fmla="*/ 4989485 h 6062663"/>
              <a:gd name="connsiteX112" fmla="*/ 5121656 w 12191999"/>
              <a:gd name="connsiteY112" fmla="*/ 4999466 h 6062663"/>
              <a:gd name="connsiteX113" fmla="*/ 5065787 w 12191999"/>
              <a:gd name="connsiteY113" fmla="*/ 4993423 h 6062663"/>
              <a:gd name="connsiteX114" fmla="*/ 5011510 w 12191999"/>
              <a:gd name="connsiteY114" fmla="*/ 5008488 h 6062663"/>
              <a:gd name="connsiteX115" fmla="*/ 4840436 w 12191999"/>
              <a:gd name="connsiteY115" fmla="*/ 5030575 h 6062663"/>
              <a:gd name="connsiteX116" fmla="*/ 4762444 w 12191999"/>
              <a:gd name="connsiteY116" fmla="*/ 5056112 h 6062663"/>
              <a:gd name="connsiteX117" fmla="*/ 4723182 w 12191999"/>
              <a:gd name="connsiteY117" fmla="*/ 5064402 h 6062663"/>
              <a:gd name="connsiteX118" fmla="*/ 4721836 w 12191999"/>
              <a:gd name="connsiteY118" fmla="*/ 5064781 h 6062663"/>
              <a:gd name="connsiteX119" fmla="*/ 4721651 w 12191999"/>
              <a:gd name="connsiteY119" fmla="*/ 5064438 h 6062663"/>
              <a:gd name="connsiteX120" fmla="*/ 4715523 w 12191999"/>
              <a:gd name="connsiteY120" fmla="*/ 5063918 h 6062663"/>
              <a:gd name="connsiteX121" fmla="*/ 4515811 w 12191999"/>
              <a:gd name="connsiteY121" fmla="*/ 5073025 h 6062663"/>
              <a:gd name="connsiteX122" fmla="*/ 4428540 w 12191999"/>
              <a:gd name="connsiteY122" fmla="*/ 5082820 h 6062663"/>
              <a:gd name="connsiteX123" fmla="*/ 4362873 w 12191999"/>
              <a:gd name="connsiteY123" fmla="*/ 5084058 h 6062663"/>
              <a:gd name="connsiteX124" fmla="*/ 4316963 w 12191999"/>
              <a:gd name="connsiteY124" fmla="*/ 5077974 h 6062663"/>
              <a:gd name="connsiteX125" fmla="*/ 4315106 w 12191999"/>
              <a:gd name="connsiteY125" fmla="*/ 5079208 h 6062663"/>
              <a:gd name="connsiteX126" fmla="*/ 4295141 w 12191999"/>
              <a:gd name="connsiteY126" fmla="*/ 5080936 h 6062663"/>
              <a:gd name="connsiteX127" fmla="*/ 4290060 w 12191999"/>
              <a:gd name="connsiteY127" fmla="*/ 5078253 h 6062663"/>
              <a:gd name="connsiteX128" fmla="*/ 4276139 w 12191999"/>
              <a:gd name="connsiteY128" fmla="*/ 5078479 h 6062663"/>
              <a:gd name="connsiteX129" fmla="*/ 4248114 w 12191999"/>
              <a:gd name="connsiteY129" fmla="*/ 5076342 h 6062663"/>
              <a:gd name="connsiteX130" fmla="*/ 4202046 w 12191999"/>
              <a:gd name="connsiteY130" fmla="*/ 5078912 h 6062663"/>
              <a:gd name="connsiteX131" fmla="*/ 4201742 w 12191999"/>
              <a:gd name="connsiteY131" fmla="*/ 5080070 h 6062663"/>
              <a:gd name="connsiteX132" fmla="*/ 4191245 w 12191999"/>
              <a:gd name="connsiteY132" fmla="*/ 5085252 h 6062663"/>
              <a:gd name="connsiteX133" fmla="*/ 4142742 w 12191999"/>
              <a:gd name="connsiteY133" fmla="*/ 5099842 h 6062663"/>
              <a:gd name="connsiteX134" fmla="*/ 4083094 w 12191999"/>
              <a:gd name="connsiteY134" fmla="*/ 5124243 h 6062663"/>
              <a:gd name="connsiteX135" fmla="*/ 4074543 w 12191999"/>
              <a:gd name="connsiteY135" fmla="*/ 5125011 h 6062663"/>
              <a:gd name="connsiteX136" fmla="*/ 4074424 w 12191999"/>
              <a:gd name="connsiteY136" fmla="*/ 5125286 h 6062663"/>
              <a:gd name="connsiteX137" fmla="*/ 4065507 w 12191999"/>
              <a:gd name="connsiteY137" fmla="*/ 5126614 h 6062663"/>
              <a:gd name="connsiteX138" fmla="*/ 4058951 w 12191999"/>
              <a:gd name="connsiteY138" fmla="*/ 5126414 h 6062663"/>
              <a:gd name="connsiteX139" fmla="*/ 4042361 w 12191999"/>
              <a:gd name="connsiteY139" fmla="*/ 5127904 h 6062663"/>
              <a:gd name="connsiteX140" fmla="*/ 4036993 w 12191999"/>
              <a:gd name="connsiteY140" fmla="*/ 5130143 h 6062663"/>
              <a:gd name="connsiteX141" fmla="*/ 4035360 w 12191999"/>
              <a:gd name="connsiteY141" fmla="*/ 5133515 h 6062663"/>
              <a:gd name="connsiteX142" fmla="*/ 4033775 w 12191999"/>
              <a:gd name="connsiteY142" fmla="*/ 5133299 h 6062663"/>
              <a:gd name="connsiteX143" fmla="*/ 4004535 w 12191999"/>
              <a:gd name="connsiteY143" fmla="*/ 5144857 h 6062663"/>
              <a:gd name="connsiteX144" fmla="*/ 3936843 w 12191999"/>
              <a:gd name="connsiteY144" fmla="*/ 5160912 h 6062663"/>
              <a:gd name="connsiteX145" fmla="*/ 3897272 w 12191999"/>
              <a:gd name="connsiteY145" fmla="*/ 5166113 h 6062663"/>
              <a:gd name="connsiteX146" fmla="*/ 3789758 w 12191999"/>
              <a:gd name="connsiteY146" fmla="*/ 5184725 h 6062663"/>
              <a:gd name="connsiteX147" fmla="*/ 3682511 w 12191999"/>
              <a:gd name="connsiteY147" fmla="*/ 5206726 h 6062663"/>
              <a:gd name="connsiteX148" fmla="*/ 3610033 w 12191999"/>
              <a:gd name="connsiteY148" fmla="*/ 5236404 h 6062663"/>
              <a:gd name="connsiteX149" fmla="*/ 3603853 w 12191999"/>
              <a:gd name="connsiteY149" fmla="*/ 5235151 h 6062663"/>
              <a:gd name="connsiteX150" fmla="*/ 3594734 w 12191999"/>
              <a:gd name="connsiteY150" fmla="*/ 5235000 h 6062663"/>
              <a:gd name="connsiteX151" fmla="*/ 3594499 w 12191999"/>
              <a:gd name="connsiteY151" fmla="*/ 5235248 h 6062663"/>
              <a:gd name="connsiteX152" fmla="*/ 3585976 w 12191999"/>
              <a:gd name="connsiteY152" fmla="*/ 5234613 h 6062663"/>
              <a:gd name="connsiteX153" fmla="*/ 3536133 w 12191999"/>
              <a:gd name="connsiteY153" fmla="*/ 5243533 h 6062663"/>
              <a:gd name="connsiteX154" fmla="*/ 3473221 w 12191999"/>
              <a:gd name="connsiteY154" fmla="*/ 5246900 h 6062663"/>
              <a:gd name="connsiteX155" fmla="*/ 3400726 w 12191999"/>
              <a:gd name="connsiteY155" fmla="*/ 5257980 h 6062663"/>
              <a:gd name="connsiteX156" fmla="*/ 3363886 w 12191999"/>
              <a:gd name="connsiteY156" fmla="*/ 5242390 h 6062663"/>
              <a:gd name="connsiteX157" fmla="*/ 3344024 w 12191999"/>
              <a:gd name="connsiteY157" fmla="*/ 5240843 h 6062663"/>
              <a:gd name="connsiteX158" fmla="*/ 3341696 w 12191999"/>
              <a:gd name="connsiteY158" fmla="*/ 5241740 h 6062663"/>
              <a:gd name="connsiteX159" fmla="*/ 3262354 w 12191999"/>
              <a:gd name="connsiteY159" fmla="*/ 5236335 h 6062663"/>
              <a:gd name="connsiteX160" fmla="*/ 3142554 w 12191999"/>
              <a:gd name="connsiteY160" fmla="*/ 5229184 h 6062663"/>
              <a:gd name="connsiteX161" fmla="*/ 3030289 w 12191999"/>
              <a:gd name="connsiteY161" fmla="*/ 5226754 h 6062663"/>
              <a:gd name="connsiteX162" fmla="*/ 2781567 w 12191999"/>
              <a:gd name="connsiteY162" fmla="*/ 5206686 h 6062663"/>
              <a:gd name="connsiteX163" fmla="*/ 2646525 w 12191999"/>
              <a:gd name="connsiteY163" fmla="*/ 5196996 h 6062663"/>
              <a:gd name="connsiteX164" fmla="*/ 2568026 w 12191999"/>
              <a:gd name="connsiteY164" fmla="*/ 5221129 h 6062663"/>
              <a:gd name="connsiteX165" fmla="*/ 2443253 w 12191999"/>
              <a:gd name="connsiteY165" fmla="*/ 5208345 h 6062663"/>
              <a:gd name="connsiteX166" fmla="*/ 2315110 w 12191999"/>
              <a:gd name="connsiteY166" fmla="*/ 5200558 h 6062663"/>
              <a:gd name="connsiteX167" fmla="*/ 2208576 w 12191999"/>
              <a:gd name="connsiteY167" fmla="*/ 5205371 h 6062663"/>
              <a:gd name="connsiteX168" fmla="*/ 2094663 w 12191999"/>
              <a:gd name="connsiteY168" fmla="*/ 5220739 h 6062663"/>
              <a:gd name="connsiteX169" fmla="*/ 1997354 w 12191999"/>
              <a:gd name="connsiteY169" fmla="*/ 5228115 h 6062663"/>
              <a:gd name="connsiteX170" fmla="*/ 1928170 w 12191999"/>
              <a:gd name="connsiteY170" fmla="*/ 5207933 h 6062663"/>
              <a:gd name="connsiteX171" fmla="*/ 1921648 w 12191999"/>
              <a:gd name="connsiteY171" fmla="*/ 5212376 h 6062663"/>
              <a:gd name="connsiteX172" fmla="*/ 1873078 w 12191999"/>
              <a:gd name="connsiteY172" fmla="*/ 5210909 h 6062663"/>
              <a:gd name="connsiteX173" fmla="*/ 1786653 w 12191999"/>
              <a:gd name="connsiteY173" fmla="*/ 5185506 h 6062663"/>
              <a:gd name="connsiteX174" fmla="*/ 1738202 w 12191999"/>
              <a:gd name="connsiteY174" fmla="*/ 5190151 h 6062663"/>
              <a:gd name="connsiteX175" fmla="*/ 1675069 w 12191999"/>
              <a:gd name="connsiteY175" fmla="*/ 5205187 h 6062663"/>
              <a:gd name="connsiteX176" fmla="*/ 1608667 w 12191999"/>
              <a:gd name="connsiteY176" fmla="*/ 5211530 h 6062663"/>
              <a:gd name="connsiteX177" fmla="*/ 1496108 w 12191999"/>
              <a:gd name="connsiteY177" fmla="*/ 5235064 h 6062663"/>
              <a:gd name="connsiteX178" fmla="*/ 1149977 w 12191999"/>
              <a:gd name="connsiteY178" fmla="*/ 5280527 h 6062663"/>
              <a:gd name="connsiteX179" fmla="*/ 948730 w 12191999"/>
              <a:gd name="connsiteY179" fmla="*/ 5278315 h 6062663"/>
              <a:gd name="connsiteX180" fmla="*/ 858267 w 12191999"/>
              <a:gd name="connsiteY180" fmla="*/ 5289202 h 6062663"/>
              <a:gd name="connsiteX181" fmla="*/ 837538 w 12191999"/>
              <a:gd name="connsiteY181" fmla="*/ 5288087 h 6062663"/>
              <a:gd name="connsiteX182" fmla="*/ 816807 w 12191999"/>
              <a:gd name="connsiteY182" fmla="*/ 5289893 h 6062663"/>
              <a:gd name="connsiteX183" fmla="*/ 811504 w 12191999"/>
              <a:gd name="connsiteY183" fmla="*/ 5287231 h 6062663"/>
              <a:gd name="connsiteX184" fmla="*/ 797039 w 12191999"/>
              <a:gd name="connsiteY184" fmla="*/ 5287512 h 6062663"/>
              <a:gd name="connsiteX185" fmla="*/ 767899 w 12191999"/>
              <a:gd name="connsiteY185" fmla="*/ 5285482 h 6062663"/>
              <a:gd name="connsiteX186" fmla="*/ 763051 w 12191999"/>
              <a:gd name="connsiteY186" fmla="*/ 5287525 h 6062663"/>
              <a:gd name="connsiteX187" fmla="*/ 720045 w 12191999"/>
              <a:gd name="connsiteY187" fmla="*/ 5288234 h 6062663"/>
              <a:gd name="connsiteX188" fmla="*/ 719740 w 12191999"/>
              <a:gd name="connsiteY188" fmla="*/ 5289394 h 6062663"/>
              <a:gd name="connsiteX189" fmla="*/ 708873 w 12191999"/>
              <a:gd name="connsiteY189" fmla="*/ 5294615 h 6062663"/>
              <a:gd name="connsiteX190" fmla="*/ 596790 w 12191999"/>
              <a:gd name="connsiteY190" fmla="*/ 5334030 h 6062663"/>
              <a:gd name="connsiteX191" fmla="*/ 578533 w 12191999"/>
              <a:gd name="connsiteY191" fmla="*/ 5336469 h 6062663"/>
              <a:gd name="connsiteX192" fmla="*/ 571715 w 12191999"/>
              <a:gd name="connsiteY192" fmla="*/ 5336295 h 6062663"/>
              <a:gd name="connsiteX193" fmla="*/ 445097 w 12191999"/>
              <a:gd name="connsiteY193" fmla="*/ 5371270 h 6062663"/>
              <a:gd name="connsiteX194" fmla="*/ 404013 w 12191999"/>
              <a:gd name="connsiteY194" fmla="*/ 5376625 h 6062663"/>
              <a:gd name="connsiteX195" fmla="*/ 292433 w 12191999"/>
              <a:gd name="connsiteY195" fmla="*/ 5395658 h 6062663"/>
              <a:gd name="connsiteX196" fmla="*/ 118379 w 12191999"/>
              <a:gd name="connsiteY196" fmla="*/ 5443301 h 6062663"/>
              <a:gd name="connsiteX197" fmla="*/ 15524 w 12191999"/>
              <a:gd name="connsiteY197" fmla="*/ 5445927 h 6062663"/>
              <a:gd name="connsiteX198" fmla="*/ 0 w 12191999"/>
              <a:gd name="connsiteY198" fmla="*/ 5450957 h 606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1999" h="6062663">
                <a:moveTo>
                  <a:pt x="0" y="0"/>
                </a:moveTo>
                <a:lnTo>
                  <a:pt x="12191999" y="0"/>
                </a:lnTo>
                <a:lnTo>
                  <a:pt x="12191999" y="6062663"/>
                </a:lnTo>
                <a:lnTo>
                  <a:pt x="12191998" y="6062663"/>
                </a:lnTo>
                <a:lnTo>
                  <a:pt x="12191998" y="5840727"/>
                </a:lnTo>
                <a:lnTo>
                  <a:pt x="12140859" y="5858383"/>
                </a:lnTo>
                <a:cubicBezTo>
                  <a:pt x="12126655" y="5860419"/>
                  <a:pt x="12093588" y="5911186"/>
                  <a:pt x="12080160" y="5909745"/>
                </a:cubicBezTo>
                <a:cubicBezTo>
                  <a:pt x="11978187" y="5931957"/>
                  <a:pt x="11967360" y="5953158"/>
                  <a:pt x="11917884" y="5942135"/>
                </a:cubicBezTo>
                <a:cubicBezTo>
                  <a:pt x="11872778" y="5940558"/>
                  <a:pt x="11928860" y="5974507"/>
                  <a:pt x="11894609" y="5962515"/>
                </a:cubicBezTo>
                <a:cubicBezTo>
                  <a:pt x="11860358" y="5950522"/>
                  <a:pt x="11736090" y="5892155"/>
                  <a:pt x="11712378" y="5870180"/>
                </a:cubicBezTo>
                <a:cubicBezTo>
                  <a:pt x="11688666" y="5848205"/>
                  <a:pt x="11627911" y="5869809"/>
                  <a:pt x="11585365" y="5830666"/>
                </a:cubicBezTo>
                <a:lnTo>
                  <a:pt x="11516469" y="5760136"/>
                </a:lnTo>
                <a:cubicBezTo>
                  <a:pt x="11468273" y="5758451"/>
                  <a:pt x="11507334" y="5726029"/>
                  <a:pt x="11462691" y="5710886"/>
                </a:cubicBezTo>
                <a:cubicBezTo>
                  <a:pt x="11417566" y="5709390"/>
                  <a:pt x="11408020" y="5661672"/>
                  <a:pt x="11369711" y="5654352"/>
                </a:cubicBezTo>
                <a:cubicBezTo>
                  <a:pt x="11354316" y="5659916"/>
                  <a:pt x="11288327" y="5609432"/>
                  <a:pt x="11273968" y="5599478"/>
                </a:cubicBezTo>
                <a:cubicBezTo>
                  <a:pt x="11231912" y="5600758"/>
                  <a:pt x="11221972" y="5591714"/>
                  <a:pt x="11195083" y="5580148"/>
                </a:cubicBezTo>
                <a:cubicBezTo>
                  <a:pt x="11164085" y="5607537"/>
                  <a:pt x="11171648" y="5583664"/>
                  <a:pt x="11143407" y="5580743"/>
                </a:cubicBezTo>
                <a:cubicBezTo>
                  <a:pt x="11125905" y="5577396"/>
                  <a:pt x="11102602" y="5573589"/>
                  <a:pt x="11085934" y="5572237"/>
                </a:cubicBezTo>
                <a:cubicBezTo>
                  <a:pt x="11057492" y="5572509"/>
                  <a:pt x="11029905" y="5555804"/>
                  <a:pt x="11030952" y="5569587"/>
                </a:cubicBezTo>
                <a:cubicBezTo>
                  <a:pt x="11007783" y="5571902"/>
                  <a:pt x="10982004" y="5575744"/>
                  <a:pt x="10951059" y="5573961"/>
                </a:cubicBezTo>
                <a:cubicBezTo>
                  <a:pt x="10885364" y="5540087"/>
                  <a:pt x="10915287" y="5573711"/>
                  <a:pt x="10857720" y="5561929"/>
                </a:cubicBezTo>
                <a:cubicBezTo>
                  <a:pt x="10806645" y="5550556"/>
                  <a:pt x="10707074" y="5520136"/>
                  <a:pt x="10644615" y="5505722"/>
                </a:cubicBezTo>
                <a:cubicBezTo>
                  <a:pt x="10616445" y="5501294"/>
                  <a:pt x="10558602" y="5491535"/>
                  <a:pt x="10519276" y="5487102"/>
                </a:cubicBezTo>
                <a:cubicBezTo>
                  <a:pt x="10495460" y="5488499"/>
                  <a:pt x="10473829" y="5476135"/>
                  <a:pt x="10445980" y="5485210"/>
                </a:cubicBezTo>
                <a:cubicBezTo>
                  <a:pt x="10436535" y="5488923"/>
                  <a:pt x="10409280" y="5488181"/>
                  <a:pt x="10383864" y="5481672"/>
                </a:cubicBezTo>
                <a:cubicBezTo>
                  <a:pt x="10374826" y="5489219"/>
                  <a:pt x="10347863" y="5481252"/>
                  <a:pt x="10336851" y="5481110"/>
                </a:cubicBezTo>
                <a:cubicBezTo>
                  <a:pt x="10323585" y="5487281"/>
                  <a:pt x="10274740" y="5478943"/>
                  <a:pt x="10261097" y="5472142"/>
                </a:cubicBezTo>
                <a:lnTo>
                  <a:pt x="10126496" y="5461552"/>
                </a:lnTo>
                <a:lnTo>
                  <a:pt x="10082165" y="5459626"/>
                </a:lnTo>
                <a:cubicBezTo>
                  <a:pt x="10074566" y="5461529"/>
                  <a:pt x="10046859" y="5460307"/>
                  <a:pt x="10039236" y="5461156"/>
                </a:cubicBezTo>
                <a:cubicBezTo>
                  <a:pt x="9998457" y="5451867"/>
                  <a:pt x="9984393" y="5451416"/>
                  <a:pt x="9960015" y="5446888"/>
                </a:cubicBezTo>
                <a:cubicBezTo>
                  <a:pt x="9918979" y="5446757"/>
                  <a:pt x="9888740" y="5449699"/>
                  <a:pt x="9847788" y="5440663"/>
                </a:cubicBezTo>
                <a:lnTo>
                  <a:pt x="9728305" y="5422080"/>
                </a:lnTo>
                <a:cubicBezTo>
                  <a:pt x="9675055" y="5430896"/>
                  <a:pt x="9602034" y="5423176"/>
                  <a:pt x="9584503" y="5411577"/>
                </a:cubicBezTo>
                <a:cubicBezTo>
                  <a:pt x="9518951" y="5398448"/>
                  <a:pt x="9415428" y="5374421"/>
                  <a:pt x="9343048" y="5369547"/>
                </a:cubicBezTo>
                <a:lnTo>
                  <a:pt x="9231366" y="5321812"/>
                </a:lnTo>
                <a:lnTo>
                  <a:pt x="9194806" y="5312543"/>
                </a:lnTo>
                <a:lnTo>
                  <a:pt x="9189242" y="5304046"/>
                </a:lnTo>
                <a:lnTo>
                  <a:pt x="9151228" y="5293744"/>
                </a:lnTo>
                <a:lnTo>
                  <a:pt x="9150206" y="5294724"/>
                </a:lnTo>
                <a:cubicBezTo>
                  <a:pt x="9147044" y="5296684"/>
                  <a:pt x="9143081" y="5297688"/>
                  <a:pt x="9137315" y="5296719"/>
                </a:cubicBezTo>
                <a:cubicBezTo>
                  <a:pt x="9138862" y="5314637"/>
                  <a:pt x="9130952" y="5302416"/>
                  <a:pt x="9113809" y="5297975"/>
                </a:cubicBezTo>
                <a:cubicBezTo>
                  <a:pt x="9112388" y="5324813"/>
                  <a:pt x="9068114" y="5293146"/>
                  <a:pt x="9053450" y="5305621"/>
                </a:cubicBezTo>
                <a:lnTo>
                  <a:pt x="9005483" y="5302600"/>
                </a:lnTo>
                <a:lnTo>
                  <a:pt x="9005198" y="5302821"/>
                </a:lnTo>
                <a:cubicBezTo>
                  <a:pt x="9003143" y="5303023"/>
                  <a:pt x="9000324" y="5302721"/>
                  <a:pt x="8996229" y="5301707"/>
                </a:cubicBezTo>
                <a:lnTo>
                  <a:pt x="8990391" y="5299811"/>
                </a:lnTo>
                <a:lnTo>
                  <a:pt x="8974334" y="5296845"/>
                </a:lnTo>
                <a:lnTo>
                  <a:pt x="8968008" y="5297488"/>
                </a:lnTo>
                <a:lnTo>
                  <a:pt x="8963045" y="5299535"/>
                </a:lnTo>
                <a:cubicBezTo>
                  <a:pt x="8954690" y="5292222"/>
                  <a:pt x="8955517" y="5283993"/>
                  <a:pt x="8928985" y="5302466"/>
                </a:cubicBezTo>
                <a:cubicBezTo>
                  <a:pt x="8898031" y="5301528"/>
                  <a:pt x="8789300" y="5288051"/>
                  <a:pt x="8752441" y="5284780"/>
                </a:cubicBezTo>
                <a:cubicBezTo>
                  <a:pt x="8719819" y="5274921"/>
                  <a:pt x="8748194" y="5287484"/>
                  <a:pt x="8707844" y="5282847"/>
                </a:cubicBezTo>
                <a:cubicBezTo>
                  <a:pt x="8671606" y="5264882"/>
                  <a:pt x="8639142" y="5280001"/>
                  <a:pt x="8596068" y="5274964"/>
                </a:cubicBezTo>
                <a:lnTo>
                  <a:pt x="8525227" y="5288614"/>
                </a:lnTo>
                <a:lnTo>
                  <a:pt x="8510980" y="5283174"/>
                </a:lnTo>
                <a:lnTo>
                  <a:pt x="8506164" y="5280414"/>
                </a:lnTo>
                <a:cubicBezTo>
                  <a:pt x="8502646" y="5278780"/>
                  <a:pt x="8500045" y="5278034"/>
                  <a:pt x="8497965" y="5277896"/>
                </a:cubicBezTo>
                <a:lnTo>
                  <a:pt x="8497591" y="5278061"/>
                </a:lnTo>
                <a:lnTo>
                  <a:pt x="8490246" y="5275256"/>
                </a:lnTo>
                <a:lnTo>
                  <a:pt x="8367179" y="5262342"/>
                </a:lnTo>
                <a:cubicBezTo>
                  <a:pt x="8362021" y="5260479"/>
                  <a:pt x="8357730" y="5260800"/>
                  <a:pt x="8353796" y="5262163"/>
                </a:cubicBezTo>
                <a:lnTo>
                  <a:pt x="8352369" y="5262936"/>
                </a:lnTo>
                <a:lnTo>
                  <a:pt x="8320101" y="5246917"/>
                </a:lnTo>
                <a:lnTo>
                  <a:pt x="8314429" y="5246617"/>
                </a:lnTo>
                <a:lnTo>
                  <a:pt x="8295170" y="5233839"/>
                </a:lnTo>
                <a:lnTo>
                  <a:pt x="8284273" y="5228484"/>
                </a:lnTo>
                <a:lnTo>
                  <a:pt x="8283146" y="5224398"/>
                </a:lnTo>
                <a:cubicBezTo>
                  <a:pt x="8280842" y="5221413"/>
                  <a:pt x="8276148" y="5218978"/>
                  <a:pt x="8266072" y="5217799"/>
                </a:cubicBezTo>
                <a:lnTo>
                  <a:pt x="8263373" y="5218011"/>
                </a:lnTo>
                <a:lnTo>
                  <a:pt x="8252030" y="5208958"/>
                </a:lnTo>
                <a:cubicBezTo>
                  <a:pt x="8248856" y="5205418"/>
                  <a:pt x="8246644" y="5201480"/>
                  <a:pt x="8245831" y="5197010"/>
                </a:cubicBezTo>
                <a:cubicBezTo>
                  <a:pt x="8181824" y="5199684"/>
                  <a:pt x="8147127" y="5168303"/>
                  <a:pt x="8090268" y="5154558"/>
                </a:cubicBezTo>
                <a:cubicBezTo>
                  <a:pt x="8025464" y="5133275"/>
                  <a:pt x="7967067" y="5113745"/>
                  <a:pt x="7905404" y="5115957"/>
                </a:cubicBezTo>
                <a:cubicBezTo>
                  <a:pt x="7835116" y="5102243"/>
                  <a:pt x="7780962" y="5100191"/>
                  <a:pt x="7718741" y="5092308"/>
                </a:cubicBezTo>
                <a:lnTo>
                  <a:pt x="7614343" y="5095500"/>
                </a:lnTo>
                <a:lnTo>
                  <a:pt x="7527539" y="5090141"/>
                </a:lnTo>
                <a:lnTo>
                  <a:pt x="7519567" y="5087793"/>
                </a:lnTo>
                <a:cubicBezTo>
                  <a:pt x="7513989" y="5086561"/>
                  <a:pt x="7510169" y="5086239"/>
                  <a:pt x="7507408" y="5086565"/>
                </a:cubicBezTo>
                <a:lnTo>
                  <a:pt x="7507036" y="5086866"/>
                </a:lnTo>
                <a:lnTo>
                  <a:pt x="7495791" y="5085070"/>
                </a:lnTo>
                <a:cubicBezTo>
                  <a:pt x="7476982" y="5081283"/>
                  <a:pt x="7422524" y="5097300"/>
                  <a:pt x="7405387" y="5092524"/>
                </a:cubicBezTo>
                <a:cubicBezTo>
                  <a:pt x="7374785" y="5095237"/>
                  <a:pt x="7333986" y="5096253"/>
                  <a:pt x="7312176" y="5101348"/>
                </a:cubicBezTo>
                <a:lnTo>
                  <a:pt x="7310849" y="5102675"/>
                </a:lnTo>
                <a:lnTo>
                  <a:pt x="7218556" y="5079454"/>
                </a:lnTo>
                <a:lnTo>
                  <a:pt x="7201098" y="5075270"/>
                </a:lnTo>
                <a:lnTo>
                  <a:pt x="7197000" y="5070342"/>
                </a:lnTo>
                <a:cubicBezTo>
                  <a:pt x="7192108" y="5067102"/>
                  <a:pt x="7184502" y="5065135"/>
                  <a:pt x="7170804" y="5066068"/>
                </a:cubicBezTo>
                <a:lnTo>
                  <a:pt x="7096984" y="5054822"/>
                </a:lnTo>
                <a:cubicBezTo>
                  <a:pt x="7061144" y="5053923"/>
                  <a:pt x="7050185" y="5053024"/>
                  <a:pt x="7018492" y="5055166"/>
                </a:cubicBezTo>
                <a:cubicBezTo>
                  <a:pt x="6937524" y="5045107"/>
                  <a:pt x="6943641" y="5022882"/>
                  <a:pt x="6904142" y="5028031"/>
                </a:cubicBezTo>
                <a:cubicBezTo>
                  <a:pt x="6871918" y="5032820"/>
                  <a:pt x="6787985" y="5015279"/>
                  <a:pt x="6708218" y="5002322"/>
                </a:cubicBezTo>
                <a:cubicBezTo>
                  <a:pt x="6649102" y="4993626"/>
                  <a:pt x="6628102" y="4980658"/>
                  <a:pt x="6549451" y="4975857"/>
                </a:cubicBezTo>
                <a:cubicBezTo>
                  <a:pt x="6472150" y="4935310"/>
                  <a:pt x="6409692" y="4957127"/>
                  <a:pt x="6317556" y="4932817"/>
                </a:cubicBezTo>
                <a:cubicBezTo>
                  <a:pt x="6297547" y="4918543"/>
                  <a:pt x="6209288" y="4934354"/>
                  <a:pt x="6168670" y="4930898"/>
                </a:cubicBezTo>
                <a:cubicBezTo>
                  <a:pt x="6128052" y="4927442"/>
                  <a:pt x="6090536" y="4914983"/>
                  <a:pt x="6073844" y="4912080"/>
                </a:cubicBezTo>
                <a:lnTo>
                  <a:pt x="6068526" y="4913494"/>
                </a:lnTo>
                <a:lnTo>
                  <a:pt x="6048634" y="4912866"/>
                </a:lnTo>
                <a:lnTo>
                  <a:pt x="6041279" y="4920544"/>
                </a:lnTo>
                <a:lnTo>
                  <a:pt x="6010087" y="4925228"/>
                </a:lnTo>
                <a:cubicBezTo>
                  <a:pt x="5998676" y="4925767"/>
                  <a:pt x="5970124" y="4924928"/>
                  <a:pt x="5957372" y="4921876"/>
                </a:cubicBezTo>
                <a:lnTo>
                  <a:pt x="5758915" y="4907445"/>
                </a:lnTo>
                <a:lnTo>
                  <a:pt x="5626957" y="4906504"/>
                </a:lnTo>
                <a:lnTo>
                  <a:pt x="5470902" y="4919398"/>
                </a:lnTo>
                <a:cubicBezTo>
                  <a:pt x="5478131" y="4931379"/>
                  <a:pt x="5439006" y="4918443"/>
                  <a:pt x="5432757" y="4929747"/>
                </a:cubicBezTo>
                <a:cubicBezTo>
                  <a:pt x="5429365" y="4938973"/>
                  <a:pt x="5391824" y="4943280"/>
                  <a:pt x="5381664" y="4946027"/>
                </a:cubicBezTo>
                <a:lnTo>
                  <a:pt x="5261760" y="4964803"/>
                </a:lnTo>
                <a:cubicBezTo>
                  <a:pt x="5251595" y="4964972"/>
                  <a:pt x="5230547" y="4972615"/>
                  <a:pt x="5222958" y="4975033"/>
                </a:cubicBezTo>
                <a:lnTo>
                  <a:pt x="5174658" y="4977783"/>
                </a:lnTo>
                <a:lnTo>
                  <a:pt x="5156551" y="4984426"/>
                </a:lnTo>
                <a:lnTo>
                  <a:pt x="5142596" y="4987553"/>
                </a:lnTo>
                <a:lnTo>
                  <a:pt x="5139592" y="4989485"/>
                </a:lnTo>
                <a:cubicBezTo>
                  <a:pt x="5133873" y="4993200"/>
                  <a:pt x="5128076" y="4996705"/>
                  <a:pt x="5121656" y="4999466"/>
                </a:cubicBezTo>
                <a:cubicBezTo>
                  <a:pt x="5108317" y="4973146"/>
                  <a:pt x="5064853" y="5018610"/>
                  <a:pt x="5065787" y="4993423"/>
                </a:cubicBezTo>
                <a:cubicBezTo>
                  <a:pt x="5028193" y="5004014"/>
                  <a:pt x="5038944" y="4977262"/>
                  <a:pt x="5011510" y="5008488"/>
                </a:cubicBezTo>
                <a:cubicBezTo>
                  <a:pt x="4937022" y="5008136"/>
                  <a:pt x="4916353" y="4996174"/>
                  <a:pt x="4840436" y="5030575"/>
                </a:cubicBezTo>
                <a:cubicBezTo>
                  <a:pt x="4806739" y="5045880"/>
                  <a:pt x="4784106" y="5056131"/>
                  <a:pt x="4762444" y="5056112"/>
                </a:cubicBezTo>
                <a:cubicBezTo>
                  <a:pt x="4741323" y="5060251"/>
                  <a:pt x="4729480" y="5062847"/>
                  <a:pt x="4723182" y="5064402"/>
                </a:cubicBezTo>
                <a:lnTo>
                  <a:pt x="4721836" y="5064781"/>
                </a:lnTo>
                <a:lnTo>
                  <a:pt x="4721651" y="5064438"/>
                </a:lnTo>
                <a:cubicBezTo>
                  <a:pt x="4720709" y="5064189"/>
                  <a:pt x="4718822" y="5063995"/>
                  <a:pt x="4715523" y="5063918"/>
                </a:cubicBezTo>
                <a:cubicBezTo>
                  <a:pt x="4680149" y="5070315"/>
                  <a:pt x="4524744" y="5071059"/>
                  <a:pt x="4515811" y="5073025"/>
                </a:cubicBezTo>
                <a:cubicBezTo>
                  <a:pt x="4457820" y="5085083"/>
                  <a:pt x="4462660" y="5085765"/>
                  <a:pt x="4428540" y="5082820"/>
                </a:cubicBezTo>
                <a:cubicBezTo>
                  <a:pt x="4423304" y="5079720"/>
                  <a:pt x="4368975" y="5085508"/>
                  <a:pt x="4362873" y="5084058"/>
                </a:cubicBezTo>
                <a:lnTo>
                  <a:pt x="4316963" y="5077974"/>
                </a:lnTo>
                <a:lnTo>
                  <a:pt x="4315106" y="5079208"/>
                </a:lnTo>
                <a:cubicBezTo>
                  <a:pt x="4306124" y="5082308"/>
                  <a:pt x="4299994" y="5082307"/>
                  <a:pt x="4295141" y="5080936"/>
                </a:cubicBezTo>
                <a:lnTo>
                  <a:pt x="4290060" y="5078253"/>
                </a:lnTo>
                <a:lnTo>
                  <a:pt x="4276139" y="5078479"/>
                </a:lnTo>
                <a:lnTo>
                  <a:pt x="4248114" y="5076342"/>
                </a:lnTo>
                <a:lnTo>
                  <a:pt x="4202046" y="5078912"/>
                </a:lnTo>
                <a:cubicBezTo>
                  <a:pt x="4201945" y="5079299"/>
                  <a:pt x="4201843" y="5079684"/>
                  <a:pt x="4201742" y="5080070"/>
                </a:cubicBezTo>
                <a:cubicBezTo>
                  <a:pt x="4200117" y="5082679"/>
                  <a:pt x="4197141" y="5084628"/>
                  <a:pt x="4191245" y="5085252"/>
                </a:cubicBezTo>
                <a:cubicBezTo>
                  <a:pt x="4204213" y="5101152"/>
                  <a:pt x="4161274" y="5099409"/>
                  <a:pt x="4142742" y="5099842"/>
                </a:cubicBezTo>
                <a:cubicBezTo>
                  <a:pt x="4124717" y="5106340"/>
                  <a:pt x="4099099" y="5118829"/>
                  <a:pt x="4083094" y="5124243"/>
                </a:cubicBezTo>
                <a:lnTo>
                  <a:pt x="4074543" y="5125011"/>
                </a:lnTo>
                <a:cubicBezTo>
                  <a:pt x="4074504" y="5125104"/>
                  <a:pt x="4074463" y="5125195"/>
                  <a:pt x="4074424" y="5125286"/>
                </a:cubicBezTo>
                <a:cubicBezTo>
                  <a:pt x="4072678" y="5126007"/>
                  <a:pt x="4069906" y="5126468"/>
                  <a:pt x="4065507" y="5126614"/>
                </a:cubicBezTo>
                <a:lnTo>
                  <a:pt x="4058951" y="5126414"/>
                </a:lnTo>
                <a:lnTo>
                  <a:pt x="4042361" y="5127904"/>
                </a:lnTo>
                <a:lnTo>
                  <a:pt x="4036993" y="5130143"/>
                </a:lnTo>
                <a:lnTo>
                  <a:pt x="4035360" y="5133515"/>
                </a:lnTo>
                <a:lnTo>
                  <a:pt x="4033775" y="5133299"/>
                </a:lnTo>
                <a:cubicBezTo>
                  <a:pt x="4021424" y="5128826"/>
                  <a:pt x="4016874" y="5121123"/>
                  <a:pt x="4004535" y="5144857"/>
                </a:cubicBezTo>
                <a:cubicBezTo>
                  <a:pt x="3976667" y="5138360"/>
                  <a:pt x="3972977" y="5152457"/>
                  <a:pt x="3936843" y="5160912"/>
                </a:cubicBezTo>
                <a:cubicBezTo>
                  <a:pt x="3920506" y="5153808"/>
                  <a:pt x="3908535" y="5158121"/>
                  <a:pt x="3897272" y="5166113"/>
                </a:cubicBezTo>
                <a:cubicBezTo>
                  <a:pt x="3861092" y="5165656"/>
                  <a:pt x="3829628" y="5178412"/>
                  <a:pt x="3789758" y="5184725"/>
                </a:cubicBezTo>
                <a:cubicBezTo>
                  <a:pt x="3741008" y="5198249"/>
                  <a:pt x="3725130" y="5200067"/>
                  <a:pt x="3682511" y="5206726"/>
                </a:cubicBezTo>
                <a:lnTo>
                  <a:pt x="3610033" y="5236404"/>
                </a:lnTo>
                <a:lnTo>
                  <a:pt x="3603853" y="5235151"/>
                </a:lnTo>
                <a:cubicBezTo>
                  <a:pt x="3599581" y="5234582"/>
                  <a:pt x="3596727" y="5234582"/>
                  <a:pt x="3594734" y="5235000"/>
                </a:cubicBezTo>
                <a:lnTo>
                  <a:pt x="3594499" y="5235248"/>
                </a:lnTo>
                <a:lnTo>
                  <a:pt x="3585976" y="5234613"/>
                </a:lnTo>
                <a:cubicBezTo>
                  <a:pt x="3571624" y="5232966"/>
                  <a:pt x="3549390" y="5246024"/>
                  <a:pt x="3536133" y="5243533"/>
                </a:cubicBezTo>
                <a:cubicBezTo>
                  <a:pt x="3513941" y="5247484"/>
                  <a:pt x="3488623" y="5241722"/>
                  <a:pt x="3473221" y="5246900"/>
                </a:cubicBezTo>
                <a:lnTo>
                  <a:pt x="3400726" y="5257980"/>
                </a:lnTo>
                <a:lnTo>
                  <a:pt x="3363886" y="5242390"/>
                </a:lnTo>
                <a:cubicBezTo>
                  <a:pt x="3359857" y="5240276"/>
                  <a:pt x="3353995" y="5239285"/>
                  <a:pt x="3344024" y="5240843"/>
                </a:cubicBezTo>
                <a:lnTo>
                  <a:pt x="3341696" y="5241740"/>
                </a:lnTo>
                <a:cubicBezTo>
                  <a:pt x="3336378" y="5239467"/>
                  <a:pt x="3295544" y="5238428"/>
                  <a:pt x="3262354" y="5236335"/>
                </a:cubicBezTo>
                <a:cubicBezTo>
                  <a:pt x="3209722" y="5234182"/>
                  <a:pt x="3203388" y="5226850"/>
                  <a:pt x="3142554" y="5229184"/>
                </a:cubicBezTo>
                <a:cubicBezTo>
                  <a:pt x="3082689" y="5228054"/>
                  <a:pt x="3072287" y="5222531"/>
                  <a:pt x="3030289" y="5226754"/>
                </a:cubicBezTo>
                <a:lnTo>
                  <a:pt x="2781567" y="5206686"/>
                </a:lnTo>
                <a:cubicBezTo>
                  <a:pt x="2719297" y="5181253"/>
                  <a:pt x="2717600" y="5209366"/>
                  <a:pt x="2646525" y="5196996"/>
                </a:cubicBezTo>
                <a:cubicBezTo>
                  <a:pt x="2582514" y="5252116"/>
                  <a:pt x="2608699" y="5216923"/>
                  <a:pt x="2568026" y="5221129"/>
                </a:cubicBezTo>
                <a:lnTo>
                  <a:pt x="2443253" y="5208345"/>
                </a:lnTo>
                <a:cubicBezTo>
                  <a:pt x="2411579" y="5193116"/>
                  <a:pt x="2354025" y="5220787"/>
                  <a:pt x="2315110" y="5200558"/>
                </a:cubicBezTo>
                <a:cubicBezTo>
                  <a:pt x="2275998" y="5200064"/>
                  <a:pt x="2233180" y="5203921"/>
                  <a:pt x="2208576" y="5205371"/>
                </a:cubicBezTo>
                <a:cubicBezTo>
                  <a:pt x="2171834" y="5208734"/>
                  <a:pt x="2129866" y="5216948"/>
                  <a:pt x="2094663" y="5220739"/>
                </a:cubicBezTo>
                <a:cubicBezTo>
                  <a:pt x="2077537" y="5208224"/>
                  <a:pt x="2045550" y="5228736"/>
                  <a:pt x="1997354" y="5228115"/>
                </a:cubicBezTo>
                <a:cubicBezTo>
                  <a:pt x="1978701" y="5213725"/>
                  <a:pt x="1964847" y="5227872"/>
                  <a:pt x="1928170" y="5207933"/>
                </a:cubicBezTo>
                <a:cubicBezTo>
                  <a:pt x="1926356" y="5209581"/>
                  <a:pt x="1924158" y="5211077"/>
                  <a:pt x="1921648" y="5212376"/>
                </a:cubicBezTo>
                <a:cubicBezTo>
                  <a:pt x="1907074" y="5219912"/>
                  <a:pt x="1885326" y="5219256"/>
                  <a:pt x="1873078" y="5210909"/>
                </a:cubicBezTo>
                <a:cubicBezTo>
                  <a:pt x="1843561" y="5197336"/>
                  <a:pt x="1814688" y="5190184"/>
                  <a:pt x="1786653" y="5185506"/>
                </a:cubicBezTo>
                <a:lnTo>
                  <a:pt x="1738202" y="5190151"/>
                </a:lnTo>
                <a:cubicBezTo>
                  <a:pt x="1719606" y="5193431"/>
                  <a:pt x="1696659" y="5201624"/>
                  <a:pt x="1675069" y="5205187"/>
                </a:cubicBezTo>
                <a:cubicBezTo>
                  <a:pt x="1652706" y="5206295"/>
                  <a:pt x="1628632" y="5200221"/>
                  <a:pt x="1608667" y="5211530"/>
                </a:cubicBezTo>
                <a:cubicBezTo>
                  <a:pt x="1569684" y="5222268"/>
                  <a:pt x="1524371" y="5203732"/>
                  <a:pt x="1496108" y="5235064"/>
                </a:cubicBezTo>
                <a:cubicBezTo>
                  <a:pt x="1418279" y="5248591"/>
                  <a:pt x="1264074" y="5266996"/>
                  <a:pt x="1149977" y="5280527"/>
                </a:cubicBezTo>
                <a:cubicBezTo>
                  <a:pt x="1078956" y="5285959"/>
                  <a:pt x="1007436" y="5276867"/>
                  <a:pt x="948730" y="5278315"/>
                </a:cubicBezTo>
                <a:cubicBezTo>
                  <a:pt x="943262" y="5275236"/>
                  <a:pt x="864620" y="5290630"/>
                  <a:pt x="858267" y="5289202"/>
                </a:cubicBezTo>
                <a:lnTo>
                  <a:pt x="837538" y="5288087"/>
                </a:lnTo>
                <a:cubicBezTo>
                  <a:pt x="828230" y="5291222"/>
                  <a:pt x="821860" y="5291245"/>
                  <a:pt x="816807" y="5289893"/>
                </a:cubicBezTo>
                <a:lnTo>
                  <a:pt x="811504" y="5287231"/>
                </a:lnTo>
                <a:lnTo>
                  <a:pt x="797039" y="5287512"/>
                </a:lnTo>
                <a:lnTo>
                  <a:pt x="767899" y="5285482"/>
                </a:lnTo>
                <a:lnTo>
                  <a:pt x="763051" y="5287525"/>
                </a:lnTo>
                <a:lnTo>
                  <a:pt x="720045" y="5288234"/>
                </a:lnTo>
                <a:cubicBezTo>
                  <a:pt x="719945" y="5288620"/>
                  <a:pt x="719841" y="5289007"/>
                  <a:pt x="719740" y="5289394"/>
                </a:cubicBezTo>
                <a:cubicBezTo>
                  <a:pt x="718072" y="5292009"/>
                  <a:pt x="714994" y="5293970"/>
                  <a:pt x="708873" y="5294615"/>
                </a:cubicBezTo>
                <a:cubicBezTo>
                  <a:pt x="688382" y="5302054"/>
                  <a:pt x="618515" y="5327054"/>
                  <a:pt x="596790" y="5334030"/>
                </a:cubicBezTo>
                <a:cubicBezTo>
                  <a:pt x="586280" y="5334581"/>
                  <a:pt x="582712" y="5336092"/>
                  <a:pt x="578533" y="5336469"/>
                </a:cubicBezTo>
                <a:lnTo>
                  <a:pt x="571715" y="5336295"/>
                </a:lnTo>
                <a:cubicBezTo>
                  <a:pt x="549477" y="5342095"/>
                  <a:pt x="473047" y="5364548"/>
                  <a:pt x="445097" y="5371270"/>
                </a:cubicBezTo>
                <a:cubicBezTo>
                  <a:pt x="428063" y="5364232"/>
                  <a:pt x="415658" y="5368590"/>
                  <a:pt x="404013" y="5376625"/>
                </a:cubicBezTo>
                <a:cubicBezTo>
                  <a:pt x="366416" y="5376310"/>
                  <a:pt x="333818" y="5389190"/>
                  <a:pt x="292433" y="5395658"/>
                </a:cubicBezTo>
                <a:lnTo>
                  <a:pt x="118379" y="5443301"/>
                </a:lnTo>
                <a:cubicBezTo>
                  <a:pt x="72227" y="5451679"/>
                  <a:pt x="35253" y="5444651"/>
                  <a:pt x="15524" y="5445927"/>
                </a:cubicBezTo>
                <a:lnTo>
                  <a:pt x="0" y="5450957"/>
                </a:lnTo>
                <a:close/>
              </a:path>
            </a:pathLst>
          </a:custGeom>
        </p:spPr>
        <p:txBody>
          <a:bodyPr wrap="square" rtlCol="0">
            <a:noAutofit/>
          </a:bodyPr>
          <a:lstStyle>
            <a:lvl1pPr marL="0" indent="0" algn="ctr">
              <a:buNone/>
              <a:defRPr/>
            </a:lvl1pPr>
          </a:lstStyle>
          <a:p>
            <a:pPr rtl="0"/>
            <a:r>
              <a:rPr lang="es-ES" noProof="0"/>
              <a:t>Haga clic para agregar foto</a:t>
            </a:r>
          </a:p>
        </p:txBody>
      </p:sp>
      <p:sp>
        <p:nvSpPr>
          <p:cNvPr id="24" name="Título 1">
            <a:extLst>
              <a:ext uri="{FF2B5EF4-FFF2-40B4-BE49-F238E27FC236}">
                <a16:creationId xmlns:a16="http://schemas.microsoft.com/office/drawing/2014/main" id="{1D6E0D65-9776-491D-8E3D-8FD9375B26D1}"/>
              </a:ext>
            </a:extLst>
          </p:cNvPr>
          <p:cNvSpPr>
            <a:spLocks noGrp="1"/>
          </p:cNvSpPr>
          <p:nvPr>
            <p:ph type="ctrTitle"/>
          </p:nvPr>
        </p:nvSpPr>
        <p:spPr>
          <a:xfrm>
            <a:off x="723900" y="5492887"/>
            <a:ext cx="10750253" cy="632588"/>
          </a:xfrm>
        </p:spPr>
        <p:txBody>
          <a:bodyPr rtlCol="0"/>
          <a:lstStyle>
            <a:lvl1pPr algn="ctr">
              <a:defRPr/>
            </a:lvl1pPr>
          </a:lstStyle>
          <a:p>
            <a:pPr rtl="0"/>
            <a:r>
              <a:rPr lang="es-ES" noProof="0"/>
              <a:t>Haga clic para modificar el estilo de título del patrón</a:t>
            </a:r>
          </a:p>
        </p:txBody>
      </p:sp>
      <p:sp>
        <p:nvSpPr>
          <p:cNvPr id="25" name="Subtítulo 2">
            <a:extLst>
              <a:ext uri="{FF2B5EF4-FFF2-40B4-BE49-F238E27FC236}">
                <a16:creationId xmlns:a16="http://schemas.microsoft.com/office/drawing/2014/main" id="{B1E8DB09-DDC5-4A27-9DF1-7FCD28BEBA36}"/>
              </a:ext>
            </a:extLst>
          </p:cNvPr>
          <p:cNvSpPr>
            <a:spLocks noGrp="1"/>
          </p:cNvSpPr>
          <p:nvPr>
            <p:ph type="subTitle" idx="1"/>
          </p:nvPr>
        </p:nvSpPr>
        <p:spPr>
          <a:xfrm>
            <a:off x="1697411" y="6137069"/>
            <a:ext cx="8803231" cy="494419"/>
          </a:xfrm>
        </p:spPr>
        <p:txBody>
          <a:bodyPr rtlCol="0">
            <a:normAutofit/>
          </a:bodyPr>
          <a:lstStyle>
            <a:lvl1pPr marL="0" indent="0" algn="ctr">
              <a:buNone/>
              <a:defRPr/>
            </a:lvl1pPr>
          </a:lstStyle>
          <a:p>
            <a:pPr rtl="0"/>
            <a:r>
              <a:rPr lang="es-ES" noProof="0"/>
              <a:t>Haga clic para modificar el estilo de subtítulo del patrón</a:t>
            </a:r>
          </a:p>
        </p:txBody>
      </p:sp>
    </p:spTree>
    <p:extLst>
      <p:ext uri="{BB962C8B-B14F-4D97-AF65-F5344CB8AC3E}">
        <p14:creationId xmlns:p14="http://schemas.microsoft.com/office/powerpoint/2010/main" val="1817790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7" name="Forma libre: Forma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Forma libre: Forma 22">
            <a:extLst>
              <a:ext uri="{FF2B5EF4-FFF2-40B4-BE49-F238E27FC236}">
                <a16:creationId xmlns:a16="http://schemas.microsoft.com/office/drawing/2014/main" id="{DA910ECF-D560-46C1-AD20-74B4CE2BF55E}"/>
              </a:ext>
              <a:ext uri="{C183D7F6-B498-43B3-948B-1728B52AA6E4}">
                <adec:decorative xmlns:adec="http://schemas.microsoft.com/office/drawing/2017/decorative" val="1"/>
              </a:ext>
            </a:extLst>
          </p:cNvPr>
          <p:cNvSpPr/>
          <p:nvPr userDrawn="1"/>
        </p:nvSpPr>
        <p:spPr>
          <a:xfrm>
            <a:off x="7785758" y="3542366"/>
            <a:ext cx="3184147"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0" name="Forma libre: Forma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8" name="Título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rtlCol="0">
            <a:normAutofit/>
          </a:bodyPr>
          <a:lstStyle/>
          <a:p>
            <a:pPr rtl="0"/>
            <a:r>
              <a:rPr lang="es-ES" noProof="0"/>
              <a:t>Haga clic para modificar el estilo de título del patrón</a:t>
            </a:r>
          </a:p>
        </p:txBody>
      </p:sp>
      <p:sp>
        <p:nvSpPr>
          <p:cNvPr id="19" name="Subtítulo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rtlCol="0">
            <a:normAutofit/>
          </a:bodyPr>
          <a:lstStyle>
            <a:lvl1pPr marL="342900" indent="-342900">
              <a:buFont typeface="Arial" panose="020B0604020202020204" pitchFamily="34" charset="0"/>
              <a:buChar char="•"/>
              <a:defRPr sz="2000"/>
            </a:lvl1pPr>
          </a:lstStyle>
          <a:p>
            <a:pPr lvl="0" rtl="0"/>
            <a:r>
              <a:rPr lang="es-ES" noProof="0"/>
              <a:t>Haga clic para modificar los estilos de texto del patrón</a:t>
            </a:r>
          </a:p>
        </p:txBody>
      </p:sp>
      <p:sp>
        <p:nvSpPr>
          <p:cNvPr id="30" name="Marcador de posición de imagen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2080768"/>
          </a:xfrm>
        </p:spPr>
        <p:txBody>
          <a:bodyPr rtlCol="0"/>
          <a:lstStyle>
            <a:lvl1pPr marL="0" indent="0" algn="ctr">
              <a:buNone/>
              <a:defRPr/>
            </a:lvl1pPr>
          </a:lstStyle>
          <a:p>
            <a:pPr rtl="0"/>
            <a:r>
              <a:rPr lang="es-ES" noProof="0"/>
              <a:t>Haga clic para agregar foto</a:t>
            </a:r>
          </a:p>
        </p:txBody>
      </p:sp>
      <p:sp>
        <p:nvSpPr>
          <p:cNvPr id="31" name="Marcador de posición de imagen 27">
            <a:extLst>
              <a:ext uri="{FF2B5EF4-FFF2-40B4-BE49-F238E27FC236}">
                <a16:creationId xmlns:a16="http://schemas.microsoft.com/office/drawing/2014/main" id="{F73F1593-ECA8-47D2-9428-EA469FCF6B21}"/>
              </a:ext>
            </a:extLst>
          </p:cNvPr>
          <p:cNvSpPr>
            <a:spLocks noGrp="1"/>
          </p:cNvSpPr>
          <p:nvPr>
            <p:ph type="pic" sz="quarter" idx="14" hasCustomPrompt="1"/>
          </p:nvPr>
        </p:nvSpPr>
        <p:spPr>
          <a:xfrm>
            <a:off x="7788349" y="3542367"/>
            <a:ext cx="3181056" cy="2080768"/>
          </a:xfrm>
        </p:spPr>
        <p:txBody>
          <a:bodyPr rtlCol="0"/>
          <a:lstStyle>
            <a:lvl1pPr marL="0" indent="0" algn="ctr">
              <a:buNone/>
              <a:defRPr/>
            </a:lvl1pPr>
          </a:lstStyle>
          <a:p>
            <a:pPr rtl="0"/>
            <a:r>
              <a:rPr lang="es-ES" noProof="0"/>
              <a:t>Haga clic para agregar foto</a:t>
            </a:r>
          </a:p>
        </p:txBody>
      </p:sp>
      <p:sp>
        <p:nvSpPr>
          <p:cNvPr id="22" name="Marcador de pie de página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25" name="Marcador de número de diapositiva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26" name="Marcador de fecha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242874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ción">
    <p:spTree>
      <p:nvGrpSpPr>
        <p:cNvPr id="1" name=""/>
        <p:cNvGrpSpPr/>
        <p:nvPr/>
      </p:nvGrpSpPr>
      <p:grpSpPr>
        <a:xfrm>
          <a:off x="0" y="0"/>
          <a:ext cx="0" cy="0"/>
          <a:chOff x="0" y="0"/>
          <a:chExt cx="0" cy="0"/>
        </a:xfrm>
      </p:grpSpPr>
      <p:sp useBgFill="1">
        <p:nvSpPr>
          <p:cNvPr id="7" name="Rectángulo 6">
            <a:extLst>
              <a:ext uri="{FF2B5EF4-FFF2-40B4-BE49-F238E27FC236}">
                <a16:creationId xmlns:a16="http://schemas.microsoft.com/office/drawing/2014/main" id="{790C7E02-2DBF-47FD-AFC3-449B26D6319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8" name="Rectángulo 7">
            <a:extLst>
              <a:ext uri="{FF2B5EF4-FFF2-40B4-BE49-F238E27FC236}">
                <a16:creationId xmlns:a16="http://schemas.microsoft.com/office/drawing/2014/main" id="{EF69A493-0714-4818-8A3F-622C9B00FDE1}"/>
              </a:ext>
              <a:ext uri="{C183D7F6-B498-43B3-948B-1728B52AA6E4}">
                <adec:decorative xmlns:adec="http://schemas.microsoft.com/office/drawing/2017/decorative" val="1"/>
              </a:ext>
            </a:extLst>
          </p:cNvPr>
          <p:cNvSpPr/>
          <p:nvPr userDrawn="1"/>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9" name="Título 1">
            <a:extLst>
              <a:ext uri="{FF2B5EF4-FFF2-40B4-BE49-F238E27FC236}">
                <a16:creationId xmlns:a16="http://schemas.microsoft.com/office/drawing/2014/main" id="{06AD06C0-BCC7-4406-B2AB-9DB4A72F1140}"/>
              </a:ext>
            </a:extLst>
          </p:cNvPr>
          <p:cNvSpPr>
            <a:spLocks noGrp="1"/>
          </p:cNvSpPr>
          <p:nvPr>
            <p:ph type="title"/>
          </p:nvPr>
        </p:nvSpPr>
        <p:spPr>
          <a:xfrm>
            <a:off x="7131165" y="609601"/>
            <a:ext cx="4272537" cy="1216024"/>
          </a:xfrm>
        </p:spPr>
        <p:txBody>
          <a:bodyPr rtlCol="0">
            <a:normAutofit/>
          </a:bodyPr>
          <a:lstStyle/>
          <a:p>
            <a:pPr algn="ctr" rtl="0"/>
            <a:r>
              <a:rPr lang="es-ES" noProof="0"/>
              <a:t>Haga clic para modificar el estilo de título del patrón</a:t>
            </a:r>
            <a:endParaRPr lang="es-ES" noProof="0" dirty="0"/>
          </a:p>
        </p:txBody>
      </p:sp>
      <p:sp>
        <p:nvSpPr>
          <p:cNvPr id="18" name="Marcador de posición de imagen 17">
            <a:extLst>
              <a:ext uri="{FF2B5EF4-FFF2-40B4-BE49-F238E27FC236}">
                <a16:creationId xmlns:a16="http://schemas.microsoft.com/office/drawing/2014/main" id="{DE7B8B30-4CE9-482C-82CB-0FE02001277C}"/>
              </a:ext>
            </a:extLst>
          </p:cNvPr>
          <p:cNvSpPr>
            <a:spLocks noGrp="1"/>
          </p:cNvSpPr>
          <p:nvPr>
            <p:ph type="pic" sz="quarter" idx="13" hasCustomPrompt="1"/>
          </p:nvPr>
        </p:nvSpPr>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txBody>
          <a:bodyPr wrap="square" rtlCol="0">
            <a:noAutofit/>
          </a:bodyPr>
          <a:lstStyle>
            <a:lvl1pPr marL="0" indent="0" algn="ctr">
              <a:buNone/>
              <a:defRPr/>
            </a:lvl1pPr>
          </a:lstStyle>
          <a:p>
            <a:pPr rtl="0"/>
            <a:r>
              <a:rPr lang="es-ES" noProof="0" dirty="0"/>
              <a:t>Haga clic para agregar foto</a:t>
            </a:r>
          </a:p>
        </p:txBody>
      </p:sp>
      <p:sp>
        <p:nvSpPr>
          <p:cNvPr id="11" name="Marcador de contenido 2">
            <a:extLst>
              <a:ext uri="{FF2B5EF4-FFF2-40B4-BE49-F238E27FC236}">
                <a16:creationId xmlns:a16="http://schemas.microsoft.com/office/drawing/2014/main" id="{E5B2D30B-E0D8-4FC4-B207-44EC56C67F34}"/>
              </a:ext>
            </a:extLst>
          </p:cNvPr>
          <p:cNvSpPr>
            <a:spLocks noGrp="1"/>
          </p:cNvSpPr>
          <p:nvPr>
            <p:ph idx="1"/>
          </p:nvPr>
        </p:nvSpPr>
        <p:spPr>
          <a:xfrm>
            <a:off x="7127630" y="2147356"/>
            <a:ext cx="4216071" cy="4107021"/>
          </a:xfrm>
        </p:spPr>
        <p:txBody>
          <a:bodyPr rtlCol="0">
            <a:normAutofit/>
          </a:bodyPr>
          <a:lstStyle>
            <a:lvl1pPr marL="0" indent="0">
              <a:buNone/>
              <a:defRPr/>
            </a:lvl1pPr>
          </a:lstStyle>
          <a:p>
            <a:pPr lvl="0" rtl="0"/>
            <a:r>
              <a:rPr lang="es-ES" noProof="0"/>
              <a:t>Haga clic para modificar los estilos de texto del patrón</a:t>
            </a:r>
          </a:p>
        </p:txBody>
      </p:sp>
      <p:sp>
        <p:nvSpPr>
          <p:cNvPr id="12" name="Marcador de pie de página 4">
            <a:extLst>
              <a:ext uri="{FF2B5EF4-FFF2-40B4-BE49-F238E27FC236}">
                <a16:creationId xmlns:a16="http://schemas.microsoft.com/office/drawing/2014/main" id="{EA4A5BF6-A686-490A-B7BF-4BDDF8E8A509}"/>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dirty="0">
                <a:ln>
                  <a:noFill/>
                </a:ln>
                <a:solidFill>
                  <a:prstClr val="black">
                    <a:lumMod val="85000"/>
                    <a:lumOff val="15000"/>
                  </a:prstClr>
                </a:solidFill>
                <a:effectLst/>
                <a:uLnTx/>
                <a:uFillTx/>
                <a:latin typeface="Bembo"/>
                <a:ea typeface="+mn-ea"/>
                <a:cs typeface="+mn-cs"/>
              </a:rPr>
              <a:t>TÍTULO DE LA PRESENTACIÓN</a:t>
            </a:r>
          </a:p>
        </p:txBody>
      </p:sp>
      <p:sp>
        <p:nvSpPr>
          <p:cNvPr id="13" name="Marcador de número de diapositiva 5">
            <a:extLst>
              <a:ext uri="{FF2B5EF4-FFF2-40B4-BE49-F238E27FC236}">
                <a16:creationId xmlns:a16="http://schemas.microsoft.com/office/drawing/2014/main" id="{6FF7F8B5-4E4A-4F26-8FBC-5745978EF657}"/>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Marcador de fecha 3">
            <a:extLst>
              <a:ext uri="{FF2B5EF4-FFF2-40B4-BE49-F238E27FC236}">
                <a16:creationId xmlns:a16="http://schemas.microsoft.com/office/drawing/2014/main" id="{8597759D-37D7-4D01-84AC-85221F725084}"/>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385720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alto de sección">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5A0FA24B-01DF-41FF-899C-BA7BC99B52BE}"/>
              </a:ext>
              <a:ext uri="{C183D7F6-B498-43B3-948B-1728B52AA6E4}">
                <adec:decorative xmlns:adec="http://schemas.microsoft.com/office/drawing/2017/decorative" val="1"/>
              </a:ext>
            </a:extLst>
          </p:cNvPr>
          <p:cNvSpPr/>
          <p:nvPr userDrawn="1"/>
        </p:nvSpPr>
        <p:spPr>
          <a:xfrm>
            <a:off x="2" y="0"/>
            <a:ext cx="12191999" cy="6858000"/>
          </a:xfrm>
          <a:custGeom>
            <a:avLst/>
            <a:gdLst>
              <a:gd name="connsiteX0" fmla="*/ 0 w 12191999"/>
              <a:gd name="connsiteY0" fmla="*/ 0 h 6858000"/>
              <a:gd name="connsiteX1" fmla="*/ 4428539 w 12191999"/>
              <a:gd name="connsiteY1" fmla="*/ 0 h 6858000"/>
              <a:gd name="connsiteX2" fmla="*/ 4433816 w 12191999"/>
              <a:gd name="connsiteY2" fmla="*/ 4971 h 6858000"/>
              <a:gd name="connsiteX3" fmla="*/ 4458398 w 12191999"/>
              <a:gd name="connsiteY3" fmla="*/ 17439 h 6858000"/>
              <a:gd name="connsiteX4" fmla="*/ 4480190 w 12191999"/>
              <a:gd name="connsiteY4" fmla="*/ 38878 h 6858000"/>
              <a:gd name="connsiteX5" fmla="*/ 4481514 w 12191999"/>
              <a:gd name="connsiteY5" fmla="*/ 39168 h 6858000"/>
              <a:gd name="connsiteX6" fmla="*/ 4482263 w 12191999"/>
              <a:gd name="connsiteY6" fmla="*/ 43189 h 6858000"/>
              <a:gd name="connsiteX7" fmla="*/ 4486241 w 12191999"/>
              <a:gd name="connsiteY7" fmla="*/ 47243 h 6858000"/>
              <a:gd name="connsiteX8" fmla="*/ 4499474 w 12191999"/>
              <a:gd name="connsiteY8" fmla="*/ 54163 h 6858000"/>
              <a:gd name="connsiteX9" fmla="*/ 4504837 w 12191999"/>
              <a:gd name="connsiteY9" fmla="*/ 56082 h 6858000"/>
              <a:gd name="connsiteX10" fmla="*/ 4511859 w 12191999"/>
              <a:gd name="connsiteY10" fmla="*/ 60345 h 6858000"/>
              <a:gd name="connsiteX11" fmla="*/ 4511909 w 12191999"/>
              <a:gd name="connsiteY11" fmla="*/ 60669 h 6858000"/>
              <a:gd name="connsiteX12" fmla="*/ 4518729 w 12191999"/>
              <a:gd name="connsiteY12" fmla="*/ 64235 h 6858000"/>
              <a:gd name="connsiteX13" fmla="*/ 4553668 w 12191999"/>
              <a:gd name="connsiteY13" fmla="*/ 78933 h 6858000"/>
              <a:gd name="connsiteX14" fmla="*/ 4584409 w 12191999"/>
              <a:gd name="connsiteY14" fmla="*/ 125407 h 6858000"/>
              <a:gd name="connsiteX15" fmla="*/ 4599970 w 12191999"/>
              <a:gd name="connsiteY15" fmla="*/ 139638 h 6858000"/>
              <a:gd name="connsiteX16" fmla="*/ 4607617 w 12191999"/>
              <a:gd name="connsiteY16" fmla="*/ 148401 h 6858000"/>
              <a:gd name="connsiteX17" fmla="*/ 4607665 w 12191999"/>
              <a:gd name="connsiteY17" fmla="*/ 149698 h 6858000"/>
              <a:gd name="connsiteX18" fmla="*/ 4641219 w 12191999"/>
              <a:gd name="connsiteY18" fmla="*/ 163679 h 6858000"/>
              <a:gd name="connsiteX19" fmla="*/ 4644675 w 12191999"/>
              <a:gd name="connsiteY19" fmla="*/ 167288 h 6858000"/>
              <a:gd name="connsiteX20" fmla="*/ 4667825 w 12191999"/>
              <a:gd name="connsiteY20" fmla="*/ 174158 h 6858000"/>
              <a:gd name="connsiteX21" fmla="*/ 4679100 w 12191999"/>
              <a:gd name="connsiteY21" fmla="*/ 178904 h 6858000"/>
              <a:gd name="connsiteX22" fmla="*/ 4683695 w 12191999"/>
              <a:gd name="connsiteY22" fmla="*/ 177777 h 6858000"/>
              <a:gd name="connsiteX23" fmla="*/ 4699627 w 12191999"/>
              <a:gd name="connsiteY23" fmla="*/ 186035 h 6858000"/>
              <a:gd name="connsiteX24" fmla="*/ 4700928 w 12191999"/>
              <a:gd name="connsiteY24" fmla="*/ 187915 h 6858000"/>
              <a:gd name="connsiteX25" fmla="*/ 4716041 w 12191999"/>
              <a:gd name="connsiteY25" fmla="*/ 191263 h 6858000"/>
              <a:gd name="connsiteX26" fmla="*/ 4731092 w 12191999"/>
              <a:gd name="connsiteY26" fmla="*/ 189882 h 6858000"/>
              <a:gd name="connsiteX27" fmla="*/ 4859125 w 12191999"/>
              <a:gd name="connsiteY27" fmla="*/ 273218 h 6858000"/>
              <a:gd name="connsiteX28" fmla="*/ 5047425 w 12191999"/>
              <a:gd name="connsiteY28" fmla="*/ 325132 h 6858000"/>
              <a:gd name="connsiteX29" fmla="*/ 5123469 w 12191999"/>
              <a:gd name="connsiteY29" fmla="*/ 373600 h 6858000"/>
              <a:gd name="connsiteX30" fmla="*/ 5246314 w 12191999"/>
              <a:gd name="connsiteY30" fmla="*/ 448202 h 6858000"/>
              <a:gd name="connsiteX31" fmla="*/ 5295204 w 12191999"/>
              <a:gd name="connsiteY31" fmla="*/ 518105 h 6858000"/>
              <a:gd name="connsiteX32" fmla="*/ 5341659 w 12191999"/>
              <a:gd name="connsiteY32" fmla="*/ 529959 h 6858000"/>
              <a:gd name="connsiteX33" fmla="*/ 5354530 w 12191999"/>
              <a:gd name="connsiteY33" fmla="*/ 546100 h 6858000"/>
              <a:gd name="connsiteX34" fmla="*/ 5356641 w 12191999"/>
              <a:gd name="connsiteY34" fmla="*/ 549075 h 6858000"/>
              <a:gd name="connsiteX35" fmla="*/ 5367452 w 12191999"/>
              <a:gd name="connsiteY35" fmla="*/ 556831 h 6858000"/>
              <a:gd name="connsiteX36" fmla="*/ 5367545 w 12191999"/>
              <a:gd name="connsiteY36" fmla="*/ 564197 h 6858000"/>
              <a:gd name="connsiteX37" fmla="*/ 5418422 w 12191999"/>
              <a:gd name="connsiteY37" fmla="*/ 594275 h 6858000"/>
              <a:gd name="connsiteX38" fmla="*/ 5475709 w 12191999"/>
              <a:gd name="connsiteY38" fmla="*/ 638584 h 6858000"/>
              <a:gd name="connsiteX39" fmla="*/ 5489473 w 12191999"/>
              <a:gd name="connsiteY39" fmla="*/ 642943 h 6858000"/>
              <a:gd name="connsiteX40" fmla="*/ 5526129 w 12191999"/>
              <a:gd name="connsiteY40" fmla="*/ 671648 h 6858000"/>
              <a:gd name="connsiteX41" fmla="*/ 5560658 w 12191999"/>
              <a:gd name="connsiteY41" fmla="*/ 693968 h 6858000"/>
              <a:gd name="connsiteX42" fmla="*/ 5584769 w 12191999"/>
              <a:gd name="connsiteY42" fmla="*/ 705378 h 6858000"/>
              <a:gd name="connsiteX43" fmla="*/ 5611860 w 12191999"/>
              <a:gd name="connsiteY43" fmla="*/ 726009 h 6858000"/>
              <a:gd name="connsiteX44" fmla="*/ 5640289 w 12191999"/>
              <a:gd name="connsiteY44" fmla="*/ 721725 h 6858000"/>
              <a:gd name="connsiteX45" fmla="*/ 5661248 w 12191999"/>
              <a:gd name="connsiteY45" fmla="*/ 770791 h 6858000"/>
              <a:gd name="connsiteX46" fmla="*/ 5674678 w 12191999"/>
              <a:gd name="connsiteY46" fmla="*/ 774738 h 6858000"/>
              <a:gd name="connsiteX47" fmla="*/ 5689822 w 12191999"/>
              <a:gd name="connsiteY47" fmla="*/ 787962 h 6858000"/>
              <a:gd name="connsiteX48" fmla="*/ 5713681 w 12191999"/>
              <a:gd name="connsiteY48" fmla="*/ 810329 h 6858000"/>
              <a:gd name="connsiteX49" fmla="*/ 5746664 w 12191999"/>
              <a:gd name="connsiteY49" fmla="*/ 850082 h 6858000"/>
              <a:gd name="connsiteX50" fmla="*/ 5854393 w 12191999"/>
              <a:gd name="connsiteY50" fmla="*/ 901844 h 6858000"/>
              <a:gd name="connsiteX51" fmla="*/ 5923458 w 12191999"/>
              <a:gd name="connsiteY51" fmla="*/ 932756 h 6858000"/>
              <a:gd name="connsiteX52" fmla="*/ 6013808 w 12191999"/>
              <a:gd name="connsiteY52" fmla="*/ 950947 h 6858000"/>
              <a:gd name="connsiteX53" fmla="*/ 6093430 w 12191999"/>
              <a:gd name="connsiteY53" fmla="*/ 985543 h 6858000"/>
              <a:gd name="connsiteX54" fmla="*/ 6216422 w 12191999"/>
              <a:gd name="connsiteY54" fmla="*/ 994223 h 6858000"/>
              <a:gd name="connsiteX55" fmla="*/ 6419991 w 12191999"/>
              <a:gd name="connsiteY55" fmla="*/ 1045060 h 6858000"/>
              <a:gd name="connsiteX56" fmla="*/ 6431099 w 12191999"/>
              <a:gd name="connsiteY56" fmla="*/ 1037361 h 6858000"/>
              <a:gd name="connsiteX57" fmla="*/ 6444833 w 12191999"/>
              <a:gd name="connsiteY57" fmla="*/ 1034256 h 6858000"/>
              <a:gd name="connsiteX58" fmla="*/ 6463940 w 12191999"/>
              <a:gd name="connsiteY58" fmla="*/ 1036894 h 6858000"/>
              <a:gd name="connsiteX59" fmla="*/ 6500402 w 12191999"/>
              <a:gd name="connsiteY59" fmla="*/ 1030680 h 6858000"/>
              <a:gd name="connsiteX60" fmla="*/ 6505093 w 12191999"/>
              <a:gd name="connsiteY60" fmla="*/ 1032748 h 6858000"/>
              <a:gd name="connsiteX61" fmla="*/ 6539157 w 12191999"/>
              <a:gd name="connsiteY61" fmla="*/ 1032256 h 6858000"/>
              <a:gd name="connsiteX62" fmla="*/ 6539899 w 12191999"/>
              <a:gd name="connsiteY62" fmla="*/ 1033503 h 6858000"/>
              <a:gd name="connsiteX63" fmla="*/ 6550699 w 12191999"/>
              <a:gd name="connsiteY63" fmla="*/ 1038843 h 6858000"/>
              <a:gd name="connsiteX64" fmla="*/ 6570715 w 12191999"/>
              <a:gd name="connsiteY64" fmla="*/ 1046183 h 6858000"/>
              <a:gd name="connsiteX65" fmla="*/ 6620265 w 12191999"/>
              <a:gd name="connsiteY65" fmla="*/ 1078630 h 6858000"/>
              <a:gd name="connsiteX66" fmla="*/ 6655805 w 12191999"/>
              <a:gd name="connsiteY66" fmla="*/ 1078254 h 6858000"/>
              <a:gd name="connsiteX67" fmla="*/ 6663127 w 12191999"/>
              <a:gd name="connsiteY67" fmla="*/ 1078865 h 6858000"/>
              <a:gd name="connsiteX68" fmla="*/ 6663341 w 12191999"/>
              <a:gd name="connsiteY68" fmla="*/ 1079158 h 6858000"/>
              <a:gd name="connsiteX69" fmla="*/ 6671197 w 12191999"/>
              <a:gd name="connsiteY69" fmla="*/ 1080364 h 6858000"/>
              <a:gd name="connsiteX70" fmla="*/ 6676470 w 12191999"/>
              <a:gd name="connsiteY70" fmla="*/ 1079974 h 6858000"/>
              <a:gd name="connsiteX71" fmla="*/ 6690669 w 12191999"/>
              <a:gd name="connsiteY71" fmla="*/ 1081157 h 6858000"/>
              <a:gd name="connsiteX72" fmla="*/ 6696013 w 12191999"/>
              <a:gd name="connsiteY72" fmla="*/ 1083439 h 6858000"/>
              <a:gd name="connsiteX73" fmla="*/ 6740322 w 12191999"/>
              <a:gd name="connsiteY73" fmla="*/ 1121917 h 6858000"/>
              <a:gd name="connsiteX74" fmla="*/ 6833807 w 12191999"/>
              <a:gd name="connsiteY74" fmla="*/ 1161011 h 6858000"/>
              <a:gd name="connsiteX75" fmla="*/ 6927369 w 12191999"/>
              <a:gd name="connsiteY75" fmla="*/ 1196593 h 6858000"/>
              <a:gd name="connsiteX76" fmla="*/ 6961728 w 12191999"/>
              <a:gd name="connsiteY76" fmla="*/ 1207960 h 6858000"/>
              <a:gd name="connsiteX77" fmla="*/ 7020835 w 12191999"/>
              <a:gd name="connsiteY77" fmla="*/ 1234906 h 6858000"/>
              <a:gd name="connsiteX78" fmla="*/ 7046578 w 12191999"/>
              <a:gd name="connsiteY78" fmla="*/ 1251394 h 6858000"/>
              <a:gd name="connsiteX79" fmla="*/ 7047934 w 12191999"/>
              <a:gd name="connsiteY79" fmla="*/ 1251406 h 6858000"/>
              <a:gd name="connsiteX80" fmla="*/ 7049495 w 12191999"/>
              <a:gd name="connsiteY80" fmla="*/ 1255182 h 6858000"/>
              <a:gd name="connsiteX81" fmla="*/ 7054225 w 12191999"/>
              <a:gd name="connsiteY81" fmla="*/ 1258329 h 6858000"/>
              <a:gd name="connsiteX82" fmla="*/ 7068600 w 12191999"/>
              <a:gd name="connsiteY82" fmla="*/ 1262373 h 6858000"/>
              <a:gd name="connsiteX83" fmla="*/ 7074244 w 12191999"/>
              <a:gd name="connsiteY83" fmla="*/ 1263146 h 6858000"/>
              <a:gd name="connsiteX84" fmla="*/ 7081993 w 12191999"/>
              <a:gd name="connsiteY84" fmla="*/ 1265870 h 6858000"/>
              <a:gd name="connsiteX85" fmla="*/ 7082110 w 12191999"/>
              <a:gd name="connsiteY85" fmla="*/ 1266175 h 6858000"/>
              <a:gd name="connsiteX86" fmla="*/ 7089518 w 12191999"/>
              <a:gd name="connsiteY86" fmla="*/ 1268259 h 6858000"/>
              <a:gd name="connsiteX87" fmla="*/ 7126734 w 12191999"/>
              <a:gd name="connsiteY87" fmla="*/ 1275440 h 6858000"/>
              <a:gd name="connsiteX88" fmla="*/ 7166397 w 12191999"/>
              <a:gd name="connsiteY88" fmla="*/ 1314577 h 6858000"/>
              <a:gd name="connsiteX89" fmla="*/ 7184558 w 12191999"/>
              <a:gd name="connsiteY89" fmla="*/ 1325296 h 6858000"/>
              <a:gd name="connsiteX90" fmla="*/ 7193847 w 12191999"/>
              <a:gd name="connsiteY90" fmla="*/ 1332295 h 6858000"/>
              <a:gd name="connsiteX91" fmla="*/ 7229876 w 12191999"/>
              <a:gd name="connsiteY91" fmla="*/ 1340317 h 6858000"/>
              <a:gd name="connsiteX92" fmla="*/ 7234001 w 12191999"/>
              <a:gd name="connsiteY92" fmla="*/ 1343137 h 6858000"/>
              <a:gd name="connsiteX93" fmla="*/ 7258071 w 12191999"/>
              <a:gd name="connsiteY93" fmla="*/ 1345086 h 6858000"/>
              <a:gd name="connsiteX94" fmla="*/ 7291641 w 12191999"/>
              <a:gd name="connsiteY94" fmla="*/ 1350152 h 6858000"/>
              <a:gd name="connsiteX95" fmla="*/ 7308779 w 12191999"/>
              <a:gd name="connsiteY95" fmla="*/ 1351882 h 6858000"/>
              <a:gd name="connsiteX96" fmla="*/ 7323221 w 12191999"/>
              <a:gd name="connsiteY96" fmla="*/ 1347429 h 6858000"/>
              <a:gd name="connsiteX97" fmla="*/ 7495470 w 12191999"/>
              <a:gd name="connsiteY97" fmla="*/ 1384709 h 6858000"/>
              <a:gd name="connsiteX98" fmla="*/ 7601447 w 12191999"/>
              <a:gd name="connsiteY98" fmla="*/ 1410288 h 6858000"/>
              <a:gd name="connsiteX99" fmla="*/ 7616199 w 12191999"/>
              <a:gd name="connsiteY99" fmla="*/ 1425276 h 6858000"/>
              <a:gd name="connsiteX100" fmla="*/ 10773615 w 12191999"/>
              <a:gd name="connsiteY100" fmla="*/ 3136132 h 6858000"/>
              <a:gd name="connsiteX101" fmla="*/ 10775787 w 12191999"/>
              <a:gd name="connsiteY101" fmla="*/ 3137529 h 6858000"/>
              <a:gd name="connsiteX102" fmla="*/ 10804324 w 12191999"/>
              <a:gd name="connsiteY102" fmla="*/ 3140649 h 6858000"/>
              <a:gd name="connsiteX103" fmla="*/ 10819333 w 12191999"/>
              <a:gd name="connsiteY103" fmla="*/ 3154674 h 6858000"/>
              <a:gd name="connsiteX104" fmla="*/ 10821839 w 12191999"/>
              <a:gd name="connsiteY104" fmla="*/ 3157295 h 6858000"/>
              <a:gd name="connsiteX105" fmla="*/ 10833660 w 12191999"/>
              <a:gd name="connsiteY105" fmla="*/ 3163373 h 6858000"/>
              <a:gd name="connsiteX106" fmla="*/ 10834754 w 12191999"/>
              <a:gd name="connsiteY106" fmla="*/ 3170606 h 6858000"/>
              <a:gd name="connsiteX107" fmla="*/ 10850942 w 12191999"/>
              <a:gd name="connsiteY107" fmla="*/ 3183705 h 6858000"/>
              <a:gd name="connsiteX108" fmla="*/ 10873328 w 12191999"/>
              <a:gd name="connsiteY108" fmla="*/ 3193348 h 6858000"/>
              <a:gd name="connsiteX109" fmla="*/ 10982088 w 12191999"/>
              <a:gd name="connsiteY109" fmla="*/ 3232948 h 6858000"/>
              <a:gd name="connsiteX110" fmla="*/ 11045804 w 12191999"/>
              <a:gd name="connsiteY110" fmla="*/ 3260190 h 6858000"/>
              <a:gd name="connsiteX111" fmla="*/ 11067877 w 12191999"/>
              <a:gd name="connsiteY111" fmla="*/ 3276112 h 6858000"/>
              <a:gd name="connsiteX112" fmla="*/ 11100133 w 12191999"/>
              <a:gd name="connsiteY112" fmla="*/ 3294598 h 6858000"/>
              <a:gd name="connsiteX113" fmla="*/ 11155409 w 12191999"/>
              <a:gd name="connsiteY113" fmla="*/ 3331539 h 6858000"/>
              <a:gd name="connsiteX114" fmla="*/ 11232547 w 12191999"/>
              <a:gd name="connsiteY114" fmla="*/ 3373667 h 6858000"/>
              <a:gd name="connsiteX115" fmla="*/ 11297822 w 12191999"/>
              <a:gd name="connsiteY115" fmla="*/ 3380555 h 6858000"/>
              <a:gd name="connsiteX116" fmla="*/ 11301370 w 12191999"/>
              <a:gd name="connsiteY116" fmla="*/ 3386958 h 6858000"/>
              <a:gd name="connsiteX117" fmla="*/ 11341986 w 12191999"/>
              <a:gd name="connsiteY117" fmla="*/ 3403320 h 6858000"/>
              <a:gd name="connsiteX118" fmla="*/ 11537404 w 12191999"/>
              <a:gd name="connsiteY118" fmla="*/ 3495439 h 6858000"/>
              <a:gd name="connsiteX119" fmla="*/ 11639337 w 12191999"/>
              <a:gd name="connsiteY119" fmla="*/ 3592655 h 6858000"/>
              <a:gd name="connsiteX120" fmla="*/ 11774154 w 12191999"/>
              <a:gd name="connsiteY120" fmla="*/ 3703763 h 6858000"/>
              <a:gd name="connsiteX121" fmla="*/ 11967899 w 12191999"/>
              <a:gd name="connsiteY121" fmla="*/ 3739403 h 6858000"/>
              <a:gd name="connsiteX122" fmla="*/ 12052251 w 12191999"/>
              <a:gd name="connsiteY122" fmla="*/ 3738161 h 6858000"/>
              <a:gd name="connsiteX123" fmla="*/ 12101844 w 12191999"/>
              <a:gd name="connsiteY123" fmla="*/ 3789810 h 6858000"/>
              <a:gd name="connsiteX124" fmla="*/ 12155104 w 12191999"/>
              <a:gd name="connsiteY124" fmla="*/ 3824490 h 6858000"/>
              <a:gd name="connsiteX125" fmla="*/ 12191999 w 12191999"/>
              <a:gd name="connsiteY125" fmla="*/ 3836506 h 6858000"/>
              <a:gd name="connsiteX126" fmla="*/ 12191999 w 12191999"/>
              <a:gd name="connsiteY126" fmla="*/ 6858000 h 6858000"/>
              <a:gd name="connsiteX127" fmla="*/ 4040175 w 12191999"/>
              <a:gd name="connsiteY127" fmla="*/ 6858000 h 6858000"/>
              <a:gd name="connsiteX128" fmla="*/ 4035195 w 12191999"/>
              <a:gd name="connsiteY128" fmla="*/ 6847706 h 6858000"/>
              <a:gd name="connsiteX129" fmla="*/ 4024571 w 12191999"/>
              <a:gd name="connsiteY129" fmla="*/ 6834979 h 6858000"/>
              <a:gd name="connsiteX130" fmla="*/ 4019139 w 12191999"/>
              <a:gd name="connsiteY130" fmla="*/ 6832909 h 6858000"/>
              <a:gd name="connsiteX131" fmla="*/ 4004905 w 12191999"/>
              <a:gd name="connsiteY131" fmla="*/ 6832292 h 6858000"/>
              <a:gd name="connsiteX132" fmla="*/ 3999653 w 12191999"/>
              <a:gd name="connsiteY132" fmla="*/ 6832888 h 6858000"/>
              <a:gd name="connsiteX133" fmla="*/ 3991753 w 12191999"/>
              <a:gd name="connsiteY133" fmla="*/ 6831995 h 6858000"/>
              <a:gd name="connsiteX134" fmla="*/ 3991527 w 12191999"/>
              <a:gd name="connsiteY134" fmla="*/ 6831708 h 6858000"/>
              <a:gd name="connsiteX135" fmla="*/ 3984190 w 12191999"/>
              <a:gd name="connsiteY135" fmla="*/ 6831389 h 6858000"/>
              <a:gd name="connsiteX136" fmla="*/ 3948690 w 12191999"/>
              <a:gd name="connsiteY136" fmla="*/ 6833171 h 6858000"/>
              <a:gd name="connsiteX137" fmla="*/ 3897895 w 12191999"/>
              <a:gd name="connsiteY137" fmla="*/ 6802710 h 6858000"/>
              <a:gd name="connsiteX138" fmla="*/ 3877604 w 12191999"/>
              <a:gd name="connsiteY138" fmla="*/ 6796164 h 6858000"/>
              <a:gd name="connsiteX139" fmla="*/ 3866602 w 12191999"/>
              <a:gd name="connsiteY139" fmla="*/ 6791257 h 6858000"/>
              <a:gd name="connsiteX140" fmla="*/ 3865811 w 12191999"/>
              <a:gd name="connsiteY140" fmla="*/ 6790042 h 6858000"/>
              <a:gd name="connsiteX141" fmla="*/ 3831795 w 12191999"/>
              <a:gd name="connsiteY141" fmla="*/ 6791880 h 6858000"/>
              <a:gd name="connsiteX142" fmla="*/ 3827025 w 12191999"/>
              <a:gd name="connsiteY142" fmla="*/ 6789998 h 6858000"/>
              <a:gd name="connsiteX143" fmla="*/ 3805177 w 12191999"/>
              <a:gd name="connsiteY143" fmla="*/ 6793918 h 6858000"/>
              <a:gd name="connsiteX144" fmla="*/ 3793719 w 12191999"/>
              <a:gd name="connsiteY144" fmla="*/ 6794494 h 6858000"/>
              <a:gd name="connsiteX145" fmla="*/ 3790837 w 12191999"/>
              <a:gd name="connsiteY145" fmla="*/ 6797649 h 6858000"/>
              <a:gd name="connsiteX146" fmla="*/ 3773741 w 12191999"/>
              <a:gd name="connsiteY146" fmla="*/ 6796976 h 6858000"/>
              <a:gd name="connsiteX147" fmla="*/ 3771642 w 12191999"/>
              <a:gd name="connsiteY147" fmla="*/ 6795770 h 6858000"/>
              <a:gd name="connsiteX148" fmla="*/ 3758039 w 12191999"/>
              <a:gd name="connsiteY148" fmla="*/ 6799415 h 6858000"/>
              <a:gd name="connsiteX149" fmla="*/ 3747245 w 12191999"/>
              <a:gd name="connsiteY149" fmla="*/ 6807548 h 6858000"/>
              <a:gd name="connsiteX150" fmla="*/ 3599970 w 12191999"/>
              <a:gd name="connsiteY150" fmla="*/ 6785929 h 6858000"/>
              <a:gd name="connsiteX151" fmla="*/ 3532509 w 12191999"/>
              <a:gd name="connsiteY151" fmla="*/ 6773888 h 6858000"/>
              <a:gd name="connsiteX152" fmla="*/ 3519209 w 12191999"/>
              <a:gd name="connsiteY152" fmla="*/ 6779800 h 6858000"/>
              <a:gd name="connsiteX153" fmla="*/ 3518612 w 12191999"/>
              <a:gd name="connsiteY153" fmla="*/ 6767129 h 6858000"/>
              <a:gd name="connsiteX154" fmla="*/ 3500042 w 12191999"/>
              <a:gd name="connsiteY154" fmla="*/ 6757140 h 6858000"/>
              <a:gd name="connsiteX155" fmla="*/ 3490483 w 12191999"/>
              <a:gd name="connsiteY155" fmla="*/ 6750514 h 6858000"/>
              <a:gd name="connsiteX156" fmla="*/ 3490120 w 12191999"/>
              <a:gd name="connsiteY156" fmla="*/ 6749268 h 6858000"/>
              <a:gd name="connsiteX157" fmla="*/ 3454164 w 12191999"/>
              <a:gd name="connsiteY157" fmla="*/ 6743923 h 6858000"/>
              <a:gd name="connsiteX158" fmla="*/ 3449932 w 12191999"/>
              <a:gd name="connsiteY158" fmla="*/ 6741268 h 6858000"/>
              <a:gd name="connsiteX159" fmla="*/ 3413708 w 12191999"/>
              <a:gd name="connsiteY159" fmla="*/ 6738430 h 6858000"/>
              <a:gd name="connsiteX160" fmla="*/ 3409529 w 12191999"/>
              <a:gd name="connsiteY160" fmla="*/ 6740648 h 6858000"/>
              <a:gd name="connsiteX161" fmla="*/ 3392060 w 12191999"/>
              <a:gd name="connsiteY161" fmla="*/ 6736539 h 6858000"/>
              <a:gd name="connsiteX162" fmla="*/ 3390340 w 12191999"/>
              <a:gd name="connsiteY162" fmla="*/ 6735034 h 6858000"/>
              <a:gd name="connsiteX163" fmla="*/ 3374867 w 12191999"/>
              <a:gd name="connsiteY163" fmla="*/ 6735488 h 6858000"/>
              <a:gd name="connsiteX164" fmla="*/ 3295084 w 12191999"/>
              <a:gd name="connsiteY164" fmla="*/ 6728596 h 6858000"/>
              <a:gd name="connsiteX165" fmla="*/ 3216076 w 12191999"/>
              <a:gd name="connsiteY165" fmla="*/ 6691033 h 6858000"/>
              <a:gd name="connsiteX166" fmla="*/ 3001959 w 12191999"/>
              <a:gd name="connsiteY166" fmla="*/ 6660812 h 6858000"/>
              <a:gd name="connsiteX167" fmla="*/ 2781734 w 12191999"/>
              <a:gd name="connsiteY167" fmla="*/ 6582305 h 6858000"/>
              <a:gd name="connsiteX168" fmla="*/ 2733334 w 12191999"/>
              <a:gd name="connsiteY168" fmla="*/ 6560298 h 6858000"/>
              <a:gd name="connsiteX169" fmla="*/ 2685391 w 12191999"/>
              <a:gd name="connsiteY169" fmla="*/ 6560171 h 6858000"/>
              <a:gd name="connsiteX170" fmla="*/ 2668962 w 12191999"/>
              <a:gd name="connsiteY170" fmla="*/ 6547670 h 6858000"/>
              <a:gd name="connsiteX171" fmla="*/ 2666187 w 12191999"/>
              <a:gd name="connsiteY171" fmla="*/ 6545303 h 6858000"/>
              <a:gd name="connsiteX172" fmla="*/ 2653807 w 12191999"/>
              <a:gd name="connsiteY172" fmla="*/ 6540427 h 6858000"/>
              <a:gd name="connsiteX173" fmla="*/ 2651913 w 12191999"/>
              <a:gd name="connsiteY173" fmla="*/ 6533308 h 6858000"/>
              <a:gd name="connsiteX174" fmla="*/ 2611193 w 12191999"/>
              <a:gd name="connsiteY174" fmla="*/ 6514475 h 6858000"/>
              <a:gd name="connsiteX175" fmla="*/ 2528835 w 12191999"/>
              <a:gd name="connsiteY175" fmla="*/ 6487649 h 6858000"/>
              <a:gd name="connsiteX176" fmla="*/ 2514423 w 12191999"/>
              <a:gd name="connsiteY176" fmla="*/ 6486793 h 6858000"/>
              <a:gd name="connsiteX177" fmla="*/ 2432918 w 12191999"/>
              <a:gd name="connsiteY177" fmla="*/ 6454736 h 6858000"/>
              <a:gd name="connsiteX178" fmla="*/ 2375430 w 12191999"/>
              <a:gd name="connsiteY178" fmla="*/ 6436197 h 6858000"/>
              <a:gd name="connsiteX179" fmla="*/ 2361493 w 12191999"/>
              <a:gd name="connsiteY179" fmla="*/ 6435403 h 6858000"/>
              <a:gd name="connsiteX180" fmla="*/ 2350645 w 12191999"/>
              <a:gd name="connsiteY180" fmla="*/ 6424146 h 6858000"/>
              <a:gd name="connsiteX181" fmla="*/ 2316586 w 12191999"/>
              <a:gd name="connsiteY181" fmla="*/ 6404861 h 6858000"/>
              <a:gd name="connsiteX182" fmla="*/ 2302598 w 12191999"/>
              <a:gd name="connsiteY182" fmla="*/ 6404320 h 6858000"/>
              <a:gd name="connsiteX183" fmla="*/ 2297403 w 12191999"/>
              <a:gd name="connsiteY183" fmla="*/ 6401898 h 6858000"/>
              <a:gd name="connsiteX184" fmla="*/ 2284680 w 12191999"/>
              <a:gd name="connsiteY184" fmla="*/ 6395204 h 6858000"/>
              <a:gd name="connsiteX185" fmla="*/ 2263087 w 12191999"/>
              <a:gd name="connsiteY185" fmla="*/ 6382362 h 6858000"/>
              <a:gd name="connsiteX186" fmla="*/ 2256073 w 12191999"/>
              <a:gd name="connsiteY186" fmla="*/ 6379356 h 6858000"/>
              <a:gd name="connsiteX187" fmla="*/ 2242767 w 12191999"/>
              <a:gd name="connsiteY187" fmla="*/ 6365725 h 6858000"/>
              <a:gd name="connsiteX188" fmla="*/ 2214365 w 12191999"/>
              <a:gd name="connsiteY188" fmla="*/ 6348882 h 6858000"/>
              <a:gd name="connsiteX189" fmla="*/ 2167979 w 12191999"/>
              <a:gd name="connsiteY189" fmla="*/ 6306175 h 6858000"/>
              <a:gd name="connsiteX190" fmla="*/ 2139905 w 12191999"/>
              <a:gd name="connsiteY190" fmla="*/ 6283988 h 6858000"/>
              <a:gd name="connsiteX191" fmla="*/ 2121768 w 12191999"/>
              <a:gd name="connsiteY191" fmla="*/ 6265897 h 6858000"/>
              <a:gd name="connsiteX192" fmla="*/ 2063279 w 12191999"/>
              <a:gd name="connsiteY192" fmla="*/ 6230325 h 6858000"/>
              <a:gd name="connsiteX193" fmla="*/ 1961177 w 12191999"/>
              <a:gd name="connsiteY193" fmla="*/ 6175749 h 6858000"/>
              <a:gd name="connsiteX194" fmla="*/ 1940650 w 12191999"/>
              <a:gd name="connsiteY194" fmla="*/ 6163188 h 6858000"/>
              <a:gd name="connsiteX195" fmla="*/ 1927814 w 12191999"/>
              <a:gd name="connsiteY195" fmla="*/ 6148653 h 6858000"/>
              <a:gd name="connsiteX196" fmla="*/ 1929028 w 12191999"/>
              <a:gd name="connsiteY196" fmla="*/ 6142020 h 6858000"/>
              <a:gd name="connsiteX197" fmla="*/ 1918508 w 12191999"/>
              <a:gd name="connsiteY197" fmla="*/ 6134512 h 6858000"/>
              <a:gd name="connsiteX198" fmla="*/ 1916718 w 12191999"/>
              <a:gd name="connsiteY198" fmla="*/ 6131733 h 6858000"/>
              <a:gd name="connsiteX199" fmla="*/ 1905430 w 12191999"/>
              <a:gd name="connsiteY199" fmla="*/ 6116581 h 6858000"/>
              <a:gd name="connsiteX200" fmla="*/ 1772975 w 12191999"/>
              <a:gd name="connsiteY200" fmla="*/ 6103644 h 6858000"/>
              <a:gd name="connsiteX201" fmla="*/ 1721239 w 12191999"/>
              <a:gd name="connsiteY201" fmla="*/ 6065803 h 6858000"/>
              <a:gd name="connsiteX202" fmla="*/ 1566198 w 12191999"/>
              <a:gd name="connsiteY202" fmla="*/ 5909553 h 6858000"/>
              <a:gd name="connsiteX203" fmla="*/ 1419833 w 12191999"/>
              <a:gd name="connsiteY203" fmla="*/ 5862012 h 6858000"/>
              <a:gd name="connsiteX204" fmla="*/ 1293711 w 12191999"/>
              <a:gd name="connsiteY204" fmla="*/ 5780773 h 6858000"/>
              <a:gd name="connsiteX205" fmla="*/ 1276884 w 12191999"/>
              <a:gd name="connsiteY205" fmla="*/ 5781282 h 6858000"/>
              <a:gd name="connsiteX206" fmla="*/ 1260832 w 12191999"/>
              <a:gd name="connsiteY206" fmla="*/ 5777529 h 6858000"/>
              <a:gd name="connsiteX207" fmla="*/ 1259737 w 12191999"/>
              <a:gd name="connsiteY207" fmla="*/ 5775776 h 6858000"/>
              <a:gd name="connsiteX208" fmla="*/ 1243663 w 12191999"/>
              <a:gd name="connsiteY208" fmla="*/ 5767568 h 6858000"/>
              <a:gd name="connsiteX209" fmla="*/ 1238401 w 12191999"/>
              <a:gd name="connsiteY209" fmla="*/ 5768357 h 6858000"/>
              <a:gd name="connsiteX210" fmla="*/ 1226827 w 12191999"/>
              <a:gd name="connsiteY210" fmla="*/ 5763536 h 6858000"/>
              <a:gd name="connsiteX211" fmla="*/ 1164932 w 12191999"/>
              <a:gd name="connsiteY211" fmla="*/ 5738590 h 6858000"/>
              <a:gd name="connsiteX212" fmla="*/ 1165111 w 12191999"/>
              <a:gd name="connsiteY212" fmla="*/ 5737421 h 6858000"/>
              <a:gd name="connsiteX213" fmla="*/ 1158258 w 12191999"/>
              <a:gd name="connsiteY213" fmla="*/ 5729163 h 6858000"/>
              <a:gd name="connsiteX214" fmla="*/ 1143665 w 12191999"/>
              <a:gd name="connsiteY214" fmla="*/ 5715598 h 6858000"/>
              <a:gd name="connsiteX215" fmla="*/ 1118122 w 12191999"/>
              <a:gd name="connsiteY215" fmla="*/ 5672283 h 6858000"/>
              <a:gd name="connsiteX216" fmla="*/ 1082268 w 12191999"/>
              <a:gd name="connsiteY216" fmla="*/ 5657350 h 6858000"/>
              <a:gd name="connsiteX217" fmla="*/ 1075393 w 12191999"/>
              <a:gd name="connsiteY217" fmla="*/ 5653807 h 6858000"/>
              <a:gd name="connsiteX218" fmla="*/ 1075395 w 12191999"/>
              <a:gd name="connsiteY218" fmla="*/ 5653513 h 6858000"/>
              <a:gd name="connsiteX219" fmla="*/ 1068424 w 12191999"/>
              <a:gd name="connsiteY219" fmla="*/ 5649334 h 6858000"/>
              <a:gd name="connsiteX220" fmla="*/ 1049520 w 12191999"/>
              <a:gd name="connsiteY220" fmla="*/ 5640476 h 6858000"/>
              <a:gd name="connsiteX221" fmla="*/ 1045864 w 12191999"/>
              <a:gd name="connsiteY221" fmla="*/ 5636632 h 6858000"/>
              <a:gd name="connsiteX222" fmla="*/ 1045757 w 12191999"/>
              <a:gd name="connsiteY222" fmla="*/ 5632979 h 6858000"/>
              <a:gd name="connsiteX223" fmla="*/ 1044350 w 12191999"/>
              <a:gd name="connsiteY223" fmla="*/ 5632652 h 6858000"/>
              <a:gd name="connsiteX224" fmla="*/ 1024186 w 12191999"/>
              <a:gd name="connsiteY224" fmla="*/ 5612300 h 6858000"/>
              <a:gd name="connsiteX225" fmla="*/ 973495 w 12191999"/>
              <a:gd name="connsiteY225" fmla="*/ 5575059 h 6858000"/>
              <a:gd name="connsiteX226" fmla="*/ 942299 w 12191999"/>
              <a:gd name="connsiteY226" fmla="*/ 5557148 h 6858000"/>
              <a:gd name="connsiteX227" fmla="*/ 859213 w 12191999"/>
              <a:gd name="connsiteY227" fmla="*/ 5504353 h 6858000"/>
              <a:gd name="connsiteX228" fmla="*/ 777621 w 12191999"/>
              <a:gd name="connsiteY228" fmla="*/ 5448518 h 6858000"/>
              <a:gd name="connsiteX229" fmla="*/ 746978 w 12191999"/>
              <a:gd name="connsiteY229" fmla="*/ 5404694 h 6858000"/>
              <a:gd name="connsiteX230" fmla="*/ 742331 w 12191999"/>
              <a:gd name="connsiteY230" fmla="*/ 5401458 h 6858000"/>
              <a:gd name="connsiteX231" fmla="*/ 728026 w 12191999"/>
              <a:gd name="connsiteY231" fmla="*/ 5397116 h 6858000"/>
              <a:gd name="connsiteX232" fmla="*/ 722379 w 12191999"/>
              <a:gd name="connsiteY232" fmla="*/ 5396226 h 6858000"/>
              <a:gd name="connsiteX233" fmla="*/ 714684 w 12191999"/>
              <a:gd name="connsiteY233" fmla="*/ 5393345 h 6858000"/>
              <a:gd name="connsiteX234" fmla="*/ 714579 w 12191999"/>
              <a:gd name="connsiteY234" fmla="*/ 5393038 h 6858000"/>
              <a:gd name="connsiteX235" fmla="*/ 670051 w 12191999"/>
              <a:gd name="connsiteY235" fmla="*/ 5382838 h 6858000"/>
              <a:gd name="connsiteX236" fmla="*/ 631522 w 12191999"/>
              <a:gd name="connsiteY236" fmla="*/ 5343039 h 6858000"/>
              <a:gd name="connsiteX237" fmla="*/ 613641 w 12191999"/>
              <a:gd name="connsiteY237" fmla="*/ 5331978 h 6858000"/>
              <a:gd name="connsiteX238" fmla="*/ 604546 w 12191999"/>
              <a:gd name="connsiteY238" fmla="*/ 5324812 h 6858000"/>
              <a:gd name="connsiteX239" fmla="*/ 604272 w 12191999"/>
              <a:gd name="connsiteY239" fmla="*/ 5323553 h 6858000"/>
              <a:gd name="connsiteX240" fmla="*/ 568614 w 12191999"/>
              <a:gd name="connsiteY240" fmla="*/ 5316037 h 6858000"/>
              <a:gd name="connsiteX241" fmla="*/ 528452 w 12191999"/>
              <a:gd name="connsiteY241" fmla="*/ 5308096 h 6858000"/>
              <a:gd name="connsiteX242" fmla="*/ 524103 w 12191999"/>
              <a:gd name="connsiteY242" fmla="*/ 5310044 h 6858000"/>
              <a:gd name="connsiteX243" fmla="*/ 506887 w 12191999"/>
              <a:gd name="connsiteY243" fmla="*/ 5304889 h 6858000"/>
              <a:gd name="connsiteX244" fmla="*/ 505272 w 12191999"/>
              <a:gd name="connsiteY244" fmla="*/ 5303292 h 6858000"/>
              <a:gd name="connsiteX245" fmla="*/ 489723 w 12191999"/>
              <a:gd name="connsiteY245" fmla="*/ 5302789 h 6858000"/>
              <a:gd name="connsiteX246" fmla="*/ 421447 w 12191999"/>
              <a:gd name="connsiteY246" fmla="*/ 5294985 h 6858000"/>
              <a:gd name="connsiteX247" fmla="*/ 333782 w 12191999"/>
              <a:gd name="connsiteY247" fmla="*/ 5248897 h 6858000"/>
              <a:gd name="connsiteX248" fmla="*/ 150572 w 12191999"/>
              <a:gd name="connsiteY248" fmla="*/ 5169484 h 6858000"/>
              <a:gd name="connsiteX249" fmla="*/ 5531 w 12191999"/>
              <a:gd name="connsiteY249" fmla="*/ 5150468 h 6858000"/>
              <a:gd name="connsiteX250" fmla="*/ 0 w 12191999"/>
              <a:gd name="connsiteY250" fmla="*/ 5148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2191999" h="6858000">
                <a:moveTo>
                  <a:pt x="0" y="0"/>
                </a:moveTo>
                <a:lnTo>
                  <a:pt x="4428539" y="0"/>
                </a:lnTo>
                <a:lnTo>
                  <a:pt x="4433816" y="4971"/>
                </a:lnTo>
                <a:cubicBezTo>
                  <a:pt x="4440426" y="11763"/>
                  <a:pt x="4446513" y="16286"/>
                  <a:pt x="4458398" y="17439"/>
                </a:cubicBezTo>
                <a:cubicBezTo>
                  <a:pt x="4464358" y="46003"/>
                  <a:pt x="4469379" y="39503"/>
                  <a:pt x="4480190" y="38878"/>
                </a:cubicBezTo>
                <a:lnTo>
                  <a:pt x="4481514" y="39168"/>
                </a:lnTo>
                <a:lnTo>
                  <a:pt x="4482263" y="43189"/>
                </a:lnTo>
                <a:lnTo>
                  <a:pt x="4486241" y="47243"/>
                </a:lnTo>
                <a:lnTo>
                  <a:pt x="4499474" y="54163"/>
                </a:lnTo>
                <a:lnTo>
                  <a:pt x="4504837" y="56082"/>
                </a:lnTo>
                <a:cubicBezTo>
                  <a:pt x="4508391" y="57658"/>
                  <a:pt x="4510563" y="59032"/>
                  <a:pt x="4511859" y="60345"/>
                </a:cubicBezTo>
                <a:lnTo>
                  <a:pt x="4511909" y="60669"/>
                </a:lnTo>
                <a:lnTo>
                  <a:pt x="4518729" y="64235"/>
                </a:lnTo>
                <a:cubicBezTo>
                  <a:pt x="4530523" y="69755"/>
                  <a:pt x="4542266" y="74654"/>
                  <a:pt x="4553668" y="78933"/>
                </a:cubicBezTo>
                <a:cubicBezTo>
                  <a:pt x="4555421" y="96378"/>
                  <a:pt x="4601673" y="104937"/>
                  <a:pt x="4584409" y="125407"/>
                </a:cubicBezTo>
                <a:cubicBezTo>
                  <a:pt x="4599400" y="131861"/>
                  <a:pt x="4613239" y="127385"/>
                  <a:pt x="4599970" y="139638"/>
                </a:cubicBezTo>
                <a:cubicBezTo>
                  <a:pt x="4604659" y="142193"/>
                  <a:pt x="4606744" y="145175"/>
                  <a:pt x="4607617" y="148401"/>
                </a:cubicBezTo>
                <a:cubicBezTo>
                  <a:pt x="4607632" y="148833"/>
                  <a:pt x="4607646" y="149266"/>
                  <a:pt x="4607665" y="149698"/>
                </a:cubicBezTo>
                <a:lnTo>
                  <a:pt x="4641219" y="163679"/>
                </a:lnTo>
                <a:lnTo>
                  <a:pt x="4644675" y="167288"/>
                </a:lnTo>
                <a:lnTo>
                  <a:pt x="4667825" y="174158"/>
                </a:lnTo>
                <a:lnTo>
                  <a:pt x="4679100" y="178904"/>
                </a:lnTo>
                <a:lnTo>
                  <a:pt x="4683695" y="177777"/>
                </a:lnTo>
                <a:cubicBezTo>
                  <a:pt x="4687872" y="177930"/>
                  <a:pt x="4692859" y="179915"/>
                  <a:pt x="4699627" y="186035"/>
                </a:cubicBezTo>
                <a:lnTo>
                  <a:pt x="4700928" y="187915"/>
                </a:lnTo>
                <a:lnTo>
                  <a:pt x="4716041" y="191263"/>
                </a:lnTo>
                <a:cubicBezTo>
                  <a:pt x="4721251" y="191738"/>
                  <a:pt x="4726302" y="191391"/>
                  <a:pt x="4731092" y="189882"/>
                </a:cubicBezTo>
                <a:cubicBezTo>
                  <a:pt x="4764236" y="233401"/>
                  <a:pt x="4814048" y="241946"/>
                  <a:pt x="4859125" y="273218"/>
                </a:cubicBezTo>
                <a:cubicBezTo>
                  <a:pt x="4913833" y="300724"/>
                  <a:pt x="5003367" y="308402"/>
                  <a:pt x="5047425" y="325132"/>
                </a:cubicBezTo>
                <a:cubicBezTo>
                  <a:pt x="5065040" y="332131"/>
                  <a:pt x="5138109" y="369260"/>
                  <a:pt x="5123469" y="373600"/>
                </a:cubicBezTo>
                <a:cubicBezTo>
                  <a:pt x="5184262" y="382096"/>
                  <a:pt x="5185699" y="424424"/>
                  <a:pt x="5246314" y="448202"/>
                </a:cubicBezTo>
                <a:cubicBezTo>
                  <a:pt x="5263266" y="489409"/>
                  <a:pt x="5266454" y="494960"/>
                  <a:pt x="5295204" y="518105"/>
                </a:cubicBezTo>
                <a:cubicBezTo>
                  <a:pt x="5298762" y="491736"/>
                  <a:pt x="5326303" y="552875"/>
                  <a:pt x="5341659" y="529959"/>
                </a:cubicBezTo>
                <a:cubicBezTo>
                  <a:pt x="5346403" y="534895"/>
                  <a:pt x="5350516" y="540401"/>
                  <a:pt x="5354530" y="546100"/>
                </a:cubicBezTo>
                <a:lnTo>
                  <a:pt x="5356641" y="549075"/>
                </a:lnTo>
                <a:lnTo>
                  <a:pt x="5367452" y="556831"/>
                </a:lnTo>
                <a:lnTo>
                  <a:pt x="5367545" y="564197"/>
                </a:lnTo>
                <a:lnTo>
                  <a:pt x="5418422" y="594275"/>
                </a:lnTo>
                <a:cubicBezTo>
                  <a:pt x="5436449" y="606674"/>
                  <a:pt x="5457748" y="628025"/>
                  <a:pt x="5475709" y="638584"/>
                </a:cubicBezTo>
                <a:lnTo>
                  <a:pt x="5489473" y="642943"/>
                </a:lnTo>
                <a:lnTo>
                  <a:pt x="5526129" y="671648"/>
                </a:lnTo>
                <a:cubicBezTo>
                  <a:pt x="5536818" y="679376"/>
                  <a:pt x="5548189" y="686909"/>
                  <a:pt x="5560658" y="693968"/>
                </a:cubicBezTo>
                <a:lnTo>
                  <a:pt x="5584769" y="705378"/>
                </a:lnTo>
                <a:lnTo>
                  <a:pt x="5611860" y="726009"/>
                </a:lnTo>
                <a:lnTo>
                  <a:pt x="5640289" y="721725"/>
                </a:lnTo>
                <a:cubicBezTo>
                  <a:pt x="5646300" y="728491"/>
                  <a:pt x="5654293" y="765629"/>
                  <a:pt x="5661248" y="770791"/>
                </a:cubicBezTo>
                <a:lnTo>
                  <a:pt x="5674678" y="774738"/>
                </a:lnTo>
                <a:lnTo>
                  <a:pt x="5689822" y="787962"/>
                </a:lnTo>
                <a:cubicBezTo>
                  <a:pt x="5696321" y="793894"/>
                  <a:pt x="5708110" y="803857"/>
                  <a:pt x="5713681" y="810329"/>
                </a:cubicBezTo>
                <a:lnTo>
                  <a:pt x="5746664" y="850082"/>
                </a:lnTo>
                <a:cubicBezTo>
                  <a:pt x="5768521" y="862589"/>
                  <a:pt x="5825921" y="885085"/>
                  <a:pt x="5854393" y="901844"/>
                </a:cubicBezTo>
                <a:cubicBezTo>
                  <a:pt x="5877113" y="909807"/>
                  <a:pt x="5883425" y="922125"/>
                  <a:pt x="5923458" y="932756"/>
                </a:cubicBezTo>
                <a:cubicBezTo>
                  <a:pt x="5960577" y="938289"/>
                  <a:pt x="5972211" y="940778"/>
                  <a:pt x="6013808" y="950947"/>
                </a:cubicBezTo>
                <a:cubicBezTo>
                  <a:pt x="6004635" y="961363"/>
                  <a:pt x="6075734" y="986132"/>
                  <a:pt x="6093430" y="985543"/>
                </a:cubicBezTo>
                <a:cubicBezTo>
                  <a:pt x="6059612" y="1027170"/>
                  <a:pt x="6213075" y="956608"/>
                  <a:pt x="6216422" y="994223"/>
                </a:cubicBezTo>
                <a:lnTo>
                  <a:pt x="6419991" y="1045060"/>
                </a:lnTo>
                <a:cubicBezTo>
                  <a:pt x="6422943" y="1041563"/>
                  <a:pt x="6426736" y="1039094"/>
                  <a:pt x="6431099" y="1037361"/>
                </a:cubicBezTo>
                <a:lnTo>
                  <a:pt x="6444833" y="1034256"/>
                </a:lnTo>
                <a:lnTo>
                  <a:pt x="6463940" y="1036894"/>
                </a:lnTo>
                <a:lnTo>
                  <a:pt x="6500402" y="1030680"/>
                </a:lnTo>
                <a:lnTo>
                  <a:pt x="6505093" y="1032748"/>
                </a:lnTo>
                <a:lnTo>
                  <a:pt x="6539157" y="1032256"/>
                </a:lnTo>
                <a:lnTo>
                  <a:pt x="6539899" y="1033503"/>
                </a:lnTo>
                <a:cubicBezTo>
                  <a:pt x="6542343" y="1036288"/>
                  <a:pt x="6545614" y="1038321"/>
                  <a:pt x="6550699" y="1038843"/>
                </a:cubicBezTo>
                <a:cubicBezTo>
                  <a:pt x="6546920" y="1056413"/>
                  <a:pt x="6555386" y="1046202"/>
                  <a:pt x="6570715" y="1046183"/>
                </a:cubicBezTo>
                <a:cubicBezTo>
                  <a:pt x="6568263" y="1073470"/>
                  <a:pt x="6609380" y="1062323"/>
                  <a:pt x="6620265" y="1078630"/>
                </a:cubicBezTo>
                <a:cubicBezTo>
                  <a:pt x="6631583" y="1078002"/>
                  <a:pt x="6643506" y="1077835"/>
                  <a:pt x="6655805" y="1078254"/>
                </a:cubicBezTo>
                <a:lnTo>
                  <a:pt x="6663127" y="1078865"/>
                </a:lnTo>
                <a:lnTo>
                  <a:pt x="6663341" y="1079158"/>
                </a:lnTo>
                <a:cubicBezTo>
                  <a:pt x="6665078" y="1079893"/>
                  <a:pt x="6667541" y="1080320"/>
                  <a:pt x="6671197" y="1080364"/>
                </a:cubicBezTo>
                <a:lnTo>
                  <a:pt x="6676470" y="1079974"/>
                </a:lnTo>
                <a:lnTo>
                  <a:pt x="6690669" y="1081157"/>
                </a:lnTo>
                <a:lnTo>
                  <a:pt x="6696013" y="1083439"/>
                </a:lnTo>
                <a:cubicBezTo>
                  <a:pt x="6714659" y="1096831"/>
                  <a:pt x="6707064" y="1132397"/>
                  <a:pt x="6740322" y="1121917"/>
                </a:cubicBezTo>
                <a:cubicBezTo>
                  <a:pt x="6777379" y="1135267"/>
                  <a:pt x="6795570" y="1161544"/>
                  <a:pt x="6833807" y="1161011"/>
                </a:cubicBezTo>
                <a:cubicBezTo>
                  <a:pt x="6868480" y="1173587"/>
                  <a:pt x="6896192" y="1191661"/>
                  <a:pt x="6927369" y="1196593"/>
                </a:cubicBezTo>
                <a:cubicBezTo>
                  <a:pt x="6937448" y="1206652"/>
                  <a:pt x="6947967" y="1212962"/>
                  <a:pt x="6961728" y="1207960"/>
                </a:cubicBezTo>
                <a:cubicBezTo>
                  <a:pt x="6993273" y="1222224"/>
                  <a:pt x="6997099" y="1237549"/>
                  <a:pt x="7020835" y="1234906"/>
                </a:cubicBezTo>
                <a:cubicBezTo>
                  <a:pt x="7032558" y="1261629"/>
                  <a:pt x="7036129" y="1254234"/>
                  <a:pt x="7046578" y="1251394"/>
                </a:cubicBezTo>
                <a:lnTo>
                  <a:pt x="7047934" y="1251406"/>
                </a:lnTo>
                <a:lnTo>
                  <a:pt x="7049495" y="1255182"/>
                </a:lnTo>
                <a:lnTo>
                  <a:pt x="7054225" y="1258329"/>
                </a:lnTo>
                <a:lnTo>
                  <a:pt x="7068600" y="1262373"/>
                </a:lnTo>
                <a:lnTo>
                  <a:pt x="7074244" y="1263146"/>
                </a:lnTo>
                <a:cubicBezTo>
                  <a:pt x="7078045" y="1263956"/>
                  <a:pt x="7080454" y="1264854"/>
                  <a:pt x="7081993" y="1265870"/>
                </a:cubicBezTo>
                <a:cubicBezTo>
                  <a:pt x="7082033" y="1265972"/>
                  <a:pt x="7082070" y="1266074"/>
                  <a:pt x="7082110" y="1266175"/>
                </a:cubicBezTo>
                <a:lnTo>
                  <a:pt x="7089518" y="1268259"/>
                </a:lnTo>
                <a:cubicBezTo>
                  <a:pt x="7102195" y="1271230"/>
                  <a:pt x="7114696" y="1273604"/>
                  <a:pt x="7126734" y="1275440"/>
                </a:cubicBezTo>
                <a:cubicBezTo>
                  <a:pt x="7132048" y="1292149"/>
                  <a:pt x="7179071" y="1290989"/>
                  <a:pt x="7166397" y="1314577"/>
                </a:cubicBezTo>
                <a:cubicBezTo>
                  <a:pt x="7182398" y="1317802"/>
                  <a:pt x="7195014" y="1310572"/>
                  <a:pt x="7184558" y="1325296"/>
                </a:cubicBezTo>
                <a:cubicBezTo>
                  <a:pt x="7189670" y="1326829"/>
                  <a:pt x="7192326" y="1329317"/>
                  <a:pt x="7193847" y="1332295"/>
                </a:cubicBezTo>
                <a:cubicBezTo>
                  <a:pt x="7201400" y="1334799"/>
                  <a:pt x="7223183" y="1338509"/>
                  <a:pt x="7229876" y="1340317"/>
                </a:cubicBezTo>
                <a:lnTo>
                  <a:pt x="7234001" y="1343137"/>
                </a:lnTo>
                <a:lnTo>
                  <a:pt x="7258071" y="1345086"/>
                </a:lnTo>
                <a:lnTo>
                  <a:pt x="7291641" y="1350152"/>
                </a:lnTo>
                <a:lnTo>
                  <a:pt x="7308779" y="1351882"/>
                </a:lnTo>
                <a:cubicBezTo>
                  <a:pt x="7313975" y="1351274"/>
                  <a:pt x="7318846" y="1349894"/>
                  <a:pt x="7323221" y="1347429"/>
                </a:cubicBezTo>
                <a:cubicBezTo>
                  <a:pt x="7364626" y="1383179"/>
                  <a:pt x="7444915" y="1363402"/>
                  <a:pt x="7495470" y="1384709"/>
                </a:cubicBezTo>
                <a:cubicBezTo>
                  <a:pt x="7508218" y="1422328"/>
                  <a:pt x="7579353" y="1434753"/>
                  <a:pt x="7601447" y="1410288"/>
                </a:cubicBezTo>
                <a:cubicBezTo>
                  <a:pt x="7598834" y="1418772"/>
                  <a:pt x="7605508" y="1423097"/>
                  <a:pt x="7616199" y="1425276"/>
                </a:cubicBezTo>
                <a:lnTo>
                  <a:pt x="10773615" y="3136132"/>
                </a:lnTo>
                <a:lnTo>
                  <a:pt x="10775787" y="3137529"/>
                </a:lnTo>
                <a:cubicBezTo>
                  <a:pt x="10786240" y="3145172"/>
                  <a:pt x="10798221" y="3153027"/>
                  <a:pt x="10804324" y="3140649"/>
                </a:cubicBezTo>
                <a:cubicBezTo>
                  <a:pt x="10809723" y="3144823"/>
                  <a:pt x="10814565" y="3149647"/>
                  <a:pt x="10819333" y="3154674"/>
                </a:cubicBezTo>
                <a:lnTo>
                  <a:pt x="10821839" y="3157295"/>
                </a:lnTo>
                <a:lnTo>
                  <a:pt x="10833660" y="3163373"/>
                </a:lnTo>
                <a:lnTo>
                  <a:pt x="10834754" y="3170606"/>
                </a:lnTo>
                <a:lnTo>
                  <a:pt x="10850942" y="3183705"/>
                </a:lnTo>
                <a:cubicBezTo>
                  <a:pt x="10857349" y="3187758"/>
                  <a:pt x="10864651" y="3191121"/>
                  <a:pt x="10873328" y="3193348"/>
                </a:cubicBezTo>
                <a:cubicBezTo>
                  <a:pt x="10905671" y="3191064"/>
                  <a:pt x="10941725" y="3237129"/>
                  <a:pt x="10982088" y="3232948"/>
                </a:cubicBezTo>
                <a:cubicBezTo>
                  <a:pt x="10996566" y="3233607"/>
                  <a:pt x="11039128" y="3249083"/>
                  <a:pt x="11045804" y="3260190"/>
                </a:cubicBezTo>
                <a:cubicBezTo>
                  <a:pt x="11054394" y="3265102"/>
                  <a:pt x="11065261" y="3265806"/>
                  <a:pt x="11067877" y="3276112"/>
                </a:cubicBezTo>
                <a:cubicBezTo>
                  <a:pt x="11072863" y="3289160"/>
                  <a:pt x="11106676" y="3283562"/>
                  <a:pt x="11100133" y="3294598"/>
                </a:cubicBezTo>
                <a:cubicBezTo>
                  <a:pt x="11124073" y="3291036"/>
                  <a:pt x="11137818" y="3319523"/>
                  <a:pt x="11155409" y="3331539"/>
                </a:cubicBezTo>
                <a:cubicBezTo>
                  <a:pt x="11174654" y="3326420"/>
                  <a:pt x="11192585" y="3356681"/>
                  <a:pt x="11232547" y="3373667"/>
                </a:cubicBezTo>
                <a:cubicBezTo>
                  <a:pt x="11253817" y="3367406"/>
                  <a:pt x="11259426" y="3385289"/>
                  <a:pt x="11297822" y="3380555"/>
                </a:cubicBezTo>
                <a:cubicBezTo>
                  <a:pt x="11298642" y="3382712"/>
                  <a:pt x="11299837" y="3384869"/>
                  <a:pt x="11301370" y="3386958"/>
                </a:cubicBezTo>
                <a:cubicBezTo>
                  <a:pt x="11310286" y="3399106"/>
                  <a:pt x="11328469" y="3406428"/>
                  <a:pt x="11341986" y="3403320"/>
                </a:cubicBezTo>
                <a:cubicBezTo>
                  <a:pt x="11401759" y="3400186"/>
                  <a:pt x="11491279" y="3483029"/>
                  <a:pt x="11537404" y="3495439"/>
                </a:cubicBezTo>
                <a:cubicBezTo>
                  <a:pt x="11586963" y="3526994"/>
                  <a:pt x="11592812" y="3547332"/>
                  <a:pt x="11639337" y="3592655"/>
                </a:cubicBezTo>
                <a:cubicBezTo>
                  <a:pt x="11630549" y="3603460"/>
                  <a:pt x="11789978" y="3695145"/>
                  <a:pt x="11774154" y="3703763"/>
                </a:cubicBezTo>
                <a:cubicBezTo>
                  <a:pt x="11826264" y="3732639"/>
                  <a:pt x="11904763" y="3706282"/>
                  <a:pt x="11967899" y="3739403"/>
                </a:cubicBezTo>
                <a:cubicBezTo>
                  <a:pt x="12011157" y="3747387"/>
                  <a:pt x="12014039" y="3717536"/>
                  <a:pt x="12052251" y="3738161"/>
                </a:cubicBezTo>
                <a:cubicBezTo>
                  <a:pt x="12098308" y="3735454"/>
                  <a:pt x="12068119" y="3776817"/>
                  <a:pt x="12101844" y="3789810"/>
                </a:cubicBezTo>
                <a:cubicBezTo>
                  <a:pt x="12154764" y="3794672"/>
                  <a:pt x="12109764" y="3802536"/>
                  <a:pt x="12155104" y="3824490"/>
                </a:cubicBezTo>
                <a:lnTo>
                  <a:pt x="12191999" y="3836506"/>
                </a:lnTo>
                <a:lnTo>
                  <a:pt x="12191999" y="6858000"/>
                </a:lnTo>
                <a:lnTo>
                  <a:pt x="4040175" y="6858000"/>
                </a:lnTo>
                <a:lnTo>
                  <a:pt x="4035195" y="6847706"/>
                </a:lnTo>
                <a:cubicBezTo>
                  <a:pt x="4032568" y="6842752"/>
                  <a:pt x="4029362" y="6838141"/>
                  <a:pt x="4024571" y="6834979"/>
                </a:cubicBezTo>
                <a:lnTo>
                  <a:pt x="4019139" y="6832909"/>
                </a:lnTo>
                <a:lnTo>
                  <a:pt x="4004905" y="6832292"/>
                </a:lnTo>
                <a:lnTo>
                  <a:pt x="3999653" y="6832888"/>
                </a:lnTo>
                <a:cubicBezTo>
                  <a:pt x="3995997" y="6832991"/>
                  <a:pt x="3993519" y="6832662"/>
                  <a:pt x="3991753" y="6831995"/>
                </a:cubicBezTo>
                <a:lnTo>
                  <a:pt x="3991527" y="6831708"/>
                </a:lnTo>
                <a:lnTo>
                  <a:pt x="3984190" y="6831389"/>
                </a:lnTo>
                <a:cubicBezTo>
                  <a:pt x="3971881" y="6831458"/>
                  <a:pt x="3959975" y="6832096"/>
                  <a:pt x="3948690" y="6833171"/>
                </a:cubicBezTo>
                <a:cubicBezTo>
                  <a:pt x="3937168" y="6817308"/>
                  <a:pt x="3896526" y="6830072"/>
                  <a:pt x="3897895" y="6802710"/>
                </a:cubicBezTo>
                <a:cubicBezTo>
                  <a:pt x="3882580" y="6803333"/>
                  <a:pt x="3874524" y="6813872"/>
                  <a:pt x="3877604" y="6796164"/>
                </a:cubicBezTo>
                <a:cubicBezTo>
                  <a:pt x="3872503" y="6795847"/>
                  <a:pt x="3869156" y="6793943"/>
                  <a:pt x="3866602" y="6791257"/>
                </a:cubicBezTo>
                <a:lnTo>
                  <a:pt x="3865811" y="6790042"/>
                </a:lnTo>
                <a:lnTo>
                  <a:pt x="3831795" y="6791880"/>
                </a:lnTo>
                <a:lnTo>
                  <a:pt x="3827025" y="6789998"/>
                </a:lnTo>
                <a:lnTo>
                  <a:pt x="3805177" y="6793918"/>
                </a:lnTo>
                <a:lnTo>
                  <a:pt x="3793719" y="6794494"/>
                </a:lnTo>
                <a:lnTo>
                  <a:pt x="3790837" y="6797649"/>
                </a:lnTo>
                <a:cubicBezTo>
                  <a:pt x="3787525" y="6799392"/>
                  <a:pt x="3782528" y="6799753"/>
                  <a:pt x="3773741" y="6796976"/>
                </a:cubicBezTo>
                <a:lnTo>
                  <a:pt x="3771642" y="6795770"/>
                </a:lnTo>
                <a:lnTo>
                  <a:pt x="3758039" y="6799415"/>
                </a:lnTo>
                <a:cubicBezTo>
                  <a:pt x="3753750" y="6801320"/>
                  <a:pt x="3750057" y="6803937"/>
                  <a:pt x="3747245" y="6807548"/>
                </a:cubicBezTo>
                <a:cubicBezTo>
                  <a:pt x="3696321" y="6780992"/>
                  <a:pt x="3652949" y="6795386"/>
                  <a:pt x="3599970" y="6785929"/>
                </a:cubicBezTo>
                <a:cubicBezTo>
                  <a:pt x="3586653" y="6768168"/>
                  <a:pt x="3558494" y="6766895"/>
                  <a:pt x="3532509" y="6773888"/>
                </a:cubicBezTo>
                <a:lnTo>
                  <a:pt x="3519209" y="6779800"/>
                </a:lnTo>
                <a:lnTo>
                  <a:pt x="3518612" y="6767129"/>
                </a:lnTo>
                <a:cubicBezTo>
                  <a:pt x="3502497" y="6764543"/>
                  <a:pt x="3490176" y="6772267"/>
                  <a:pt x="3500042" y="6757140"/>
                </a:cubicBezTo>
                <a:cubicBezTo>
                  <a:pt x="3494873" y="6755808"/>
                  <a:pt x="3492119" y="6753429"/>
                  <a:pt x="3490483" y="6750514"/>
                </a:cubicBezTo>
                <a:lnTo>
                  <a:pt x="3490120" y="6749268"/>
                </a:lnTo>
                <a:lnTo>
                  <a:pt x="3454164" y="6743923"/>
                </a:lnTo>
                <a:lnTo>
                  <a:pt x="3449932" y="6741268"/>
                </a:lnTo>
                <a:lnTo>
                  <a:pt x="3413708" y="6738430"/>
                </a:lnTo>
                <a:lnTo>
                  <a:pt x="3409529" y="6740648"/>
                </a:lnTo>
                <a:cubicBezTo>
                  <a:pt x="3405440" y="6741520"/>
                  <a:pt x="3400122" y="6740815"/>
                  <a:pt x="3392060" y="6736539"/>
                </a:cubicBezTo>
                <a:lnTo>
                  <a:pt x="3390340" y="6735034"/>
                </a:lnTo>
                <a:lnTo>
                  <a:pt x="3374867" y="6735488"/>
                </a:lnTo>
                <a:cubicBezTo>
                  <a:pt x="3369698" y="6736301"/>
                  <a:pt x="3299359" y="6725960"/>
                  <a:pt x="3295084" y="6728596"/>
                </a:cubicBezTo>
                <a:cubicBezTo>
                  <a:pt x="3252298" y="6694507"/>
                  <a:pt x="3267437" y="6710324"/>
                  <a:pt x="3216076" y="6691033"/>
                </a:cubicBezTo>
                <a:cubicBezTo>
                  <a:pt x="3156302" y="6677749"/>
                  <a:pt x="3074349" y="6678933"/>
                  <a:pt x="3001959" y="6660812"/>
                </a:cubicBezTo>
                <a:lnTo>
                  <a:pt x="2781734" y="6582305"/>
                </a:lnTo>
                <a:cubicBezTo>
                  <a:pt x="2755216" y="6546497"/>
                  <a:pt x="2766871" y="6575703"/>
                  <a:pt x="2733334" y="6560298"/>
                </a:cubicBezTo>
                <a:cubicBezTo>
                  <a:pt x="2736336" y="6586734"/>
                  <a:pt x="2694672" y="6534196"/>
                  <a:pt x="2685391" y="6560171"/>
                </a:cubicBezTo>
                <a:cubicBezTo>
                  <a:pt x="2679581" y="6556545"/>
                  <a:pt x="2674247" y="6552214"/>
                  <a:pt x="2668962" y="6547670"/>
                </a:cubicBezTo>
                <a:lnTo>
                  <a:pt x="2666187" y="6545303"/>
                </a:lnTo>
                <a:lnTo>
                  <a:pt x="2653807" y="6540427"/>
                </a:lnTo>
                <a:lnTo>
                  <a:pt x="2651913" y="6533308"/>
                </a:lnTo>
                <a:lnTo>
                  <a:pt x="2611193" y="6514475"/>
                </a:lnTo>
                <a:cubicBezTo>
                  <a:pt x="2587389" y="6518638"/>
                  <a:pt x="2558457" y="6495830"/>
                  <a:pt x="2528835" y="6487649"/>
                </a:cubicBezTo>
                <a:lnTo>
                  <a:pt x="2514423" y="6486793"/>
                </a:lnTo>
                <a:lnTo>
                  <a:pt x="2432918" y="6454736"/>
                </a:lnTo>
                <a:lnTo>
                  <a:pt x="2375430" y="6436197"/>
                </a:lnTo>
                <a:lnTo>
                  <a:pt x="2361493" y="6435403"/>
                </a:lnTo>
                <a:lnTo>
                  <a:pt x="2350645" y="6424146"/>
                </a:lnTo>
                <a:cubicBezTo>
                  <a:pt x="2343160" y="6419055"/>
                  <a:pt x="2324593" y="6408165"/>
                  <a:pt x="2316586" y="6404861"/>
                </a:cubicBezTo>
                <a:lnTo>
                  <a:pt x="2302598" y="6404320"/>
                </a:lnTo>
                <a:lnTo>
                  <a:pt x="2297403" y="6401898"/>
                </a:lnTo>
                <a:lnTo>
                  <a:pt x="2284680" y="6395204"/>
                </a:lnTo>
                <a:cubicBezTo>
                  <a:pt x="2278293" y="6391284"/>
                  <a:pt x="2271187" y="6386738"/>
                  <a:pt x="2263087" y="6382362"/>
                </a:cubicBezTo>
                <a:lnTo>
                  <a:pt x="2256073" y="6379356"/>
                </a:lnTo>
                <a:lnTo>
                  <a:pt x="2242767" y="6365725"/>
                </a:lnTo>
                <a:cubicBezTo>
                  <a:pt x="2233158" y="6355559"/>
                  <a:pt x="2225384" y="6348313"/>
                  <a:pt x="2214365" y="6348882"/>
                </a:cubicBezTo>
                <a:cubicBezTo>
                  <a:pt x="2199689" y="6335057"/>
                  <a:pt x="2194477" y="6307257"/>
                  <a:pt x="2167979" y="6306175"/>
                </a:cubicBezTo>
                <a:cubicBezTo>
                  <a:pt x="2178518" y="6297514"/>
                  <a:pt x="2140912" y="6296490"/>
                  <a:pt x="2139905" y="6283988"/>
                </a:cubicBezTo>
                <a:cubicBezTo>
                  <a:pt x="2140515" y="6274349"/>
                  <a:pt x="2129249" y="6271795"/>
                  <a:pt x="2121768" y="6265897"/>
                </a:cubicBezTo>
                <a:cubicBezTo>
                  <a:pt x="2118343" y="6254820"/>
                  <a:pt x="2078379" y="6233484"/>
                  <a:pt x="2063279" y="6230325"/>
                </a:cubicBezTo>
                <a:cubicBezTo>
                  <a:pt x="2019205" y="6226876"/>
                  <a:pt x="1996148" y="6179466"/>
                  <a:pt x="1961177" y="6175749"/>
                </a:cubicBezTo>
                <a:cubicBezTo>
                  <a:pt x="1952728" y="6172226"/>
                  <a:pt x="1946103" y="6167936"/>
                  <a:pt x="1940650" y="6163188"/>
                </a:cubicBezTo>
                <a:lnTo>
                  <a:pt x="1927814" y="6148653"/>
                </a:lnTo>
                <a:lnTo>
                  <a:pt x="1929028" y="6142020"/>
                </a:lnTo>
                <a:lnTo>
                  <a:pt x="1918508" y="6134512"/>
                </a:lnTo>
                <a:lnTo>
                  <a:pt x="1916718" y="6131733"/>
                </a:lnTo>
                <a:cubicBezTo>
                  <a:pt x="1913318" y="6126408"/>
                  <a:pt x="1909774" y="6121255"/>
                  <a:pt x="1905430" y="6116581"/>
                </a:cubicBezTo>
                <a:cubicBezTo>
                  <a:pt x="1884407" y="6136448"/>
                  <a:pt x="1781620" y="6080094"/>
                  <a:pt x="1772975" y="6103644"/>
                </a:cubicBezTo>
                <a:cubicBezTo>
                  <a:pt x="1745450" y="6081417"/>
                  <a:pt x="1732530" y="6103710"/>
                  <a:pt x="1721239" y="6065803"/>
                </a:cubicBezTo>
                <a:cubicBezTo>
                  <a:pt x="1682804" y="6039411"/>
                  <a:pt x="1632317" y="5944511"/>
                  <a:pt x="1566198" y="5909553"/>
                </a:cubicBezTo>
                <a:cubicBezTo>
                  <a:pt x="1530537" y="5890563"/>
                  <a:pt x="1475175" y="5889432"/>
                  <a:pt x="1419833" y="5862012"/>
                </a:cubicBezTo>
                <a:cubicBezTo>
                  <a:pt x="1375775" y="5831672"/>
                  <a:pt x="1322428" y="5821551"/>
                  <a:pt x="1293711" y="5780773"/>
                </a:cubicBezTo>
                <a:cubicBezTo>
                  <a:pt x="1288164" y="5781899"/>
                  <a:pt x="1282535" y="5781964"/>
                  <a:pt x="1276884" y="5781282"/>
                </a:cubicBezTo>
                <a:lnTo>
                  <a:pt x="1260832" y="5777529"/>
                </a:lnTo>
                <a:lnTo>
                  <a:pt x="1259737" y="5775776"/>
                </a:lnTo>
                <a:cubicBezTo>
                  <a:pt x="1253374" y="5769941"/>
                  <a:pt x="1248240" y="5767910"/>
                  <a:pt x="1243663" y="5767568"/>
                </a:cubicBezTo>
                <a:lnTo>
                  <a:pt x="1238401" y="5768357"/>
                </a:lnTo>
                <a:lnTo>
                  <a:pt x="1226827" y="5763536"/>
                </a:lnTo>
                <a:lnTo>
                  <a:pt x="1164932" y="5738590"/>
                </a:lnTo>
                <a:lnTo>
                  <a:pt x="1165111" y="5737421"/>
                </a:lnTo>
                <a:cubicBezTo>
                  <a:pt x="1164727" y="5734476"/>
                  <a:pt x="1162963" y="5731690"/>
                  <a:pt x="1158258" y="5729163"/>
                </a:cubicBezTo>
                <a:cubicBezTo>
                  <a:pt x="1175070" y="5718786"/>
                  <a:pt x="1159025" y="5722136"/>
                  <a:pt x="1143665" y="5715598"/>
                </a:cubicBezTo>
                <a:cubicBezTo>
                  <a:pt x="1166351" y="5698024"/>
                  <a:pt x="1116930" y="5688064"/>
                  <a:pt x="1118122" y="5672283"/>
                </a:cubicBezTo>
                <a:cubicBezTo>
                  <a:pt x="1106329" y="5667875"/>
                  <a:pt x="1094269" y="5662894"/>
                  <a:pt x="1082268" y="5657350"/>
                </a:cubicBezTo>
                <a:lnTo>
                  <a:pt x="1075393" y="5653807"/>
                </a:lnTo>
                <a:cubicBezTo>
                  <a:pt x="1075394" y="5653710"/>
                  <a:pt x="1075394" y="5653611"/>
                  <a:pt x="1075395" y="5653513"/>
                </a:cubicBezTo>
                <a:cubicBezTo>
                  <a:pt x="1074203" y="5652272"/>
                  <a:pt x="1072055" y="5650925"/>
                  <a:pt x="1068424" y="5649334"/>
                </a:cubicBezTo>
                <a:lnTo>
                  <a:pt x="1049520" y="5640476"/>
                </a:lnTo>
                <a:lnTo>
                  <a:pt x="1045864" y="5636632"/>
                </a:lnTo>
                <a:lnTo>
                  <a:pt x="1045757" y="5632979"/>
                </a:lnTo>
                <a:lnTo>
                  <a:pt x="1044350" y="5632652"/>
                </a:lnTo>
                <a:cubicBezTo>
                  <a:pt x="1032328" y="5632689"/>
                  <a:pt x="1025637" y="5638290"/>
                  <a:pt x="1024186" y="5612300"/>
                </a:cubicBezTo>
                <a:cubicBezTo>
                  <a:pt x="998412" y="5609063"/>
                  <a:pt x="1000596" y="5594832"/>
                  <a:pt x="973495" y="5575059"/>
                </a:cubicBezTo>
                <a:cubicBezTo>
                  <a:pt x="957154" y="5576199"/>
                  <a:pt x="948742" y="5568254"/>
                  <a:pt x="942299" y="5557148"/>
                </a:cubicBezTo>
                <a:cubicBezTo>
                  <a:pt x="911827" y="5545583"/>
                  <a:pt x="890246" y="5523386"/>
                  <a:pt x="859213" y="5504353"/>
                </a:cubicBezTo>
                <a:cubicBezTo>
                  <a:pt x="819190" y="5495896"/>
                  <a:pt x="810827" y="5468779"/>
                  <a:pt x="777621" y="5448518"/>
                </a:cubicBezTo>
                <a:cubicBezTo>
                  <a:pt x="738781" y="5449883"/>
                  <a:pt x="760999" y="5420699"/>
                  <a:pt x="746978" y="5404694"/>
                </a:cubicBezTo>
                <a:lnTo>
                  <a:pt x="742331" y="5401458"/>
                </a:lnTo>
                <a:lnTo>
                  <a:pt x="728026" y="5397116"/>
                </a:lnTo>
                <a:lnTo>
                  <a:pt x="722379" y="5396226"/>
                </a:lnTo>
                <a:cubicBezTo>
                  <a:pt x="718589" y="5395337"/>
                  <a:pt x="716197" y="5394391"/>
                  <a:pt x="714684" y="5393345"/>
                </a:cubicBezTo>
                <a:lnTo>
                  <a:pt x="714579" y="5393038"/>
                </a:lnTo>
                <a:lnTo>
                  <a:pt x="670051" y="5382838"/>
                </a:lnTo>
                <a:cubicBezTo>
                  <a:pt x="665280" y="5366103"/>
                  <a:pt x="617993" y="5366216"/>
                  <a:pt x="631522" y="5343039"/>
                </a:cubicBezTo>
                <a:cubicBezTo>
                  <a:pt x="615556" y="5339477"/>
                  <a:pt x="602635" y="5346389"/>
                  <a:pt x="613641" y="5331978"/>
                </a:cubicBezTo>
                <a:cubicBezTo>
                  <a:pt x="608555" y="5330339"/>
                  <a:pt x="605969" y="5327805"/>
                  <a:pt x="604546" y="5324812"/>
                </a:cubicBezTo>
                <a:lnTo>
                  <a:pt x="604272" y="5323553"/>
                </a:lnTo>
                <a:lnTo>
                  <a:pt x="568614" y="5316037"/>
                </a:lnTo>
                <a:lnTo>
                  <a:pt x="528452" y="5308096"/>
                </a:lnTo>
                <a:lnTo>
                  <a:pt x="524103" y="5310044"/>
                </a:lnTo>
                <a:cubicBezTo>
                  <a:pt x="519935" y="5310660"/>
                  <a:pt x="514655" y="5309630"/>
                  <a:pt x="506887" y="5304889"/>
                </a:cubicBezTo>
                <a:lnTo>
                  <a:pt x="505272" y="5303292"/>
                </a:lnTo>
                <a:lnTo>
                  <a:pt x="489723" y="5302789"/>
                </a:lnTo>
                <a:cubicBezTo>
                  <a:pt x="484484" y="5303280"/>
                  <a:pt x="425929" y="5292631"/>
                  <a:pt x="421447" y="5294985"/>
                </a:cubicBezTo>
                <a:cubicBezTo>
                  <a:pt x="381055" y="5258514"/>
                  <a:pt x="383859" y="5271206"/>
                  <a:pt x="333782" y="5248897"/>
                </a:cubicBezTo>
                <a:cubicBezTo>
                  <a:pt x="280694" y="5228973"/>
                  <a:pt x="205280" y="5185889"/>
                  <a:pt x="150572" y="5169484"/>
                </a:cubicBezTo>
                <a:cubicBezTo>
                  <a:pt x="119736" y="5170904"/>
                  <a:pt x="38961" y="5164601"/>
                  <a:pt x="5531" y="5150468"/>
                </a:cubicBezTo>
                <a:lnTo>
                  <a:pt x="0" y="51481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0" name="Título 1">
            <a:extLst>
              <a:ext uri="{FF2B5EF4-FFF2-40B4-BE49-F238E27FC236}">
                <a16:creationId xmlns:a16="http://schemas.microsoft.com/office/drawing/2014/main" id="{7D62142A-412A-40E5-BCCA-6D8C7650510C}"/>
              </a:ext>
            </a:extLst>
          </p:cNvPr>
          <p:cNvSpPr>
            <a:spLocks noGrp="1"/>
          </p:cNvSpPr>
          <p:nvPr>
            <p:ph type="ctrTitle"/>
          </p:nvPr>
        </p:nvSpPr>
        <p:spPr>
          <a:xfrm>
            <a:off x="962109" y="1128292"/>
            <a:ext cx="4936103" cy="2664892"/>
          </a:xfrm>
        </p:spPr>
        <p:txBody>
          <a:bodyPr rtlCol="0"/>
          <a:lstStyle/>
          <a:p>
            <a:pPr rtl="0"/>
            <a:r>
              <a:rPr lang="es-ES" noProof="0"/>
              <a:t>Haga clic para modificar el estilo de título del patrón</a:t>
            </a:r>
          </a:p>
        </p:txBody>
      </p:sp>
      <p:sp>
        <p:nvSpPr>
          <p:cNvPr id="11" name="Subtítulo 2">
            <a:extLst>
              <a:ext uri="{FF2B5EF4-FFF2-40B4-BE49-F238E27FC236}">
                <a16:creationId xmlns:a16="http://schemas.microsoft.com/office/drawing/2014/main" id="{D644C5E3-2951-4A34-9B83-ABC05FBB8593}"/>
              </a:ext>
            </a:extLst>
          </p:cNvPr>
          <p:cNvSpPr>
            <a:spLocks noGrp="1"/>
          </p:cNvSpPr>
          <p:nvPr>
            <p:ph type="subTitle" idx="1"/>
          </p:nvPr>
        </p:nvSpPr>
        <p:spPr>
          <a:xfrm>
            <a:off x="962109" y="4135499"/>
            <a:ext cx="4358397" cy="984023"/>
          </a:xfrm>
        </p:spPr>
        <p:txBody>
          <a:bodyPr rtlCol="0">
            <a:normAutofit/>
          </a:bodyPr>
          <a:lstStyle>
            <a:lvl1pPr marL="0" indent="0">
              <a:buNone/>
              <a:defRPr sz="2400"/>
            </a:lvl1pPr>
          </a:lstStyle>
          <a:p>
            <a:pPr rtl="0"/>
            <a:r>
              <a:rPr lang="es-ES" noProof="0"/>
              <a:t>Haga clic para modificar el estilo de subtítulo del patrón</a:t>
            </a:r>
          </a:p>
        </p:txBody>
      </p:sp>
      <p:sp>
        <p:nvSpPr>
          <p:cNvPr id="12" name="Forma libre: Forma 11">
            <a:extLst>
              <a:ext uri="{FF2B5EF4-FFF2-40B4-BE49-F238E27FC236}">
                <a16:creationId xmlns:a16="http://schemas.microsoft.com/office/drawing/2014/main" id="{67B1A02A-F91C-4C09-B319-5F5F19A202AD}"/>
              </a:ext>
              <a:ext uri="{C183D7F6-B498-43B3-948B-1728B52AA6E4}">
                <adec:decorative xmlns:adec="http://schemas.microsoft.com/office/drawing/2017/decorative" val="1"/>
              </a:ext>
            </a:extLst>
          </p:cNvPr>
          <p:cNvSpPr/>
          <p:nvPr userDrawn="1"/>
        </p:nvSpPr>
        <p:spPr>
          <a:xfrm>
            <a:off x="7577592" y="615950"/>
            <a:ext cx="3330773" cy="34902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Marcador de posición de imagen 21">
            <a:extLst>
              <a:ext uri="{FF2B5EF4-FFF2-40B4-BE49-F238E27FC236}">
                <a16:creationId xmlns:a16="http://schemas.microsoft.com/office/drawing/2014/main" id="{1E061CBD-EFE4-4D47-8C11-E4F950FC37AD}"/>
              </a:ext>
            </a:extLst>
          </p:cNvPr>
          <p:cNvSpPr>
            <a:spLocks noGrp="1"/>
          </p:cNvSpPr>
          <p:nvPr>
            <p:ph type="pic" sz="quarter" idx="10" hasCustomPrompt="1"/>
          </p:nvPr>
        </p:nvSpPr>
        <p:spPr>
          <a:xfrm>
            <a:off x="7569199" y="615948"/>
            <a:ext cx="3339165" cy="3490250"/>
          </a:xfrm>
          <a:custGeom>
            <a:avLst/>
            <a:gdLst>
              <a:gd name="connsiteX0" fmla="*/ 0 w 3330774"/>
              <a:gd name="connsiteY0" fmla="*/ 0 h 3490250"/>
              <a:gd name="connsiteX1" fmla="*/ 3330774 w 3330774"/>
              <a:gd name="connsiteY1" fmla="*/ 0 h 3490250"/>
              <a:gd name="connsiteX2" fmla="*/ 3330774 w 3330774"/>
              <a:gd name="connsiteY2" fmla="*/ 3490250 h 3490250"/>
              <a:gd name="connsiteX3" fmla="*/ 0 w 3330774"/>
              <a:gd name="connsiteY3" fmla="*/ 3490250 h 3490250"/>
              <a:gd name="connsiteX4" fmla="*/ 0 w 3330774"/>
              <a:gd name="connsiteY4" fmla="*/ 0 h 3490250"/>
              <a:gd name="connsiteX0" fmla="*/ 8391 w 3339165"/>
              <a:gd name="connsiteY0" fmla="*/ 0 h 3490250"/>
              <a:gd name="connsiteX1" fmla="*/ 3339165 w 3339165"/>
              <a:gd name="connsiteY1" fmla="*/ 0 h 3490250"/>
              <a:gd name="connsiteX2" fmla="*/ 3339165 w 3339165"/>
              <a:gd name="connsiteY2" fmla="*/ 3490250 h 3490250"/>
              <a:gd name="connsiteX3" fmla="*/ 8391 w 3339165"/>
              <a:gd name="connsiteY3" fmla="*/ 3490250 h 3490250"/>
              <a:gd name="connsiteX4" fmla="*/ 0 w 3339165"/>
              <a:gd name="connsiteY4" fmla="*/ 2673352 h 3490250"/>
              <a:gd name="connsiteX5" fmla="*/ 8391 w 3339165"/>
              <a:gd name="connsiteY5"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8391 w 3339165"/>
              <a:gd name="connsiteY4" fmla="*/ 3490250 h 3490250"/>
              <a:gd name="connsiteX5" fmla="*/ 0 w 3339165"/>
              <a:gd name="connsiteY5" fmla="*/ 2673352 h 3490250"/>
              <a:gd name="connsiteX6" fmla="*/ 8391 w 3339165"/>
              <a:gd name="connsiteY6"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1157741 w 3339165"/>
              <a:gd name="connsiteY4" fmla="*/ 2677450 h 3490250"/>
              <a:gd name="connsiteX5" fmla="*/ 0 w 3339165"/>
              <a:gd name="connsiteY5" fmla="*/ 2673352 h 3490250"/>
              <a:gd name="connsiteX6" fmla="*/ 8391 w 3339165"/>
              <a:gd name="connsiteY6" fmla="*/ 0 h 34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65" h="3490250">
                <a:moveTo>
                  <a:pt x="8391" y="0"/>
                </a:moveTo>
                <a:lnTo>
                  <a:pt x="3339165" y="0"/>
                </a:lnTo>
                <a:lnTo>
                  <a:pt x="3339165" y="3490250"/>
                </a:lnTo>
                <a:lnTo>
                  <a:pt x="1162051" y="3486152"/>
                </a:lnTo>
                <a:cubicBezTo>
                  <a:pt x="1160614" y="3216585"/>
                  <a:pt x="1159178" y="2947017"/>
                  <a:pt x="1157741" y="2677450"/>
                </a:cubicBezTo>
                <a:lnTo>
                  <a:pt x="0" y="2673352"/>
                </a:lnTo>
                <a:lnTo>
                  <a:pt x="8391" y="0"/>
                </a:lnTo>
                <a:close/>
              </a:path>
            </a:pathLst>
          </a:custGeom>
        </p:spPr>
        <p:txBody>
          <a:bodyPr rtlCol="0"/>
          <a:lstStyle>
            <a:lvl1pPr marL="0" indent="0" algn="ctr">
              <a:buNone/>
              <a:defRPr/>
            </a:lvl1pPr>
          </a:lstStyle>
          <a:p>
            <a:pPr rtl="0"/>
            <a:r>
              <a:rPr lang="es-ES" noProof="0"/>
              <a:t>Haga clic para agregar foto</a:t>
            </a:r>
          </a:p>
        </p:txBody>
      </p:sp>
      <p:sp>
        <p:nvSpPr>
          <p:cNvPr id="18" name="Forma libre: Forma 17">
            <a:extLst>
              <a:ext uri="{FF2B5EF4-FFF2-40B4-BE49-F238E27FC236}">
                <a16:creationId xmlns:a16="http://schemas.microsoft.com/office/drawing/2014/main" id="{47171568-C587-434F-B3BF-5E0F0DA84871}"/>
              </a:ext>
              <a:ext uri="{C183D7F6-B498-43B3-948B-1728B52AA6E4}">
                <adec:decorative xmlns:adec="http://schemas.microsoft.com/office/drawing/2017/decorative" val="1"/>
              </a:ext>
            </a:extLst>
          </p:cNvPr>
          <p:cNvSpPr/>
          <p:nvPr userDrawn="1"/>
        </p:nvSpPr>
        <p:spPr>
          <a:xfrm>
            <a:off x="9018564" y="4382732"/>
            <a:ext cx="2220050" cy="165124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3" name="Forma libre: Forma 12">
            <a:extLst>
              <a:ext uri="{FF2B5EF4-FFF2-40B4-BE49-F238E27FC236}">
                <a16:creationId xmlns:a16="http://schemas.microsoft.com/office/drawing/2014/main" id="{141AAF8D-59B9-4EBC-AFD5-6A23FB0948D9}"/>
              </a:ext>
              <a:ext uri="{C183D7F6-B498-43B3-948B-1728B52AA6E4}">
                <adec:decorative xmlns:adec="http://schemas.microsoft.com/office/drawing/2017/decorative" val="1"/>
              </a:ext>
            </a:extLst>
          </p:cNvPr>
          <p:cNvSpPr/>
          <p:nvPr userDrawn="1"/>
        </p:nvSpPr>
        <p:spPr>
          <a:xfrm>
            <a:off x="6535073" y="3299383"/>
            <a:ext cx="2188956" cy="235714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8" name="Marcador de posición de imagen 24">
            <a:extLst>
              <a:ext uri="{FF2B5EF4-FFF2-40B4-BE49-F238E27FC236}">
                <a16:creationId xmlns:a16="http://schemas.microsoft.com/office/drawing/2014/main" id="{5DA8A2F6-22B7-4A2A-AB6A-D1A0194EFE2E}"/>
              </a:ext>
            </a:extLst>
          </p:cNvPr>
          <p:cNvSpPr>
            <a:spLocks noGrp="1"/>
          </p:cNvSpPr>
          <p:nvPr>
            <p:ph type="pic" sz="quarter" idx="11" hasCustomPrompt="1"/>
          </p:nvPr>
        </p:nvSpPr>
        <p:spPr>
          <a:xfrm>
            <a:off x="6669655" y="3429000"/>
            <a:ext cx="1918660" cy="2110220"/>
          </a:xfrm>
        </p:spPr>
        <p:txBody>
          <a:bodyPr rtlCol="0"/>
          <a:lstStyle>
            <a:lvl1pPr marL="0" indent="0" algn="ctr">
              <a:buNone/>
              <a:defRPr/>
            </a:lvl1pPr>
          </a:lstStyle>
          <a:p>
            <a:pPr rtl="0"/>
            <a:r>
              <a:rPr lang="es-ES" noProof="0"/>
              <a:t>Haga clic para agregar foto</a:t>
            </a:r>
          </a:p>
        </p:txBody>
      </p:sp>
      <p:sp>
        <p:nvSpPr>
          <p:cNvPr id="29" name="Marcador de posición de imagen 26">
            <a:extLst>
              <a:ext uri="{FF2B5EF4-FFF2-40B4-BE49-F238E27FC236}">
                <a16:creationId xmlns:a16="http://schemas.microsoft.com/office/drawing/2014/main" id="{7F0A11D1-5C3D-4F4B-A0CC-3D77FEC4500A}"/>
              </a:ext>
            </a:extLst>
          </p:cNvPr>
          <p:cNvSpPr>
            <a:spLocks noGrp="1"/>
          </p:cNvSpPr>
          <p:nvPr>
            <p:ph type="pic" sz="quarter" idx="12" hasCustomPrompt="1"/>
          </p:nvPr>
        </p:nvSpPr>
        <p:spPr>
          <a:xfrm>
            <a:off x="9018563" y="4382729"/>
            <a:ext cx="2220051" cy="1651244"/>
          </a:xfrm>
        </p:spPr>
        <p:txBody>
          <a:bodyPr rtlCol="0"/>
          <a:lstStyle>
            <a:lvl1pPr marL="0" indent="0" algn="ctr">
              <a:buNone/>
              <a:defRPr/>
            </a:lvl1pPr>
          </a:lstStyle>
          <a:p>
            <a:pPr rtl="0"/>
            <a:r>
              <a:rPr lang="es-ES" noProof="0"/>
              <a:t>Haga clic para agregar foto</a:t>
            </a:r>
          </a:p>
        </p:txBody>
      </p:sp>
    </p:spTree>
    <p:extLst>
      <p:ext uri="{BB962C8B-B14F-4D97-AF65-F5344CB8AC3E}">
        <p14:creationId xmlns:p14="http://schemas.microsoft.com/office/powerpoint/2010/main" val="1308147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14" name="Marcador de pie de página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5" name="Marcador de número de diapositiva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 name="Marcador de contenido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9520238" cy="4051300"/>
          </a:xfrm>
        </p:spPr>
        <p:txBody>
          <a:bodyPr rtlCol="0"/>
          <a:lstStyle>
            <a:lvl1pPr>
              <a:defRPr/>
            </a:lvl1pPr>
          </a:lstStyle>
          <a:p>
            <a:pPr lvl="0" rtl="0"/>
            <a:r>
              <a:rPr lang="es-ES" noProof="0"/>
              <a:t>Haga clic para agregar contenido</a:t>
            </a:r>
          </a:p>
        </p:txBody>
      </p:sp>
      <p:sp>
        <p:nvSpPr>
          <p:cNvPr id="16" name="Marcador de fecha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525476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a">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0FB9366C-3E3E-485E-97C4-5AE324727DB4}"/>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5" name="Marcador de contenido 4">
            <a:extLst>
              <a:ext uri="{FF2B5EF4-FFF2-40B4-BE49-F238E27FC236}">
                <a16:creationId xmlns:a16="http://schemas.microsoft.com/office/drawing/2014/main" id="{1041B15B-1C95-4DB3-A374-0EA6128AD7CC}"/>
              </a:ext>
            </a:extLst>
          </p:cNvPr>
          <p:cNvSpPr>
            <a:spLocks noGrp="1"/>
          </p:cNvSpPr>
          <p:nvPr>
            <p:ph sz="quarter" idx="13" hasCustomPrompt="1"/>
          </p:nvPr>
        </p:nvSpPr>
        <p:spPr>
          <a:xfrm>
            <a:off x="1179513" y="2151063"/>
            <a:ext cx="8662987" cy="3563937"/>
          </a:xfrm>
        </p:spPr>
        <p:txBody>
          <a:bodyPr rtlCol="0"/>
          <a:lstStyle>
            <a:lvl1pPr>
              <a:defRPr/>
            </a:lvl1pPr>
          </a:lstStyle>
          <a:p>
            <a:pPr lvl="0" rtl="0"/>
            <a:r>
              <a:rPr lang="es-ES" noProof="0"/>
              <a:t>Haga clic para agregar contenido</a:t>
            </a:r>
          </a:p>
        </p:txBody>
      </p:sp>
      <p:sp>
        <p:nvSpPr>
          <p:cNvPr id="16" name="Marcador de pie de página 4">
            <a:extLst>
              <a:ext uri="{FF2B5EF4-FFF2-40B4-BE49-F238E27FC236}">
                <a16:creationId xmlns:a16="http://schemas.microsoft.com/office/drawing/2014/main" id="{BF4243C0-3183-4D64-AB76-1BFF75CD2269}"/>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7" name="Marcador de número de diapositiva 5">
            <a:extLst>
              <a:ext uri="{FF2B5EF4-FFF2-40B4-BE49-F238E27FC236}">
                <a16:creationId xmlns:a16="http://schemas.microsoft.com/office/drawing/2014/main" id="{F9E6693E-0940-4734-963E-221C7CA1A246}"/>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8" name="Marcador de fecha 3">
            <a:extLst>
              <a:ext uri="{FF2B5EF4-FFF2-40B4-BE49-F238E27FC236}">
                <a16:creationId xmlns:a16="http://schemas.microsoft.com/office/drawing/2014/main" id="{E81E05B4-02F5-4BAF-8B6C-730F83EF9B0D}"/>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4032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ocer al moderador">
    <p:spTree>
      <p:nvGrpSpPr>
        <p:cNvPr id="1" name=""/>
        <p:cNvGrpSpPr/>
        <p:nvPr/>
      </p:nvGrpSpPr>
      <p:grpSpPr>
        <a:xfrm>
          <a:off x="0" y="0"/>
          <a:ext cx="0" cy="0"/>
          <a:chOff x="0" y="0"/>
          <a:chExt cx="0" cy="0"/>
        </a:xfrm>
      </p:grpSpPr>
      <p:pic>
        <p:nvPicPr>
          <p:cNvPr id="10" name="Imagen 9" descr="foto del mármol&#10;">
            <a:extLst>
              <a:ext uri="{FF2B5EF4-FFF2-40B4-BE49-F238E27FC236}">
                <a16:creationId xmlns:a16="http://schemas.microsoft.com/office/drawing/2014/main" id="{CEFBE0D1-09DC-41AA-9A18-E5E07B941D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ángulo 12">
            <a:extLst>
              <a:ext uri="{FF2B5EF4-FFF2-40B4-BE49-F238E27FC236}">
                <a16:creationId xmlns:a16="http://schemas.microsoft.com/office/drawing/2014/main" id="{01859217-510A-4C29-85EE-456A26AAC78C}"/>
              </a:ext>
            </a:extLst>
          </p:cNvPr>
          <p:cNvSpPr/>
          <p:nvPr userDrawn="1"/>
        </p:nvSpPr>
        <p:spPr>
          <a:xfrm>
            <a:off x="466163" y="457200"/>
            <a:ext cx="11274552" cy="5943600"/>
          </a:xfrm>
          <a:prstGeom prst="rect">
            <a:avLst/>
          </a:prstGeom>
          <a:solidFill>
            <a:schemeClr val="tx2">
              <a:lumMod val="20000"/>
              <a:lumOff val="80000"/>
              <a:alpha val="7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p:nvPr>
        </p:nvSpPr>
        <p:spPr>
          <a:xfrm>
            <a:off x="960120" y="960120"/>
            <a:ext cx="4645152" cy="914400"/>
          </a:xfrm>
        </p:spPr>
        <p:txBody>
          <a:bodyPr rtlCol="0"/>
          <a:lstStyle>
            <a:lvl1pPr algn="ctr">
              <a:defRPr>
                <a:solidFill>
                  <a:schemeClr val="accent3">
                    <a:lumMod val="25000"/>
                  </a:schemeClr>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960120" y="3962399"/>
            <a:ext cx="4617720" cy="2103120"/>
          </a:xfrm>
        </p:spPr>
        <p:txBody>
          <a:bodyPr rtlCol="0">
            <a:normAutofit/>
          </a:bodyPr>
          <a:lstStyle>
            <a:lvl1pPr marL="0" indent="0" algn="ctr">
              <a:lnSpc>
                <a:spcPts val="2100"/>
              </a:lnSpc>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
        <p:nvSpPr>
          <p:cNvPr id="8" name="Marcador de posición de imagen 7">
            <a:extLst>
              <a:ext uri="{FF2B5EF4-FFF2-40B4-BE49-F238E27FC236}">
                <a16:creationId xmlns:a16="http://schemas.microsoft.com/office/drawing/2014/main" id="{A3DDCF11-EBBF-48BB-8FF1-3BCC5342FE32}"/>
              </a:ext>
            </a:extLst>
          </p:cNvPr>
          <p:cNvSpPr>
            <a:spLocks noGrp="1"/>
          </p:cNvSpPr>
          <p:nvPr>
            <p:ph type="pic" sz="quarter" idx="13"/>
          </p:nvPr>
        </p:nvSpPr>
        <p:spPr>
          <a:xfrm>
            <a:off x="6316571" y="777240"/>
            <a:ext cx="5029200" cy="5303520"/>
          </a:xfrm>
          <a:solidFill>
            <a:schemeClr val="bg1"/>
          </a:solidFill>
        </p:spPr>
        <p:txBody>
          <a:bodyPr rtlCol="0"/>
          <a:lstStyle/>
          <a:p>
            <a:pPr rtl="0"/>
            <a:r>
              <a:rPr lang="es-ES" noProof="0"/>
              <a:t>Haga clic en el icono para agregar una imagen</a:t>
            </a:r>
          </a:p>
        </p:txBody>
      </p:sp>
      <p:sp>
        <p:nvSpPr>
          <p:cNvPr id="11" name="Marcador de texto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960120" y="3172968"/>
            <a:ext cx="4617720" cy="457200"/>
          </a:xfrm>
        </p:spPr>
        <p:txBody>
          <a:bodyPr rtlCol="0">
            <a:noAutofit/>
          </a:bodyPr>
          <a:lstStyle>
            <a:lvl1pPr marL="0" indent="0" algn="ctr">
              <a:buNone/>
              <a:defRPr sz="2000" b="0" spc="300">
                <a:solidFill>
                  <a:schemeClr val="accent3">
                    <a:lumMod val="25000"/>
                  </a:schemeClr>
                </a:solidFill>
                <a:latin typeface="+mn-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s-ES" noProof="0"/>
              <a:t>NOMBRE</a:t>
            </a:r>
          </a:p>
        </p:txBody>
      </p:sp>
      <p:pic>
        <p:nvPicPr>
          <p:cNvPr id="14" name="Gráfico 13" descr="icono de una ramita&#10;">
            <a:extLst>
              <a:ext uri="{FF2B5EF4-FFF2-40B4-BE49-F238E27FC236}">
                <a16:creationId xmlns:a16="http://schemas.microsoft.com/office/drawing/2014/main" id="{8203CE7C-A0C4-4B19-BD99-5B8977E6941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865924">
            <a:off x="2641877" y="2157078"/>
            <a:ext cx="1280160" cy="662539"/>
          </a:xfrm>
          <a:prstGeom prst="rect">
            <a:avLst/>
          </a:prstGeom>
        </p:spPr>
      </p:pic>
    </p:spTree>
    <p:extLst>
      <p:ext uri="{BB962C8B-B14F-4D97-AF65-F5344CB8AC3E}">
        <p14:creationId xmlns:p14="http://schemas.microsoft.com/office/powerpoint/2010/main" val="3128844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ita">
    <p:spTree>
      <p:nvGrpSpPr>
        <p:cNvPr id="1" name=""/>
        <p:cNvGrpSpPr/>
        <p:nvPr/>
      </p:nvGrpSpPr>
      <p:grpSpPr>
        <a:xfrm>
          <a:off x="0" y="0"/>
          <a:ext cx="0" cy="0"/>
          <a:chOff x="0" y="0"/>
          <a:chExt cx="0" cy="0"/>
        </a:xfrm>
      </p:grpSpPr>
      <p:sp useBgFill="1">
        <p:nvSpPr>
          <p:cNvPr id="10" name="Forma libre: Forma 9">
            <a:extLst>
              <a:ext uri="{FF2B5EF4-FFF2-40B4-BE49-F238E27FC236}">
                <a16:creationId xmlns:a16="http://schemas.microsoft.com/office/drawing/2014/main" id="{DF030B83-B804-40A5-BE0B-EA9097BBBF02}"/>
              </a:ext>
              <a:ext uri="{C183D7F6-B498-43B3-948B-1728B52AA6E4}">
                <adec:decorative xmlns:adec="http://schemas.microsoft.com/office/drawing/2017/decorative" val="1"/>
              </a:ext>
            </a:extLst>
          </p:cNvPr>
          <p:cNvSpPr/>
          <p:nvPr userDrawn="1"/>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1" name="Forma libre: Forma 20">
            <a:extLst>
              <a:ext uri="{FF2B5EF4-FFF2-40B4-BE49-F238E27FC236}">
                <a16:creationId xmlns:a16="http://schemas.microsoft.com/office/drawing/2014/main" id="{22F67449-199C-45EB-BB1F-61EEC28C320A}"/>
              </a:ext>
              <a:ext uri="{C183D7F6-B498-43B3-948B-1728B52AA6E4}">
                <adec:decorative xmlns:adec="http://schemas.microsoft.com/office/drawing/2017/decorative" val="1"/>
              </a:ext>
            </a:extLst>
          </p:cNvPr>
          <p:cNvSpPr/>
          <p:nvPr userDrawn="1"/>
        </p:nvSpPr>
        <p:spPr>
          <a:xfrm>
            <a:off x="5307097" y="6114200"/>
            <a:ext cx="6884902" cy="743798"/>
          </a:xfrm>
          <a:custGeom>
            <a:avLst/>
            <a:gdLst>
              <a:gd name="connsiteX0" fmla="*/ 6884902 w 6884902"/>
              <a:gd name="connsiteY0" fmla="*/ 0 h 743798"/>
              <a:gd name="connsiteX1" fmla="*/ 6884902 w 6884902"/>
              <a:gd name="connsiteY1" fmla="*/ 743798 h 743798"/>
              <a:gd name="connsiteX2" fmla="*/ 0 w 6884902"/>
              <a:gd name="connsiteY2" fmla="*/ 743798 h 743798"/>
              <a:gd name="connsiteX3" fmla="*/ 27126 w 6884902"/>
              <a:gd name="connsiteY3" fmla="*/ 734875 h 743798"/>
              <a:gd name="connsiteX4" fmla="*/ 115379 w 6884902"/>
              <a:gd name="connsiteY4" fmla="*/ 742294 h 743798"/>
              <a:gd name="connsiteX5" fmla="*/ 119085 w 6884902"/>
              <a:gd name="connsiteY5" fmla="*/ 735518 h 743798"/>
              <a:gd name="connsiteX6" fmla="*/ 171815 w 6884902"/>
              <a:gd name="connsiteY6" fmla="*/ 725758 h 743798"/>
              <a:gd name="connsiteX7" fmla="*/ 376446 w 6884902"/>
              <a:gd name="connsiteY7" fmla="*/ 728420 h 743798"/>
              <a:gd name="connsiteX8" fmla="*/ 478937 w 6884902"/>
              <a:gd name="connsiteY8" fmla="*/ 708330 h 743798"/>
              <a:gd name="connsiteX9" fmla="*/ 512102 w 6884902"/>
              <a:gd name="connsiteY9" fmla="*/ 695257 h 743798"/>
              <a:gd name="connsiteX10" fmla="*/ 567866 w 6884902"/>
              <a:gd name="connsiteY10" fmla="*/ 673724 h 743798"/>
              <a:gd name="connsiteX11" fmla="*/ 601635 w 6884902"/>
              <a:gd name="connsiteY11" fmla="*/ 642996 h 743798"/>
              <a:gd name="connsiteX12" fmla="*/ 651399 w 6884902"/>
              <a:gd name="connsiteY12" fmla="*/ 630790 h 743798"/>
              <a:gd name="connsiteX13" fmla="*/ 673188 w 6884902"/>
              <a:gd name="connsiteY13" fmla="*/ 646879 h 743798"/>
              <a:gd name="connsiteX14" fmla="*/ 723099 w 6884902"/>
              <a:gd name="connsiteY14" fmla="*/ 627680 h 743798"/>
              <a:gd name="connsiteX15" fmla="*/ 797690 w 6884902"/>
              <a:gd name="connsiteY15" fmla="*/ 596478 h 743798"/>
              <a:gd name="connsiteX16" fmla="*/ 843350 w 6884902"/>
              <a:gd name="connsiteY16" fmla="*/ 583370 h 743798"/>
              <a:gd name="connsiteX17" fmla="*/ 965206 w 6884902"/>
              <a:gd name="connsiteY17" fmla="*/ 542258 h 743798"/>
              <a:gd name="connsiteX18" fmla="*/ 1085071 w 6884902"/>
              <a:gd name="connsiteY18" fmla="*/ 497034 h 743798"/>
              <a:gd name="connsiteX19" fmla="*/ 1131215 w 6884902"/>
              <a:gd name="connsiteY19" fmla="*/ 452250 h 743798"/>
              <a:gd name="connsiteX20" fmla="*/ 1138042 w 6884902"/>
              <a:gd name="connsiteY20" fmla="*/ 449608 h 743798"/>
              <a:gd name="connsiteX21" fmla="*/ 1158791 w 6884902"/>
              <a:gd name="connsiteY21" fmla="*/ 448308 h 743798"/>
              <a:gd name="connsiteX22" fmla="*/ 1166938 w 6884902"/>
              <a:gd name="connsiteY22" fmla="*/ 448793 h 743798"/>
              <a:gd name="connsiteX23" fmla="*/ 1178126 w 6884902"/>
              <a:gd name="connsiteY23" fmla="*/ 447429 h 743798"/>
              <a:gd name="connsiteX24" fmla="*/ 1178292 w 6884902"/>
              <a:gd name="connsiteY24" fmla="*/ 447085 h 743798"/>
              <a:gd name="connsiteX25" fmla="*/ 1188986 w 6884902"/>
              <a:gd name="connsiteY25" fmla="*/ 446415 h 743798"/>
              <a:gd name="connsiteX26" fmla="*/ 1242707 w 6884902"/>
              <a:gd name="connsiteY26" fmla="*/ 447058 h 743798"/>
              <a:gd name="connsiteX27" fmla="*/ 1299968 w 6884902"/>
              <a:gd name="connsiteY27" fmla="*/ 409364 h 743798"/>
              <a:gd name="connsiteX28" fmla="*/ 1326181 w 6884902"/>
              <a:gd name="connsiteY28" fmla="*/ 400884 h 743798"/>
              <a:gd name="connsiteX29" fmla="*/ 1339591 w 6884902"/>
              <a:gd name="connsiteY29" fmla="*/ 394698 h 743798"/>
              <a:gd name="connsiteX30" fmla="*/ 1340045 w 6884902"/>
              <a:gd name="connsiteY30" fmla="*/ 393242 h 743798"/>
              <a:gd name="connsiteX31" fmla="*/ 1391597 w 6884902"/>
              <a:gd name="connsiteY31" fmla="*/ 394015 h 743798"/>
              <a:gd name="connsiteX32" fmla="*/ 1397556 w 6884902"/>
              <a:gd name="connsiteY32" fmla="*/ 391620 h 743798"/>
              <a:gd name="connsiteX33" fmla="*/ 1432293 w 6884902"/>
              <a:gd name="connsiteY33" fmla="*/ 395320 h 743798"/>
              <a:gd name="connsiteX34" fmla="*/ 1449635 w 6884902"/>
              <a:gd name="connsiteY34" fmla="*/ 395528 h 743798"/>
              <a:gd name="connsiteX35" fmla="*/ 1455784 w 6884902"/>
              <a:gd name="connsiteY35" fmla="*/ 399103 h 743798"/>
              <a:gd name="connsiteX36" fmla="*/ 1480749 w 6884902"/>
              <a:gd name="connsiteY36" fmla="*/ 397623 h 743798"/>
              <a:gd name="connsiteX37" fmla="*/ 1483145 w 6884902"/>
              <a:gd name="connsiteY37" fmla="*/ 396127 h 743798"/>
              <a:gd name="connsiteX38" fmla="*/ 1505486 w 6884902"/>
              <a:gd name="connsiteY38" fmla="*/ 399840 h 743798"/>
              <a:gd name="connsiteX39" fmla="*/ 1526331 w 6884902"/>
              <a:gd name="connsiteY39" fmla="*/ 408916 h 743798"/>
              <a:gd name="connsiteX40" fmla="*/ 1731977 w 6884902"/>
              <a:gd name="connsiteY40" fmla="*/ 377654 h 743798"/>
              <a:gd name="connsiteX41" fmla="*/ 1927926 w 6884902"/>
              <a:gd name="connsiteY41" fmla="*/ 402540 h 743798"/>
              <a:gd name="connsiteX42" fmla="*/ 2039066 w 6884902"/>
              <a:gd name="connsiteY42" fmla="*/ 384239 h 743798"/>
              <a:gd name="connsiteX43" fmla="*/ 2066971 w 6884902"/>
              <a:gd name="connsiteY43" fmla="*/ 352504 h 743798"/>
              <a:gd name="connsiteX44" fmla="*/ 2352227 w 6884902"/>
              <a:gd name="connsiteY44" fmla="*/ 332772 h 743798"/>
              <a:gd name="connsiteX45" fmla="*/ 2420782 w 6884902"/>
              <a:gd name="connsiteY45" fmla="*/ 315623 h 743798"/>
              <a:gd name="connsiteX46" fmla="*/ 2489923 w 6884902"/>
              <a:gd name="connsiteY46" fmla="*/ 325254 h 743798"/>
              <a:gd name="connsiteX47" fmla="*/ 2512908 w 6884902"/>
              <a:gd name="connsiteY47" fmla="*/ 313254 h 743798"/>
              <a:gd name="connsiteX48" fmla="*/ 2516774 w 6884902"/>
              <a:gd name="connsiteY48" fmla="*/ 310914 h 743798"/>
              <a:gd name="connsiteX49" fmla="*/ 2534351 w 6884902"/>
              <a:gd name="connsiteY49" fmla="*/ 307450 h 743798"/>
              <a:gd name="connsiteX50" fmla="*/ 2536682 w 6884902"/>
              <a:gd name="connsiteY50" fmla="*/ 299095 h 743798"/>
              <a:gd name="connsiteX51" fmla="*/ 2561256 w 6884902"/>
              <a:gd name="connsiteY51" fmla="*/ 288595 h 743798"/>
              <a:gd name="connsiteX52" fmla="*/ 2594340 w 6884902"/>
              <a:gd name="connsiteY52" fmla="*/ 284279 h 743798"/>
              <a:gd name="connsiteX53" fmla="*/ 2754315 w 6884902"/>
              <a:gd name="connsiteY53" fmla="*/ 272035 h 743798"/>
              <a:gd name="connsiteX54" fmla="*/ 2848461 w 6884902"/>
              <a:gd name="connsiteY54" fmla="*/ 259995 h 743798"/>
              <a:gd name="connsiteX55" fmla="*/ 2881763 w 6884902"/>
              <a:gd name="connsiteY55" fmla="*/ 248015 h 743798"/>
              <a:gd name="connsiteX56" fmla="*/ 2929923 w 6884902"/>
              <a:gd name="connsiteY56" fmla="*/ 236264 h 743798"/>
              <a:gd name="connsiteX57" fmla="*/ 3013011 w 6884902"/>
              <a:gd name="connsiteY57" fmla="*/ 209792 h 743798"/>
              <a:gd name="connsiteX58" fmla="*/ 3127959 w 6884902"/>
              <a:gd name="connsiteY58" fmla="*/ 184197 h 743798"/>
              <a:gd name="connsiteX59" fmla="*/ 3222182 w 6884902"/>
              <a:gd name="connsiteY59" fmla="*/ 197182 h 743798"/>
              <a:gd name="connsiteX60" fmla="*/ 3227944 w 6884902"/>
              <a:gd name="connsiteY60" fmla="*/ 190625 h 743798"/>
              <a:gd name="connsiteX61" fmla="*/ 3287850 w 6884902"/>
              <a:gd name="connsiteY61" fmla="*/ 184162 h 743798"/>
              <a:gd name="connsiteX62" fmla="*/ 3510033 w 6884902"/>
              <a:gd name="connsiteY62" fmla="*/ 199700 h 743798"/>
              <a:gd name="connsiteX63" fmla="*/ 3626764 w 6884902"/>
              <a:gd name="connsiteY63" fmla="*/ 186016 h 743798"/>
              <a:gd name="connsiteX64" fmla="*/ 3666208 w 6884902"/>
              <a:gd name="connsiteY64" fmla="*/ 175002 h 743798"/>
              <a:gd name="connsiteX65" fmla="*/ 3732418 w 6884902"/>
              <a:gd name="connsiteY65" fmla="*/ 156931 h 743798"/>
              <a:gd name="connsiteX66" fmla="*/ 3777013 w 6884902"/>
              <a:gd name="connsiteY66" fmla="*/ 128263 h 743798"/>
              <a:gd name="connsiteX67" fmla="*/ 3791237 w 6884902"/>
              <a:gd name="connsiteY67" fmla="*/ 121680 h 743798"/>
              <a:gd name="connsiteX68" fmla="*/ 3819855 w 6884902"/>
              <a:gd name="connsiteY68" fmla="*/ 124632 h 743798"/>
              <a:gd name="connsiteX69" fmla="*/ 3830389 w 6884902"/>
              <a:gd name="connsiteY69" fmla="*/ 120647 h 743798"/>
              <a:gd name="connsiteX70" fmla="*/ 3834351 w 6884902"/>
              <a:gd name="connsiteY70" fmla="*/ 121037 h 743798"/>
              <a:gd name="connsiteX71" fmla="*/ 3843706 w 6884902"/>
              <a:gd name="connsiteY71" fmla="*/ 120883 h 743798"/>
              <a:gd name="connsiteX72" fmla="*/ 3842600 w 6884902"/>
              <a:gd name="connsiteY72" fmla="*/ 126413 h 743798"/>
              <a:gd name="connsiteX73" fmla="*/ 3853952 w 6884902"/>
              <a:gd name="connsiteY73" fmla="*/ 136656 h 743798"/>
              <a:gd name="connsiteX74" fmla="*/ 3907631 w 6884902"/>
              <a:gd name="connsiteY74" fmla="*/ 132934 h 743798"/>
              <a:gd name="connsiteX75" fmla="*/ 3910440 w 6884902"/>
              <a:gd name="connsiteY75" fmla="*/ 126683 h 743798"/>
              <a:gd name="connsiteX76" fmla="*/ 3917188 w 6884902"/>
              <a:gd name="connsiteY76" fmla="*/ 125602 h 743798"/>
              <a:gd name="connsiteX77" fmla="*/ 3922391 w 6884902"/>
              <a:gd name="connsiteY77" fmla="*/ 131325 h 743798"/>
              <a:gd name="connsiteX78" fmla="*/ 4013052 w 6884902"/>
              <a:gd name="connsiteY78" fmla="*/ 144017 h 743798"/>
              <a:gd name="connsiteX79" fmla="*/ 4134276 w 6884902"/>
              <a:gd name="connsiteY79" fmla="*/ 150881 h 743798"/>
              <a:gd name="connsiteX80" fmla="*/ 4220708 w 6884902"/>
              <a:gd name="connsiteY80" fmla="*/ 123569 h 743798"/>
              <a:gd name="connsiteX81" fmla="*/ 4228793 w 6884902"/>
              <a:gd name="connsiteY81" fmla="*/ 129027 h 743798"/>
              <a:gd name="connsiteX82" fmla="*/ 4289352 w 6884902"/>
              <a:gd name="connsiteY82" fmla="*/ 125936 h 743798"/>
              <a:gd name="connsiteX83" fmla="*/ 4498904 w 6884902"/>
              <a:gd name="connsiteY83" fmla="*/ 76157 h 743798"/>
              <a:gd name="connsiteX84" fmla="*/ 4617321 w 6884902"/>
              <a:gd name="connsiteY84" fmla="*/ 71192 h 743798"/>
              <a:gd name="connsiteX85" fmla="*/ 4659769 w 6884902"/>
              <a:gd name="connsiteY85" fmla="*/ 75711 h 743798"/>
              <a:gd name="connsiteX86" fmla="*/ 4730861 w 6884902"/>
              <a:gd name="connsiteY86" fmla="*/ 82892 h 743798"/>
              <a:gd name="connsiteX87" fmla="*/ 4785028 w 6884902"/>
              <a:gd name="connsiteY87" fmla="*/ 103727 h 743798"/>
              <a:gd name="connsiteX88" fmla="*/ 4844064 w 6884902"/>
              <a:gd name="connsiteY88" fmla="*/ 103602 h 743798"/>
              <a:gd name="connsiteX89" fmla="*/ 4856445 w 6884902"/>
              <a:gd name="connsiteY89" fmla="*/ 83569 h 743798"/>
              <a:gd name="connsiteX90" fmla="*/ 4920029 w 6884902"/>
              <a:gd name="connsiteY90" fmla="*/ 89928 h 743798"/>
              <a:gd name="connsiteX91" fmla="*/ 5016630 w 6884902"/>
              <a:gd name="connsiteY91" fmla="*/ 101768 h 743798"/>
              <a:gd name="connsiteX92" fmla="*/ 5072000 w 6884902"/>
              <a:gd name="connsiteY92" fmla="*/ 103431 h 743798"/>
              <a:gd name="connsiteX93" fmla="*/ 5223617 w 6884902"/>
              <a:gd name="connsiteY93" fmla="*/ 113585 h 743798"/>
              <a:gd name="connsiteX94" fmla="*/ 5375764 w 6884902"/>
              <a:gd name="connsiteY94" fmla="*/ 128031 h 743798"/>
              <a:gd name="connsiteX95" fmla="*/ 5467493 w 6884902"/>
              <a:gd name="connsiteY95" fmla="*/ 160725 h 743798"/>
              <a:gd name="connsiteX96" fmla="*/ 5592386 w 6884902"/>
              <a:gd name="connsiteY96" fmla="*/ 169993 h 743798"/>
              <a:gd name="connsiteX97" fmla="*/ 5613523 w 6884902"/>
              <a:gd name="connsiteY97" fmla="*/ 175081 h 743798"/>
              <a:gd name="connsiteX98" fmla="*/ 5642164 w 6884902"/>
              <a:gd name="connsiteY98" fmla="*/ 170935 h 743798"/>
              <a:gd name="connsiteX99" fmla="*/ 5756901 w 6884902"/>
              <a:gd name="connsiteY99" fmla="*/ 153199 h 743798"/>
              <a:gd name="connsiteX100" fmla="*/ 5846658 w 6884902"/>
              <a:gd name="connsiteY100" fmla="*/ 129231 h 743798"/>
              <a:gd name="connsiteX101" fmla="*/ 5960723 w 6884902"/>
              <a:gd name="connsiteY101" fmla="*/ 141349 h 743798"/>
              <a:gd name="connsiteX102" fmla="*/ 6029533 w 6884902"/>
              <a:gd name="connsiteY102" fmla="*/ 134708 h 743798"/>
              <a:gd name="connsiteX103" fmla="*/ 6141114 w 6884902"/>
              <a:gd name="connsiteY103" fmla="*/ 102420 h 743798"/>
              <a:gd name="connsiteX104" fmla="*/ 6290631 w 6884902"/>
              <a:gd name="connsiteY104" fmla="*/ 107235 h 743798"/>
              <a:gd name="connsiteX105" fmla="*/ 6322797 w 6884902"/>
              <a:gd name="connsiteY105" fmla="*/ 136600 h 743798"/>
              <a:gd name="connsiteX106" fmla="*/ 6364905 w 6884902"/>
              <a:gd name="connsiteY106" fmla="*/ 153794 h 743798"/>
              <a:gd name="connsiteX107" fmla="*/ 6380411 w 6884902"/>
              <a:gd name="connsiteY107" fmla="*/ 110920 h 743798"/>
              <a:gd name="connsiteX108" fmla="*/ 6507882 w 6884902"/>
              <a:gd name="connsiteY108" fmla="*/ 75874 h 743798"/>
              <a:gd name="connsiteX109" fmla="*/ 6571798 w 6884902"/>
              <a:gd name="connsiteY109" fmla="*/ 63169 h 743798"/>
              <a:gd name="connsiteX110" fmla="*/ 6671871 w 6884902"/>
              <a:gd name="connsiteY110" fmla="*/ 53111 h 743798"/>
              <a:gd name="connsiteX111" fmla="*/ 6702257 w 6884902"/>
              <a:gd name="connsiteY111" fmla="*/ 48333 h 743798"/>
              <a:gd name="connsiteX112" fmla="*/ 6845793 w 6884902"/>
              <a:gd name="connsiteY112" fmla="*/ 15687 h 743798"/>
              <a:gd name="connsiteX113" fmla="*/ 6884902 w 6884902"/>
              <a:gd name="connsiteY113" fmla="*/ 0 h 74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84902" h="743798">
                <a:moveTo>
                  <a:pt x="6884902" y="0"/>
                </a:moveTo>
                <a:lnTo>
                  <a:pt x="6884902" y="743798"/>
                </a:lnTo>
                <a:lnTo>
                  <a:pt x="0" y="743798"/>
                </a:lnTo>
                <a:lnTo>
                  <a:pt x="27126" y="734875"/>
                </a:lnTo>
                <a:cubicBezTo>
                  <a:pt x="57422" y="747420"/>
                  <a:pt x="61877" y="727475"/>
                  <a:pt x="115379" y="742294"/>
                </a:cubicBezTo>
                <a:cubicBezTo>
                  <a:pt x="116112" y="739922"/>
                  <a:pt x="117361" y="737640"/>
                  <a:pt x="119085" y="735518"/>
                </a:cubicBezTo>
                <a:cubicBezTo>
                  <a:pt x="129112" y="723190"/>
                  <a:pt x="152718" y="718820"/>
                  <a:pt x="171815" y="725758"/>
                </a:cubicBezTo>
                <a:cubicBezTo>
                  <a:pt x="254335" y="743783"/>
                  <a:pt x="315449" y="732160"/>
                  <a:pt x="376446" y="728420"/>
                </a:cubicBezTo>
                <a:cubicBezTo>
                  <a:pt x="443766" y="720884"/>
                  <a:pt x="382876" y="694187"/>
                  <a:pt x="478937" y="708330"/>
                </a:cubicBezTo>
                <a:cubicBezTo>
                  <a:pt x="481653" y="694984"/>
                  <a:pt x="491722" y="692625"/>
                  <a:pt x="512102" y="695257"/>
                </a:cubicBezTo>
                <a:cubicBezTo>
                  <a:pt x="544359" y="690712"/>
                  <a:pt x="526550" y="661413"/>
                  <a:pt x="567866" y="673724"/>
                </a:cubicBezTo>
                <a:cubicBezTo>
                  <a:pt x="553862" y="658754"/>
                  <a:pt x="624892" y="657043"/>
                  <a:pt x="601635" y="642996"/>
                </a:cubicBezTo>
                <a:cubicBezTo>
                  <a:pt x="614794" y="624843"/>
                  <a:pt x="637406" y="647015"/>
                  <a:pt x="651399" y="630790"/>
                </a:cubicBezTo>
                <a:cubicBezTo>
                  <a:pt x="673033" y="623801"/>
                  <a:pt x="646939" y="650176"/>
                  <a:pt x="673188" y="646879"/>
                </a:cubicBezTo>
                <a:cubicBezTo>
                  <a:pt x="703518" y="640000"/>
                  <a:pt x="718617" y="669290"/>
                  <a:pt x="723099" y="627680"/>
                </a:cubicBezTo>
                <a:cubicBezTo>
                  <a:pt x="760253" y="630911"/>
                  <a:pt x="757818" y="612991"/>
                  <a:pt x="797690" y="596478"/>
                </a:cubicBezTo>
                <a:cubicBezTo>
                  <a:pt x="821088" y="602409"/>
                  <a:pt x="833556" y="595087"/>
                  <a:pt x="843350" y="583370"/>
                </a:cubicBezTo>
                <a:cubicBezTo>
                  <a:pt x="887659" y="577776"/>
                  <a:pt x="919729" y="556780"/>
                  <a:pt x="965206" y="542258"/>
                </a:cubicBezTo>
                <a:cubicBezTo>
                  <a:pt x="1023072" y="543102"/>
                  <a:pt x="1036413" y="512448"/>
                  <a:pt x="1085071" y="497034"/>
                </a:cubicBezTo>
                <a:cubicBezTo>
                  <a:pt x="1140754" y="509495"/>
                  <a:pt x="1110300" y="467820"/>
                  <a:pt x="1131215" y="452250"/>
                </a:cubicBezTo>
                <a:lnTo>
                  <a:pt x="1138042" y="449608"/>
                </a:lnTo>
                <a:lnTo>
                  <a:pt x="1158791" y="448308"/>
                </a:lnTo>
                <a:lnTo>
                  <a:pt x="1166938" y="448793"/>
                </a:lnTo>
                <a:cubicBezTo>
                  <a:pt x="1172423" y="448765"/>
                  <a:pt x="1175904" y="448280"/>
                  <a:pt x="1178126" y="447429"/>
                </a:cubicBezTo>
                <a:lnTo>
                  <a:pt x="1178292" y="447085"/>
                </a:lnTo>
                <a:lnTo>
                  <a:pt x="1188986" y="446415"/>
                </a:lnTo>
                <a:cubicBezTo>
                  <a:pt x="1207285" y="445993"/>
                  <a:pt x="1225328" y="446257"/>
                  <a:pt x="1242707" y="447058"/>
                </a:cubicBezTo>
                <a:cubicBezTo>
                  <a:pt x="1250378" y="428032"/>
                  <a:pt x="1318250" y="441319"/>
                  <a:pt x="1299968" y="409364"/>
                </a:cubicBezTo>
                <a:cubicBezTo>
                  <a:pt x="1323063" y="409474"/>
                  <a:pt x="1341270" y="421474"/>
                  <a:pt x="1326181" y="400884"/>
                </a:cubicBezTo>
                <a:cubicBezTo>
                  <a:pt x="1333563" y="400305"/>
                  <a:pt x="1337397" y="397943"/>
                  <a:pt x="1339591" y="394698"/>
                </a:cubicBezTo>
                <a:lnTo>
                  <a:pt x="1340045" y="393242"/>
                </a:lnTo>
                <a:lnTo>
                  <a:pt x="1391597" y="394015"/>
                </a:lnTo>
                <a:lnTo>
                  <a:pt x="1397556" y="391620"/>
                </a:lnTo>
                <a:lnTo>
                  <a:pt x="1432293" y="395320"/>
                </a:lnTo>
                <a:lnTo>
                  <a:pt x="1449635" y="395528"/>
                </a:lnTo>
                <a:lnTo>
                  <a:pt x="1455784" y="399103"/>
                </a:lnTo>
                <a:cubicBezTo>
                  <a:pt x="1461735" y="401010"/>
                  <a:pt x="1469364" y="401229"/>
                  <a:pt x="1480749" y="397623"/>
                </a:cubicBezTo>
                <a:lnTo>
                  <a:pt x="1483145" y="396127"/>
                </a:lnTo>
                <a:lnTo>
                  <a:pt x="1505486" y="399840"/>
                </a:lnTo>
                <a:cubicBezTo>
                  <a:pt x="1512983" y="401894"/>
                  <a:pt x="1520016" y="404806"/>
                  <a:pt x="1526331" y="408916"/>
                </a:cubicBezTo>
                <a:cubicBezTo>
                  <a:pt x="1586104" y="375787"/>
                  <a:pt x="1658997" y="390864"/>
                  <a:pt x="1731977" y="377654"/>
                </a:cubicBezTo>
                <a:cubicBezTo>
                  <a:pt x="1750388" y="335016"/>
                  <a:pt x="1896047" y="367134"/>
                  <a:pt x="1927926" y="402540"/>
                </a:cubicBezTo>
                <a:cubicBezTo>
                  <a:pt x="1912845" y="358531"/>
                  <a:pt x="2112252" y="433157"/>
                  <a:pt x="2039066" y="384239"/>
                </a:cubicBezTo>
                <a:cubicBezTo>
                  <a:pt x="2066027" y="385029"/>
                  <a:pt x="2086357" y="364749"/>
                  <a:pt x="2066971" y="352504"/>
                </a:cubicBezTo>
                <a:cubicBezTo>
                  <a:pt x="2155355" y="373106"/>
                  <a:pt x="2259539" y="329687"/>
                  <a:pt x="2352227" y="332772"/>
                </a:cubicBezTo>
                <a:cubicBezTo>
                  <a:pt x="2388441" y="294212"/>
                  <a:pt x="2373289" y="327699"/>
                  <a:pt x="2420782" y="315623"/>
                </a:cubicBezTo>
                <a:cubicBezTo>
                  <a:pt x="2417953" y="347477"/>
                  <a:pt x="2475062" y="291461"/>
                  <a:pt x="2489923" y="325254"/>
                </a:cubicBezTo>
                <a:cubicBezTo>
                  <a:pt x="2498096" y="321986"/>
                  <a:pt x="2505544" y="317754"/>
                  <a:pt x="2512908" y="313254"/>
                </a:cubicBezTo>
                <a:lnTo>
                  <a:pt x="2516774" y="310914"/>
                </a:lnTo>
                <a:lnTo>
                  <a:pt x="2534351" y="307450"/>
                </a:lnTo>
                <a:lnTo>
                  <a:pt x="2536682" y="299095"/>
                </a:lnTo>
                <a:lnTo>
                  <a:pt x="2561256" y="288595"/>
                </a:lnTo>
                <a:cubicBezTo>
                  <a:pt x="2570863" y="285802"/>
                  <a:pt x="2581677" y="284132"/>
                  <a:pt x="2594340" y="284279"/>
                </a:cubicBezTo>
                <a:cubicBezTo>
                  <a:pt x="2640426" y="297571"/>
                  <a:pt x="2696946" y="253844"/>
                  <a:pt x="2754315" y="272035"/>
                </a:cubicBezTo>
                <a:cubicBezTo>
                  <a:pt x="2775121" y="275961"/>
                  <a:pt x="2837722" y="271198"/>
                  <a:pt x="2848461" y="259995"/>
                </a:cubicBezTo>
                <a:cubicBezTo>
                  <a:pt x="2861286" y="256879"/>
                  <a:pt x="2876927" y="259574"/>
                  <a:pt x="2881763" y="248015"/>
                </a:cubicBezTo>
                <a:cubicBezTo>
                  <a:pt x="2890290" y="233926"/>
                  <a:pt x="2938125" y="251689"/>
                  <a:pt x="2929923" y="236264"/>
                </a:cubicBezTo>
                <a:cubicBezTo>
                  <a:pt x="2963835" y="248360"/>
                  <a:pt x="2986541" y="218531"/>
                  <a:pt x="3013011" y="209792"/>
                </a:cubicBezTo>
                <a:cubicBezTo>
                  <a:pt x="3040032" y="222228"/>
                  <a:pt x="3068925" y="191632"/>
                  <a:pt x="3127959" y="184197"/>
                </a:cubicBezTo>
                <a:cubicBezTo>
                  <a:pt x="3157761" y="198673"/>
                  <a:pt x="3167686" y="178966"/>
                  <a:pt x="3222182" y="197182"/>
                </a:cubicBezTo>
                <a:cubicBezTo>
                  <a:pt x="3223584" y="194852"/>
                  <a:pt x="3225524" y="192643"/>
                  <a:pt x="3227944" y="190625"/>
                </a:cubicBezTo>
                <a:cubicBezTo>
                  <a:pt x="3241999" y="178902"/>
                  <a:pt x="3268822" y="176007"/>
                  <a:pt x="3287850" y="184162"/>
                </a:cubicBezTo>
                <a:cubicBezTo>
                  <a:pt x="3373135" y="207415"/>
                  <a:pt x="3442648" y="199611"/>
                  <a:pt x="3510033" y="199700"/>
                </a:cubicBezTo>
                <a:cubicBezTo>
                  <a:pt x="3585265" y="196384"/>
                  <a:pt x="3525744" y="165800"/>
                  <a:pt x="3626764" y="186016"/>
                </a:cubicBezTo>
                <a:cubicBezTo>
                  <a:pt x="3633115" y="172812"/>
                  <a:pt x="3644684" y="171082"/>
                  <a:pt x="3666208" y="175002"/>
                </a:cubicBezTo>
                <a:cubicBezTo>
                  <a:pt x="3702493" y="172475"/>
                  <a:pt x="3690554" y="141997"/>
                  <a:pt x="3732418" y="156931"/>
                </a:cubicBezTo>
                <a:cubicBezTo>
                  <a:pt x="3720976" y="141050"/>
                  <a:pt x="3798767" y="143802"/>
                  <a:pt x="3777013" y="128263"/>
                </a:cubicBezTo>
                <a:cubicBezTo>
                  <a:pt x="3781750" y="123923"/>
                  <a:pt x="3786490" y="122145"/>
                  <a:pt x="3791237" y="121680"/>
                </a:cubicBezTo>
                <a:cubicBezTo>
                  <a:pt x="3800731" y="120749"/>
                  <a:pt x="3810256" y="125066"/>
                  <a:pt x="3819855" y="124632"/>
                </a:cubicBezTo>
                <a:lnTo>
                  <a:pt x="3830389" y="120647"/>
                </a:lnTo>
                <a:lnTo>
                  <a:pt x="3834351" y="121037"/>
                </a:lnTo>
                <a:lnTo>
                  <a:pt x="3843706" y="120883"/>
                </a:lnTo>
                <a:lnTo>
                  <a:pt x="3842600" y="126413"/>
                </a:lnTo>
                <a:cubicBezTo>
                  <a:pt x="3840664" y="131697"/>
                  <a:pt x="3839239" y="137483"/>
                  <a:pt x="3853952" y="136656"/>
                </a:cubicBezTo>
                <a:cubicBezTo>
                  <a:pt x="3884387" y="132294"/>
                  <a:pt x="3895073" y="154947"/>
                  <a:pt x="3907631" y="132934"/>
                </a:cubicBezTo>
                <a:lnTo>
                  <a:pt x="3910440" y="126683"/>
                </a:lnTo>
                <a:lnTo>
                  <a:pt x="3917188" y="125602"/>
                </a:lnTo>
                <a:cubicBezTo>
                  <a:pt x="3920824" y="125763"/>
                  <a:pt x="3922910" y="127265"/>
                  <a:pt x="3922391" y="131325"/>
                </a:cubicBezTo>
                <a:cubicBezTo>
                  <a:pt x="3950671" y="114296"/>
                  <a:pt x="3984053" y="139677"/>
                  <a:pt x="4013052" y="144017"/>
                </a:cubicBezTo>
                <a:cubicBezTo>
                  <a:pt x="4034521" y="127735"/>
                  <a:pt x="4074193" y="152893"/>
                  <a:pt x="4134276" y="150881"/>
                </a:cubicBezTo>
                <a:cubicBezTo>
                  <a:pt x="4157665" y="132187"/>
                  <a:pt x="4174797" y="149748"/>
                  <a:pt x="4220708" y="123569"/>
                </a:cubicBezTo>
                <a:cubicBezTo>
                  <a:pt x="4222955" y="125610"/>
                  <a:pt x="4225678" y="127448"/>
                  <a:pt x="4228793" y="129027"/>
                </a:cubicBezTo>
                <a:cubicBezTo>
                  <a:pt x="4246889" y="138200"/>
                  <a:pt x="4274004" y="136817"/>
                  <a:pt x="4289352" y="125936"/>
                </a:cubicBezTo>
                <a:cubicBezTo>
                  <a:pt x="4363203" y="90062"/>
                  <a:pt x="4433589" y="86771"/>
                  <a:pt x="4498904" y="76157"/>
                </a:cubicBezTo>
                <a:cubicBezTo>
                  <a:pt x="4573126" y="67620"/>
                  <a:pt x="4527053" y="106578"/>
                  <a:pt x="4617321" y="71192"/>
                </a:cubicBezTo>
                <a:cubicBezTo>
                  <a:pt x="4628509" y="83005"/>
                  <a:pt x="4640388" y="82875"/>
                  <a:pt x="4659769" y="75711"/>
                </a:cubicBezTo>
                <a:cubicBezTo>
                  <a:pt x="4695920" y="72492"/>
                  <a:pt x="4695949" y="103916"/>
                  <a:pt x="4730861" y="82892"/>
                </a:cubicBezTo>
                <a:cubicBezTo>
                  <a:pt x="4725813" y="100081"/>
                  <a:pt x="4800205" y="85259"/>
                  <a:pt x="4785028" y="103727"/>
                </a:cubicBezTo>
                <a:cubicBezTo>
                  <a:pt x="4810016" y="117605"/>
                  <a:pt x="4819425" y="91713"/>
                  <a:pt x="4844064" y="103602"/>
                </a:cubicBezTo>
                <a:cubicBezTo>
                  <a:pt x="4870788" y="105116"/>
                  <a:pt x="4827279" y="86563"/>
                  <a:pt x="4856445" y="83569"/>
                </a:cubicBezTo>
                <a:cubicBezTo>
                  <a:pt x="4892077" y="82970"/>
                  <a:pt x="4889254" y="52180"/>
                  <a:pt x="4920029" y="89928"/>
                </a:cubicBezTo>
                <a:cubicBezTo>
                  <a:pt x="4956349" y="78330"/>
                  <a:pt x="4965099" y="95593"/>
                  <a:pt x="5016630" y="101768"/>
                </a:cubicBezTo>
                <a:cubicBezTo>
                  <a:pt x="5037054" y="90831"/>
                  <a:pt x="5054525" y="94775"/>
                  <a:pt x="5072000" y="103431"/>
                </a:cubicBezTo>
                <a:cubicBezTo>
                  <a:pt x="5121251" y="98404"/>
                  <a:pt x="5167546" y="110561"/>
                  <a:pt x="5223617" y="113585"/>
                </a:cubicBezTo>
                <a:cubicBezTo>
                  <a:pt x="5282815" y="99423"/>
                  <a:pt x="5315850" y="124911"/>
                  <a:pt x="5375764" y="128031"/>
                </a:cubicBezTo>
                <a:cubicBezTo>
                  <a:pt x="5432502" y="100047"/>
                  <a:pt x="5417541" y="163974"/>
                  <a:pt x="5467493" y="160725"/>
                </a:cubicBezTo>
                <a:cubicBezTo>
                  <a:pt x="5547115" y="134475"/>
                  <a:pt x="5467162" y="181780"/>
                  <a:pt x="5592386" y="169993"/>
                </a:cubicBezTo>
                <a:cubicBezTo>
                  <a:pt x="5599192" y="165787"/>
                  <a:pt x="5614743" y="169527"/>
                  <a:pt x="5613523" y="175081"/>
                </a:cubicBezTo>
                <a:cubicBezTo>
                  <a:pt x="5621381" y="173179"/>
                  <a:pt x="5639711" y="162141"/>
                  <a:pt x="5642164" y="170935"/>
                </a:cubicBezTo>
                <a:cubicBezTo>
                  <a:pt x="5682287" y="171027"/>
                  <a:pt x="5721803" y="164920"/>
                  <a:pt x="5756901" y="153199"/>
                </a:cubicBezTo>
                <a:cubicBezTo>
                  <a:pt x="5834989" y="166545"/>
                  <a:pt x="5790587" y="126312"/>
                  <a:pt x="5846658" y="129231"/>
                </a:cubicBezTo>
                <a:cubicBezTo>
                  <a:pt x="5892435" y="145578"/>
                  <a:pt x="5908315" y="130986"/>
                  <a:pt x="5960723" y="141349"/>
                </a:cubicBezTo>
                <a:cubicBezTo>
                  <a:pt x="5977115" y="112299"/>
                  <a:pt x="6009631" y="143236"/>
                  <a:pt x="6029533" y="134708"/>
                </a:cubicBezTo>
                <a:cubicBezTo>
                  <a:pt x="6063099" y="167422"/>
                  <a:pt x="6107402" y="102491"/>
                  <a:pt x="6141114" y="102420"/>
                </a:cubicBezTo>
                <a:cubicBezTo>
                  <a:pt x="6198059" y="107432"/>
                  <a:pt x="6260619" y="140713"/>
                  <a:pt x="6290631" y="107235"/>
                </a:cubicBezTo>
                <a:cubicBezTo>
                  <a:pt x="6295184" y="120843"/>
                  <a:pt x="6290485" y="139497"/>
                  <a:pt x="6322797" y="136600"/>
                </a:cubicBezTo>
                <a:cubicBezTo>
                  <a:pt x="6335902" y="143381"/>
                  <a:pt x="6338717" y="164323"/>
                  <a:pt x="6364905" y="153794"/>
                </a:cubicBezTo>
                <a:cubicBezTo>
                  <a:pt x="6331879" y="135534"/>
                  <a:pt x="6385847" y="132591"/>
                  <a:pt x="6380411" y="110920"/>
                </a:cubicBezTo>
                <a:cubicBezTo>
                  <a:pt x="6420571" y="97008"/>
                  <a:pt x="6513510" y="114827"/>
                  <a:pt x="6507882" y="75874"/>
                </a:cubicBezTo>
                <a:cubicBezTo>
                  <a:pt x="6519389" y="52805"/>
                  <a:pt x="6571821" y="87994"/>
                  <a:pt x="6571798" y="63169"/>
                </a:cubicBezTo>
                <a:cubicBezTo>
                  <a:pt x="6594693" y="79043"/>
                  <a:pt x="6634667" y="52561"/>
                  <a:pt x="6671871" y="53111"/>
                </a:cubicBezTo>
                <a:cubicBezTo>
                  <a:pt x="6678846" y="41888"/>
                  <a:pt x="6687406" y="42394"/>
                  <a:pt x="6702257" y="48333"/>
                </a:cubicBezTo>
                <a:cubicBezTo>
                  <a:pt x="6746995" y="50242"/>
                  <a:pt x="6798298" y="33989"/>
                  <a:pt x="6845793" y="15687"/>
                </a:cubicBezTo>
                <a:lnTo>
                  <a:pt x="688490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9" name="Forma libre: Forma 18">
            <a:extLst>
              <a:ext uri="{FF2B5EF4-FFF2-40B4-BE49-F238E27FC236}">
                <a16:creationId xmlns:a16="http://schemas.microsoft.com/office/drawing/2014/main" id="{C6CA7F72-3DF9-4389-A72F-3FD75C183C01}"/>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743802"/>
              <a:gd name="connsiteX1" fmla="*/ 6884912 w 6884912"/>
              <a:gd name="connsiteY1" fmla="*/ 743802 h 743802"/>
              <a:gd name="connsiteX2" fmla="*/ 0 w 6884912"/>
              <a:gd name="connsiteY2" fmla="*/ 743802 h 743802"/>
              <a:gd name="connsiteX3" fmla="*/ 9 w 6884912"/>
              <a:gd name="connsiteY3" fmla="*/ 743799 h 743802"/>
              <a:gd name="connsiteX4" fmla="*/ 6884911 w 6884912"/>
              <a:gd name="connsiteY4" fmla="*/ 743799 h 743802"/>
              <a:gd name="connsiteX5" fmla="*/ 6884911 w 6884912"/>
              <a:gd name="connsiteY5" fmla="*/ 1 h 743802"/>
              <a:gd name="connsiteX6" fmla="*/ 6884912 w 6884912"/>
              <a:gd name="connsiteY6" fmla="*/ 0 h 7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912" h="743802">
                <a:moveTo>
                  <a:pt x="6884912" y="0"/>
                </a:moveTo>
                <a:lnTo>
                  <a:pt x="6884912" y="743802"/>
                </a:lnTo>
                <a:lnTo>
                  <a:pt x="0" y="743802"/>
                </a:lnTo>
                <a:lnTo>
                  <a:pt x="9" y="743799"/>
                </a:lnTo>
                <a:lnTo>
                  <a:pt x="6884911" y="743799"/>
                </a:lnTo>
                <a:lnTo>
                  <a:pt x="6884911" y="1"/>
                </a:ln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useBgFill="1">
        <p:nvSpPr>
          <p:cNvPr id="15" name="Forma libre: Forma 14">
            <a:extLst>
              <a:ext uri="{FF2B5EF4-FFF2-40B4-BE49-F238E27FC236}">
                <a16:creationId xmlns:a16="http://schemas.microsoft.com/office/drawing/2014/main" id="{03E96810-E5FC-4149-9C1D-18739789D1AB}"/>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Forma libre: Forma 22">
            <a:extLst>
              <a:ext uri="{FF2B5EF4-FFF2-40B4-BE49-F238E27FC236}">
                <a16:creationId xmlns:a16="http://schemas.microsoft.com/office/drawing/2014/main" id="{4E4B6B21-A690-42E7-A1B0-23F36836AB25}"/>
              </a:ext>
              <a:ext uri="{C183D7F6-B498-43B3-948B-1728B52AA6E4}">
                <adec:decorative xmlns:adec="http://schemas.microsoft.com/office/drawing/2017/decorative" val="1"/>
              </a:ext>
            </a:extLst>
          </p:cNvPr>
          <p:cNvSpPr/>
          <p:nvPr userDrawn="1"/>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5" name="Forma libre: Forma 24">
            <a:extLst>
              <a:ext uri="{FF2B5EF4-FFF2-40B4-BE49-F238E27FC236}">
                <a16:creationId xmlns:a16="http://schemas.microsoft.com/office/drawing/2014/main" id="{8F5C93A3-C2A2-4E5E-8BEB-984B0A7A4AB6}"/>
              </a:ext>
              <a:ext uri="{C183D7F6-B498-43B3-948B-1728B52AA6E4}">
                <adec:decorative xmlns:adec="http://schemas.microsoft.com/office/drawing/2017/decorative" val="1"/>
              </a:ext>
            </a:extLst>
          </p:cNvPr>
          <p:cNvSpPr/>
          <p:nvPr userDrawn="1"/>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8" name="Marcador de posición de imagen 27">
            <a:extLst>
              <a:ext uri="{FF2B5EF4-FFF2-40B4-BE49-F238E27FC236}">
                <a16:creationId xmlns:a16="http://schemas.microsoft.com/office/drawing/2014/main" id="{060A91FF-3B21-462D-B567-F4D5ED785DC5}"/>
              </a:ext>
            </a:extLst>
          </p:cNvPr>
          <p:cNvSpPr>
            <a:spLocks noGrp="1"/>
          </p:cNvSpPr>
          <p:nvPr>
            <p:ph type="pic" sz="quarter" idx="13" hasCustomPrompt="1"/>
          </p:nvPr>
        </p:nvSpPr>
        <p:spPr>
          <a:xfrm>
            <a:off x="0" y="0"/>
            <a:ext cx="12192000" cy="6857999"/>
          </a:xfrm>
          <a:custGeom>
            <a:avLst/>
            <a:gdLst>
              <a:gd name="connsiteX0" fmla="*/ 0 w 12191999"/>
              <a:gd name="connsiteY0" fmla="*/ 0 h 6857999"/>
              <a:gd name="connsiteX1" fmla="*/ 2 w 12191999"/>
              <a:gd name="connsiteY1" fmla="*/ 0 h 6857999"/>
              <a:gd name="connsiteX2" fmla="*/ 2 w 12191999"/>
              <a:gd name="connsiteY2" fmla="*/ 709238 h 6857999"/>
              <a:gd name="connsiteX3" fmla="*/ 20721 w 12191999"/>
              <a:gd name="connsiteY3" fmla="*/ 710997 h 6857999"/>
              <a:gd name="connsiteX4" fmla="*/ 40086 w 12191999"/>
              <a:gd name="connsiteY4" fmla="*/ 720866 h 6857999"/>
              <a:gd name="connsiteX5" fmla="*/ 101741 w 12191999"/>
              <a:gd name="connsiteY5" fmla="*/ 722718 h 6857999"/>
              <a:gd name="connsiteX6" fmla="*/ 280675 w 12191999"/>
              <a:gd name="connsiteY6" fmla="*/ 733646 h 6857999"/>
              <a:gd name="connsiteX7" fmla="*/ 476501 w 12191999"/>
              <a:gd name="connsiteY7" fmla="*/ 697773 h 6857999"/>
              <a:gd name="connsiteX8" fmla="*/ 591588 w 12191999"/>
              <a:gd name="connsiteY8" fmla="*/ 702351 h 6857999"/>
              <a:gd name="connsiteX9" fmla="*/ 649354 w 12191999"/>
              <a:gd name="connsiteY9" fmla="*/ 693969 h 6857999"/>
              <a:gd name="connsiteX10" fmla="*/ 686510 w 12191999"/>
              <a:gd name="connsiteY10" fmla="*/ 697922 h 6857999"/>
              <a:gd name="connsiteX11" fmla="*/ 709181 w 12191999"/>
              <a:gd name="connsiteY11" fmla="*/ 698967 h 6857999"/>
              <a:gd name="connsiteX12" fmla="*/ 754929 w 12191999"/>
              <a:gd name="connsiteY12" fmla="*/ 678629 h 6857999"/>
              <a:gd name="connsiteX13" fmla="*/ 945623 w 12191999"/>
              <a:gd name="connsiteY13" fmla="*/ 682227 h 6857999"/>
              <a:gd name="connsiteX14" fmla="*/ 1226644 w 12191999"/>
              <a:gd name="connsiteY14" fmla="*/ 677593 h 6857999"/>
              <a:gd name="connsiteX15" fmla="*/ 1282583 w 12191999"/>
              <a:gd name="connsiteY15" fmla="*/ 682895 h 6857999"/>
              <a:gd name="connsiteX16" fmla="*/ 1373712 w 12191999"/>
              <a:gd name="connsiteY16" fmla="*/ 657154 h 6857999"/>
              <a:gd name="connsiteX17" fmla="*/ 1485240 w 12191999"/>
              <a:gd name="connsiteY17" fmla="*/ 631530 h 6857999"/>
              <a:gd name="connsiteX18" fmla="*/ 1508194 w 12191999"/>
              <a:gd name="connsiteY18" fmla="*/ 628664 h 6857999"/>
              <a:gd name="connsiteX19" fmla="*/ 1575268 w 12191999"/>
              <a:gd name="connsiteY19" fmla="*/ 624111 h 6857999"/>
              <a:gd name="connsiteX20" fmla="*/ 1679712 w 12191999"/>
              <a:gd name="connsiteY20" fmla="*/ 621298 h 6857999"/>
              <a:gd name="connsiteX21" fmla="*/ 1762318 w 12191999"/>
              <a:gd name="connsiteY21" fmla="*/ 636211 h 6857999"/>
              <a:gd name="connsiteX22" fmla="*/ 1813551 w 12191999"/>
              <a:gd name="connsiteY22" fmla="*/ 633002 h 6857999"/>
              <a:gd name="connsiteX23" fmla="*/ 1896737 w 12191999"/>
              <a:gd name="connsiteY23" fmla="*/ 647425 h 6857999"/>
              <a:gd name="connsiteX24" fmla="*/ 1964719 w 12191999"/>
              <a:gd name="connsiteY24" fmla="*/ 630175 h 6857999"/>
              <a:gd name="connsiteX25" fmla="*/ 2021621 w 12191999"/>
              <a:gd name="connsiteY25" fmla="*/ 623285 h 6857999"/>
              <a:gd name="connsiteX26" fmla="*/ 2072078 w 12191999"/>
              <a:gd name="connsiteY26" fmla="*/ 616623 h 6857999"/>
              <a:gd name="connsiteX27" fmla="*/ 2087280 w 12191999"/>
              <a:gd name="connsiteY27" fmla="*/ 621722 h 6857999"/>
              <a:gd name="connsiteX28" fmla="*/ 2243833 w 12191999"/>
              <a:gd name="connsiteY28" fmla="*/ 665285 h 6857999"/>
              <a:gd name="connsiteX29" fmla="*/ 2346628 w 12191999"/>
              <a:gd name="connsiteY29" fmla="*/ 662322 h 6857999"/>
              <a:gd name="connsiteX30" fmla="*/ 2465944 w 12191999"/>
              <a:gd name="connsiteY30" fmla="*/ 697144 h 6857999"/>
              <a:gd name="connsiteX31" fmla="*/ 2506642 w 12191999"/>
              <a:gd name="connsiteY31" fmla="*/ 700543 h 6857999"/>
              <a:gd name="connsiteX32" fmla="*/ 2576974 w 12191999"/>
              <a:gd name="connsiteY32" fmla="*/ 714103 h 6857999"/>
              <a:gd name="connsiteX33" fmla="*/ 2623375 w 12191999"/>
              <a:gd name="connsiteY33" fmla="*/ 721805 h 6857999"/>
              <a:gd name="connsiteX34" fmla="*/ 2634012 w 12191999"/>
              <a:gd name="connsiteY34" fmla="*/ 705148 h 6857999"/>
              <a:gd name="connsiteX35" fmla="*/ 2677548 w 12191999"/>
              <a:gd name="connsiteY35" fmla="*/ 707152 h 6857999"/>
              <a:gd name="connsiteX36" fmla="*/ 2715917 w 12191999"/>
              <a:gd name="connsiteY36" fmla="*/ 726873 h 6857999"/>
              <a:gd name="connsiteX37" fmla="*/ 2767791 w 12191999"/>
              <a:gd name="connsiteY37" fmla="*/ 735544 h 6857999"/>
              <a:gd name="connsiteX38" fmla="*/ 2798747 w 12191999"/>
              <a:gd name="connsiteY38" fmla="*/ 724332 h 6857999"/>
              <a:gd name="connsiteX39" fmla="*/ 2882282 w 12191999"/>
              <a:gd name="connsiteY39" fmla="*/ 724328 h 6857999"/>
              <a:gd name="connsiteX40" fmla="*/ 3003209 w 12191999"/>
              <a:gd name="connsiteY40" fmla="*/ 710063 h 6857999"/>
              <a:gd name="connsiteX41" fmla="*/ 3056384 w 12191999"/>
              <a:gd name="connsiteY41" fmla="*/ 705444 h 6857999"/>
              <a:gd name="connsiteX42" fmla="*/ 3095110 w 12191999"/>
              <a:gd name="connsiteY42" fmla="*/ 710392 h 6857999"/>
              <a:gd name="connsiteX43" fmla="*/ 3181626 w 12191999"/>
              <a:gd name="connsiteY43" fmla="*/ 702609 h 6857999"/>
              <a:gd name="connsiteX44" fmla="*/ 3249753 w 12191999"/>
              <a:gd name="connsiteY44" fmla="*/ 700362 h 6857999"/>
              <a:gd name="connsiteX45" fmla="*/ 3315641 w 12191999"/>
              <a:gd name="connsiteY45" fmla="*/ 714437 h 6857999"/>
              <a:gd name="connsiteX46" fmla="*/ 3319046 w 12191999"/>
              <a:gd name="connsiteY46" fmla="*/ 719507 h 6857999"/>
              <a:gd name="connsiteX47" fmla="*/ 3324103 w 12191999"/>
              <a:gd name="connsiteY47" fmla="*/ 718827 h 6857999"/>
              <a:gd name="connsiteX48" fmla="*/ 3326644 w 12191999"/>
              <a:gd name="connsiteY48" fmla="*/ 713591 h 6857999"/>
              <a:gd name="connsiteX49" fmla="*/ 3366502 w 12191999"/>
              <a:gd name="connsiteY49" fmla="*/ 712333 h 6857999"/>
              <a:gd name="connsiteX50" fmla="*/ 3374100 w 12191999"/>
              <a:gd name="connsiteY50" fmla="*/ 721483 h 6857999"/>
              <a:gd name="connsiteX51" fmla="*/ 3372868 w 12191999"/>
              <a:gd name="connsiteY51" fmla="*/ 726163 h 6857999"/>
              <a:gd name="connsiteX52" fmla="*/ 3411698 w 12191999"/>
              <a:gd name="connsiteY52" fmla="*/ 710254 h 6857999"/>
              <a:gd name="connsiteX53" fmla="*/ 3457634 w 12191999"/>
              <a:gd name="connsiteY53" fmla="*/ 699372 h 6857999"/>
              <a:gd name="connsiteX54" fmla="*/ 3507812 w 12191999"/>
              <a:gd name="connsiteY54" fmla="*/ 686314 h 6857999"/>
              <a:gd name="connsiteX55" fmla="*/ 3537722 w 12191999"/>
              <a:gd name="connsiteY55" fmla="*/ 678323 h 6857999"/>
              <a:gd name="connsiteX56" fmla="*/ 3616523 w 12191999"/>
              <a:gd name="connsiteY56" fmla="*/ 683255 h 6857999"/>
              <a:gd name="connsiteX57" fmla="*/ 3770873 w 12191999"/>
              <a:gd name="connsiteY57" fmla="*/ 692023 h 6857999"/>
              <a:gd name="connsiteX58" fmla="*/ 3815527 w 12191999"/>
              <a:gd name="connsiteY58" fmla="*/ 688648 h 6857999"/>
              <a:gd name="connsiteX59" fmla="*/ 3836857 w 12191999"/>
              <a:gd name="connsiteY59" fmla="*/ 683257 h 6857999"/>
              <a:gd name="connsiteX60" fmla="*/ 3992028 w 12191999"/>
              <a:gd name="connsiteY60" fmla="*/ 679972 h 6857999"/>
              <a:gd name="connsiteX61" fmla="*/ 4055281 w 12191999"/>
              <a:gd name="connsiteY61" fmla="*/ 660346 h 6857999"/>
              <a:gd name="connsiteX62" fmla="*/ 4141437 w 12191999"/>
              <a:gd name="connsiteY62" fmla="*/ 652038 h 6857999"/>
              <a:gd name="connsiteX63" fmla="*/ 4204035 w 12191999"/>
              <a:gd name="connsiteY63" fmla="*/ 644385 h 6857999"/>
              <a:gd name="connsiteX64" fmla="*/ 4289732 w 12191999"/>
              <a:gd name="connsiteY64" fmla="*/ 631360 h 6857999"/>
              <a:gd name="connsiteX65" fmla="*/ 4331035 w 12191999"/>
              <a:gd name="connsiteY65" fmla="*/ 628859 h 6857999"/>
              <a:gd name="connsiteX66" fmla="*/ 4349944 w 12191999"/>
              <a:gd name="connsiteY66" fmla="*/ 620774 h 6857999"/>
              <a:gd name="connsiteX67" fmla="*/ 4352292 w 12191999"/>
              <a:gd name="connsiteY67" fmla="*/ 613726 h 6857999"/>
              <a:gd name="connsiteX68" fmla="*/ 4365513 w 12191999"/>
              <a:gd name="connsiteY68" fmla="*/ 611397 h 6857999"/>
              <a:gd name="connsiteX69" fmla="*/ 4368539 w 12191999"/>
              <a:gd name="connsiteY69" fmla="*/ 609538 h 6857999"/>
              <a:gd name="connsiteX70" fmla="*/ 4386389 w 12191999"/>
              <a:gd name="connsiteY70" fmla="*/ 600117 h 6857999"/>
              <a:gd name="connsiteX71" fmla="*/ 4436641 w 12191999"/>
              <a:gd name="connsiteY71" fmla="*/ 610810 h 6857999"/>
              <a:gd name="connsiteX72" fmla="*/ 4534093 w 12191999"/>
              <a:gd name="connsiteY72" fmla="*/ 602769 h 6857999"/>
              <a:gd name="connsiteX73" fmla="*/ 4675398 w 12191999"/>
              <a:gd name="connsiteY73" fmla="*/ 596126 h 6857999"/>
              <a:gd name="connsiteX74" fmla="*/ 4752273 w 12191999"/>
              <a:gd name="connsiteY74" fmla="*/ 582476 h 6857999"/>
              <a:gd name="connsiteX75" fmla="*/ 4940870 w 12191999"/>
              <a:gd name="connsiteY75" fmla="*/ 582489 h 6857999"/>
              <a:gd name="connsiteX76" fmla="*/ 5049226 w 12191999"/>
              <a:gd name="connsiteY76" fmla="*/ 563156 h 6857999"/>
              <a:gd name="connsiteX77" fmla="*/ 5117822 w 12191999"/>
              <a:gd name="connsiteY77" fmla="*/ 571648 h 6857999"/>
              <a:gd name="connsiteX78" fmla="*/ 5134014 w 12191999"/>
              <a:gd name="connsiteY78" fmla="*/ 575617 h 6857999"/>
              <a:gd name="connsiteX79" fmla="*/ 5135893 w 12191999"/>
              <a:gd name="connsiteY79" fmla="*/ 574425 h 6857999"/>
              <a:gd name="connsiteX80" fmla="*/ 5154412 w 12191999"/>
              <a:gd name="connsiteY80" fmla="*/ 574054 h 6857999"/>
              <a:gd name="connsiteX81" fmla="*/ 5158675 w 12191999"/>
              <a:gd name="connsiteY81" fmla="*/ 577327 h 6857999"/>
              <a:gd name="connsiteX82" fmla="*/ 5171445 w 12191999"/>
              <a:gd name="connsiteY82" fmla="*/ 578124 h 6857999"/>
              <a:gd name="connsiteX83" fmla="*/ 5196779 w 12191999"/>
              <a:gd name="connsiteY83" fmla="*/ 582524 h 6857999"/>
              <a:gd name="connsiteX84" fmla="*/ 5201352 w 12191999"/>
              <a:gd name="connsiteY84" fmla="*/ 580693 h 6857999"/>
              <a:gd name="connsiteX85" fmla="*/ 5223160 w 12191999"/>
              <a:gd name="connsiteY85" fmla="*/ 573676 h 6857999"/>
              <a:gd name="connsiteX86" fmla="*/ 5250101 w 12191999"/>
              <a:gd name="connsiteY86" fmla="*/ 577168 h 6857999"/>
              <a:gd name="connsiteX87" fmla="*/ 5270065 w 12191999"/>
              <a:gd name="connsiteY87" fmla="*/ 570867 h 6857999"/>
              <a:gd name="connsiteX88" fmla="*/ 5315121 w 12191999"/>
              <a:gd name="connsiteY88" fmla="*/ 540739 h 6857999"/>
              <a:gd name="connsiteX89" fmla="*/ 5354682 w 12191999"/>
              <a:gd name="connsiteY89" fmla="*/ 543209 h 6857999"/>
              <a:gd name="connsiteX90" fmla="*/ 5362616 w 12191999"/>
              <a:gd name="connsiteY90" fmla="*/ 543019 h 6857999"/>
              <a:gd name="connsiteX91" fmla="*/ 5362765 w 12191999"/>
              <a:gd name="connsiteY91" fmla="*/ 542732 h 6857999"/>
              <a:gd name="connsiteX92" fmla="*/ 5368793 w 12191999"/>
              <a:gd name="connsiteY92" fmla="*/ 530233 h 6857999"/>
              <a:gd name="connsiteX93" fmla="*/ 5397715 w 12191999"/>
              <a:gd name="connsiteY93" fmla="*/ 540293 h 6857999"/>
              <a:gd name="connsiteX94" fmla="*/ 5435108 w 12191999"/>
              <a:gd name="connsiteY94" fmla="*/ 503716 h 6857999"/>
              <a:gd name="connsiteX95" fmla="*/ 5526889 w 12191999"/>
              <a:gd name="connsiteY95" fmla="*/ 469399 h 6857999"/>
              <a:gd name="connsiteX96" fmla="*/ 5619827 w 12191999"/>
              <a:gd name="connsiteY96" fmla="*/ 438663 h 6857999"/>
              <a:gd name="connsiteX97" fmla="*/ 5654480 w 12191999"/>
              <a:gd name="connsiteY97" fmla="*/ 429107 h 6857999"/>
              <a:gd name="connsiteX98" fmla="*/ 5704114 w 12191999"/>
              <a:gd name="connsiteY98" fmla="*/ 416768 h 6857999"/>
              <a:gd name="connsiteX99" fmla="*/ 5711823 w 12191999"/>
              <a:gd name="connsiteY99" fmla="*/ 405141 h 6857999"/>
              <a:gd name="connsiteX100" fmla="*/ 5764922 w 12191999"/>
              <a:gd name="connsiteY100" fmla="*/ 405049 h 6857999"/>
              <a:gd name="connsiteX101" fmla="*/ 5802531 w 12191999"/>
              <a:gd name="connsiteY101" fmla="*/ 396409 h 6857999"/>
              <a:gd name="connsiteX102" fmla="*/ 5829742 w 12191999"/>
              <a:gd name="connsiteY102" fmla="*/ 371388 h 6857999"/>
              <a:gd name="connsiteX103" fmla="*/ 5872478 w 12191999"/>
              <a:gd name="connsiteY103" fmla="*/ 355001 h 6857999"/>
              <a:gd name="connsiteX104" fmla="*/ 5897914 w 12191999"/>
              <a:gd name="connsiteY104" fmla="*/ 345028 h 6857999"/>
              <a:gd name="connsiteX105" fmla="*/ 5974993 w 12191999"/>
              <a:gd name="connsiteY105" fmla="*/ 331543 h 6857999"/>
              <a:gd name="connsiteX106" fmla="*/ 6115514 w 12191999"/>
              <a:gd name="connsiteY106" fmla="*/ 322246 h 6857999"/>
              <a:gd name="connsiteX107" fmla="*/ 6168520 w 12191999"/>
              <a:gd name="connsiteY107" fmla="*/ 329035 h 6857999"/>
              <a:gd name="connsiteX108" fmla="*/ 6233029 w 12191999"/>
              <a:gd name="connsiteY108" fmla="*/ 338523 h 6857999"/>
              <a:gd name="connsiteX109" fmla="*/ 6307773 w 12191999"/>
              <a:gd name="connsiteY109" fmla="*/ 314970 h 6857999"/>
              <a:gd name="connsiteX110" fmla="*/ 6361041 w 12191999"/>
              <a:gd name="connsiteY110" fmla="*/ 291190 h 6857999"/>
              <a:gd name="connsiteX111" fmla="*/ 6392259 w 12191999"/>
              <a:gd name="connsiteY111" fmla="*/ 280451 h 6857999"/>
              <a:gd name="connsiteX112" fmla="*/ 6413478 w 12191999"/>
              <a:gd name="connsiteY112" fmla="*/ 269758 h 6857999"/>
              <a:gd name="connsiteX113" fmla="*/ 6475549 w 12191999"/>
              <a:gd name="connsiteY113" fmla="*/ 258032 h 6857999"/>
              <a:gd name="connsiteX114" fmla="*/ 6581802 w 12191999"/>
              <a:gd name="connsiteY114" fmla="*/ 245073 h 6857999"/>
              <a:gd name="connsiteX115" fmla="*/ 6648011 w 12191999"/>
              <a:gd name="connsiteY115" fmla="*/ 208652 h 6857999"/>
              <a:gd name="connsiteX116" fmla="*/ 6695355 w 12191999"/>
              <a:gd name="connsiteY116" fmla="*/ 215700 h 6857999"/>
              <a:gd name="connsiteX117" fmla="*/ 6739754 w 12191999"/>
              <a:gd name="connsiteY117" fmla="*/ 200058 h 6857999"/>
              <a:gd name="connsiteX118" fmla="*/ 6883802 w 12191999"/>
              <a:gd name="connsiteY118" fmla="*/ 195317 h 6857999"/>
              <a:gd name="connsiteX119" fmla="*/ 6920245 w 12191999"/>
              <a:gd name="connsiteY119" fmla="*/ 163817 h 6857999"/>
              <a:gd name="connsiteX120" fmla="*/ 7018013 w 12191999"/>
              <a:gd name="connsiteY120" fmla="*/ 134069 h 6857999"/>
              <a:gd name="connsiteX121" fmla="*/ 7151964 w 12191999"/>
              <a:gd name="connsiteY121" fmla="*/ 135416 h 6857999"/>
              <a:gd name="connsiteX122" fmla="*/ 7270482 w 12191999"/>
              <a:gd name="connsiteY122" fmla="*/ 122186 h 6857999"/>
              <a:gd name="connsiteX123" fmla="*/ 7336265 w 12191999"/>
              <a:gd name="connsiteY123" fmla="*/ 114532 h 6857999"/>
              <a:gd name="connsiteX124" fmla="*/ 7422235 w 12191999"/>
              <a:gd name="connsiteY124" fmla="*/ 125766 h 6857999"/>
              <a:gd name="connsiteX125" fmla="*/ 7439026 w 12191999"/>
              <a:gd name="connsiteY125" fmla="*/ 118154 h 6857999"/>
              <a:gd name="connsiteX126" fmla="*/ 7473884 w 12191999"/>
              <a:gd name="connsiteY126" fmla="*/ 85275 h 6857999"/>
              <a:gd name="connsiteX127" fmla="*/ 7569638 w 12191999"/>
              <a:gd name="connsiteY127" fmla="*/ 51825 h 6857999"/>
              <a:gd name="connsiteX128" fmla="*/ 7640739 w 12191999"/>
              <a:gd name="connsiteY128" fmla="*/ 56879 h 6857999"/>
              <a:gd name="connsiteX129" fmla="*/ 7689494 w 12191999"/>
              <a:gd name="connsiteY129" fmla="*/ 23918 h 6857999"/>
              <a:gd name="connsiteX130" fmla="*/ 7712765 w 12191999"/>
              <a:gd name="connsiteY130" fmla="*/ 835 h 6857999"/>
              <a:gd name="connsiteX131" fmla="*/ 7726321 w 12191999"/>
              <a:gd name="connsiteY131" fmla="*/ 536 h 6857999"/>
              <a:gd name="connsiteX132" fmla="*/ 7770085 w 12191999"/>
              <a:gd name="connsiteY132" fmla="*/ 24975 h 6857999"/>
              <a:gd name="connsiteX133" fmla="*/ 7856241 w 12191999"/>
              <a:gd name="connsiteY133" fmla="*/ 17615 h 6857999"/>
              <a:gd name="connsiteX134" fmla="*/ 7880767 w 12191999"/>
              <a:gd name="connsiteY134" fmla="*/ 4315 h 6857999"/>
              <a:gd name="connsiteX135" fmla="*/ 7890122 w 12191999"/>
              <a:gd name="connsiteY135" fmla="*/ 0 h 6857999"/>
              <a:gd name="connsiteX136" fmla="*/ 12191999 w 12191999"/>
              <a:gd name="connsiteY136" fmla="*/ 0 h 6857999"/>
              <a:gd name="connsiteX137" fmla="*/ 12191999 w 12191999"/>
              <a:gd name="connsiteY137" fmla="*/ 6114201 h 6857999"/>
              <a:gd name="connsiteX138" fmla="*/ 12152890 w 12191999"/>
              <a:gd name="connsiteY138" fmla="*/ 6129888 h 6857999"/>
              <a:gd name="connsiteX139" fmla="*/ 12009354 w 12191999"/>
              <a:gd name="connsiteY139" fmla="*/ 6162534 h 6857999"/>
              <a:gd name="connsiteX140" fmla="*/ 11978968 w 12191999"/>
              <a:gd name="connsiteY140" fmla="*/ 6167312 h 6857999"/>
              <a:gd name="connsiteX141" fmla="*/ 11878895 w 12191999"/>
              <a:gd name="connsiteY141" fmla="*/ 6177370 h 6857999"/>
              <a:gd name="connsiteX142" fmla="*/ 11814979 w 12191999"/>
              <a:gd name="connsiteY142" fmla="*/ 6190075 h 6857999"/>
              <a:gd name="connsiteX143" fmla="*/ 11687508 w 12191999"/>
              <a:gd name="connsiteY143" fmla="*/ 6225121 h 6857999"/>
              <a:gd name="connsiteX144" fmla="*/ 11672002 w 12191999"/>
              <a:gd name="connsiteY144" fmla="*/ 6267995 h 6857999"/>
              <a:gd name="connsiteX145" fmla="*/ 11629894 w 12191999"/>
              <a:gd name="connsiteY145" fmla="*/ 6250801 h 6857999"/>
              <a:gd name="connsiteX146" fmla="*/ 11597728 w 12191999"/>
              <a:gd name="connsiteY146" fmla="*/ 6221436 h 6857999"/>
              <a:gd name="connsiteX147" fmla="*/ 11448211 w 12191999"/>
              <a:gd name="connsiteY147" fmla="*/ 6216621 h 6857999"/>
              <a:gd name="connsiteX148" fmla="*/ 11336630 w 12191999"/>
              <a:gd name="connsiteY148" fmla="*/ 6248909 h 6857999"/>
              <a:gd name="connsiteX149" fmla="*/ 11267820 w 12191999"/>
              <a:gd name="connsiteY149" fmla="*/ 6255550 h 6857999"/>
              <a:gd name="connsiteX150" fmla="*/ 11153755 w 12191999"/>
              <a:gd name="connsiteY150" fmla="*/ 6243432 h 6857999"/>
              <a:gd name="connsiteX151" fmla="*/ 11063998 w 12191999"/>
              <a:gd name="connsiteY151" fmla="*/ 6267400 h 6857999"/>
              <a:gd name="connsiteX152" fmla="*/ 10949261 w 12191999"/>
              <a:gd name="connsiteY152" fmla="*/ 6285136 h 6857999"/>
              <a:gd name="connsiteX153" fmla="*/ 10920620 w 12191999"/>
              <a:gd name="connsiteY153" fmla="*/ 6289282 h 6857999"/>
              <a:gd name="connsiteX154" fmla="*/ 10899483 w 12191999"/>
              <a:gd name="connsiteY154" fmla="*/ 6284194 h 6857999"/>
              <a:gd name="connsiteX155" fmla="*/ 10774590 w 12191999"/>
              <a:gd name="connsiteY155" fmla="*/ 6274926 h 6857999"/>
              <a:gd name="connsiteX156" fmla="*/ 10682861 w 12191999"/>
              <a:gd name="connsiteY156" fmla="*/ 6242232 h 6857999"/>
              <a:gd name="connsiteX157" fmla="*/ 10530714 w 12191999"/>
              <a:gd name="connsiteY157" fmla="*/ 6227786 h 6857999"/>
              <a:gd name="connsiteX158" fmla="*/ 10379097 w 12191999"/>
              <a:gd name="connsiteY158" fmla="*/ 6217632 h 6857999"/>
              <a:gd name="connsiteX159" fmla="*/ 10323727 w 12191999"/>
              <a:gd name="connsiteY159" fmla="*/ 6215969 h 6857999"/>
              <a:gd name="connsiteX160" fmla="*/ 10227126 w 12191999"/>
              <a:gd name="connsiteY160" fmla="*/ 6204129 h 6857999"/>
              <a:gd name="connsiteX161" fmla="*/ 10163542 w 12191999"/>
              <a:gd name="connsiteY161" fmla="*/ 6197770 h 6857999"/>
              <a:gd name="connsiteX162" fmla="*/ 10151161 w 12191999"/>
              <a:gd name="connsiteY162" fmla="*/ 6217803 h 6857999"/>
              <a:gd name="connsiteX163" fmla="*/ 10092125 w 12191999"/>
              <a:gd name="connsiteY163" fmla="*/ 6217928 h 6857999"/>
              <a:gd name="connsiteX164" fmla="*/ 10037958 w 12191999"/>
              <a:gd name="connsiteY164" fmla="*/ 6197093 h 6857999"/>
              <a:gd name="connsiteX165" fmla="*/ 9966866 w 12191999"/>
              <a:gd name="connsiteY165" fmla="*/ 6189912 h 6857999"/>
              <a:gd name="connsiteX166" fmla="*/ 9924418 w 12191999"/>
              <a:gd name="connsiteY166" fmla="*/ 6185393 h 6857999"/>
              <a:gd name="connsiteX167" fmla="*/ 9806001 w 12191999"/>
              <a:gd name="connsiteY167" fmla="*/ 6190358 h 6857999"/>
              <a:gd name="connsiteX168" fmla="*/ 9596449 w 12191999"/>
              <a:gd name="connsiteY168" fmla="*/ 6240137 h 6857999"/>
              <a:gd name="connsiteX169" fmla="*/ 9535890 w 12191999"/>
              <a:gd name="connsiteY169" fmla="*/ 6243228 h 6857999"/>
              <a:gd name="connsiteX170" fmla="*/ 9527805 w 12191999"/>
              <a:gd name="connsiteY170" fmla="*/ 6237770 h 6857999"/>
              <a:gd name="connsiteX171" fmla="*/ 9441373 w 12191999"/>
              <a:gd name="connsiteY171" fmla="*/ 6265082 h 6857999"/>
              <a:gd name="connsiteX172" fmla="*/ 9320149 w 12191999"/>
              <a:gd name="connsiteY172" fmla="*/ 6258218 h 6857999"/>
              <a:gd name="connsiteX173" fmla="*/ 9229488 w 12191999"/>
              <a:gd name="connsiteY173" fmla="*/ 6245526 h 6857999"/>
              <a:gd name="connsiteX174" fmla="*/ 9224285 w 12191999"/>
              <a:gd name="connsiteY174" fmla="*/ 6239803 h 6857999"/>
              <a:gd name="connsiteX175" fmla="*/ 9217537 w 12191999"/>
              <a:gd name="connsiteY175" fmla="*/ 6240884 h 6857999"/>
              <a:gd name="connsiteX176" fmla="*/ 9214728 w 12191999"/>
              <a:gd name="connsiteY176" fmla="*/ 6247135 h 6857999"/>
              <a:gd name="connsiteX177" fmla="*/ 9161049 w 12191999"/>
              <a:gd name="connsiteY177" fmla="*/ 6250857 h 6857999"/>
              <a:gd name="connsiteX178" fmla="*/ 9149697 w 12191999"/>
              <a:gd name="connsiteY178" fmla="*/ 6240614 h 6857999"/>
              <a:gd name="connsiteX179" fmla="*/ 9150803 w 12191999"/>
              <a:gd name="connsiteY179" fmla="*/ 6235084 h 6857999"/>
              <a:gd name="connsiteX180" fmla="*/ 9141448 w 12191999"/>
              <a:gd name="connsiteY180" fmla="*/ 6235238 h 6857999"/>
              <a:gd name="connsiteX181" fmla="*/ 9137486 w 12191999"/>
              <a:gd name="connsiteY181" fmla="*/ 6234848 h 6857999"/>
              <a:gd name="connsiteX182" fmla="*/ 9126952 w 12191999"/>
              <a:gd name="connsiteY182" fmla="*/ 6238833 h 6857999"/>
              <a:gd name="connsiteX183" fmla="*/ 9098334 w 12191999"/>
              <a:gd name="connsiteY183" fmla="*/ 6235881 h 6857999"/>
              <a:gd name="connsiteX184" fmla="*/ 9084110 w 12191999"/>
              <a:gd name="connsiteY184" fmla="*/ 6242464 h 6857999"/>
              <a:gd name="connsiteX185" fmla="*/ 9039515 w 12191999"/>
              <a:gd name="connsiteY185" fmla="*/ 6271132 h 6857999"/>
              <a:gd name="connsiteX186" fmla="*/ 8973305 w 12191999"/>
              <a:gd name="connsiteY186" fmla="*/ 6289203 h 6857999"/>
              <a:gd name="connsiteX187" fmla="*/ 8933861 w 12191999"/>
              <a:gd name="connsiteY187" fmla="*/ 6300217 h 6857999"/>
              <a:gd name="connsiteX188" fmla="*/ 8817130 w 12191999"/>
              <a:gd name="connsiteY188" fmla="*/ 6313901 h 6857999"/>
              <a:gd name="connsiteX189" fmla="*/ 8594947 w 12191999"/>
              <a:gd name="connsiteY189" fmla="*/ 6298363 h 6857999"/>
              <a:gd name="connsiteX190" fmla="*/ 8535041 w 12191999"/>
              <a:gd name="connsiteY190" fmla="*/ 6304826 h 6857999"/>
              <a:gd name="connsiteX191" fmla="*/ 8529279 w 12191999"/>
              <a:gd name="connsiteY191" fmla="*/ 6311383 h 6857999"/>
              <a:gd name="connsiteX192" fmla="*/ 8435056 w 12191999"/>
              <a:gd name="connsiteY192" fmla="*/ 6298398 h 6857999"/>
              <a:gd name="connsiteX193" fmla="*/ 8320108 w 12191999"/>
              <a:gd name="connsiteY193" fmla="*/ 6323993 h 6857999"/>
              <a:gd name="connsiteX194" fmla="*/ 8237020 w 12191999"/>
              <a:gd name="connsiteY194" fmla="*/ 6350465 h 6857999"/>
              <a:gd name="connsiteX195" fmla="*/ 8188860 w 12191999"/>
              <a:gd name="connsiteY195" fmla="*/ 6362216 h 6857999"/>
              <a:gd name="connsiteX196" fmla="*/ 8155558 w 12191999"/>
              <a:gd name="connsiteY196" fmla="*/ 6374196 h 6857999"/>
              <a:gd name="connsiteX197" fmla="*/ 8061412 w 12191999"/>
              <a:gd name="connsiteY197" fmla="*/ 6386236 h 6857999"/>
              <a:gd name="connsiteX198" fmla="*/ 7901437 w 12191999"/>
              <a:gd name="connsiteY198" fmla="*/ 6398480 h 6857999"/>
              <a:gd name="connsiteX199" fmla="*/ 7868353 w 12191999"/>
              <a:gd name="connsiteY199" fmla="*/ 6402796 h 6857999"/>
              <a:gd name="connsiteX200" fmla="*/ 7843779 w 12191999"/>
              <a:gd name="connsiteY200" fmla="*/ 6413296 h 6857999"/>
              <a:gd name="connsiteX201" fmla="*/ 7841448 w 12191999"/>
              <a:gd name="connsiteY201" fmla="*/ 6421651 h 6857999"/>
              <a:gd name="connsiteX202" fmla="*/ 7823871 w 12191999"/>
              <a:gd name="connsiteY202" fmla="*/ 6425115 h 6857999"/>
              <a:gd name="connsiteX203" fmla="*/ 7820005 w 12191999"/>
              <a:gd name="connsiteY203" fmla="*/ 6427455 h 6857999"/>
              <a:gd name="connsiteX204" fmla="*/ 7797020 w 12191999"/>
              <a:gd name="connsiteY204" fmla="*/ 6439455 h 6857999"/>
              <a:gd name="connsiteX205" fmla="*/ 7727879 w 12191999"/>
              <a:gd name="connsiteY205" fmla="*/ 6429824 h 6857999"/>
              <a:gd name="connsiteX206" fmla="*/ 7659324 w 12191999"/>
              <a:gd name="connsiteY206" fmla="*/ 6446973 h 6857999"/>
              <a:gd name="connsiteX207" fmla="*/ 7374068 w 12191999"/>
              <a:gd name="connsiteY207" fmla="*/ 6466705 h 6857999"/>
              <a:gd name="connsiteX208" fmla="*/ 7346163 w 12191999"/>
              <a:gd name="connsiteY208" fmla="*/ 6498440 h 6857999"/>
              <a:gd name="connsiteX209" fmla="*/ 7235023 w 12191999"/>
              <a:gd name="connsiteY209" fmla="*/ 6516741 h 6857999"/>
              <a:gd name="connsiteX210" fmla="*/ 7039074 w 12191999"/>
              <a:gd name="connsiteY210" fmla="*/ 6491855 h 6857999"/>
              <a:gd name="connsiteX211" fmla="*/ 6833428 w 12191999"/>
              <a:gd name="connsiteY211" fmla="*/ 6523117 h 6857999"/>
              <a:gd name="connsiteX212" fmla="*/ 6812583 w 12191999"/>
              <a:gd name="connsiteY212" fmla="*/ 6514041 h 6857999"/>
              <a:gd name="connsiteX213" fmla="*/ 6790242 w 12191999"/>
              <a:gd name="connsiteY213" fmla="*/ 6510328 h 6857999"/>
              <a:gd name="connsiteX214" fmla="*/ 6787846 w 12191999"/>
              <a:gd name="connsiteY214" fmla="*/ 6511824 h 6857999"/>
              <a:gd name="connsiteX215" fmla="*/ 6762881 w 12191999"/>
              <a:gd name="connsiteY215" fmla="*/ 6513304 h 6857999"/>
              <a:gd name="connsiteX216" fmla="*/ 6756732 w 12191999"/>
              <a:gd name="connsiteY216" fmla="*/ 6509729 h 6857999"/>
              <a:gd name="connsiteX217" fmla="*/ 6739390 w 12191999"/>
              <a:gd name="connsiteY217" fmla="*/ 6509521 h 6857999"/>
              <a:gd name="connsiteX218" fmla="*/ 6704653 w 12191999"/>
              <a:gd name="connsiteY218" fmla="*/ 6505821 h 6857999"/>
              <a:gd name="connsiteX219" fmla="*/ 6698694 w 12191999"/>
              <a:gd name="connsiteY219" fmla="*/ 6508216 h 6857999"/>
              <a:gd name="connsiteX220" fmla="*/ 6647142 w 12191999"/>
              <a:gd name="connsiteY220" fmla="*/ 6507443 h 6857999"/>
              <a:gd name="connsiteX221" fmla="*/ 6646688 w 12191999"/>
              <a:gd name="connsiteY221" fmla="*/ 6508899 h 6857999"/>
              <a:gd name="connsiteX222" fmla="*/ 6633278 w 12191999"/>
              <a:gd name="connsiteY222" fmla="*/ 6515085 h 6857999"/>
              <a:gd name="connsiteX223" fmla="*/ 6607065 w 12191999"/>
              <a:gd name="connsiteY223" fmla="*/ 6523565 h 6857999"/>
              <a:gd name="connsiteX224" fmla="*/ 6549804 w 12191999"/>
              <a:gd name="connsiteY224" fmla="*/ 6561259 h 6857999"/>
              <a:gd name="connsiteX225" fmla="*/ 6496083 w 12191999"/>
              <a:gd name="connsiteY225" fmla="*/ 6560616 h 6857999"/>
              <a:gd name="connsiteX226" fmla="*/ 6485389 w 12191999"/>
              <a:gd name="connsiteY226" fmla="*/ 6561286 h 6857999"/>
              <a:gd name="connsiteX227" fmla="*/ 6485223 w 12191999"/>
              <a:gd name="connsiteY227" fmla="*/ 6561630 h 6857999"/>
              <a:gd name="connsiteX228" fmla="*/ 6474035 w 12191999"/>
              <a:gd name="connsiteY228" fmla="*/ 6562994 h 6857999"/>
              <a:gd name="connsiteX229" fmla="*/ 6465888 w 12191999"/>
              <a:gd name="connsiteY229" fmla="*/ 6562509 h 6857999"/>
              <a:gd name="connsiteX230" fmla="*/ 6445139 w 12191999"/>
              <a:gd name="connsiteY230" fmla="*/ 6563809 h 6857999"/>
              <a:gd name="connsiteX231" fmla="*/ 6438312 w 12191999"/>
              <a:gd name="connsiteY231" fmla="*/ 6566451 h 6857999"/>
              <a:gd name="connsiteX232" fmla="*/ 6392168 w 12191999"/>
              <a:gd name="connsiteY232" fmla="*/ 6611235 h 6857999"/>
              <a:gd name="connsiteX233" fmla="*/ 6272303 w 12191999"/>
              <a:gd name="connsiteY233" fmla="*/ 6656459 h 6857999"/>
              <a:gd name="connsiteX234" fmla="*/ 6150447 w 12191999"/>
              <a:gd name="connsiteY234" fmla="*/ 6697571 h 6857999"/>
              <a:gd name="connsiteX235" fmla="*/ 6104787 w 12191999"/>
              <a:gd name="connsiteY235" fmla="*/ 6710679 h 6857999"/>
              <a:gd name="connsiteX236" fmla="*/ 6030196 w 12191999"/>
              <a:gd name="connsiteY236" fmla="*/ 6741881 h 6857999"/>
              <a:gd name="connsiteX237" fmla="*/ 5980285 w 12191999"/>
              <a:gd name="connsiteY237" fmla="*/ 6761080 h 6857999"/>
              <a:gd name="connsiteX238" fmla="*/ 5958496 w 12191999"/>
              <a:gd name="connsiteY238" fmla="*/ 6744991 h 6857999"/>
              <a:gd name="connsiteX239" fmla="*/ 5908732 w 12191999"/>
              <a:gd name="connsiteY239" fmla="*/ 6757197 h 6857999"/>
              <a:gd name="connsiteX240" fmla="*/ 5874963 w 12191999"/>
              <a:gd name="connsiteY240" fmla="*/ 6787925 h 6857999"/>
              <a:gd name="connsiteX241" fmla="*/ 5819199 w 12191999"/>
              <a:gd name="connsiteY241" fmla="*/ 6809458 h 6857999"/>
              <a:gd name="connsiteX242" fmla="*/ 5786034 w 12191999"/>
              <a:gd name="connsiteY242" fmla="*/ 6822531 h 6857999"/>
              <a:gd name="connsiteX243" fmla="*/ 5683543 w 12191999"/>
              <a:gd name="connsiteY243" fmla="*/ 6842621 h 6857999"/>
              <a:gd name="connsiteX244" fmla="*/ 5478912 w 12191999"/>
              <a:gd name="connsiteY244" fmla="*/ 6839959 h 6857999"/>
              <a:gd name="connsiteX245" fmla="*/ 5426183 w 12191999"/>
              <a:gd name="connsiteY245" fmla="*/ 6849719 h 6857999"/>
              <a:gd name="connsiteX246" fmla="*/ 5422476 w 12191999"/>
              <a:gd name="connsiteY246" fmla="*/ 6856495 h 6857999"/>
              <a:gd name="connsiteX247" fmla="*/ 5334223 w 12191999"/>
              <a:gd name="connsiteY247" fmla="*/ 6849076 h 6857999"/>
              <a:gd name="connsiteX248" fmla="*/ 5307097 w 12191999"/>
              <a:gd name="connsiteY248" fmla="*/ 6857999 h 6857999"/>
              <a:gd name="connsiteX249" fmla="*/ 0 w 12191999"/>
              <a:gd name="connsiteY24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1999" h="6857999">
                <a:moveTo>
                  <a:pt x="0" y="0"/>
                </a:moveTo>
                <a:lnTo>
                  <a:pt x="2" y="0"/>
                </a:lnTo>
                <a:lnTo>
                  <a:pt x="2" y="709238"/>
                </a:lnTo>
                <a:lnTo>
                  <a:pt x="20721" y="710997"/>
                </a:lnTo>
                <a:cubicBezTo>
                  <a:pt x="29257" y="712423"/>
                  <a:pt x="36547" y="715115"/>
                  <a:pt x="40086" y="720866"/>
                </a:cubicBezTo>
                <a:cubicBezTo>
                  <a:pt x="65607" y="704087"/>
                  <a:pt x="75456" y="727522"/>
                  <a:pt x="101741" y="722718"/>
                </a:cubicBezTo>
                <a:cubicBezTo>
                  <a:pt x="156354" y="725230"/>
                  <a:pt x="215751" y="710010"/>
                  <a:pt x="280675" y="733646"/>
                </a:cubicBezTo>
                <a:cubicBezTo>
                  <a:pt x="329579" y="677186"/>
                  <a:pt x="400118" y="723882"/>
                  <a:pt x="476501" y="697773"/>
                </a:cubicBezTo>
                <a:cubicBezTo>
                  <a:pt x="517041" y="695599"/>
                  <a:pt x="547979" y="704229"/>
                  <a:pt x="591588" y="702351"/>
                </a:cubicBezTo>
                <a:cubicBezTo>
                  <a:pt x="603360" y="724529"/>
                  <a:pt x="629271" y="694390"/>
                  <a:pt x="649354" y="693969"/>
                </a:cubicBezTo>
                <a:cubicBezTo>
                  <a:pt x="661007" y="708598"/>
                  <a:pt x="671839" y="698595"/>
                  <a:pt x="686510" y="697922"/>
                </a:cubicBezTo>
                <a:cubicBezTo>
                  <a:pt x="690542" y="706547"/>
                  <a:pt x="702476" y="707634"/>
                  <a:pt x="709181" y="698967"/>
                </a:cubicBezTo>
                <a:cubicBezTo>
                  <a:pt x="709671" y="677085"/>
                  <a:pt x="747609" y="692835"/>
                  <a:pt x="754929" y="678629"/>
                </a:cubicBezTo>
                <a:lnTo>
                  <a:pt x="945623" y="682227"/>
                </a:lnTo>
                <a:cubicBezTo>
                  <a:pt x="999053" y="694296"/>
                  <a:pt x="1139068" y="668984"/>
                  <a:pt x="1226644" y="677593"/>
                </a:cubicBezTo>
                <a:cubicBezTo>
                  <a:pt x="1237147" y="683194"/>
                  <a:pt x="1276596" y="692226"/>
                  <a:pt x="1282583" y="682895"/>
                </a:cubicBezTo>
                <a:cubicBezTo>
                  <a:pt x="1309973" y="684695"/>
                  <a:pt x="1358028" y="642786"/>
                  <a:pt x="1373712" y="657154"/>
                </a:cubicBezTo>
                <a:cubicBezTo>
                  <a:pt x="1407488" y="648593"/>
                  <a:pt x="1460061" y="639734"/>
                  <a:pt x="1485240" y="631530"/>
                </a:cubicBezTo>
                <a:cubicBezTo>
                  <a:pt x="1482864" y="612837"/>
                  <a:pt x="1531169" y="645432"/>
                  <a:pt x="1508194" y="628664"/>
                </a:cubicBezTo>
                <a:cubicBezTo>
                  <a:pt x="1528295" y="620613"/>
                  <a:pt x="1566115" y="617855"/>
                  <a:pt x="1575268" y="624111"/>
                </a:cubicBezTo>
                <a:cubicBezTo>
                  <a:pt x="1599308" y="622794"/>
                  <a:pt x="1677380" y="609519"/>
                  <a:pt x="1679712" y="621298"/>
                </a:cubicBezTo>
                <a:cubicBezTo>
                  <a:pt x="1715726" y="623314"/>
                  <a:pt x="1721350" y="639098"/>
                  <a:pt x="1762318" y="636211"/>
                </a:cubicBezTo>
                <a:cubicBezTo>
                  <a:pt x="1777634" y="629644"/>
                  <a:pt x="1799278" y="657213"/>
                  <a:pt x="1813551" y="633002"/>
                </a:cubicBezTo>
                <a:cubicBezTo>
                  <a:pt x="1851410" y="643722"/>
                  <a:pt x="1864217" y="631834"/>
                  <a:pt x="1896737" y="647425"/>
                </a:cubicBezTo>
                <a:cubicBezTo>
                  <a:pt x="1937859" y="651921"/>
                  <a:pt x="1908151" y="615991"/>
                  <a:pt x="1964719" y="630175"/>
                </a:cubicBezTo>
                <a:cubicBezTo>
                  <a:pt x="1991479" y="621425"/>
                  <a:pt x="1992047" y="621771"/>
                  <a:pt x="2021621" y="623285"/>
                </a:cubicBezTo>
                <a:cubicBezTo>
                  <a:pt x="2022767" y="630879"/>
                  <a:pt x="2066142" y="617966"/>
                  <a:pt x="2072078" y="616623"/>
                </a:cubicBezTo>
                <a:cubicBezTo>
                  <a:pt x="2070761" y="621321"/>
                  <a:pt x="2081945" y="625068"/>
                  <a:pt x="2087280" y="621722"/>
                </a:cubicBezTo>
                <a:cubicBezTo>
                  <a:pt x="2115906" y="629832"/>
                  <a:pt x="2199227" y="655063"/>
                  <a:pt x="2243833" y="665285"/>
                </a:cubicBezTo>
                <a:cubicBezTo>
                  <a:pt x="2287772" y="670091"/>
                  <a:pt x="2301916" y="672293"/>
                  <a:pt x="2346628" y="662322"/>
                </a:cubicBezTo>
                <a:cubicBezTo>
                  <a:pt x="2387742" y="666907"/>
                  <a:pt x="2429253" y="699674"/>
                  <a:pt x="2465944" y="697144"/>
                </a:cubicBezTo>
                <a:cubicBezTo>
                  <a:pt x="2478177" y="705158"/>
                  <a:pt x="2490760" y="709149"/>
                  <a:pt x="2506642" y="700543"/>
                </a:cubicBezTo>
                <a:cubicBezTo>
                  <a:pt x="2544171" y="707657"/>
                  <a:pt x="2549322" y="722705"/>
                  <a:pt x="2576974" y="714103"/>
                </a:cubicBezTo>
                <a:cubicBezTo>
                  <a:pt x="2596822" y="747425"/>
                  <a:pt x="2597059" y="721042"/>
                  <a:pt x="2623375" y="721805"/>
                </a:cubicBezTo>
                <a:cubicBezTo>
                  <a:pt x="2645104" y="720292"/>
                  <a:pt x="2614422" y="702900"/>
                  <a:pt x="2634012" y="705148"/>
                </a:cubicBezTo>
                <a:cubicBezTo>
                  <a:pt x="2651283" y="716177"/>
                  <a:pt x="2660169" y="694412"/>
                  <a:pt x="2677548" y="707152"/>
                </a:cubicBezTo>
                <a:cubicBezTo>
                  <a:pt x="2664967" y="722373"/>
                  <a:pt x="2720932" y="712381"/>
                  <a:pt x="2715917" y="726873"/>
                </a:cubicBezTo>
                <a:cubicBezTo>
                  <a:pt x="2743240" y="710175"/>
                  <a:pt x="2740895" y="736999"/>
                  <a:pt x="2767791" y="735544"/>
                </a:cubicBezTo>
                <a:cubicBezTo>
                  <a:pt x="2782620" y="730122"/>
                  <a:pt x="2791387" y="713849"/>
                  <a:pt x="2798747" y="724332"/>
                </a:cubicBezTo>
                <a:cubicBezTo>
                  <a:pt x="2830644" y="730530"/>
                  <a:pt x="2826916" y="728960"/>
                  <a:pt x="2882282" y="724328"/>
                </a:cubicBezTo>
                <a:cubicBezTo>
                  <a:pt x="2931237" y="717603"/>
                  <a:pt x="2946058" y="738044"/>
                  <a:pt x="3003209" y="710063"/>
                </a:cubicBezTo>
                <a:cubicBezTo>
                  <a:pt x="3015344" y="701324"/>
                  <a:pt x="3041067" y="705389"/>
                  <a:pt x="3056384" y="705444"/>
                </a:cubicBezTo>
                <a:cubicBezTo>
                  <a:pt x="3071701" y="705499"/>
                  <a:pt x="3093607" y="708570"/>
                  <a:pt x="3095110" y="710392"/>
                </a:cubicBezTo>
                <a:cubicBezTo>
                  <a:pt x="3130931" y="689687"/>
                  <a:pt x="3162974" y="717730"/>
                  <a:pt x="3181626" y="702609"/>
                </a:cubicBezTo>
                <a:cubicBezTo>
                  <a:pt x="3226077" y="703040"/>
                  <a:pt x="3232698" y="713492"/>
                  <a:pt x="3249753" y="700362"/>
                </a:cubicBezTo>
                <a:cubicBezTo>
                  <a:pt x="3270807" y="705103"/>
                  <a:pt x="3293509" y="727961"/>
                  <a:pt x="3315641" y="714437"/>
                </a:cubicBezTo>
                <a:cubicBezTo>
                  <a:pt x="3314952" y="717884"/>
                  <a:pt x="3316377" y="719240"/>
                  <a:pt x="3319046" y="719507"/>
                </a:cubicBezTo>
                <a:lnTo>
                  <a:pt x="3324103" y="718827"/>
                </a:lnTo>
                <a:lnTo>
                  <a:pt x="3326644" y="713591"/>
                </a:lnTo>
                <a:cubicBezTo>
                  <a:pt x="3337561" y="695250"/>
                  <a:pt x="3343734" y="714969"/>
                  <a:pt x="3366502" y="712333"/>
                </a:cubicBezTo>
                <a:cubicBezTo>
                  <a:pt x="3377412" y="712154"/>
                  <a:pt x="3375925" y="717041"/>
                  <a:pt x="3374100" y="721483"/>
                </a:cubicBezTo>
                <a:lnTo>
                  <a:pt x="3372868" y="726163"/>
                </a:lnTo>
                <a:lnTo>
                  <a:pt x="3411698" y="710254"/>
                </a:lnTo>
                <a:cubicBezTo>
                  <a:pt x="3425826" y="705789"/>
                  <a:pt x="3436777" y="706127"/>
                  <a:pt x="3457634" y="699372"/>
                </a:cubicBezTo>
                <a:cubicBezTo>
                  <a:pt x="3487376" y="713617"/>
                  <a:pt x="3480868" y="687173"/>
                  <a:pt x="3507812" y="686314"/>
                </a:cubicBezTo>
                <a:cubicBezTo>
                  <a:pt x="3523385" y="690430"/>
                  <a:pt x="3532045" y="689367"/>
                  <a:pt x="3537722" y="678323"/>
                </a:cubicBezTo>
                <a:cubicBezTo>
                  <a:pt x="3610680" y="699191"/>
                  <a:pt x="3560806" y="683397"/>
                  <a:pt x="3616523" y="683255"/>
                </a:cubicBezTo>
                <a:cubicBezTo>
                  <a:pt x="3666199" y="685741"/>
                  <a:pt x="3709745" y="669125"/>
                  <a:pt x="3770873" y="692023"/>
                </a:cubicBezTo>
                <a:cubicBezTo>
                  <a:pt x="3784289" y="699664"/>
                  <a:pt x="3804530" y="690109"/>
                  <a:pt x="3815527" y="688648"/>
                </a:cubicBezTo>
                <a:cubicBezTo>
                  <a:pt x="3826525" y="687187"/>
                  <a:pt x="3835648" y="685196"/>
                  <a:pt x="3836857" y="683257"/>
                </a:cubicBezTo>
                <a:cubicBezTo>
                  <a:pt x="3863509" y="681812"/>
                  <a:pt x="3955624" y="683790"/>
                  <a:pt x="3992028" y="679972"/>
                </a:cubicBezTo>
                <a:cubicBezTo>
                  <a:pt x="4012201" y="673459"/>
                  <a:pt x="4031188" y="648809"/>
                  <a:pt x="4055281" y="660346"/>
                </a:cubicBezTo>
                <a:cubicBezTo>
                  <a:pt x="4050394" y="646886"/>
                  <a:pt x="4134088" y="663759"/>
                  <a:pt x="4141437" y="652038"/>
                </a:cubicBezTo>
                <a:cubicBezTo>
                  <a:pt x="4166230" y="649378"/>
                  <a:pt x="4171026" y="647831"/>
                  <a:pt x="4204035" y="644385"/>
                </a:cubicBezTo>
                <a:cubicBezTo>
                  <a:pt x="4244963" y="661964"/>
                  <a:pt x="4256753" y="618367"/>
                  <a:pt x="4289732" y="631360"/>
                </a:cubicBezTo>
                <a:cubicBezTo>
                  <a:pt x="4299055" y="631939"/>
                  <a:pt x="4323743" y="630899"/>
                  <a:pt x="4331035" y="628859"/>
                </a:cubicBezTo>
                <a:lnTo>
                  <a:pt x="4349944" y="620774"/>
                </a:lnTo>
                <a:lnTo>
                  <a:pt x="4352292" y="613726"/>
                </a:lnTo>
                <a:lnTo>
                  <a:pt x="4365513" y="611397"/>
                </a:lnTo>
                <a:lnTo>
                  <a:pt x="4368539" y="609538"/>
                </a:lnTo>
                <a:cubicBezTo>
                  <a:pt x="4374306" y="605961"/>
                  <a:pt x="4380117" y="602614"/>
                  <a:pt x="4386389" y="600117"/>
                </a:cubicBezTo>
                <a:cubicBezTo>
                  <a:pt x="4394802" y="629494"/>
                  <a:pt x="4441125" y="583722"/>
                  <a:pt x="4436641" y="610810"/>
                </a:cubicBezTo>
                <a:cubicBezTo>
                  <a:pt x="4472566" y="602200"/>
                  <a:pt x="4504490" y="634388"/>
                  <a:pt x="4534093" y="602769"/>
                </a:cubicBezTo>
                <a:cubicBezTo>
                  <a:pt x="4602199" y="608716"/>
                  <a:pt x="4611785" y="575380"/>
                  <a:pt x="4675398" y="596126"/>
                </a:cubicBezTo>
                <a:cubicBezTo>
                  <a:pt x="4662028" y="584981"/>
                  <a:pt x="4732454" y="580837"/>
                  <a:pt x="4752273" y="582476"/>
                </a:cubicBezTo>
                <a:cubicBezTo>
                  <a:pt x="4789606" y="588497"/>
                  <a:pt x="4892068" y="589165"/>
                  <a:pt x="4940870" y="582489"/>
                </a:cubicBezTo>
                <a:cubicBezTo>
                  <a:pt x="4995672" y="573822"/>
                  <a:pt x="5006809" y="556121"/>
                  <a:pt x="5049226" y="563156"/>
                </a:cubicBezTo>
                <a:cubicBezTo>
                  <a:pt x="5053572" y="566890"/>
                  <a:pt x="5112449" y="569627"/>
                  <a:pt x="5117822" y="571648"/>
                </a:cubicBezTo>
                <a:lnTo>
                  <a:pt x="5134014" y="575617"/>
                </a:lnTo>
                <a:lnTo>
                  <a:pt x="5135893" y="574425"/>
                </a:lnTo>
                <a:cubicBezTo>
                  <a:pt x="5144559" y="571755"/>
                  <a:pt x="5150168" y="572214"/>
                  <a:pt x="5154412" y="574054"/>
                </a:cubicBezTo>
                <a:lnTo>
                  <a:pt x="5158675" y="577327"/>
                </a:lnTo>
                <a:lnTo>
                  <a:pt x="5171445" y="578124"/>
                </a:lnTo>
                <a:lnTo>
                  <a:pt x="5196779" y="582524"/>
                </a:lnTo>
                <a:lnTo>
                  <a:pt x="5201352" y="580693"/>
                </a:lnTo>
                <a:lnTo>
                  <a:pt x="5223160" y="573676"/>
                </a:lnTo>
                <a:cubicBezTo>
                  <a:pt x="5225022" y="570984"/>
                  <a:pt x="5244614" y="577399"/>
                  <a:pt x="5250101" y="577168"/>
                </a:cubicBezTo>
                <a:cubicBezTo>
                  <a:pt x="5240526" y="559054"/>
                  <a:pt x="5253047" y="569948"/>
                  <a:pt x="5270065" y="570867"/>
                </a:cubicBezTo>
                <a:cubicBezTo>
                  <a:pt x="5258993" y="542937"/>
                  <a:pt x="5308033" y="556705"/>
                  <a:pt x="5315121" y="540739"/>
                </a:cubicBezTo>
                <a:cubicBezTo>
                  <a:pt x="5327874" y="542044"/>
                  <a:pt x="5341158" y="542915"/>
                  <a:pt x="5354682" y="543209"/>
                </a:cubicBezTo>
                <a:lnTo>
                  <a:pt x="5362616" y="543019"/>
                </a:lnTo>
                <a:lnTo>
                  <a:pt x="5362765" y="542732"/>
                </a:lnTo>
                <a:lnTo>
                  <a:pt x="5368793" y="530233"/>
                </a:lnTo>
                <a:lnTo>
                  <a:pt x="5397715" y="540293"/>
                </a:lnTo>
                <a:cubicBezTo>
                  <a:pt x="5414308" y="527751"/>
                  <a:pt x="5394992" y="491089"/>
                  <a:pt x="5435108" y="503716"/>
                </a:cubicBezTo>
                <a:cubicBezTo>
                  <a:pt x="5472145" y="492299"/>
                  <a:pt x="5484288" y="466610"/>
                  <a:pt x="5526889" y="469399"/>
                </a:cubicBezTo>
                <a:cubicBezTo>
                  <a:pt x="5561513" y="458629"/>
                  <a:pt x="5586738" y="441854"/>
                  <a:pt x="5619827" y="438663"/>
                </a:cubicBezTo>
                <a:cubicBezTo>
                  <a:pt x="5627931" y="429013"/>
                  <a:pt x="5637674" y="423207"/>
                  <a:pt x="5654480" y="429107"/>
                </a:cubicBezTo>
                <a:cubicBezTo>
                  <a:pt x="5668527" y="425458"/>
                  <a:pt x="5694557" y="420762"/>
                  <a:pt x="5704114" y="416768"/>
                </a:cubicBezTo>
                <a:cubicBezTo>
                  <a:pt x="5713671" y="412774"/>
                  <a:pt x="5701689" y="407094"/>
                  <a:pt x="5711823" y="405141"/>
                </a:cubicBezTo>
                <a:cubicBezTo>
                  <a:pt x="5730231" y="401131"/>
                  <a:pt x="5749804" y="406504"/>
                  <a:pt x="5764922" y="405049"/>
                </a:cubicBezTo>
                <a:cubicBezTo>
                  <a:pt x="5776460" y="391700"/>
                  <a:pt x="5791463" y="411434"/>
                  <a:pt x="5802531" y="396409"/>
                </a:cubicBezTo>
                <a:cubicBezTo>
                  <a:pt x="5786441" y="383588"/>
                  <a:pt x="5838940" y="384666"/>
                  <a:pt x="5829742" y="371388"/>
                </a:cubicBezTo>
                <a:cubicBezTo>
                  <a:pt x="5859277" y="383373"/>
                  <a:pt x="5848353" y="357727"/>
                  <a:pt x="5872478" y="355001"/>
                </a:cubicBezTo>
                <a:cubicBezTo>
                  <a:pt x="5887306" y="357976"/>
                  <a:pt x="5894908" y="356323"/>
                  <a:pt x="5897914" y="345028"/>
                </a:cubicBezTo>
                <a:cubicBezTo>
                  <a:pt x="5967675" y="360535"/>
                  <a:pt x="5924791" y="335569"/>
                  <a:pt x="5974993" y="331543"/>
                </a:cubicBezTo>
                <a:cubicBezTo>
                  <a:pt x="6019553" y="329820"/>
                  <a:pt x="6083260" y="322664"/>
                  <a:pt x="6115514" y="322246"/>
                </a:cubicBezTo>
                <a:cubicBezTo>
                  <a:pt x="6147769" y="321828"/>
                  <a:pt x="6167801" y="331034"/>
                  <a:pt x="6168520" y="329035"/>
                </a:cubicBezTo>
                <a:cubicBezTo>
                  <a:pt x="6206851" y="343598"/>
                  <a:pt x="6211637" y="326732"/>
                  <a:pt x="6233029" y="338523"/>
                </a:cubicBezTo>
                <a:cubicBezTo>
                  <a:pt x="6271962" y="331268"/>
                  <a:pt x="6288442" y="304864"/>
                  <a:pt x="6307773" y="314970"/>
                </a:cubicBezTo>
                <a:cubicBezTo>
                  <a:pt x="6324714" y="307137"/>
                  <a:pt x="6337117" y="281482"/>
                  <a:pt x="6361041" y="291190"/>
                </a:cubicBezTo>
                <a:cubicBezTo>
                  <a:pt x="6354062" y="278245"/>
                  <a:pt x="6387877" y="292532"/>
                  <a:pt x="6392259" y="280451"/>
                </a:cubicBezTo>
                <a:cubicBezTo>
                  <a:pt x="6394403" y="270573"/>
                  <a:pt x="6405164" y="272607"/>
                  <a:pt x="6413478" y="269758"/>
                </a:cubicBezTo>
                <a:cubicBezTo>
                  <a:pt x="6419621" y="260088"/>
                  <a:pt x="6461203" y="255040"/>
                  <a:pt x="6475549" y="258032"/>
                </a:cubicBezTo>
                <a:cubicBezTo>
                  <a:pt x="6515805" y="272528"/>
                  <a:pt x="6549588" y="234548"/>
                  <a:pt x="6581802" y="245073"/>
                </a:cubicBezTo>
                <a:cubicBezTo>
                  <a:pt x="6615869" y="244754"/>
                  <a:pt x="6627303" y="220262"/>
                  <a:pt x="6648011" y="208652"/>
                </a:cubicBezTo>
                <a:cubicBezTo>
                  <a:pt x="6661211" y="237059"/>
                  <a:pt x="6694217" y="188652"/>
                  <a:pt x="6695355" y="215700"/>
                </a:cubicBezTo>
                <a:cubicBezTo>
                  <a:pt x="6726094" y="204698"/>
                  <a:pt x="6719113" y="233330"/>
                  <a:pt x="6739754" y="200058"/>
                </a:cubicBezTo>
                <a:cubicBezTo>
                  <a:pt x="6802285" y="201178"/>
                  <a:pt x="6818340" y="175130"/>
                  <a:pt x="6883802" y="195317"/>
                </a:cubicBezTo>
                <a:cubicBezTo>
                  <a:pt x="6869617" y="185249"/>
                  <a:pt x="6902068" y="163582"/>
                  <a:pt x="6920245" y="163817"/>
                </a:cubicBezTo>
                <a:cubicBezTo>
                  <a:pt x="6941082" y="160849"/>
                  <a:pt x="6982571" y="133812"/>
                  <a:pt x="7018013" y="134069"/>
                </a:cubicBezTo>
                <a:cubicBezTo>
                  <a:pt x="7046943" y="130394"/>
                  <a:pt x="7118786" y="117946"/>
                  <a:pt x="7151964" y="135416"/>
                </a:cubicBezTo>
                <a:cubicBezTo>
                  <a:pt x="7199708" y="102306"/>
                  <a:pt x="7233505" y="151233"/>
                  <a:pt x="7270482" y="122186"/>
                </a:cubicBezTo>
                <a:cubicBezTo>
                  <a:pt x="7307539" y="149242"/>
                  <a:pt x="7322521" y="122986"/>
                  <a:pt x="7336265" y="114532"/>
                </a:cubicBezTo>
                <a:cubicBezTo>
                  <a:pt x="7361644" y="112456"/>
                  <a:pt x="7402630" y="128203"/>
                  <a:pt x="7422235" y="125766"/>
                </a:cubicBezTo>
                <a:cubicBezTo>
                  <a:pt x="7410139" y="108554"/>
                  <a:pt x="7423510" y="118434"/>
                  <a:pt x="7439026" y="118154"/>
                </a:cubicBezTo>
                <a:cubicBezTo>
                  <a:pt x="7423704" y="91360"/>
                  <a:pt x="7470546" y="101528"/>
                  <a:pt x="7473884" y="85275"/>
                </a:cubicBezTo>
                <a:cubicBezTo>
                  <a:pt x="7520861" y="86871"/>
                  <a:pt x="7528572" y="72708"/>
                  <a:pt x="7569638" y="51825"/>
                </a:cubicBezTo>
                <a:cubicBezTo>
                  <a:pt x="7591661" y="63377"/>
                  <a:pt x="7633972" y="65942"/>
                  <a:pt x="7640739" y="56879"/>
                </a:cubicBezTo>
                <a:cubicBezTo>
                  <a:pt x="7662540" y="68483"/>
                  <a:pt x="7669216" y="1548"/>
                  <a:pt x="7689494" y="23918"/>
                </a:cubicBezTo>
                <a:cubicBezTo>
                  <a:pt x="7697242" y="22607"/>
                  <a:pt x="7706468" y="6411"/>
                  <a:pt x="7712765" y="835"/>
                </a:cubicBezTo>
                <a:cubicBezTo>
                  <a:pt x="7720029" y="5266"/>
                  <a:pt x="7727390" y="11647"/>
                  <a:pt x="7726321" y="536"/>
                </a:cubicBezTo>
                <a:cubicBezTo>
                  <a:pt x="7744294" y="14052"/>
                  <a:pt x="7756228" y="20837"/>
                  <a:pt x="7770085" y="24975"/>
                </a:cubicBezTo>
                <a:cubicBezTo>
                  <a:pt x="7800131" y="27881"/>
                  <a:pt x="7826278" y="19899"/>
                  <a:pt x="7856241" y="17615"/>
                </a:cubicBezTo>
                <a:cubicBezTo>
                  <a:pt x="7863099" y="13282"/>
                  <a:pt x="7871448" y="8856"/>
                  <a:pt x="7880767" y="4315"/>
                </a:cubicBezTo>
                <a:lnTo>
                  <a:pt x="7890122" y="0"/>
                </a:lnTo>
                <a:lnTo>
                  <a:pt x="12191999" y="0"/>
                </a:lnTo>
                <a:lnTo>
                  <a:pt x="12191999" y="6114201"/>
                </a:lnTo>
                <a:lnTo>
                  <a:pt x="12152890" y="6129888"/>
                </a:lnTo>
                <a:cubicBezTo>
                  <a:pt x="12105395" y="6148190"/>
                  <a:pt x="12054092" y="6164443"/>
                  <a:pt x="12009354" y="6162534"/>
                </a:cubicBezTo>
                <a:cubicBezTo>
                  <a:pt x="11994503" y="6156595"/>
                  <a:pt x="11985943" y="6156089"/>
                  <a:pt x="11978968" y="6167312"/>
                </a:cubicBezTo>
                <a:cubicBezTo>
                  <a:pt x="11941764" y="6166762"/>
                  <a:pt x="11901790" y="6193244"/>
                  <a:pt x="11878895" y="6177370"/>
                </a:cubicBezTo>
                <a:cubicBezTo>
                  <a:pt x="11878918" y="6202195"/>
                  <a:pt x="11826486" y="6167006"/>
                  <a:pt x="11814979" y="6190075"/>
                </a:cubicBezTo>
                <a:cubicBezTo>
                  <a:pt x="11820607" y="6229028"/>
                  <a:pt x="11727668" y="6211209"/>
                  <a:pt x="11687508" y="6225121"/>
                </a:cubicBezTo>
                <a:cubicBezTo>
                  <a:pt x="11692944" y="6246792"/>
                  <a:pt x="11638976" y="6249735"/>
                  <a:pt x="11672002" y="6267995"/>
                </a:cubicBezTo>
                <a:cubicBezTo>
                  <a:pt x="11645814" y="6278524"/>
                  <a:pt x="11642999" y="6257582"/>
                  <a:pt x="11629894" y="6250801"/>
                </a:cubicBezTo>
                <a:cubicBezTo>
                  <a:pt x="11597582" y="6253698"/>
                  <a:pt x="11602281" y="6235044"/>
                  <a:pt x="11597728" y="6221436"/>
                </a:cubicBezTo>
                <a:cubicBezTo>
                  <a:pt x="11567716" y="6254914"/>
                  <a:pt x="11505156" y="6221633"/>
                  <a:pt x="11448211" y="6216621"/>
                </a:cubicBezTo>
                <a:cubicBezTo>
                  <a:pt x="11414499" y="6216692"/>
                  <a:pt x="11370196" y="6281623"/>
                  <a:pt x="11336630" y="6248909"/>
                </a:cubicBezTo>
                <a:cubicBezTo>
                  <a:pt x="11316728" y="6257437"/>
                  <a:pt x="11284212" y="6226500"/>
                  <a:pt x="11267820" y="6255550"/>
                </a:cubicBezTo>
                <a:cubicBezTo>
                  <a:pt x="11215412" y="6245187"/>
                  <a:pt x="11199532" y="6259779"/>
                  <a:pt x="11153755" y="6243432"/>
                </a:cubicBezTo>
                <a:cubicBezTo>
                  <a:pt x="11097684" y="6240513"/>
                  <a:pt x="11142086" y="6280746"/>
                  <a:pt x="11063998" y="6267400"/>
                </a:cubicBezTo>
                <a:cubicBezTo>
                  <a:pt x="11028900" y="6279121"/>
                  <a:pt x="10989384" y="6285228"/>
                  <a:pt x="10949261" y="6285136"/>
                </a:cubicBezTo>
                <a:cubicBezTo>
                  <a:pt x="10946808" y="6276342"/>
                  <a:pt x="10928478" y="6287380"/>
                  <a:pt x="10920620" y="6289282"/>
                </a:cubicBezTo>
                <a:cubicBezTo>
                  <a:pt x="10921840" y="6283728"/>
                  <a:pt x="10906289" y="6279988"/>
                  <a:pt x="10899483" y="6284194"/>
                </a:cubicBezTo>
                <a:cubicBezTo>
                  <a:pt x="10774259" y="6295981"/>
                  <a:pt x="10854212" y="6248676"/>
                  <a:pt x="10774590" y="6274926"/>
                </a:cubicBezTo>
                <a:cubicBezTo>
                  <a:pt x="10724638" y="6278175"/>
                  <a:pt x="10739599" y="6214248"/>
                  <a:pt x="10682861" y="6242232"/>
                </a:cubicBezTo>
                <a:cubicBezTo>
                  <a:pt x="10622947" y="6239112"/>
                  <a:pt x="10589912" y="6213624"/>
                  <a:pt x="10530714" y="6227786"/>
                </a:cubicBezTo>
                <a:cubicBezTo>
                  <a:pt x="10474643" y="6224762"/>
                  <a:pt x="10428348" y="6212605"/>
                  <a:pt x="10379097" y="6217632"/>
                </a:cubicBezTo>
                <a:cubicBezTo>
                  <a:pt x="10361622" y="6208976"/>
                  <a:pt x="10344151" y="6205032"/>
                  <a:pt x="10323727" y="6215969"/>
                </a:cubicBezTo>
                <a:cubicBezTo>
                  <a:pt x="10272196" y="6209794"/>
                  <a:pt x="10263446" y="6192531"/>
                  <a:pt x="10227126" y="6204129"/>
                </a:cubicBezTo>
                <a:cubicBezTo>
                  <a:pt x="10196351" y="6166381"/>
                  <a:pt x="10199174" y="6197171"/>
                  <a:pt x="10163542" y="6197770"/>
                </a:cubicBezTo>
                <a:cubicBezTo>
                  <a:pt x="10134376" y="6200764"/>
                  <a:pt x="10177885" y="6219317"/>
                  <a:pt x="10151161" y="6217803"/>
                </a:cubicBezTo>
                <a:cubicBezTo>
                  <a:pt x="10126522" y="6205914"/>
                  <a:pt x="10117113" y="6231806"/>
                  <a:pt x="10092125" y="6217928"/>
                </a:cubicBezTo>
                <a:cubicBezTo>
                  <a:pt x="10107302" y="6199460"/>
                  <a:pt x="10032910" y="6214282"/>
                  <a:pt x="10037958" y="6197093"/>
                </a:cubicBezTo>
                <a:cubicBezTo>
                  <a:pt x="10003046" y="6218117"/>
                  <a:pt x="10003017" y="6186693"/>
                  <a:pt x="9966866" y="6189912"/>
                </a:cubicBezTo>
                <a:cubicBezTo>
                  <a:pt x="9947485" y="6197076"/>
                  <a:pt x="9935606" y="6197206"/>
                  <a:pt x="9924418" y="6185393"/>
                </a:cubicBezTo>
                <a:cubicBezTo>
                  <a:pt x="9834150" y="6220779"/>
                  <a:pt x="9880223" y="6181821"/>
                  <a:pt x="9806001" y="6190358"/>
                </a:cubicBezTo>
                <a:cubicBezTo>
                  <a:pt x="9740686" y="6200972"/>
                  <a:pt x="9670300" y="6204263"/>
                  <a:pt x="9596449" y="6240137"/>
                </a:cubicBezTo>
                <a:cubicBezTo>
                  <a:pt x="9581101" y="6251018"/>
                  <a:pt x="9553986" y="6252401"/>
                  <a:pt x="9535890" y="6243228"/>
                </a:cubicBezTo>
                <a:cubicBezTo>
                  <a:pt x="9532775" y="6241649"/>
                  <a:pt x="9530052" y="6239811"/>
                  <a:pt x="9527805" y="6237770"/>
                </a:cubicBezTo>
                <a:cubicBezTo>
                  <a:pt x="9481894" y="6263949"/>
                  <a:pt x="9464762" y="6246388"/>
                  <a:pt x="9441373" y="6265082"/>
                </a:cubicBezTo>
                <a:cubicBezTo>
                  <a:pt x="9381290" y="6267094"/>
                  <a:pt x="9341618" y="6241936"/>
                  <a:pt x="9320149" y="6258218"/>
                </a:cubicBezTo>
                <a:cubicBezTo>
                  <a:pt x="9291150" y="6253878"/>
                  <a:pt x="9257768" y="6228497"/>
                  <a:pt x="9229488" y="6245526"/>
                </a:cubicBezTo>
                <a:cubicBezTo>
                  <a:pt x="9230007" y="6241466"/>
                  <a:pt x="9227921" y="6239964"/>
                  <a:pt x="9224285" y="6239803"/>
                </a:cubicBezTo>
                <a:lnTo>
                  <a:pt x="9217537" y="6240884"/>
                </a:lnTo>
                <a:lnTo>
                  <a:pt x="9214728" y="6247135"/>
                </a:lnTo>
                <a:cubicBezTo>
                  <a:pt x="9202170" y="6269148"/>
                  <a:pt x="9191484" y="6246495"/>
                  <a:pt x="9161049" y="6250857"/>
                </a:cubicBezTo>
                <a:cubicBezTo>
                  <a:pt x="9146336" y="6251684"/>
                  <a:pt x="9147761" y="6245898"/>
                  <a:pt x="9149697" y="6240614"/>
                </a:cubicBezTo>
                <a:lnTo>
                  <a:pt x="9150803" y="6235084"/>
                </a:lnTo>
                <a:lnTo>
                  <a:pt x="9141448" y="6235238"/>
                </a:lnTo>
                <a:lnTo>
                  <a:pt x="9137486" y="6234848"/>
                </a:lnTo>
                <a:lnTo>
                  <a:pt x="9126952" y="6238833"/>
                </a:lnTo>
                <a:cubicBezTo>
                  <a:pt x="9117353" y="6239267"/>
                  <a:pt x="9107828" y="6234950"/>
                  <a:pt x="9098334" y="6235881"/>
                </a:cubicBezTo>
                <a:cubicBezTo>
                  <a:pt x="9093587" y="6236346"/>
                  <a:pt x="9088847" y="6238124"/>
                  <a:pt x="9084110" y="6242464"/>
                </a:cubicBezTo>
                <a:cubicBezTo>
                  <a:pt x="9105864" y="6258003"/>
                  <a:pt x="9028073" y="6255251"/>
                  <a:pt x="9039515" y="6271132"/>
                </a:cubicBezTo>
                <a:cubicBezTo>
                  <a:pt x="8997651" y="6256198"/>
                  <a:pt x="9009590" y="6286676"/>
                  <a:pt x="8973305" y="6289203"/>
                </a:cubicBezTo>
                <a:cubicBezTo>
                  <a:pt x="8951781" y="6285283"/>
                  <a:pt x="8940212" y="6287013"/>
                  <a:pt x="8933861" y="6300217"/>
                </a:cubicBezTo>
                <a:cubicBezTo>
                  <a:pt x="8832841" y="6280001"/>
                  <a:pt x="8892362" y="6310585"/>
                  <a:pt x="8817130" y="6313901"/>
                </a:cubicBezTo>
                <a:cubicBezTo>
                  <a:pt x="8749745" y="6313812"/>
                  <a:pt x="8680232" y="6321616"/>
                  <a:pt x="8594947" y="6298363"/>
                </a:cubicBezTo>
                <a:cubicBezTo>
                  <a:pt x="8575919" y="6290208"/>
                  <a:pt x="8549096" y="6293103"/>
                  <a:pt x="8535041" y="6304826"/>
                </a:cubicBezTo>
                <a:cubicBezTo>
                  <a:pt x="8532621" y="6306844"/>
                  <a:pt x="8530681" y="6309053"/>
                  <a:pt x="8529279" y="6311383"/>
                </a:cubicBezTo>
                <a:cubicBezTo>
                  <a:pt x="8474783" y="6293167"/>
                  <a:pt x="8464858" y="6312874"/>
                  <a:pt x="8435056" y="6298398"/>
                </a:cubicBezTo>
                <a:cubicBezTo>
                  <a:pt x="8376022" y="6305833"/>
                  <a:pt x="8347129" y="6336429"/>
                  <a:pt x="8320108" y="6323993"/>
                </a:cubicBezTo>
                <a:cubicBezTo>
                  <a:pt x="8293638" y="6332732"/>
                  <a:pt x="8270932" y="6362561"/>
                  <a:pt x="8237020" y="6350465"/>
                </a:cubicBezTo>
                <a:cubicBezTo>
                  <a:pt x="8245222" y="6365890"/>
                  <a:pt x="8197387" y="6348127"/>
                  <a:pt x="8188860" y="6362216"/>
                </a:cubicBezTo>
                <a:cubicBezTo>
                  <a:pt x="8184024" y="6373775"/>
                  <a:pt x="8168383" y="6371080"/>
                  <a:pt x="8155558" y="6374196"/>
                </a:cubicBezTo>
                <a:cubicBezTo>
                  <a:pt x="8144819" y="6385399"/>
                  <a:pt x="8082218" y="6390162"/>
                  <a:pt x="8061412" y="6386236"/>
                </a:cubicBezTo>
                <a:cubicBezTo>
                  <a:pt x="8004043" y="6368045"/>
                  <a:pt x="7947523" y="6411772"/>
                  <a:pt x="7901437" y="6398480"/>
                </a:cubicBezTo>
                <a:cubicBezTo>
                  <a:pt x="7888774" y="6398333"/>
                  <a:pt x="7877960" y="6400003"/>
                  <a:pt x="7868353" y="6402796"/>
                </a:cubicBezTo>
                <a:lnTo>
                  <a:pt x="7843779" y="6413296"/>
                </a:lnTo>
                <a:lnTo>
                  <a:pt x="7841448" y="6421651"/>
                </a:lnTo>
                <a:lnTo>
                  <a:pt x="7823871" y="6425115"/>
                </a:lnTo>
                <a:lnTo>
                  <a:pt x="7820005" y="6427455"/>
                </a:lnTo>
                <a:cubicBezTo>
                  <a:pt x="7812641" y="6431955"/>
                  <a:pt x="7805193" y="6436187"/>
                  <a:pt x="7797020" y="6439455"/>
                </a:cubicBezTo>
                <a:cubicBezTo>
                  <a:pt x="7782159" y="6405662"/>
                  <a:pt x="7725050" y="6461678"/>
                  <a:pt x="7727879" y="6429824"/>
                </a:cubicBezTo>
                <a:cubicBezTo>
                  <a:pt x="7680386" y="6441900"/>
                  <a:pt x="7695538" y="6408413"/>
                  <a:pt x="7659324" y="6446973"/>
                </a:cubicBezTo>
                <a:cubicBezTo>
                  <a:pt x="7566636" y="6443888"/>
                  <a:pt x="7462452" y="6487307"/>
                  <a:pt x="7374068" y="6466705"/>
                </a:cubicBezTo>
                <a:cubicBezTo>
                  <a:pt x="7393454" y="6478950"/>
                  <a:pt x="7373124" y="6499230"/>
                  <a:pt x="7346163" y="6498440"/>
                </a:cubicBezTo>
                <a:cubicBezTo>
                  <a:pt x="7419349" y="6547358"/>
                  <a:pt x="7219942" y="6472732"/>
                  <a:pt x="7235023" y="6516741"/>
                </a:cubicBezTo>
                <a:cubicBezTo>
                  <a:pt x="7203144" y="6481335"/>
                  <a:pt x="7057485" y="6449217"/>
                  <a:pt x="7039074" y="6491855"/>
                </a:cubicBezTo>
                <a:cubicBezTo>
                  <a:pt x="6966094" y="6505065"/>
                  <a:pt x="6893201" y="6489988"/>
                  <a:pt x="6833428" y="6523117"/>
                </a:cubicBezTo>
                <a:cubicBezTo>
                  <a:pt x="6827113" y="6519007"/>
                  <a:pt x="6820080" y="6516095"/>
                  <a:pt x="6812583" y="6514041"/>
                </a:cubicBezTo>
                <a:lnTo>
                  <a:pt x="6790242" y="6510328"/>
                </a:lnTo>
                <a:lnTo>
                  <a:pt x="6787846" y="6511824"/>
                </a:lnTo>
                <a:cubicBezTo>
                  <a:pt x="6776461" y="6515430"/>
                  <a:pt x="6768832" y="6515211"/>
                  <a:pt x="6762881" y="6513304"/>
                </a:cubicBezTo>
                <a:lnTo>
                  <a:pt x="6756732" y="6509729"/>
                </a:lnTo>
                <a:lnTo>
                  <a:pt x="6739390" y="6509521"/>
                </a:lnTo>
                <a:lnTo>
                  <a:pt x="6704653" y="6505821"/>
                </a:lnTo>
                <a:lnTo>
                  <a:pt x="6698694" y="6508216"/>
                </a:lnTo>
                <a:lnTo>
                  <a:pt x="6647142" y="6507443"/>
                </a:lnTo>
                <a:lnTo>
                  <a:pt x="6646688" y="6508899"/>
                </a:lnTo>
                <a:cubicBezTo>
                  <a:pt x="6644494" y="6512144"/>
                  <a:pt x="6640660" y="6514506"/>
                  <a:pt x="6633278" y="6515085"/>
                </a:cubicBezTo>
                <a:cubicBezTo>
                  <a:pt x="6648367" y="6535675"/>
                  <a:pt x="6630160" y="6523675"/>
                  <a:pt x="6607065" y="6523565"/>
                </a:cubicBezTo>
                <a:cubicBezTo>
                  <a:pt x="6625347" y="6555520"/>
                  <a:pt x="6557475" y="6542233"/>
                  <a:pt x="6549804" y="6561259"/>
                </a:cubicBezTo>
                <a:cubicBezTo>
                  <a:pt x="6532425" y="6560458"/>
                  <a:pt x="6514382" y="6560194"/>
                  <a:pt x="6496083" y="6560616"/>
                </a:cubicBezTo>
                <a:lnTo>
                  <a:pt x="6485389" y="6561286"/>
                </a:lnTo>
                <a:lnTo>
                  <a:pt x="6485223" y="6561630"/>
                </a:lnTo>
                <a:cubicBezTo>
                  <a:pt x="6483001" y="6562481"/>
                  <a:pt x="6479520" y="6562966"/>
                  <a:pt x="6474035" y="6562994"/>
                </a:cubicBezTo>
                <a:lnTo>
                  <a:pt x="6465888" y="6562509"/>
                </a:lnTo>
                <a:lnTo>
                  <a:pt x="6445139" y="6563809"/>
                </a:lnTo>
                <a:lnTo>
                  <a:pt x="6438312" y="6566451"/>
                </a:lnTo>
                <a:cubicBezTo>
                  <a:pt x="6417397" y="6582021"/>
                  <a:pt x="6447851" y="6623696"/>
                  <a:pt x="6392168" y="6611235"/>
                </a:cubicBezTo>
                <a:cubicBezTo>
                  <a:pt x="6343510" y="6626649"/>
                  <a:pt x="6330169" y="6657303"/>
                  <a:pt x="6272303" y="6656459"/>
                </a:cubicBezTo>
                <a:cubicBezTo>
                  <a:pt x="6226826" y="6670981"/>
                  <a:pt x="6194756" y="6691977"/>
                  <a:pt x="6150447" y="6697571"/>
                </a:cubicBezTo>
                <a:cubicBezTo>
                  <a:pt x="6140653" y="6709288"/>
                  <a:pt x="6128185" y="6716610"/>
                  <a:pt x="6104787" y="6710679"/>
                </a:cubicBezTo>
                <a:cubicBezTo>
                  <a:pt x="6064915" y="6727192"/>
                  <a:pt x="6067350" y="6745112"/>
                  <a:pt x="6030196" y="6741881"/>
                </a:cubicBezTo>
                <a:cubicBezTo>
                  <a:pt x="6025714" y="6783491"/>
                  <a:pt x="6010615" y="6754201"/>
                  <a:pt x="5980285" y="6761080"/>
                </a:cubicBezTo>
                <a:cubicBezTo>
                  <a:pt x="5954036" y="6764377"/>
                  <a:pt x="5980130" y="6738002"/>
                  <a:pt x="5958496" y="6744991"/>
                </a:cubicBezTo>
                <a:cubicBezTo>
                  <a:pt x="5944503" y="6761216"/>
                  <a:pt x="5921891" y="6739044"/>
                  <a:pt x="5908732" y="6757197"/>
                </a:cubicBezTo>
                <a:cubicBezTo>
                  <a:pt x="5931989" y="6771244"/>
                  <a:pt x="5860959" y="6772955"/>
                  <a:pt x="5874963" y="6787925"/>
                </a:cubicBezTo>
                <a:cubicBezTo>
                  <a:pt x="5833647" y="6775614"/>
                  <a:pt x="5851456" y="6804913"/>
                  <a:pt x="5819199" y="6809458"/>
                </a:cubicBezTo>
                <a:cubicBezTo>
                  <a:pt x="5798819" y="6806826"/>
                  <a:pt x="5788750" y="6809185"/>
                  <a:pt x="5786034" y="6822531"/>
                </a:cubicBezTo>
                <a:cubicBezTo>
                  <a:pt x="5689973" y="6808388"/>
                  <a:pt x="5750863" y="6835085"/>
                  <a:pt x="5683543" y="6842621"/>
                </a:cubicBezTo>
                <a:cubicBezTo>
                  <a:pt x="5622547" y="6846361"/>
                  <a:pt x="5561432" y="6857984"/>
                  <a:pt x="5478912" y="6839959"/>
                </a:cubicBezTo>
                <a:cubicBezTo>
                  <a:pt x="5459815" y="6833021"/>
                  <a:pt x="5436209" y="6837391"/>
                  <a:pt x="5426183" y="6849719"/>
                </a:cubicBezTo>
                <a:cubicBezTo>
                  <a:pt x="5424458" y="6851841"/>
                  <a:pt x="5423209" y="6854123"/>
                  <a:pt x="5422476" y="6856495"/>
                </a:cubicBezTo>
                <a:cubicBezTo>
                  <a:pt x="5368974" y="6841676"/>
                  <a:pt x="5364520" y="6861621"/>
                  <a:pt x="5334223" y="6849076"/>
                </a:cubicBezTo>
                <a:lnTo>
                  <a:pt x="5307097" y="6857999"/>
                </a:lnTo>
                <a:lnTo>
                  <a:pt x="0" y="6857999"/>
                </a:lnTo>
                <a:close/>
              </a:path>
            </a:pathLst>
          </a:custGeom>
        </p:spPr>
        <p:txBody>
          <a:bodyPr wrap="square" rtlCol="0" anchor="ctr">
            <a:noAutofit/>
          </a:bodyPr>
          <a:lstStyle>
            <a:lvl1pPr marL="0" indent="0" algn="ctr">
              <a:buNone/>
              <a:defRPr/>
            </a:lvl1pPr>
          </a:lstStyle>
          <a:p>
            <a:pPr rtl="0"/>
            <a:r>
              <a:rPr lang="es-ES" noProof="0"/>
              <a:t>Haga clic para agregar foto</a:t>
            </a:r>
          </a:p>
        </p:txBody>
      </p:sp>
      <p:sp>
        <p:nvSpPr>
          <p:cNvPr id="8" name="Título 1">
            <a:extLst>
              <a:ext uri="{FF2B5EF4-FFF2-40B4-BE49-F238E27FC236}">
                <a16:creationId xmlns:a16="http://schemas.microsoft.com/office/drawing/2014/main" id="{03447B93-0DB9-496E-BB75-D6D4CB3987D0}"/>
              </a:ext>
            </a:extLst>
          </p:cNvPr>
          <p:cNvSpPr>
            <a:spLocks noGrp="1"/>
          </p:cNvSpPr>
          <p:nvPr>
            <p:ph type="ctrTitle"/>
          </p:nvPr>
        </p:nvSpPr>
        <p:spPr>
          <a:xfrm>
            <a:off x="1711302" y="953027"/>
            <a:ext cx="8769396" cy="2494295"/>
          </a:xfrm>
        </p:spPr>
        <p:txBody>
          <a:bodyPr rtlCol="0">
            <a:normAutofit/>
          </a:bodyPr>
          <a:lstStyle>
            <a:lvl1pPr algn="ctr">
              <a:defRPr sz="4000">
                <a:solidFill>
                  <a:schemeClr val="bg1"/>
                </a:solidFill>
              </a:defRPr>
            </a:lvl1pPr>
          </a:lstStyle>
          <a:p>
            <a:pPr rtl="0"/>
            <a:r>
              <a:rPr lang="es-ES" noProof="0">
                <a:solidFill>
                  <a:srgbClr val="FFFFFF"/>
                </a:solidFill>
                <a:effectLst>
                  <a:outerShdw blurRad="38100" dist="38100" dir="2700000" algn="tl">
                    <a:srgbClr val="000000">
                      <a:alpha val="43137"/>
                    </a:srgbClr>
                  </a:outerShdw>
                </a:effectLst>
              </a:rPr>
              <a:t>Haga clic para modificar el estilo de título del patrón</a:t>
            </a:r>
          </a:p>
        </p:txBody>
      </p:sp>
      <p:sp>
        <p:nvSpPr>
          <p:cNvPr id="9" name="Subtítulo 2">
            <a:extLst>
              <a:ext uri="{FF2B5EF4-FFF2-40B4-BE49-F238E27FC236}">
                <a16:creationId xmlns:a16="http://schemas.microsoft.com/office/drawing/2014/main" id="{5E130FEC-33A0-496A-8EC2-BD298C85EE42}"/>
              </a:ext>
            </a:extLst>
          </p:cNvPr>
          <p:cNvSpPr>
            <a:spLocks noGrp="1"/>
          </p:cNvSpPr>
          <p:nvPr>
            <p:ph type="subTitle" idx="1"/>
          </p:nvPr>
        </p:nvSpPr>
        <p:spPr>
          <a:xfrm>
            <a:off x="4438735" y="3603454"/>
            <a:ext cx="6041963" cy="1215470"/>
          </a:xfrm>
        </p:spPr>
        <p:txBody>
          <a:bodyPr rtlCol="0">
            <a:normAutofit/>
          </a:bodyPr>
          <a:lstStyle>
            <a:lvl1pPr marL="0" indent="0" algn="r">
              <a:buNone/>
              <a:defRPr sz="2800">
                <a:solidFill>
                  <a:schemeClr val="bg1"/>
                </a:solidFill>
              </a:defRPr>
            </a:lvl1pPr>
          </a:lstStyle>
          <a:p>
            <a:pPr rtl="0"/>
            <a:r>
              <a:rPr lang="es-ES" noProof="0">
                <a:solidFill>
                  <a:srgbClr val="FFFFFF"/>
                </a:solidFill>
                <a:effectLst>
                  <a:outerShdw blurRad="38100" dist="38100" dir="2700000" algn="tl">
                    <a:srgbClr val="000000">
                      <a:alpha val="43137"/>
                    </a:srgbClr>
                  </a:outerShdw>
                </a:effectLst>
              </a:rPr>
              <a:t>Haga clic para modificar el estilo de subtítulo del patrón</a:t>
            </a:r>
          </a:p>
        </p:txBody>
      </p:sp>
      <p:sp>
        <p:nvSpPr>
          <p:cNvPr id="3" name="Marcador de pie de página 2">
            <a:extLst>
              <a:ext uri="{FF2B5EF4-FFF2-40B4-BE49-F238E27FC236}">
                <a16:creationId xmlns:a16="http://schemas.microsoft.com/office/drawing/2014/main" id="{16357B86-EC22-49C6-BBC6-639D57D1AFBA}"/>
              </a:ext>
            </a:extLst>
          </p:cNvPr>
          <p:cNvSpPr>
            <a:spLocks noGrp="1"/>
          </p:cNvSpPr>
          <p:nvPr>
            <p:ph type="ftr" sz="quarter" idx="11"/>
          </p:nvPr>
        </p:nvSpPr>
        <p:spPr/>
        <p:txBody>
          <a:bodyPr rtlCol="0"/>
          <a:lstStyle/>
          <a:p>
            <a:pPr rtl="0"/>
            <a:r>
              <a:rPr lang="es-ES" noProof="0"/>
              <a:t>TÍTULO DE LA PRESENTACIÓN</a:t>
            </a:r>
          </a:p>
        </p:txBody>
      </p:sp>
      <p:sp>
        <p:nvSpPr>
          <p:cNvPr id="27" name="Marcador de número de diapositiva 5">
            <a:extLst>
              <a:ext uri="{FF2B5EF4-FFF2-40B4-BE49-F238E27FC236}">
                <a16:creationId xmlns:a16="http://schemas.microsoft.com/office/drawing/2014/main" id="{225233E2-C3A8-4F82-B3D6-B9E4B1622D38}"/>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29" name="Marcador de fecha 3">
            <a:extLst>
              <a:ext uri="{FF2B5EF4-FFF2-40B4-BE49-F238E27FC236}">
                <a16:creationId xmlns:a16="http://schemas.microsoft.com/office/drawing/2014/main" id="{97F40738-8D05-4386-863D-A8D23A41A0C8}"/>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796630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82D3E95E-C3B3-4242-95F9-FBDEA263081E}"/>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11" name="Marcador de pie de página 4">
            <a:extLst>
              <a:ext uri="{FF2B5EF4-FFF2-40B4-BE49-F238E27FC236}">
                <a16:creationId xmlns:a16="http://schemas.microsoft.com/office/drawing/2014/main" id="{0978699A-03B3-418F-8303-D2DD8EBF5363}"/>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2" name="Marcador de número de diapositiva 5">
            <a:extLst>
              <a:ext uri="{FF2B5EF4-FFF2-40B4-BE49-F238E27FC236}">
                <a16:creationId xmlns:a16="http://schemas.microsoft.com/office/drawing/2014/main" id="{8CE632E6-C5BB-4739-9B25-7271EC8C2857}"/>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 name="Marcador de contenido 2">
            <a:extLst>
              <a:ext uri="{FF2B5EF4-FFF2-40B4-BE49-F238E27FC236}">
                <a16:creationId xmlns:a16="http://schemas.microsoft.com/office/drawing/2014/main" id="{7EC410D3-9658-4F73-B03B-6A48D80F7B0E}"/>
              </a:ext>
            </a:extLst>
          </p:cNvPr>
          <p:cNvSpPr>
            <a:spLocks noGrp="1"/>
          </p:cNvSpPr>
          <p:nvPr>
            <p:ph sz="quarter" idx="13" hasCustomPrompt="1"/>
          </p:nvPr>
        </p:nvSpPr>
        <p:spPr>
          <a:xfrm>
            <a:off x="755650" y="1995488"/>
            <a:ext cx="10166350" cy="3876675"/>
          </a:xfrm>
        </p:spPr>
        <p:txBody>
          <a:bodyPr rtlCol="0"/>
          <a:lstStyle>
            <a:lvl1pPr>
              <a:defRPr/>
            </a:lvl1pPr>
          </a:lstStyle>
          <a:p>
            <a:pPr lvl="0" rtl="0"/>
            <a:r>
              <a:rPr lang="es-ES" noProof="0"/>
              <a:t>Haga clic para agregar contenido</a:t>
            </a:r>
          </a:p>
        </p:txBody>
      </p:sp>
      <p:sp>
        <p:nvSpPr>
          <p:cNvPr id="13" name="Marcador de fecha 3">
            <a:extLst>
              <a:ext uri="{FF2B5EF4-FFF2-40B4-BE49-F238E27FC236}">
                <a16:creationId xmlns:a16="http://schemas.microsoft.com/office/drawing/2014/main" id="{1413CC52-74FB-4A3A-9400-683CB916F09D}"/>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
        <p:nvSpPr>
          <p:cNvPr id="15" name="Rectángulo 6">
            <a:extLst>
              <a:ext uri="{FF2B5EF4-FFF2-40B4-BE49-F238E27FC236}">
                <a16:creationId xmlns:a16="http://schemas.microsoft.com/office/drawing/2014/main" id="{8366FB3C-9B36-4970-A0B3-0A599FB5B3F0}"/>
              </a:ext>
              <a:ext uri="{C183D7F6-B498-43B3-948B-1728B52AA6E4}">
                <adec:decorative xmlns:adec="http://schemas.microsoft.com/office/drawing/2017/decorative" val="1"/>
              </a:ext>
            </a:extLst>
          </p:cNvPr>
          <p:cNvSpPr/>
          <p:nvPr userDrawn="1"/>
        </p:nvSpPr>
        <p:spPr>
          <a:xfrm>
            <a:off x="135349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6" name="Rectángulo 6">
            <a:extLst>
              <a:ext uri="{FF2B5EF4-FFF2-40B4-BE49-F238E27FC236}">
                <a16:creationId xmlns:a16="http://schemas.microsoft.com/office/drawing/2014/main" id="{42D597FE-E139-4E5E-956B-2F0D1BE21A25}"/>
              </a:ext>
              <a:ext uri="{C183D7F6-B498-43B3-948B-1728B52AA6E4}">
                <adec:decorative xmlns:adec="http://schemas.microsoft.com/office/drawing/2017/decorative" val="1"/>
              </a:ext>
            </a:extLst>
          </p:cNvPr>
          <p:cNvSpPr/>
          <p:nvPr userDrawn="1"/>
        </p:nvSpPr>
        <p:spPr>
          <a:xfrm>
            <a:off x="382767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7" name="Rectángulo 6">
            <a:extLst>
              <a:ext uri="{FF2B5EF4-FFF2-40B4-BE49-F238E27FC236}">
                <a16:creationId xmlns:a16="http://schemas.microsoft.com/office/drawing/2014/main" id="{E3A6021A-1C60-4C0A-A41C-9EF62F9DAB43}"/>
              </a:ext>
              <a:ext uri="{C183D7F6-B498-43B3-948B-1728B52AA6E4}">
                <adec:decorative xmlns:adec="http://schemas.microsoft.com/office/drawing/2017/decorative" val="1"/>
              </a:ext>
            </a:extLst>
          </p:cNvPr>
          <p:cNvSpPr/>
          <p:nvPr userDrawn="1"/>
        </p:nvSpPr>
        <p:spPr>
          <a:xfrm>
            <a:off x="630185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8" name="Rectángulo 6">
            <a:extLst>
              <a:ext uri="{FF2B5EF4-FFF2-40B4-BE49-F238E27FC236}">
                <a16:creationId xmlns:a16="http://schemas.microsoft.com/office/drawing/2014/main" id="{D67C0DA1-DCDA-4CA5-B336-01101C907DEE}"/>
              </a:ext>
              <a:ext uri="{C183D7F6-B498-43B3-948B-1728B52AA6E4}">
                <adec:decorative xmlns:adec="http://schemas.microsoft.com/office/drawing/2017/decorative" val="1"/>
              </a:ext>
            </a:extLst>
          </p:cNvPr>
          <p:cNvSpPr/>
          <p:nvPr userDrawn="1"/>
        </p:nvSpPr>
        <p:spPr>
          <a:xfrm>
            <a:off x="877603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Tree>
    <p:extLst>
      <p:ext uri="{BB962C8B-B14F-4D97-AF65-F5344CB8AC3E}">
        <p14:creationId xmlns:p14="http://schemas.microsoft.com/office/powerpoint/2010/main" val="1850021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scala de tiempo">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12B768B-1CCA-4C9E-89A3-B2060537A9BE}"/>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11" name="Marcador de pie de página 4">
            <a:extLst>
              <a:ext uri="{FF2B5EF4-FFF2-40B4-BE49-F238E27FC236}">
                <a16:creationId xmlns:a16="http://schemas.microsoft.com/office/drawing/2014/main" id="{C46FD3DD-1EB2-4F34-8E3F-F82F905B2AE0}"/>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2" name="Marcador de número de diapositiva 5">
            <a:extLst>
              <a:ext uri="{FF2B5EF4-FFF2-40B4-BE49-F238E27FC236}">
                <a16:creationId xmlns:a16="http://schemas.microsoft.com/office/drawing/2014/main" id="{A0C0BD9A-4487-48C7-BDEC-7D4CB82B9807}"/>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3" name="Marcador de fecha 3">
            <a:extLst>
              <a:ext uri="{FF2B5EF4-FFF2-40B4-BE49-F238E27FC236}">
                <a16:creationId xmlns:a16="http://schemas.microsoft.com/office/drawing/2014/main" id="{7332CAAA-3861-4802-9014-F168D5F02137}"/>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
        <p:nvSpPr>
          <p:cNvPr id="3" name="Marcador de contenido 2">
            <a:extLst>
              <a:ext uri="{FF2B5EF4-FFF2-40B4-BE49-F238E27FC236}">
                <a16:creationId xmlns:a16="http://schemas.microsoft.com/office/drawing/2014/main" id="{6B4427A1-6C19-4DD2-82B1-9562F270B883}"/>
              </a:ext>
            </a:extLst>
          </p:cNvPr>
          <p:cNvSpPr>
            <a:spLocks noGrp="1"/>
          </p:cNvSpPr>
          <p:nvPr>
            <p:ph sz="quarter" idx="13" hasCustomPrompt="1"/>
          </p:nvPr>
        </p:nvSpPr>
        <p:spPr>
          <a:xfrm>
            <a:off x="179388" y="1757363"/>
            <a:ext cx="10510837" cy="4351337"/>
          </a:xfrm>
        </p:spPr>
        <p:txBody>
          <a:bodyPr rtlCol="0"/>
          <a:lstStyle>
            <a:lvl1pPr>
              <a:defRPr/>
            </a:lvl1pPr>
          </a:lstStyle>
          <a:p>
            <a:pPr lvl="0" rtl="0"/>
            <a:r>
              <a:rPr lang="es-ES" noProof="0"/>
              <a:t>Haga clic para agregar contenido</a:t>
            </a:r>
          </a:p>
        </p:txBody>
      </p:sp>
    </p:spTree>
    <p:extLst>
      <p:ext uri="{BB962C8B-B14F-4D97-AF65-F5344CB8AC3E}">
        <p14:creationId xmlns:p14="http://schemas.microsoft.com/office/powerpoint/2010/main" val="126418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lumna de contenido 2">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5674CD2-0113-4C47-91D3-14BC669D469F}"/>
              </a:ext>
            </a:extLst>
          </p:cNvPr>
          <p:cNvSpPr>
            <a:spLocks noGrp="1"/>
          </p:cNvSpPr>
          <p:nvPr>
            <p:ph type="title"/>
          </p:nvPr>
        </p:nvSpPr>
        <p:spPr>
          <a:xfrm>
            <a:off x="1054681" y="609601"/>
            <a:ext cx="9810604" cy="422365"/>
          </a:xfrm>
        </p:spPr>
        <p:txBody>
          <a:bodyPr rtlCol="0"/>
          <a:lstStyle>
            <a:lvl1pPr algn="ctr">
              <a:defRPr/>
            </a:lvl1pPr>
          </a:lstStyle>
          <a:p>
            <a:pPr algn="ctr" rtl="0"/>
            <a:r>
              <a:rPr lang="es-ES" noProof="0"/>
              <a:t>Haga clic para modificar el estilo de título del patrón</a:t>
            </a:r>
          </a:p>
        </p:txBody>
      </p:sp>
      <p:sp>
        <p:nvSpPr>
          <p:cNvPr id="13" name="Forma libre: Forma 12">
            <a:extLst>
              <a:ext uri="{FF2B5EF4-FFF2-40B4-BE49-F238E27FC236}">
                <a16:creationId xmlns:a16="http://schemas.microsoft.com/office/drawing/2014/main" id="{E58C4B7E-8AD2-4DB7-8297-2C077FA87BB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5" name="Marcador de texto 14">
            <a:extLst>
              <a:ext uri="{FF2B5EF4-FFF2-40B4-BE49-F238E27FC236}">
                <a16:creationId xmlns:a16="http://schemas.microsoft.com/office/drawing/2014/main" id="{FDBEDC39-0C40-4877-A8FE-73980FE6D05B}"/>
              </a:ext>
            </a:extLst>
          </p:cNvPr>
          <p:cNvSpPr>
            <a:spLocks noGrp="1"/>
          </p:cNvSpPr>
          <p:nvPr>
            <p:ph type="body" sz="quarter" idx="13" hasCustomPrompt="1"/>
          </p:nvPr>
        </p:nvSpPr>
        <p:spPr>
          <a:xfrm>
            <a:off x="1054890" y="1619250"/>
            <a:ext cx="4736448" cy="422365"/>
          </a:xfrm>
        </p:spPr>
        <p:txBody>
          <a:bodyPr rtlCol="0">
            <a:normAutofit/>
          </a:bodyPr>
          <a:lstStyle>
            <a:lvl1pPr marL="0" indent="0" algn="l">
              <a:buNone/>
              <a:defRPr sz="2400" b="0" i="0"/>
            </a:lvl1pPr>
          </a:lstStyle>
          <a:p>
            <a:pPr lvl="0" rtl="0"/>
            <a:r>
              <a:rPr lang="es-ES" noProof="0"/>
              <a:t>Haga clic para agregar un subtítulo aquí </a:t>
            </a:r>
          </a:p>
        </p:txBody>
      </p:sp>
      <p:sp>
        <p:nvSpPr>
          <p:cNvPr id="18" name="Marcador de texto 17">
            <a:extLst>
              <a:ext uri="{FF2B5EF4-FFF2-40B4-BE49-F238E27FC236}">
                <a16:creationId xmlns:a16="http://schemas.microsoft.com/office/drawing/2014/main" id="{A2AC0395-26DE-46D5-86B5-74E575713D45}"/>
              </a:ext>
            </a:extLst>
          </p:cNvPr>
          <p:cNvSpPr>
            <a:spLocks noGrp="1"/>
          </p:cNvSpPr>
          <p:nvPr>
            <p:ph type="body" sz="quarter" idx="15" hasCustomPrompt="1"/>
          </p:nvPr>
        </p:nvSpPr>
        <p:spPr>
          <a:xfrm>
            <a:off x="1054682" y="2142535"/>
            <a:ext cx="4735966" cy="3748087"/>
          </a:xfrm>
        </p:spPr>
        <p:txBody>
          <a:bodyPr rtlCol="0"/>
          <a:lstStyle>
            <a:lvl1pPr>
              <a:defRPr/>
            </a:lvl1pPr>
          </a:lstStyle>
          <a:p>
            <a:pPr lvl="0" rtl="0"/>
            <a:r>
              <a:rPr lang="es-ES" noProof="0"/>
              <a:t>Haga clic para agregar texto</a:t>
            </a:r>
          </a:p>
        </p:txBody>
      </p:sp>
      <p:sp>
        <p:nvSpPr>
          <p:cNvPr id="16" name="Marcador de texto 14">
            <a:extLst>
              <a:ext uri="{FF2B5EF4-FFF2-40B4-BE49-F238E27FC236}">
                <a16:creationId xmlns:a16="http://schemas.microsoft.com/office/drawing/2014/main" id="{DD04A74F-DEC1-4C2F-BA56-2223DDF66670}"/>
              </a:ext>
            </a:extLst>
          </p:cNvPr>
          <p:cNvSpPr>
            <a:spLocks noGrp="1"/>
          </p:cNvSpPr>
          <p:nvPr>
            <p:ph type="body" sz="quarter" idx="14" hasCustomPrompt="1"/>
          </p:nvPr>
        </p:nvSpPr>
        <p:spPr>
          <a:xfrm>
            <a:off x="6128839" y="1619249"/>
            <a:ext cx="4736447" cy="422365"/>
          </a:xfrm>
        </p:spPr>
        <p:txBody>
          <a:bodyPr rtlCol="0">
            <a:normAutofit/>
          </a:bodyPr>
          <a:lstStyle>
            <a:lvl1pPr marL="0" indent="0" algn="l">
              <a:buNone/>
              <a:defRPr sz="2400" b="0"/>
            </a:lvl1pPr>
          </a:lstStyle>
          <a:p>
            <a:pPr lvl="0" rtl="0"/>
            <a:r>
              <a:rPr lang="es-ES" noProof="0"/>
              <a:t>Haga clic para agregar un subtítulo aquí </a:t>
            </a:r>
          </a:p>
        </p:txBody>
      </p:sp>
      <p:sp>
        <p:nvSpPr>
          <p:cNvPr id="19" name="Marcador de texto 17">
            <a:extLst>
              <a:ext uri="{FF2B5EF4-FFF2-40B4-BE49-F238E27FC236}">
                <a16:creationId xmlns:a16="http://schemas.microsoft.com/office/drawing/2014/main" id="{5C05E3C7-9158-43D2-9CE3-55BE738A7CB5}"/>
              </a:ext>
            </a:extLst>
          </p:cNvPr>
          <p:cNvSpPr>
            <a:spLocks noGrp="1"/>
          </p:cNvSpPr>
          <p:nvPr>
            <p:ph type="body" sz="quarter" idx="16" hasCustomPrompt="1"/>
          </p:nvPr>
        </p:nvSpPr>
        <p:spPr>
          <a:xfrm>
            <a:off x="6129319" y="2142534"/>
            <a:ext cx="4735966" cy="3748087"/>
          </a:xfrm>
        </p:spPr>
        <p:txBody>
          <a:bodyPr rtlCol="0"/>
          <a:lstStyle>
            <a:lvl1pPr>
              <a:defRPr/>
            </a:lvl1pPr>
          </a:lstStyle>
          <a:p>
            <a:pPr lvl="0" rtl="0"/>
            <a:r>
              <a:rPr lang="es-ES" noProof="0"/>
              <a:t>Haga clic para agregar texto</a:t>
            </a:r>
          </a:p>
        </p:txBody>
      </p:sp>
      <p:sp>
        <p:nvSpPr>
          <p:cNvPr id="11" name="Marcador de pie de página 4">
            <a:extLst>
              <a:ext uri="{FF2B5EF4-FFF2-40B4-BE49-F238E27FC236}">
                <a16:creationId xmlns:a16="http://schemas.microsoft.com/office/drawing/2014/main" id="{539C1417-80EF-4E64-9656-5EEF1E94C4D9}"/>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12" name="Marcador de número de diapositiva 5">
            <a:extLst>
              <a:ext uri="{FF2B5EF4-FFF2-40B4-BE49-F238E27FC236}">
                <a16:creationId xmlns:a16="http://schemas.microsoft.com/office/drawing/2014/main" id="{523C6CB9-7FD6-4D73-82C8-320B10A2F3CA}"/>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4" name="Marcador de fecha 3">
            <a:extLst>
              <a:ext uri="{FF2B5EF4-FFF2-40B4-BE49-F238E27FC236}">
                <a16:creationId xmlns:a16="http://schemas.microsoft.com/office/drawing/2014/main" id="{57B47E85-DD05-4BF2-9AC7-35668D9BA751}"/>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15345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lumna de contenido 3">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117A3ED9-579C-4A5D-B4F3-340A9F2A2C1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7" name="Título 1">
            <a:extLst>
              <a:ext uri="{FF2B5EF4-FFF2-40B4-BE49-F238E27FC236}">
                <a16:creationId xmlns:a16="http://schemas.microsoft.com/office/drawing/2014/main" id="{FBEAF734-C04F-44B0-B015-EC5E97167254}"/>
              </a:ext>
            </a:extLst>
          </p:cNvPr>
          <p:cNvSpPr>
            <a:spLocks noGrp="1"/>
          </p:cNvSpPr>
          <p:nvPr>
            <p:ph type="title"/>
          </p:nvPr>
        </p:nvSpPr>
        <p:spPr>
          <a:xfrm>
            <a:off x="873706" y="609601"/>
            <a:ext cx="9810604" cy="422365"/>
          </a:xfrm>
        </p:spPr>
        <p:txBody>
          <a:bodyPr rtlCol="0"/>
          <a:lstStyle>
            <a:lvl1pPr algn="ctr">
              <a:defRPr/>
            </a:lvl1pPr>
          </a:lstStyle>
          <a:p>
            <a:pPr algn="ctr" rtl="0"/>
            <a:r>
              <a:rPr lang="es-ES" noProof="0"/>
              <a:t>Haga clic para modificar el estilo de título del patrón</a:t>
            </a:r>
          </a:p>
        </p:txBody>
      </p:sp>
      <p:sp>
        <p:nvSpPr>
          <p:cNvPr id="18" name="Marcador de texto 14">
            <a:extLst>
              <a:ext uri="{FF2B5EF4-FFF2-40B4-BE49-F238E27FC236}">
                <a16:creationId xmlns:a16="http://schemas.microsoft.com/office/drawing/2014/main" id="{A7DE670C-FEBB-43A3-903F-5D3C1665AEB6}"/>
              </a:ext>
            </a:extLst>
          </p:cNvPr>
          <p:cNvSpPr>
            <a:spLocks noGrp="1"/>
          </p:cNvSpPr>
          <p:nvPr>
            <p:ph type="body" sz="quarter" idx="13" hasCustomPrompt="1"/>
          </p:nvPr>
        </p:nvSpPr>
        <p:spPr>
          <a:xfrm>
            <a:off x="454758" y="1619250"/>
            <a:ext cx="3424321" cy="422365"/>
          </a:xfrm>
        </p:spPr>
        <p:txBody>
          <a:bodyPr rtlCol="0">
            <a:normAutofit/>
          </a:bodyPr>
          <a:lstStyle>
            <a:lvl1pPr marL="0" indent="0" algn="l">
              <a:buNone/>
              <a:defRPr sz="2400" b="0" i="0"/>
            </a:lvl1pPr>
          </a:lstStyle>
          <a:p>
            <a:pPr lvl="0" rtl="0"/>
            <a:r>
              <a:rPr lang="es-ES" noProof="0"/>
              <a:t>Haga clic para agregar un subtítulo aquí </a:t>
            </a:r>
          </a:p>
        </p:txBody>
      </p:sp>
      <p:sp>
        <p:nvSpPr>
          <p:cNvPr id="20" name="Marcador de texto 17">
            <a:extLst>
              <a:ext uri="{FF2B5EF4-FFF2-40B4-BE49-F238E27FC236}">
                <a16:creationId xmlns:a16="http://schemas.microsoft.com/office/drawing/2014/main" id="{2D4CFDE6-CB59-458A-8642-CB7F271A2051}"/>
              </a:ext>
            </a:extLst>
          </p:cNvPr>
          <p:cNvSpPr>
            <a:spLocks noGrp="1"/>
          </p:cNvSpPr>
          <p:nvPr>
            <p:ph type="body" sz="quarter" idx="15" hasCustomPrompt="1"/>
          </p:nvPr>
        </p:nvSpPr>
        <p:spPr>
          <a:xfrm>
            <a:off x="454550" y="2142535"/>
            <a:ext cx="3423973" cy="3748087"/>
          </a:xfrm>
        </p:spPr>
        <p:txBody>
          <a:bodyPr rtlCol="0"/>
          <a:lstStyle>
            <a:lvl1pPr>
              <a:defRPr/>
            </a:lvl1pPr>
          </a:lstStyle>
          <a:p>
            <a:pPr lvl="0" rtl="0"/>
            <a:r>
              <a:rPr lang="es-ES" noProof="0"/>
              <a:t>Haga clic para agregar texto</a:t>
            </a:r>
          </a:p>
        </p:txBody>
      </p:sp>
      <p:sp>
        <p:nvSpPr>
          <p:cNvPr id="19" name="Marcador de texto 14">
            <a:extLst>
              <a:ext uri="{FF2B5EF4-FFF2-40B4-BE49-F238E27FC236}">
                <a16:creationId xmlns:a16="http://schemas.microsoft.com/office/drawing/2014/main" id="{9BA9E954-2475-443B-9BDD-0835ED4F845C}"/>
              </a:ext>
            </a:extLst>
          </p:cNvPr>
          <p:cNvSpPr>
            <a:spLocks noGrp="1"/>
          </p:cNvSpPr>
          <p:nvPr>
            <p:ph type="body" sz="quarter" idx="14" hasCustomPrompt="1"/>
          </p:nvPr>
        </p:nvSpPr>
        <p:spPr>
          <a:xfrm>
            <a:off x="4115018" y="1619249"/>
            <a:ext cx="3424320" cy="422365"/>
          </a:xfrm>
        </p:spPr>
        <p:txBody>
          <a:bodyPr rtlCol="0">
            <a:normAutofit/>
          </a:bodyPr>
          <a:lstStyle>
            <a:lvl1pPr marL="0" indent="0" algn="l">
              <a:buNone/>
              <a:defRPr sz="2400" b="0"/>
            </a:lvl1pPr>
          </a:lstStyle>
          <a:p>
            <a:pPr lvl="0" rtl="0"/>
            <a:r>
              <a:rPr lang="es-ES" noProof="0"/>
              <a:t>Haga clic para agregar un subtítulo aquí </a:t>
            </a:r>
          </a:p>
        </p:txBody>
      </p:sp>
      <p:sp>
        <p:nvSpPr>
          <p:cNvPr id="21" name="Marcador de texto 17">
            <a:extLst>
              <a:ext uri="{FF2B5EF4-FFF2-40B4-BE49-F238E27FC236}">
                <a16:creationId xmlns:a16="http://schemas.microsoft.com/office/drawing/2014/main" id="{8DCA3A4B-8BE0-4372-9A95-C23F7388BC83}"/>
              </a:ext>
            </a:extLst>
          </p:cNvPr>
          <p:cNvSpPr>
            <a:spLocks noGrp="1"/>
          </p:cNvSpPr>
          <p:nvPr>
            <p:ph type="body" sz="quarter" idx="16" hasCustomPrompt="1"/>
          </p:nvPr>
        </p:nvSpPr>
        <p:spPr>
          <a:xfrm>
            <a:off x="4115497" y="2142534"/>
            <a:ext cx="3423973" cy="3748087"/>
          </a:xfrm>
        </p:spPr>
        <p:txBody>
          <a:bodyPr rtlCol="0"/>
          <a:lstStyle>
            <a:lvl1pPr>
              <a:defRPr/>
            </a:lvl1pPr>
          </a:lstStyle>
          <a:p>
            <a:pPr lvl="0" rtl="0"/>
            <a:r>
              <a:rPr lang="es-ES" noProof="0"/>
              <a:t>Haga clic para agregar texto</a:t>
            </a:r>
          </a:p>
        </p:txBody>
      </p:sp>
      <p:sp>
        <p:nvSpPr>
          <p:cNvPr id="24" name="Marcador de texto 14">
            <a:extLst>
              <a:ext uri="{FF2B5EF4-FFF2-40B4-BE49-F238E27FC236}">
                <a16:creationId xmlns:a16="http://schemas.microsoft.com/office/drawing/2014/main" id="{83814004-56EB-4A4E-AB1E-98855CE440F4}"/>
              </a:ext>
            </a:extLst>
          </p:cNvPr>
          <p:cNvSpPr>
            <a:spLocks noGrp="1"/>
          </p:cNvSpPr>
          <p:nvPr>
            <p:ph type="body" sz="quarter" idx="17" hasCustomPrompt="1"/>
          </p:nvPr>
        </p:nvSpPr>
        <p:spPr>
          <a:xfrm>
            <a:off x="7775277" y="1619249"/>
            <a:ext cx="3424320" cy="422365"/>
          </a:xfrm>
        </p:spPr>
        <p:txBody>
          <a:bodyPr rtlCol="0">
            <a:normAutofit/>
          </a:bodyPr>
          <a:lstStyle>
            <a:lvl1pPr marL="0" indent="0" algn="l">
              <a:buNone/>
              <a:defRPr sz="2400" b="0"/>
            </a:lvl1pPr>
          </a:lstStyle>
          <a:p>
            <a:pPr lvl="0" rtl="0"/>
            <a:r>
              <a:rPr lang="es-ES" noProof="0"/>
              <a:t>Haga clic para agregar un subtítulo aquí </a:t>
            </a:r>
          </a:p>
        </p:txBody>
      </p:sp>
      <p:sp>
        <p:nvSpPr>
          <p:cNvPr id="25" name="Marcador de texto 17">
            <a:extLst>
              <a:ext uri="{FF2B5EF4-FFF2-40B4-BE49-F238E27FC236}">
                <a16:creationId xmlns:a16="http://schemas.microsoft.com/office/drawing/2014/main" id="{0B306CC8-2ACB-4500-A7C7-453E36674B96}"/>
              </a:ext>
            </a:extLst>
          </p:cNvPr>
          <p:cNvSpPr>
            <a:spLocks noGrp="1"/>
          </p:cNvSpPr>
          <p:nvPr>
            <p:ph type="body" sz="quarter" idx="18" hasCustomPrompt="1"/>
          </p:nvPr>
        </p:nvSpPr>
        <p:spPr>
          <a:xfrm>
            <a:off x="7775756" y="2142534"/>
            <a:ext cx="3423973" cy="3748087"/>
          </a:xfrm>
        </p:spPr>
        <p:txBody>
          <a:bodyPr rtlCol="0"/>
          <a:lstStyle>
            <a:lvl1pPr>
              <a:defRPr/>
            </a:lvl1pPr>
          </a:lstStyle>
          <a:p>
            <a:pPr lvl="0" rtl="0"/>
            <a:r>
              <a:rPr lang="es-ES" noProof="0"/>
              <a:t>Haga clic para agregar texto</a:t>
            </a:r>
          </a:p>
        </p:txBody>
      </p:sp>
      <p:sp>
        <p:nvSpPr>
          <p:cNvPr id="9" name="Marcador de pie de página 4">
            <a:extLst>
              <a:ext uri="{FF2B5EF4-FFF2-40B4-BE49-F238E27FC236}">
                <a16:creationId xmlns:a16="http://schemas.microsoft.com/office/drawing/2014/main" id="{FAEEA5FB-A25B-4356-85A4-FF41A9F28587}"/>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10" name="Marcador de número de diapositiva 5">
            <a:extLst>
              <a:ext uri="{FF2B5EF4-FFF2-40B4-BE49-F238E27FC236}">
                <a16:creationId xmlns:a16="http://schemas.microsoft.com/office/drawing/2014/main" id="{747C945D-F288-4F1A-BB40-8FE634FE2D1C}"/>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2" name="Marcador de fecha 3">
            <a:extLst>
              <a:ext uri="{FF2B5EF4-FFF2-40B4-BE49-F238E27FC236}">
                <a16:creationId xmlns:a16="http://schemas.microsoft.com/office/drawing/2014/main" id="{C09D8AE7-A672-4CAA-9DBC-4EAAD377B0C0}"/>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707318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Resumen">
    <p:spTree>
      <p:nvGrpSpPr>
        <p:cNvPr id="1" name=""/>
        <p:cNvGrpSpPr/>
        <p:nvPr/>
      </p:nvGrpSpPr>
      <p:grpSpPr>
        <a:xfrm>
          <a:off x="0" y="0"/>
          <a:ext cx="0" cy="0"/>
          <a:chOff x="0" y="0"/>
          <a:chExt cx="0" cy="0"/>
        </a:xfrm>
      </p:grpSpPr>
      <p:sp>
        <p:nvSpPr>
          <p:cNvPr id="8" name="Título 3">
            <a:extLst>
              <a:ext uri="{FF2B5EF4-FFF2-40B4-BE49-F238E27FC236}">
                <a16:creationId xmlns:a16="http://schemas.microsoft.com/office/drawing/2014/main" id="{DDED3827-9034-4290-9283-5879482F34FF}"/>
              </a:ext>
            </a:extLst>
          </p:cNvPr>
          <p:cNvSpPr>
            <a:spLocks noGrp="1"/>
          </p:cNvSpPr>
          <p:nvPr>
            <p:ph type="title"/>
          </p:nvPr>
        </p:nvSpPr>
        <p:spPr>
          <a:xfrm>
            <a:off x="6095491" y="609601"/>
            <a:ext cx="5190969" cy="1216024"/>
          </a:xfrm>
        </p:spPr>
        <p:txBody>
          <a:bodyPr rtlCol="0">
            <a:normAutofit/>
          </a:bodyPr>
          <a:lstStyle/>
          <a:p>
            <a:pPr rtl="0"/>
            <a:r>
              <a:rPr lang="es-ES" noProof="0"/>
              <a:t>Haga clic para modificar el estilo de título del patrón</a:t>
            </a:r>
          </a:p>
        </p:txBody>
      </p:sp>
      <p:sp>
        <p:nvSpPr>
          <p:cNvPr id="9" name="Forma libre: Forma 8">
            <a:extLst>
              <a:ext uri="{FF2B5EF4-FFF2-40B4-BE49-F238E27FC236}">
                <a16:creationId xmlns:a16="http://schemas.microsoft.com/office/drawing/2014/main" id="{E9EAE860-AA99-4AA2-AF58-8DB185C79452}"/>
              </a:ext>
              <a:ext uri="{C183D7F6-B498-43B3-948B-1728B52AA6E4}">
                <adec:decorative xmlns:adec="http://schemas.microsoft.com/office/drawing/2017/decorative" val="1"/>
              </a:ext>
            </a:extLst>
          </p:cNvPr>
          <p:cNvSpPr/>
          <p:nvPr userDrawn="1"/>
        </p:nvSpPr>
        <p:spPr>
          <a:xfrm rot="10800000">
            <a:off x="-2" y="0"/>
            <a:ext cx="5462338" cy="6858000"/>
          </a:xfrm>
          <a:custGeom>
            <a:avLst/>
            <a:gdLst>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500474 w 7853120"/>
              <a:gd name="connsiteY137" fmla="*/ 198977 h 6858000"/>
              <a:gd name="connsiteX138" fmla="*/ 1494568 w 7853120"/>
              <a:gd name="connsiteY138" fmla="*/ 35011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15019 w 7853120"/>
              <a:gd name="connsiteY9" fmla="*/ 672134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35856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23355 w 7885837"/>
              <a:gd name="connsiteY13" fmla="*/ 64050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01978 w 7885837"/>
              <a:gd name="connsiteY13" fmla="*/ 64431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108539 w 7885837"/>
              <a:gd name="connsiteY10" fmla="*/ 66359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94186 w 7980023"/>
              <a:gd name="connsiteY7" fmla="*/ 6801423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62723 w 7980023"/>
              <a:gd name="connsiteY13" fmla="*/ 6453731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80023" h="6858000">
                <a:moveTo>
                  <a:pt x="1624340" y="0"/>
                </a:moveTo>
                <a:lnTo>
                  <a:pt x="7980023" y="0"/>
                </a:lnTo>
                <a:lnTo>
                  <a:pt x="7980023" y="6858000"/>
                </a:lnTo>
                <a:lnTo>
                  <a:pt x="0" y="6858000"/>
                </a:lnTo>
                <a:lnTo>
                  <a:pt x="132132" y="6806542"/>
                </a:lnTo>
                <a:lnTo>
                  <a:pt x="137847" y="6810337"/>
                </a:lnTo>
                <a:lnTo>
                  <a:pt x="89184" y="6811393"/>
                </a:lnTo>
                <a:lnTo>
                  <a:pt x="70391" y="6764316"/>
                </a:lnTo>
                <a:lnTo>
                  <a:pt x="151420" y="6763669"/>
                </a:lnTo>
                <a:lnTo>
                  <a:pt x="151423" y="6695947"/>
                </a:lnTo>
                <a:cubicBezTo>
                  <a:pt x="162004" y="6681098"/>
                  <a:pt x="198681" y="6645366"/>
                  <a:pt x="202725" y="6635929"/>
                </a:cubicBezTo>
                <a:cubicBezTo>
                  <a:pt x="201411" y="6623676"/>
                  <a:pt x="277638" y="6596764"/>
                  <a:pt x="277549" y="6583710"/>
                </a:cubicBezTo>
                <a:cubicBezTo>
                  <a:pt x="286413" y="6523616"/>
                  <a:pt x="251673" y="6579466"/>
                  <a:pt x="279539" y="6538422"/>
                </a:cubicBezTo>
                <a:cubicBezTo>
                  <a:pt x="293078" y="6504360"/>
                  <a:pt x="358272" y="6485885"/>
                  <a:pt x="362723" y="6453731"/>
                </a:cubicBezTo>
                <a:cubicBezTo>
                  <a:pt x="374413" y="6445360"/>
                  <a:pt x="413615" y="6374813"/>
                  <a:pt x="406890" y="6358897"/>
                </a:cubicBezTo>
                <a:cubicBezTo>
                  <a:pt x="419018" y="6336351"/>
                  <a:pt x="502005" y="6300227"/>
                  <a:pt x="512226" y="6282376"/>
                </a:cubicBezTo>
                <a:cubicBezTo>
                  <a:pt x="512445" y="6280426"/>
                  <a:pt x="391418" y="6247554"/>
                  <a:pt x="391637" y="6245603"/>
                </a:cubicBezTo>
                <a:cubicBezTo>
                  <a:pt x="392655" y="6242109"/>
                  <a:pt x="400234" y="6240246"/>
                  <a:pt x="402287" y="6231382"/>
                </a:cubicBezTo>
                <a:cubicBezTo>
                  <a:pt x="413935" y="6214200"/>
                  <a:pt x="426661" y="6166520"/>
                  <a:pt x="438736" y="6150483"/>
                </a:cubicBezTo>
                <a:cubicBezTo>
                  <a:pt x="440343" y="6145383"/>
                  <a:pt x="471207" y="6136064"/>
                  <a:pt x="474738" y="6135150"/>
                </a:cubicBezTo>
                <a:lnTo>
                  <a:pt x="476247" y="6135117"/>
                </a:lnTo>
                <a:lnTo>
                  <a:pt x="461881" y="6094992"/>
                </a:lnTo>
                <a:lnTo>
                  <a:pt x="485909" y="6094804"/>
                </a:lnTo>
                <a:cubicBezTo>
                  <a:pt x="486304" y="6086380"/>
                  <a:pt x="486698" y="6077956"/>
                  <a:pt x="487093" y="6069532"/>
                </a:cubicBezTo>
                <a:lnTo>
                  <a:pt x="489317" y="6057240"/>
                </a:lnTo>
                <a:lnTo>
                  <a:pt x="486626" y="6052194"/>
                </a:lnTo>
                <a:cubicBezTo>
                  <a:pt x="485564" y="6047615"/>
                  <a:pt x="486414" y="6042180"/>
                  <a:pt x="491590" y="6034848"/>
                </a:cubicBezTo>
                <a:lnTo>
                  <a:pt x="492850" y="6016934"/>
                </a:lnTo>
                <a:cubicBezTo>
                  <a:pt x="491858" y="6011232"/>
                  <a:pt x="521519" y="5947109"/>
                  <a:pt x="518320" y="5941839"/>
                </a:cubicBezTo>
                <a:cubicBezTo>
                  <a:pt x="527728" y="5892009"/>
                  <a:pt x="525427" y="5829177"/>
                  <a:pt x="541474" y="5769612"/>
                </a:cubicBezTo>
                <a:cubicBezTo>
                  <a:pt x="573345" y="5674859"/>
                  <a:pt x="616570" y="5546820"/>
                  <a:pt x="643760" y="5483024"/>
                </a:cubicBezTo>
                <a:cubicBezTo>
                  <a:pt x="687129" y="5465021"/>
                  <a:pt x="685969" y="5418016"/>
                  <a:pt x="704612" y="5386836"/>
                </a:cubicBezTo>
                <a:cubicBezTo>
                  <a:pt x="672573" y="5382571"/>
                  <a:pt x="736210" y="5353240"/>
                  <a:pt x="704722" y="5336094"/>
                </a:cubicBezTo>
                <a:cubicBezTo>
                  <a:pt x="709112" y="5330963"/>
                  <a:pt x="714358" y="5326534"/>
                  <a:pt x="719859" y="5322215"/>
                </a:cubicBezTo>
                <a:lnTo>
                  <a:pt x="722724" y="5319945"/>
                </a:lnTo>
                <a:lnTo>
                  <a:pt x="728625" y="5308206"/>
                </a:lnTo>
                <a:lnTo>
                  <a:pt x="737251" y="5308204"/>
                </a:lnTo>
                <a:lnTo>
                  <a:pt x="744068" y="5244688"/>
                </a:lnTo>
                <a:cubicBezTo>
                  <a:pt x="741754" y="5219841"/>
                  <a:pt x="736409" y="5193796"/>
                  <a:pt x="723007" y="5165945"/>
                </a:cubicBezTo>
                <a:cubicBezTo>
                  <a:pt x="714005" y="5153858"/>
                  <a:pt x="715978" y="5135166"/>
                  <a:pt x="727414" y="5124196"/>
                </a:cubicBezTo>
                <a:cubicBezTo>
                  <a:pt x="729382" y="5122308"/>
                  <a:pt x="731564" y="5120724"/>
                  <a:pt x="733886" y="5119497"/>
                </a:cubicBezTo>
                <a:cubicBezTo>
                  <a:pt x="713338" y="5084291"/>
                  <a:pt x="733062" y="5075230"/>
                  <a:pt x="717223" y="5056494"/>
                </a:cubicBezTo>
                <a:cubicBezTo>
                  <a:pt x="722653" y="5015230"/>
                  <a:pt x="752784" y="4991932"/>
                  <a:pt x="739127" y="4974868"/>
                </a:cubicBezTo>
                <a:cubicBezTo>
                  <a:pt x="747068" y="4955744"/>
                  <a:pt x="776644" y="4936770"/>
                  <a:pt x="763081" y="4914948"/>
                </a:cubicBezTo>
                <a:cubicBezTo>
                  <a:pt x="779099" y="4918788"/>
                  <a:pt x="759254" y="4888088"/>
                  <a:pt x="773305" y="4880631"/>
                </a:cubicBezTo>
                <a:cubicBezTo>
                  <a:pt x="778316" y="4859911"/>
                  <a:pt x="788730" y="4824114"/>
                  <a:pt x="793146" y="4790628"/>
                </a:cubicBezTo>
                <a:cubicBezTo>
                  <a:pt x="772519" y="4753454"/>
                  <a:pt x="815026" y="4709732"/>
                  <a:pt x="799802" y="4679718"/>
                </a:cubicBezTo>
                <a:lnTo>
                  <a:pt x="825430" y="4557310"/>
                </a:lnTo>
                <a:cubicBezTo>
                  <a:pt x="836009" y="4523413"/>
                  <a:pt x="802432" y="4537635"/>
                  <a:pt x="840410" y="4508412"/>
                </a:cubicBezTo>
                <a:cubicBezTo>
                  <a:pt x="833896" y="4445321"/>
                  <a:pt x="869756" y="4449367"/>
                  <a:pt x="845542" y="4391240"/>
                </a:cubicBezTo>
                <a:lnTo>
                  <a:pt x="852182" y="4174996"/>
                </a:lnTo>
                <a:cubicBezTo>
                  <a:pt x="862953" y="4139969"/>
                  <a:pt x="857292" y="4130009"/>
                  <a:pt x="863579" y="4078684"/>
                </a:cubicBezTo>
                <a:cubicBezTo>
                  <a:pt x="874385" y="4027210"/>
                  <a:pt x="856366" y="3979051"/>
                  <a:pt x="887954" y="3934323"/>
                </a:cubicBezTo>
                <a:cubicBezTo>
                  <a:pt x="883536" y="3930474"/>
                  <a:pt x="880313" y="3925995"/>
                  <a:pt x="877947" y="3921099"/>
                </a:cubicBezTo>
                <a:lnTo>
                  <a:pt x="873349" y="3906233"/>
                </a:lnTo>
                <a:lnTo>
                  <a:pt x="874786" y="3904422"/>
                </a:lnTo>
                <a:cubicBezTo>
                  <a:pt x="878047" y="3896214"/>
                  <a:pt x="877547" y="3891016"/>
                  <a:pt x="875386" y="3887163"/>
                </a:cubicBezTo>
                <a:lnTo>
                  <a:pt x="871518" y="3883366"/>
                </a:lnTo>
                <a:lnTo>
                  <a:pt x="865200" y="3808615"/>
                </a:lnTo>
                <a:lnTo>
                  <a:pt x="890414" y="3801218"/>
                </a:lnTo>
                <a:cubicBezTo>
                  <a:pt x="898964" y="3789082"/>
                  <a:pt x="908634" y="3753967"/>
                  <a:pt x="916505" y="3735794"/>
                </a:cubicBezTo>
                <a:cubicBezTo>
                  <a:pt x="915058" y="3723991"/>
                  <a:pt x="914130" y="3711671"/>
                  <a:pt x="913893" y="3699097"/>
                </a:cubicBezTo>
                <a:lnTo>
                  <a:pt x="914187" y="3691697"/>
                </a:lnTo>
                <a:lnTo>
                  <a:pt x="914531" y="3691546"/>
                </a:lnTo>
                <a:cubicBezTo>
                  <a:pt x="915319" y="3689926"/>
                  <a:pt x="915686" y="3687488"/>
                  <a:pt x="915517" y="3683730"/>
                </a:cubicBezTo>
                <a:lnTo>
                  <a:pt x="914724" y="3678210"/>
                </a:lnTo>
                <a:lnTo>
                  <a:pt x="961701" y="3622140"/>
                </a:lnTo>
                <a:cubicBezTo>
                  <a:pt x="975640" y="3587061"/>
                  <a:pt x="979994" y="3573862"/>
                  <a:pt x="1003428" y="3534890"/>
                </a:cubicBezTo>
                <a:cubicBezTo>
                  <a:pt x="1016574" y="3502088"/>
                  <a:pt x="1036805" y="3477721"/>
                  <a:pt x="1040894" y="3446748"/>
                </a:cubicBezTo>
                <a:cubicBezTo>
                  <a:pt x="1052479" y="3438695"/>
                  <a:pt x="1059489" y="3429320"/>
                  <a:pt x="1052591" y="3413985"/>
                </a:cubicBezTo>
                <a:cubicBezTo>
                  <a:pt x="1067970" y="3384791"/>
                  <a:pt x="1086321" y="3384396"/>
                  <a:pt x="1081677" y="3359338"/>
                </a:cubicBezTo>
                <a:cubicBezTo>
                  <a:pt x="1113360" y="3353444"/>
                  <a:pt x="1104181" y="3348054"/>
                  <a:pt x="1100102" y="3336636"/>
                </a:cubicBezTo>
                <a:cubicBezTo>
                  <a:pt x="1100079" y="3336171"/>
                  <a:pt x="1100055" y="3335707"/>
                  <a:pt x="1100032" y="3335242"/>
                </a:cubicBezTo>
                <a:lnTo>
                  <a:pt x="1104519" y="3334506"/>
                </a:lnTo>
                <a:lnTo>
                  <a:pt x="1108049" y="3330362"/>
                </a:lnTo>
                <a:lnTo>
                  <a:pt x="1112079" y="3316492"/>
                </a:lnTo>
                <a:lnTo>
                  <a:pt x="1112670" y="3310855"/>
                </a:lnTo>
                <a:cubicBezTo>
                  <a:pt x="1113422" y="3307128"/>
                  <a:pt x="1114364" y="3304853"/>
                  <a:pt x="1115504" y="3303502"/>
                </a:cubicBezTo>
                <a:lnTo>
                  <a:pt x="1115868" y="3303456"/>
                </a:lnTo>
                <a:lnTo>
                  <a:pt x="1117945" y="3296306"/>
                </a:lnTo>
                <a:cubicBezTo>
                  <a:pt x="1120779" y="3283935"/>
                  <a:pt x="1122897" y="3271607"/>
                  <a:pt x="1124395" y="3259631"/>
                </a:cubicBezTo>
                <a:cubicBezTo>
                  <a:pt x="1144329" y="3258025"/>
                  <a:pt x="1140070" y="3209319"/>
                  <a:pt x="1169437" y="3227829"/>
                </a:cubicBezTo>
                <a:cubicBezTo>
                  <a:pt x="1172377" y="3212096"/>
                  <a:pt x="1162844" y="3197427"/>
                  <a:pt x="1181330" y="3211605"/>
                </a:cubicBezTo>
                <a:cubicBezTo>
                  <a:pt x="1182880" y="3206694"/>
                  <a:pt x="1185735" y="3204534"/>
                  <a:pt x="1189252" y="3203657"/>
                </a:cubicBezTo>
                <a:lnTo>
                  <a:pt x="1190760" y="3203625"/>
                </a:lnTo>
                <a:lnTo>
                  <a:pt x="1199962" y="3164801"/>
                </a:lnTo>
                <a:cubicBezTo>
                  <a:pt x="1200264" y="3156687"/>
                  <a:pt x="1200565" y="3148573"/>
                  <a:pt x="1200867" y="3140459"/>
                </a:cubicBezTo>
                <a:lnTo>
                  <a:pt x="1202949" y="3128619"/>
                </a:lnTo>
                <a:lnTo>
                  <a:pt x="1200205" y="3123757"/>
                </a:lnTo>
                <a:cubicBezTo>
                  <a:pt x="1199091" y="3119348"/>
                  <a:pt x="1199880" y="3114114"/>
                  <a:pt x="1204970" y="3107053"/>
                </a:cubicBezTo>
                <a:lnTo>
                  <a:pt x="1206773" y="3105708"/>
                </a:lnTo>
                <a:cubicBezTo>
                  <a:pt x="1206525" y="3100405"/>
                  <a:pt x="1206276" y="3095101"/>
                  <a:pt x="1206028" y="3089798"/>
                </a:cubicBezTo>
                <a:cubicBezTo>
                  <a:pt x="1204975" y="3084307"/>
                  <a:pt x="1203006" y="3078968"/>
                  <a:pt x="1199753" y="3073892"/>
                </a:cubicBezTo>
                <a:cubicBezTo>
                  <a:pt x="1240588" y="3039515"/>
                  <a:pt x="1235210" y="2987050"/>
                  <a:pt x="1257977" y="2939902"/>
                </a:cubicBezTo>
                <a:cubicBezTo>
                  <a:pt x="1261623" y="2932662"/>
                  <a:pt x="1272171" y="2848651"/>
                  <a:pt x="1259084" y="2801843"/>
                </a:cubicBezTo>
                <a:cubicBezTo>
                  <a:pt x="1261710" y="2779194"/>
                  <a:pt x="1260063" y="2798580"/>
                  <a:pt x="1291951" y="2729696"/>
                </a:cubicBezTo>
                <a:cubicBezTo>
                  <a:pt x="1294720" y="2711201"/>
                  <a:pt x="1326484" y="2667348"/>
                  <a:pt x="1336103" y="2682866"/>
                </a:cubicBezTo>
                <a:cubicBezTo>
                  <a:pt x="1327276" y="2618810"/>
                  <a:pt x="1375294" y="2590047"/>
                  <a:pt x="1384457" y="2526390"/>
                </a:cubicBezTo>
                <a:cubicBezTo>
                  <a:pt x="1427584" y="2509077"/>
                  <a:pt x="1392282" y="2513023"/>
                  <a:pt x="1410558" y="2483002"/>
                </a:cubicBezTo>
                <a:cubicBezTo>
                  <a:pt x="1378504" y="2478874"/>
                  <a:pt x="1441751" y="2450659"/>
                  <a:pt x="1410103" y="2434127"/>
                </a:cubicBezTo>
                <a:cubicBezTo>
                  <a:pt x="1414431" y="2429186"/>
                  <a:pt x="1419622" y="2424923"/>
                  <a:pt x="1425070" y="2420768"/>
                </a:cubicBezTo>
                <a:lnTo>
                  <a:pt x="1427908" y="2418582"/>
                </a:lnTo>
                <a:lnTo>
                  <a:pt x="1433672" y="2407279"/>
                </a:lnTo>
                <a:lnTo>
                  <a:pt x="1442289" y="2407282"/>
                </a:lnTo>
                <a:lnTo>
                  <a:pt x="1455974" y="2392557"/>
                </a:lnTo>
                <a:cubicBezTo>
                  <a:pt x="1460018" y="2386551"/>
                  <a:pt x="1463107" y="2379509"/>
                  <a:pt x="1464630" y="2370864"/>
                </a:cubicBezTo>
                <a:lnTo>
                  <a:pt x="1522314" y="2202566"/>
                </a:lnTo>
                <a:cubicBezTo>
                  <a:pt x="1527106" y="2194430"/>
                  <a:pt x="1526489" y="2183277"/>
                  <a:pt x="1538623" y="2182184"/>
                </a:cubicBezTo>
                <a:cubicBezTo>
                  <a:pt x="1553760" y="2179059"/>
                  <a:pt x="1542407" y="2143133"/>
                  <a:pt x="1556663" y="2151646"/>
                </a:cubicBezTo>
                <a:lnTo>
                  <a:pt x="1600318" y="2025678"/>
                </a:lnTo>
                <a:lnTo>
                  <a:pt x="1608967" y="1908118"/>
                </a:lnTo>
                <a:lnTo>
                  <a:pt x="1618408" y="1721725"/>
                </a:lnTo>
                <a:cubicBezTo>
                  <a:pt x="1616185" y="1710244"/>
                  <a:pt x="1616662" y="1699865"/>
                  <a:pt x="1618819" y="1690229"/>
                </a:cubicBezTo>
                <a:lnTo>
                  <a:pt x="1628779" y="1664519"/>
                </a:lnTo>
                <a:lnTo>
                  <a:pt x="1639464" y="1659741"/>
                </a:lnTo>
                <a:lnTo>
                  <a:pt x="1641233" y="1642638"/>
                </a:lnTo>
                <a:lnTo>
                  <a:pt x="1643710" y="1638374"/>
                </a:lnTo>
                <a:cubicBezTo>
                  <a:pt x="1642186" y="1623558"/>
                  <a:pt x="1632070" y="1579162"/>
                  <a:pt x="1632084" y="1553747"/>
                </a:cubicBezTo>
                <a:cubicBezTo>
                  <a:pt x="1640456" y="1506669"/>
                  <a:pt x="1598558" y="1531113"/>
                  <a:pt x="1643796" y="1485881"/>
                </a:cubicBezTo>
                <a:cubicBezTo>
                  <a:pt x="1624858" y="1402479"/>
                  <a:pt x="1665635" y="1293819"/>
                  <a:pt x="1624197" y="1219904"/>
                </a:cubicBezTo>
                <a:cubicBezTo>
                  <a:pt x="1628256" y="1151825"/>
                  <a:pt x="1614523" y="1131365"/>
                  <a:pt x="1611125" y="1079200"/>
                </a:cubicBezTo>
                <a:cubicBezTo>
                  <a:pt x="1604986" y="1008575"/>
                  <a:pt x="1550313" y="937246"/>
                  <a:pt x="1603801" y="906926"/>
                </a:cubicBezTo>
                <a:lnTo>
                  <a:pt x="1596871" y="693671"/>
                </a:lnTo>
                <a:lnTo>
                  <a:pt x="1588375" y="674509"/>
                </a:lnTo>
                <a:lnTo>
                  <a:pt x="1589972" y="671854"/>
                </a:lnTo>
                <a:cubicBezTo>
                  <a:pt x="1592920" y="660342"/>
                  <a:pt x="1591406" y="653465"/>
                  <a:pt x="1587929" y="648655"/>
                </a:cubicBezTo>
                <a:lnTo>
                  <a:pt x="1582211" y="644194"/>
                </a:lnTo>
                <a:lnTo>
                  <a:pt x="1579157" y="628473"/>
                </a:lnTo>
                <a:lnTo>
                  <a:pt x="1561622" y="545150"/>
                </a:lnTo>
                <a:lnTo>
                  <a:pt x="1563476" y="544275"/>
                </a:lnTo>
                <a:cubicBezTo>
                  <a:pt x="1572747" y="526653"/>
                  <a:pt x="1579298" y="492024"/>
                  <a:pt x="1586685" y="466430"/>
                </a:cubicBezTo>
                <a:cubicBezTo>
                  <a:pt x="1582840" y="450867"/>
                  <a:pt x="1610171" y="407510"/>
                  <a:pt x="1607797" y="390714"/>
                </a:cubicBezTo>
                <a:cubicBezTo>
                  <a:pt x="1607521" y="387397"/>
                  <a:pt x="1607246" y="384081"/>
                  <a:pt x="1606970" y="380764"/>
                </a:cubicBezTo>
                <a:lnTo>
                  <a:pt x="1540890" y="399555"/>
                </a:lnTo>
                <a:cubicBezTo>
                  <a:pt x="1541661" y="397262"/>
                  <a:pt x="1541746" y="387588"/>
                  <a:pt x="1540905" y="382586"/>
                </a:cubicBezTo>
                <a:lnTo>
                  <a:pt x="1529454" y="305471"/>
                </a:lnTo>
                <a:lnTo>
                  <a:pt x="1571859" y="211274"/>
                </a:lnTo>
                <a:cubicBezTo>
                  <a:pt x="1577697" y="181775"/>
                  <a:pt x="1574034" y="164976"/>
                  <a:pt x="1579872" y="135477"/>
                </a:cubicBezTo>
                <a:cubicBezTo>
                  <a:pt x="1577903" y="80822"/>
                  <a:pt x="1629791" y="97694"/>
                  <a:pt x="1621471" y="35011"/>
                </a:cubicBezTo>
                <a:lnTo>
                  <a:pt x="162434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0" name="Forma libre: Forma 9">
            <a:extLst>
              <a:ext uri="{FF2B5EF4-FFF2-40B4-BE49-F238E27FC236}">
                <a16:creationId xmlns:a16="http://schemas.microsoft.com/office/drawing/2014/main" id="{FF861025-1719-42FD-BBEB-64F486BE0801}"/>
              </a:ext>
              <a:ext uri="{C183D7F6-B498-43B3-948B-1728B52AA6E4}">
                <adec:decorative xmlns:adec="http://schemas.microsoft.com/office/drawing/2017/decorative" val="1"/>
              </a:ext>
            </a:extLst>
          </p:cNvPr>
          <p:cNvSpPr/>
          <p:nvPr userDrawn="1"/>
        </p:nvSpPr>
        <p:spPr>
          <a:xfrm>
            <a:off x="526312" y="454550"/>
            <a:ext cx="5045148" cy="594360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1" name="Rectángulo 6">
            <a:extLst>
              <a:ext uri="{FF2B5EF4-FFF2-40B4-BE49-F238E27FC236}">
                <a16:creationId xmlns:a16="http://schemas.microsoft.com/office/drawing/2014/main" id="{FB5281A5-738F-4421-9D42-84CA9A8692F5}"/>
              </a:ext>
              <a:ext uri="{C183D7F6-B498-43B3-948B-1728B52AA6E4}">
                <adec:decorative xmlns:adec="http://schemas.microsoft.com/office/drawing/2017/decorative" val="1"/>
              </a:ext>
            </a:extLst>
          </p:cNvPr>
          <p:cNvSpPr/>
          <p:nvPr userDrawn="1"/>
        </p:nvSpPr>
        <p:spPr>
          <a:xfrm>
            <a:off x="2339455" y="186966"/>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5" name="Marcador de posición de imagen 20">
            <a:extLst>
              <a:ext uri="{FF2B5EF4-FFF2-40B4-BE49-F238E27FC236}">
                <a16:creationId xmlns:a16="http://schemas.microsoft.com/office/drawing/2014/main" id="{ACD4D9FC-DAB8-4FDD-928D-40EC8DF87FCB}"/>
              </a:ext>
            </a:extLst>
          </p:cNvPr>
          <p:cNvSpPr>
            <a:spLocks noGrp="1"/>
          </p:cNvSpPr>
          <p:nvPr>
            <p:ph type="pic" sz="quarter" idx="13" hasCustomPrompt="1"/>
          </p:nvPr>
        </p:nvSpPr>
        <p:spPr>
          <a:xfrm>
            <a:off x="801711" y="724530"/>
            <a:ext cx="2122242" cy="2599357"/>
          </a:xfrm>
        </p:spPr>
        <p:txBody>
          <a:bodyPr rtlCol="0"/>
          <a:lstStyle>
            <a:lvl1pPr marL="0" indent="0" algn="ctr">
              <a:buNone/>
              <a:defRPr/>
            </a:lvl1pPr>
          </a:lstStyle>
          <a:p>
            <a:pPr rtl="0"/>
            <a:r>
              <a:rPr lang="es-ES" noProof="0"/>
              <a:t>Haga clic para agregar foto</a:t>
            </a:r>
          </a:p>
        </p:txBody>
      </p:sp>
      <p:sp>
        <p:nvSpPr>
          <p:cNvPr id="26" name="Marcador de posición de imagen 20">
            <a:extLst>
              <a:ext uri="{FF2B5EF4-FFF2-40B4-BE49-F238E27FC236}">
                <a16:creationId xmlns:a16="http://schemas.microsoft.com/office/drawing/2014/main" id="{D9ABF72E-D2F2-4447-BF2A-6F05FE4FD6DA}"/>
              </a:ext>
            </a:extLst>
          </p:cNvPr>
          <p:cNvSpPr>
            <a:spLocks noGrp="1"/>
          </p:cNvSpPr>
          <p:nvPr>
            <p:ph type="pic" sz="quarter" idx="14" hasCustomPrompt="1"/>
          </p:nvPr>
        </p:nvSpPr>
        <p:spPr>
          <a:xfrm>
            <a:off x="3187309" y="724530"/>
            <a:ext cx="2122242" cy="2599357"/>
          </a:xfrm>
        </p:spPr>
        <p:txBody>
          <a:bodyPr rtlCol="0"/>
          <a:lstStyle>
            <a:lvl1pPr marL="0" indent="0" algn="ctr">
              <a:buNone/>
              <a:defRPr/>
            </a:lvl1pPr>
          </a:lstStyle>
          <a:p>
            <a:pPr rtl="0"/>
            <a:r>
              <a:rPr lang="es-ES" noProof="0"/>
              <a:t>Haga clic para agregar foto</a:t>
            </a:r>
          </a:p>
        </p:txBody>
      </p:sp>
      <p:sp>
        <p:nvSpPr>
          <p:cNvPr id="27" name="Marcador de posición de imagen 20">
            <a:extLst>
              <a:ext uri="{FF2B5EF4-FFF2-40B4-BE49-F238E27FC236}">
                <a16:creationId xmlns:a16="http://schemas.microsoft.com/office/drawing/2014/main" id="{2F0F37A1-4DF5-4621-9E37-D1CC2342A56F}"/>
              </a:ext>
            </a:extLst>
          </p:cNvPr>
          <p:cNvSpPr>
            <a:spLocks noGrp="1"/>
          </p:cNvSpPr>
          <p:nvPr>
            <p:ph type="pic" sz="quarter" idx="15" hasCustomPrompt="1"/>
          </p:nvPr>
        </p:nvSpPr>
        <p:spPr>
          <a:xfrm>
            <a:off x="801710" y="3593830"/>
            <a:ext cx="2122242" cy="2534378"/>
          </a:xfrm>
        </p:spPr>
        <p:txBody>
          <a:bodyPr rtlCol="0"/>
          <a:lstStyle>
            <a:lvl1pPr marL="0" indent="0" algn="ctr">
              <a:buNone/>
              <a:defRPr/>
            </a:lvl1pPr>
          </a:lstStyle>
          <a:p>
            <a:pPr rtl="0"/>
            <a:r>
              <a:rPr lang="es-ES" noProof="0"/>
              <a:t>Haga clic para agregar foto</a:t>
            </a:r>
          </a:p>
        </p:txBody>
      </p:sp>
      <p:sp>
        <p:nvSpPr>
          <p:cNvPr id="28" name="Marcador de posición de imagen 20">
            <a:extLst>
              <a:ext uri="{FF2B5EF4-FFF2-40B4-BE49-F238E27FC236}">
                <a16:creationId xmlns:a16="http://schemas.microsoft.com/office/drawing/2014/main" id="{8C685007-8C22-443A-BE57-85A48662482F}"/>
              </a:ext>
            </a:extLst>
          </p:cNvPr>
          <p:cNvSpPr>
            <a:spLocks noGrp="1"/>
          </p:cNvSpPr>
          <p:nvPr>
            <p:ph type="pic" sz="quarter" idx="16" hasCustomPrompt="1"/>
          </p:nvPr>
        </p:nvSpPr>
        <p:spPr>
          <a:xfrm>
            <a:off x="3182643" y="3593830"/>
            <a:ext cx="2122242" cy="2534378"/>
          </a:xfrm>
        </p:spPr>
        <p:txBody>
          <a:bodyPr rtlCol="0"/>
          <a:lstStyle>
            <a:lvl1pPr marL="0" indent="0" algn="ctr">
              <a:buNone/>
              <a:defRPr/>
            </a:lvl1pPr>
          </a:lstStyle>
          <a:p>
            <a:pPr rtl="0"/>
            <a:r>
              <a:rPr lang="es-ES" noProof="0"/>
              <a:t>Haga clic para agregar foto</a:t>
            </a:r>
          </a:p>
        </p:txBody>
      </p:sp>
      <p:sp>
        <p:nvSpPr>
          <p:cNvPr id="14" name="Marcador de contenido 5">
            <a:extLst>
              <a:ext uri="{FF2B5EF4-FFF2-40B4-BE49-F238E27FC236}">
                <a16:creationId xmlns:a16="http://schemas.microsoft.com/office/drawing/2014/main" id="{3494C765-0916-4EB3-A106-4EE989AD902D}"/>
              </a:ext>
            </a:extLst>
          </p:cNvPr>
          <p:cNvSpPr>
            <a:spLocks noGrp="1"/>
          </p:cNvSpPr>
          <p:nvPr>
            <p:ph idx="1"/>
          </p:nvPr>
        </p:nvSpPr>
        <p:spPr>
          <a:xfrm>
            <a:off x="6095999" y="2147355"/>
            <a:ext cx="5045149" cy="4107021"/>
          </a:xfrm>
        </p:spPr>
        <p:txBody>
          <a:bodyPr rtlCol="0"/>
          <a:lstStyle>
            <a:lvl1pPr marL="0" indent="0">
              <a:buNone/>
              <a:defRPr/>
            </a:lvl1pPr>
          </a:lstStyle>
          <a:p>
            <a:pPr lvl="0" rtl="0"/>
            <a:r>
              <a:rPr lang="es-ES" noProof="0"/>
              <a:t>Haga clic para modificar los estilos de texto del patrón</a:t>
            </a:r>
          </a:p>
        </p:txBody>
      </p:sp>
      <p:sp>
        <p:nvSpPr>
          <p:cNvPr id="15" name="Marcador de pie de página 17">
            <a:extLst>
              <a:ext uri="{FF2B5EF4-FFF2-40B4-BE49-F238E27FC236}">
                <a16:creationId xmlns:a16="http://schemas.microsoft.com/office/drawing/2014/main" id="{C51070D0-48FE-47F4-9654-246F3D4083EF}"/>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18" name="Marcador de número de diapositiva 18">
            <a:extLst>
              <a:ext uri="{FF2B5EF4-FFF2-40B4-BE49-F238E27FC236}">
                <a16:creationId xmlns:a16="http://schemas.microsoft.com/office/drawing/2014/main" id="{D705FA93-7DE4-4F91-BD9C-A7A25372DDBA}"/>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B9BEB33-D6AC-4C86-9A2A-0FA8A87193B2}"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9" name="Marcador de fecha 16">
            <a:extLst>
              <a:ext uri="{FF2B5EF4-FFF2-40B4-BE49-F238E27FC236}">
                <a16:creationId xmlns:a16="http://schemas.microsoft.com/office/drawing/2014/main" id="{C4F3A1D4-1535-400A-AC07-233D6F875A96}"/>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480288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ierre">
    <p:spTree>
      <p:nvGrpSpPr>
        <p:cNvPr id="1" name=""/>
        <p:cNvGrpSpPr/>
        <p:nvPr/>
      </p:nvGrpSpPr>
      <p:grpSpPr>
        <a:xfrm>
          <a:off x="0" y="0"/>
          <a:ext cx="0" cy="0"/>
          <a:chOff x="0" y="0"/>
          <a:chExt cx="0" cy="0"/>
        </a:xfrm>
      </p:grpSpPr>
      <p:sp>
        <p:nvSpPr>
          <p:cNvPr id="25" name="Forma libre: Forma 24">
            <a:extLst>
              <a:ext uri="{FF2B5EF4-FFF2-40B4-BE49-F238E27FC236}">
                <a16:creationId xmlns:a16="http://schemas.microsoft.com/office/drawing/2014/main" id="{76684E77-3328-431D-852A-A1C804D16D46}"/>
              </a:ext>
              <a:ext uri="{C183D7F6-B498-43B3-948B-1728B52AA6E4}">
                <adec:decorative xmlns:adec="http://schemas.microsoft.com/office/drawing/2017/decorative" val="1"/>
              </a:ext>
            </a:extLst>
          </p:cNvPr>
          <p:cNvSpPr/>
          <p:nvPr userDrawn="1"/>
        </p:nvSpPr>
        <p:spPr>
          <a:xfrm rot="19121972">
            <a:off x="-780426" y="-1149210"/>
            <a:ext cx="8356063" cy="11088571"/>
          </a:xfrm>
          <a:custGeom>
            <a:avLst/>
            <a:gdLst>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818449 w 8356063"/>
              <a:gd name="connsiteY123" fmla="*/ 7561859 h 11088571"/>
              <a:gd name="connsiteX124" fmla="*/ 6818449 w 8356063"/>
              <a:gd name="connsiteY124" fmla="*/ 8601534 h 11088571"/>
              <a:gd name="connsiteX125" fmla="*/ 6710538 w 8356063"/>
              <a:gd name="connsiteY125" fmla="*/ 8601534 h 11088571"/>
              <a:gd name="connsiteX126" fmla="*/ 6718259 w 8356063"/>
              <a:gd name="connsiteY126" fmla="*/ 8630244 h 11088571"/>
              <a:gd name="connsiteX127" fmla="*/ 6774653 w 8356063"/>
              <a:gd name="connsiteY127" fmla="*/ 8750271 h 11088571"/>
              <a:gd name="connsiteX128" fmla="*/ 6791102 w 8356063"/>
              <a:gd name="connsiteY128" fmla="*/ 8874277 h 11088571"/>
              <a:gd name="connsiteX129" fmla="*/ 6749840 w 8356063"/>
              <a:gd name="connsiteY129" fmla="*/ 9027677 h 11088571"/>
              <a:gd name="connsiteX130" fmla="*/ 6782551 w 8356063"/>
              <a:gd name="connsiteY130" fmla="*/ 9305160 h 11088571"/>
              <a:gd name="connsiteX131" fmla="*/ 6822558 w 8356063"/>
              <a:gd name="connsiteY131" fmla="*/ 9381799 h 11088571"/>
              <a:gd name="connsiteX132" fmla="*/ 6904583 w 8356063"/>
              <a:gd name="connsiteY132" fmla="*/ 9690906 h 11088571"/>
              <a:gd name="connsiteX133" fmla="*/ 6979504 w 8356063"/>
              <a:gd name="connsiteY133" fmla="*/ 9813607 h 11088571"/>
              <a:gd name="connsiteX134" fmla="*/ 6996966 w 8356063"/>
              <a:gd name="connsiteY134" fmla="*/ 9833017 h 11088571"/>
              <a:gd name="connsiteX135" fmla="*/ 7008802 w 8356063"/>
              <a:gd name="connsiteY135" fmla="*/ 9857707 h 11088571"/>
              <a:gd name="connsiteX136" fmla="*/ 7030988 w 8356063"/>
              <a:gd name="connsiteY136" fmla="*/ 9965361 h 11088571"/>
              <a:gd name="connsiteX137" fmla="*/ 7034231 w 8356063"/>
              <a:gd name="connsiteY137" fmla="*/ 10050875 h 11088571"/>
              <a:gd name="connsiteX138" fmla="*/ 7030221 w 8356063"/>
              <a:gd name="connsiteY138" fmla="*/ 10082725 h 11088571"/>
              <a:gd name="connsiteX139" fmla="*/ 7023828 w 8356063"/>
              <a:gd name="connsiteY139" fmla="*/ 10135993 h 11088571"/>
              <a:gd name="connsiteX140" fmla="*/ 7006346 w 8356063"/>
              <a:gd name="connsiteY140" fmla="*/ 10179503 h 11088571"/>
              <a:gd name="connsiteX141" fmla="*/ 7006032 w 8356063"/>
              <a:gd name="connsiteY141" fmla="*/ 10222580 h 11088571"/>
              <a:gd name="connsiteX142" fmla="*/ 7022387 w 8356063"/>
              <a:gd name="connsiteY142" fmla="*/ 10227810 h 11088571"/>
              <a:gd name="connsiteX143" fmla="*/ 7016719 w 8356063"/>
              <a:gd name="connsiteY143" fmla="*/ 10275442 h 11088571"/>
              <a:gd name="connsiteX144" fmla="*/ 7006319 w 8356063"/>
              <a:gd name="connsiteY144" fmla="*/ 10348220 h 11088571"/>
              <a:gd name="connsiteX145" fmla="*/ 7009149 w 8356063"/>
              <a:gd name="connsiteY145" fmla="*/ 10359098 h 11088571"/>
              <a:gd name="connsiteX146" fmla="*/ 6994973 w 8356063"/>
              <a:gd name="connsiteY146" fmla="*/ 10370490 h 11088571"/>
              <a:gd name="connsiteX147" fmla="*/ 6984719 w 8356063"/>
              <a:gd name="connsiteY147" fmla="*/ 10397278 h 11088571"/>
              <a:gd name="connsiteX148" fmla="*/ 6958822 w 8356063"/>
              <a:gd name="connsiteY148" fmla="*/ 10537951 h 11088571"/>
              <a:gd name="connsiteX149" fmla="*/ 6961280 w 8356063"/>
              <a:gd name="connsiteY149" fmla="*/ 10565026 h 11088571"/>
              <a:gd name="connsiteX150" fmla="*/ 6961883 w 8356063"/>
              <a:gd name="connsiteY150" fmla="*/ 10621345 h 11088571"/>
              <a:gd name="connsiteX151" fmla="*/ 6969420 w 8356063"/>
              <a:gd name="connsiteY151" fmla="*/ 10658847 h 11088571"/>
              <a:gd name="connsiteX152" fmla="*/ 6961243 w 8356063"/>
              <a:gd name="connsiteY152" fmla="*/ 10667121 h 11088571"/>
              <a:gd name="connsiteX153" fmla="*/ 6954751 w 8356063"/>
              <a:gd name="connsiteY153" fmla="*/ 10688604 h 11088571"/>
              <a:gd name="connsiteX154" fmla="*/ 6941940 w 8356063"/>
              <a:gd name="connsiteY154" fmla="*/ 10797948 h 11088571"/>
              <a:gd name="connsiteX155" fmla="*/ 6945141 w 8356063"/>
              <a:gd name="connsiteY155" fmla="*/ 10818072 h 11088571"/>
              <a:gd name="connsiteX156" fmla="*/ 6897807 w 8356063"/>
              <a:gd name="connsiteY156" fmla="*/ 10904998 h 11088571"/>
              <a:gd name="connsiteX157" fmla="*/ 6834058 w 8356063"/>
              <a:gd name="connsiteY157" fmla="*/ 11025845 h 11088571"/>
              <a:gd name="connsiteX158" fmla="*/ 6757195 w 8356063"/>
              <a:gd name="connsiteY158" fmla="*/ 11088571 h 11088571"/>
              <a:gd name="connsiteX159" fmla="*/ 0 w 8356063"/>
              <a:gd name="connsiteY159" fmla="*/ 5152133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818449 w 8356063"/>
              <a:gd name="connsiteY123" fmla="*/ 8601534 h 11088571"/>
              <a:gd name="connsiteX124" fmla="*/ 6710538 w 8356063"/>
              <a:gd name="connsiteY124" fmla="*/ 8601534 h 11088571"/>
              <a:gd name="connsiteX125" fmla="*/ 6718259 w 8356063"/>
              <a:gd name="connsiteY125" fmla="*/ 8630244 h 11088571"/>
              <a:gd name="connsiteX126" fmla="*/ 6774653 w 8356063"/>
              <a:gd name="connsiteY126" fmla="*/ 8750271 h 11088571"/>
              <a:gd name="connsiteX127" fmla="*/ 6791102 w 8356063"/>
              <a:gd name="connsiteY127" fmla="*/ 8874277 h 11088571"/>
              <a:gd name="connsiteX128" fmla="*/ 6749840 w 8356063"/>
              <a:gd name="connsiteY128" fmla="*/ 9027677 h 11088571"/>
              <a:gd name="connsiteX129" fmla="*/ 6782551 w 8356063"/>
              <a:gd name="connsiteY129" fmla="*/ 9305160 h 11088571"/>
              <a:gd name="connsiteX130" fmla="*/ 6822558 w 8356063"/>
              <a:gd name="connsiteY130" fmla="*/ 9381799 h 11088571"/>
              <a:gd name="connsiteX131" fmla="*/ 6904583 w 8356063"/>
              <a:gd name="connsiteY131" fmla="*/ 9690906 h 11088571"/>
              <a:gd name="connsiteX132" fmla="*/ 6979504 w 8356063"/>
              <a:gd name="connsiteY132" fmla="*/ 9813607 h 11088571"/>
              <a:gd name="connsiteX133" fmla="*/ 6996966 w 8356063"/>
              <a:gd name="connsiteY133" fmla="*/ 9833017 h 11088571"/>
              <a:gd name="connsiteX134" fmla="*/ 7008802 w 8356063"/>
              <a:gd name="connsiteY134" fmla="*/ 9857707 h 11088571"/>
              <a:gd name="connsiteX135" fmla="*/ 7030988 w 8356063"/>
              <a:gd name="connsiteY135" fmla="*/ 9965361 h 11088571"/>
              <a:gd name="connsiteX136" fmla="*/ 7034231 w 8356063"/>
              <a:gd name="connsiteY136" fmla="*/ 10050875 h 11088571"/>
              <a:gd name="connsiteX137" fmla="*/ 7030221 w 8356063"/>
              <a:gd name="connsiteY137" fmla="*/ 10082725 h 11088571"/>
              <a:gd name="connsiteX138" fmla="*/ 7023828 w 8356063"/>
              <a:gd name="connsiteY138" fmla="*/ 10135993 h 11088571"/>
              <a:gd name="connsiteX139" fmla="*/ 7006346 w 8356063"/>
              <a:gd name="connsiteY139" fmla="*/ 10179503 h 11088571"/>
              <a:gd name="connsiteX140" fmla="*/ 7006032 w 8356063"/>
              <a:gd name="connsiteY140" fmla="*/ 10222580 h 11088571"/>
              <a:gd name="connsiteX141" fmla="*/ 7022387 w 8356063"/>
              <a:gd name="connsiteY141" fmla="*/ 10227810 h 11088571"/>
              <a:gd name="connsiteX142" fmla="*/ 7016719 w 8356063"/>
              <a:gd name="connsiteY142" fmla="*/ 10275442 h 11088571"/>
              <a:gd name="connsiteX143" fmla="*/ 7006319 w 8356063"/>
              <a:gd name="connsiteY143" fmla="*/ 10348220 h 11088571"/>
              <a:gd name="connsiteX144" fmla="*/ 7009149 w 8356063"/>
              <a:gd name="connsiteY144" fmla="*/ 10359098 h 11088571"/>
              <a:gd name="connsiteX145" fmla="*/ 6994973 w 8356063"/>
              <a:gd name="connsiteY145" fmla="*/ 10370490 h 11088571"/>
              <a:gd name="connsiteX146" fmla="*/ 6984719 w 8356063"/>
              <a:gd name="connsiteY146" fmla="*/ 10397278 h 11088571"/>
              <a:gd name="connsiteX147" fmla="*/ 6958822 w 8356063"/>
              <a:gd name="connsiteY147" fmla="*/ 10537951 h 11088571"/>
              <a:gd name="connsiteX148" fmla="*/ 6961280 w 8356063"/>
              <a:gd name="connsiteY148" fmla="*/ 10565026 h 11088571"/>
              <a:gd name="connsiteX149" fmla="*/ 6961883 w 8356063"/>
              <a:gd name="connsiteY149" fmla="*/ 10621345 h 11088571"/>
              <a:gd name="connsiteX150" fmla="*/ 6969420 w 8356063"/>
              <a:gd name="connsiteY150" fmla="*/ 10658847 h 11088571"/>
              <a:gd name="connsiteX151" fmla="*/ 6961243 w 8356063"/>
              <a:gd name="connsiteY151" fmla="*/ 10667121 h 11088571"/>
              <a:gd name="connsiteX152" fmla="*/ 6954751 w 8356063"/>
              <a:gd name="connsiteY152" fmla="*/ 10688604 h 11088571"/>
              <a:gd name="connsiteX153" fmla="*/ 6941940 w 8356063"/>
              <a:gd name="connsiteY153" fmla="*/ 10797948 h 11088571"/>
              <a:gd name="connsiteX154" fmla="*/ 6945141 w 8356063"/>
              <a:gd name="connsiteY154" fmla="*/ 10818072 h 11088571"/>
              <a:gd name="connsiteX155" fmla="*/ 6897807 w 8356063"/>
              <a:gd name="connsiteY155" fmla="*/ 10904998 h 11088571"/>
              <a:gd name="connsiteX156" fmla="*/ 6834058 w 8356063"/>
              <a:gd name="connsiteY156" fmla="*/ 11025845 h 11088571"/>
              <a:gd name="connsiteX157" fmla="*/ 6757195 w 8356063"/>
              <a:gd name="connsiteY157" fmla="*/ 11088571 h 11088571"/>
              <a:gd name="connsiteX158" fmla="*/ 0 w 8356063"/>
              <a:gd name="connsiteY158" fmla="*/ 5152133 h 11088571"/>
              <a:gd name="connsiteX159" fmla="*/ 4526334 w 8356063"/>
              <a:gd name="connsiteY159"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710538 w 8356063"/>
              <a:gd name="connsiteY123" fmla="*/ 8601534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555535 w 8356063"/>
              <a:gd name="connsiteY122" fmla="*/ 7663006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555535 w 8356063"/>
              <a:gd name="connsiteY122" fmla="*/ 7663006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157110 w 8356063"/>
              <a:gd name="connsiteY105" fmla="*/ 6320298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91102 w 8356063"/>
              <a:gd name="connsiteY124" fmla="*/ 8874277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91102 w 8356063"/>
              <a:gd name="connsiteY124" fmla="*/ 8874277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84373 w 8356063"/>
              <a:gd name="connsiteY127" fmla="*/ 9313641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84373 w 8356063"/>
              <a:gd name="connsiteY127" fmla="*/ 9313641 h 11088571"/>
              <a:gd name="connsiteX128" fmla="*/ 6802351 w 8356063"/>
              <a:gd name="connsiteY128" fmla="*/ 9439574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802351 w 8356063"/>
              <a:gd name="connsiteY128" fmla="*/ 9439574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71210 w 8356063"/>
              <a:gd name="connsiteY143" fmla="*/ 1042578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96966 w 8356063"/>
              <a:gd name="connsiteY129" fmla="*/ 983301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41597 w 8356063"/>
              <a:gd name="connsiteY126" fmla="*/ 9194190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84041 w 8356063"/>
              <a:gd name="connsiteY129" fmla="*/ 9484436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84041 w 8356063"/>
              <a:gd name="connsiteY129" fmla="*/ 9484436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52367 w 8356063"/>
              <a:gd name="connsiteY129" fmla="*/ 9421998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52367 w 8356063"/>
              <a:gd name="connsiteY129" fmla="*/ 9421998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71993 w 8356063"/>
              <a:gd name="connsiteY129" fmla="*/ 9393092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8356063" h="11088571">
                <a:moveTo>
                  <a:pt x="4526334" y="0"/>
                </a:moveTo>
                <a:lnTo>
                  <a:pt x="8356063" y="3364555"/>
                </a:lnTo>
                <a:cubicBezTo>
                  <a:pt x="8303055" y="3395080"/>
                  <a:pt x="8312000" y="3433882"/>
                  <a:pt x="8289968" y="3468545"/>
                </a:cubicBezTo>
                <a:cubicBezTo>
                  <a:pt x="8289400" y="3475096"/>
                  <a:pt x="8289317" y="3480768"/>
                  <a:pt x="8289831" y="3484485"/>
                </a:cubicBezTo>
                <a:cubicBezTo>
                  <a:pt x="8301575" y="3524859"/>
                  <a:pt x="8262275" y="3569815"/>
                  <a:pt x="8270620" y="3602360"/>
                </a:cubicBezTo>
                <a:cubicBezTo>
                  <a:pt x="8270018" y="3611595"/>
                  <a:pt x="8268024" y="3619636"/>
                  <a:pt x="8265172" y="3626889"/>
                </a:cubicBezTo>
                <a:lnTo>
                  <a:pt x="8255109" y="3645719"/>
                </a:lnTo>
                <a:lnTo>
                  <a:pt x="8248082" y="3648125"/>
                </a:lnTo>
                <a:lnTo>
                  <a:pt x="8244223" y="3661252"/>
                </a:lnTo>
                <a:lnTo>
                  <a:pt x="8242070" y="3664274"/>
                </a:lnTo>
                <a:cubicBezTo>
                  <a:pt x="8237938" y="3670030"/>
                  <a:pt x="8234022" y="3675825"/>
                  <a:pt x="8230862" y="3682070"/>
                </a:cubicBezTo>
                <a:cubicBezTo>
                  <a:pt x="8257899" y="3690084"/>
                  <a:pt x="8208426" y="3736505"/>
                  <a:pt x="8234872" y="3731763"/>
                </a:cubicBezTo>
                <a:cubicBezTo>
                  <a:pt x="8222199" y="3767466"/>
                  <a:pt x="8250697" y="3753586"/>
                  <a:pt x="8216817" y="3783275"/>
                </a:cubicBezTo>
                <a:cubicBezTo>
                  <a:pt x="8214083" y="3850717"/>
                  <a:pt x="8206550" y="3937460"/>
                  <a:pt x="8195332" y="3974147"/>
                </a:cubicBezTo>
                <a:cubicBezTo>
                  <a:pt x="8201334" y="4003038"/>
                  <a:pt x="8176534" y="4007754"/>
                  <a:pt x="8175650" y="4027382"/>
                </a:cubicBezTo>
                <a:cubicBezTo>
                  <a:pt x="8155731" y="3992336"/>
                  <a:pt x="8120913" y="4051233"/>
                  <a:pt x="8135083" y="4099051"/>
                </a:cubicBezTo>
                <a:cubicBezTo>
                  <a:pt x="8162483" y="4119362"/>
                  <a:pt x="8149718" y="4218916"/>
                  <a:pt x="8144458" y="4240084"/>
                </a:cubicBezTo>
                <a:cubicBezTo>
                  <a:pt x="8129405" y="4294500"/>
                  <a:pt x="8137692" y="4346473"/>
                  <a:pt x="8106952" y="4392916"/>
                </a:cubicBezTo>
                <a:cubicBezTo>
                  <a:pt x="8109983" y="4397184"/>
                  <a:pt x="8111985" y="4402075"/>
                  <a:pt x="8113254" y="4407377"/>
                </a:cubicBezTo>
                <a:lnTo>
                  <a:pt x="8115047" y="4423384"/>
                </a:lnTo>
                <a:lnTo>
                  <a:pt x="8113676" y="4425263"/>
                </a:lnTo>
                <a:cubicBezTo>
                  <a:pt x="8110052" y="4433879"/>
                  <a:pt x="8109796" y="4439435"/>
                  <a:pt x="8111032" y="4443621"/>
                </a:cubicBezTo>
                <a:lnTo>
                  <a:pt x="8113632" y="4447809"/>
                </a:lnTo>
                <a:lnTo>
                  <a:pt x="8112816" y="4460459"/>
                </a:lnTo>
                <a:cubicBezTo>
                  <a:pt x="8113174" y="4468813"/>
                  <a:pt x="8113533" y="4477167"/>
                  <a:pt x="8113891" y="4485521"/>
                </a:cubicBezTo>
                <a:lnTo>
                  <a:pt x="8111575" y="4490076"/>
                </a:lnTo>
                <a:lnTo>
                  <a:pt x="8109277" y="4527664"/>
                </a:lnTo>
                <a:lnTo>
                  <a:pt x="8108050" y="4528119"/>
                </a:lnTo>
                <a:cubicBezTo>
                  <a:pt x="8105248" y="4529993"/>
                  <a:pt x="8103079" y="4532993"/>
                  <a:pt x="8102182" y="4538432"/>
                </a:cubicBezTo>
                <a:cubicBezTo>
                  <a:pt x="8086050" y="4529141"/>
                  <a:pt x="8094915" y="4541433"/>
                  <a:pt x="8093690" y="4558290"/>
                </a:cubicBezTo>
                <a:cubicBezTo>
                  <a:pt x="8068364" y="4547623"/>
                  <a:pt x="8075463" y="4596080"/>
                  <a:pt x="8059326" y="4603283"/>
                </a:cubicBezTo>
                <a:cubicBezTo>
                  <a:pt x="8058998" y="4615908"/>
                  <a:pt x="8058188" y="4629064"/>
                  <a:pt x="8056799" y="4642466"/>
                </a:cubicBezTo>
                <a:lnTo>
                  <a:pt x="8055636" y="4650334"/>
                </a:lnTo>
                <a:lnTo>
                  <a:pt x="8055344" y="4650484"/>
                </a:lnTo>
                <a:cubicBezTo>
                  <a:pt x="8054515" y="4652180"/>
                  <a:pt x="8053916" y="4654761"/>
                  <a:pt x="8053580" y="4658770"/>
                </a:cubicBezTo>
                <a:cubicBezTo>
                  <a:pt x="8053559" y="4660740"/>
                  <a:pt x="8053537" y="4662710"/>
                  <a:pt x="8053516" y="4664680"/>
                </a:cubicBezTo>
                <a:lnTo>
                  <a:pt x="8032914" y="4681132"/>
                </a:lnTo>
                <a:lnTo>
                  <a:pt x="8009112" y="4722617"/>
                </a:lnTo>
                <a:cubicBezTo>
                  <a:pt x="7993622" y="4759455"/>
                  <a:pt x="7967567" y="4771774"/>
                  <a:pt x="7964967" y="4813968"/>
                </a:cubicBezTo>
                <a:cubicBezTo>
                  <a:pt x="7950394" y="4848407"/>
                  <a:pt x="7931242" y="4873595"/>
                  <a:pt x="7924105" y="4906426"/>
                </a:cubicBezTo>
                <a:cubicBezTo>
                  <a:pt x="7913878" y="4914566"/>
                  <a:pt x="7907124" y="4924287"/>
                  <a:pt x="7910687" y="4940879"/>
                </a:cubicBezTo>
                <a:cubicBezTo>
                  <a:pt x="7894790" y="4971391"/>
                  <a:pt x="7880144" y="4971117"/>
                  <a:pt x="7880692" y="4997983"/>
                </a:cubicBezTo>
                <a:cubicBezTo>
                  <a:pt x="7854749" y="5003060"/>
                  <a:pt x="7861376" y="5009148"/>
                  <a:pt x="7863187" y="5021465"/>
                </a:cubicBezTo>
                <a:lnTo>
                  <a:pt x="7863067" y="5022953"/>
                </a:lnTo>
                <a:lnTo>
                  <a:pt x="7859404" y="5023566"/>
                </a:lnTo>
                <a:lnTo>
                  <a:pt x="7856078" y="5027845"/>
                </a:lnTo>
                <a:lnTo>
                  <a:pt x="7851131" y="5042466"/>
                </a:lnTo>
                <a:lnTo>
                  <a:pt x="7849953" y="5048447"/>
                </a:lnTo>
                <a:cubicBezTo>
                  <a:pt x="7848887" y="5052389"/>
                  <a:pt x="7847853" y="5054775"/>
                  <a:pt x="7846777" y="5056170"/>
                </a:cubicBezTo>
                <a:lnTo>
                  <a:pt x="7846482" y="5056208"/>
                </a:lnTo>
                <a:lnTo>
                  <a:pt x="7843931" y="5063745"/>
                </a:lnTo>
                <a:cubicBezTo>
                  <a:pt x="7840123" y="5076812"/>
                  <a:pt x="7836892" y="5089863"/>
                  <a:pt x="7834199" y="5102559"/>
                </a:cubicBezTo>
                <a:cubicBezTo>
                  <a:pt x="7818139" y="5103517"/>
                  <a:pt x="7815415" y="5155552"/>
                  <a:pt x="7794377" y="5134725"/>
                </a:cubicBezTo>
                <a:cubicBezTo>
                  <a:pt x="7790065" y="5151375"/>
                  <a:pt x="7795806" y="5167358"/>
                  <a:pt x="7782881" y="5151558"/>
                </a:cubicBezTo>
                <a:cubicBezTo>
                  <a:pt x="7781031" y="5156730"/>
                  <a:pt x="7778488" y="5158922"/>
                  <a:pt x="7775580" y="5159723"/>
                </a:cubicBezTo>
                <a:lnTo>
                  <a:pt x="7774377" y="5159700"/>
                </a:lnTo>
                <a:lnTo>
                  <a:pt x="7765158" y="5196988"/>
                </a:lnTo>
                <a:lnTo>
                  <a:pt x="7762184" y="5200701"/>
                </a:lnTo>
                <a:lnTo>
                  <a:pt x="7758413" y="5226592"/>
                </a:lnTo>
                <a:lnTo>
                  <a:pt x="7755270" y="5239122"/>
                </a:lnTo>
                <a:lnTo>
                  <a:pt x="7756842" y="5244407"/>
                </a:lnTo>
                <a:cubicBezTo>
                  <a:pt x="7757174" y="5249146"/>
                  <a:pt x="7755889" y="5254690"/>
                  <a:pt x="7750955" y="5262017"/>
                </a:cubicBezTo>
                <a:lnTo>
                  <a:pt x="7749353" y="5263381"/>
                </a:lnTo>
                <a:lnTo>
                  <a:pt x="7747948" y="5280355"/>
                </a:lnTo>
                <a:cubicBezTo>
                  <a:pt x="7748095" y="5286243"/>
                  <a:pt x="7748992" y="5292002"/>
                  <a:pt x="7750944" y="5297535"/>
                </a:cubicBezTo>
                <a:cubicBezTo>
                  <a:pt x="7714145" y="5332602"/>
                  <a:pt x="7711838" y="5388684"/>
                  <a:pt x="7687811" y="5438038"/>
                </a:cubicBezTo>
                <a:cubicBezTo>
                  <a:pt x="7660645" y="5440301"/>
                  <a:pt x="7652121" y="5504170"/>
                  <a:pt x="7658457" y="5549229"/>
                </a:cubicBezTo>
                <a:lnTo>
                  <a:pt x="7668135" y="5580314"/>
                </a:lnTo>
                <a:lnTo>
                  <a:pt x="7666267" y="5584947"/>
                </a:lnTo>
                <a:lnTo>
                  <a:pt x="7660190" y="5584780"/>
                </a:lnTo>
                <a:cubicBezTo>
                  <a:pt x="7657715" y="5587018"/>
                  <a:pt x="7655842" y="5591316"/>
                  <a:pt x="7654390" y="5596873"/>
                </a:cubicBezTo>
                <a:lnTo>
                  <a:pt x="7652276" y="5614256"/>
                </a:lnTo>
                <a:lnTo>
                  <a:pt x="7644533" y="5628338"/>
                </a:lnTo>
                <a:lnTo>
                  <a:pt x="7623924" y="5659453"/>
                </a:lnTo>
                <a:lnTo>
                  <a:pt x="7620970" y="5670583"/>
                </a:lnTo>
                <a:lnTo>
                  <a:pt x="7614472" y="5680853"/>
                </a:lnTo>
                <a:lnTo>
                  <a:pt x="7611151" y="5681035"/>
                </a:lnTo>
                <a:cubicBezTo>
                  <a:pt x="7608455" y="5679880"/>
                  <a:pt x="7606172" y="5677323"/>
                  <a:pt x="7604745" y="5673100"/>
                </a:cubicBezTo>
                <a:lnTo>
                  <a:pt x="7598508" y="5707792"/>
                </a:lnTo>
                <a:lnTo>
                  <a:pt x="7588132" y="5731832"/>
                </a:lnTo>
                <a:cubicBezTo>
                  <a:pt x="7585724" y="5738566"/>
                  <a:pt x="7582585" y="5744203"/>
                  <a:pt x="7579010" y="5749130"/>
                </a:cubicBezTo>
                <a:lnTo>
                  <a:pt x="7567846" y="5761514"/>
                </a:lnTo>
                <a:lnTo>
                  <a:pt x="7562360" y="5762220"/>
                </a:lnTo>
                <a:lnTo>
                  <a:pt x="7556811" y="5771335"/>
                </a:lnTo>
                <a:lnTo>
                  <a:pt x="7554640" y="5773241"/>
                </a:lnTo>
                <a:cubicBezTo>
                  <a:pt x="7550479" y="5776868"/>
                  <a:pt x="7546465" y="5780555"/>
                  <a:pt x="7542887" y="5784687"/>
                </a:cubicBezTo>
                <a:cubicBezTo>
                  <a:pt x="7560283" y="5794721"/>
                  <a:pt x="7515323" y="5821499"/>
                  <a:pt x="7535042" y="5822014"/>
                </a:cubicBezTo>
                <a:cubicBezTo>
                  <a:pt x="7530882" y="5828129"/>
                  <a:pt x="7529209" y="5832346"/>
                  <a:pt x="7528564" y="5835491"/>
                </a:cubicBezTo>
                <a:cubicBezTo>
                  <a:pt x="7528463" y="5837834"/>
                  <a:pt x="7528363" y="5840177"/>
                  <a:pt x="7528262" y="5842520"/>
                </a:cubicBezTo>
                <a:lnTo>
                  <a:pt x="7524672" y="5848636"/>
                </a:lnTo>
                <a:lnTo>
                  <a:pt x="7511201" y="5857337"/>
                </a:lnTo>
                <a:cubicBezTo>
                  <a:pt x="7502987" y="5882046"/>
                  <a:pt x="7487211" y="5907545"/>
                  <a:pt x="7472860" y="5932895"/>
                </a:cubicBezTo>
                <a:lnTo>
                  <a:pt x="7455737" y="5966371"/>
                </a:lnTo>
                <a:lnTo>
                  <a:pt x="7441118" y="5983776"/>
                </a:lnTo>
                <a:lnTo>
                  <a:pt x="7422136" y="6006029"/>
                </a:lnTo>
                <a:lnTo>
                  <a:pt x="7415242" y="6014193"/>
                </a:lnTo>
                <a:lnTo>
                  <a:pt x="7413713" y="6011261"/>
                </a:lnTo>
                <a:cubicBezTo>
                  <a:pt x="7411057" y="6009236"/>
                  <a:pt x="7409296" y="6014607"/>
                  <a:pt x="7407657" y="6023093"/>
                </a:cubicBezTo>
                <a:cubicBezTo>
                  <a:pt x="7407651" y="6023128"/>
                  <a:pt x="7407644" y="6023163"/>
                  <a:pt x="7407638" y="6023198"/>
                </a:cubicBezTo>
                <a:lnTo>
                  <a:pt x="7405595" y="6025617"/>
                </a:lnTo>
                <a:cubicBezTo>
                  <a:pt x="7391835" y="6035947"/>
                  <a:pt x="7360910" y="6059966"/>
                  <a:pt x="7359074" y="6082195"/>
                </a:cubicBezTo>
                <a:cubicBezTo>
                  <a:pt x="7351042" y="6071991"/>
                  <a:pt x="7348930" y="6103616"/>
                  <a:pt x="7336852" y="6102590"/>
                </a:cubicBezTo>
                <a:cubicBezTo>
                  <a:pt x="7327578" y="6100630"/>
                  <a:pt x="7324777" y="6109768"/>
                  <a:pt x="7318867" y="6115205"/>
                </a:cubicBezTo>
                <a:cubicBezTo>
                  <a:pt x="7308091" y="6116440"/>
                  <a:pt x="7277286" y="6181399"/>
                  <a:pt x="7273790" y="6193687"/>
                </a:cubicBezTo>
                <a:lnTo>
                  <a:pt x="7163624" y="6304854"/>
                </a:lnTo>
                <a:cubicBezTo>
                  <a:pt x="7141377" y="6324779"/>
                  <a:pt x="7159494" y="6340152"/>
                  <a:pt x="7122624" y="6344013"/>
                </a:cubicBezTo>
                <a:cubicBezTo>
                  <a:pt x="7097280" y="6393191"/>
                  <a:pt x="7053036" y="6438445"/>
                  <a:pt x="7040846" y="6492157"/>
                </a:cubicBezTo>
                <a:cubicBezTo>
                  <a:pt x="7005173" y="6542788"/>
                  <a:pt x="6950026" y="6611349"/>
                  <a:pt x="6916976" y="6654368"/>
                </a:cubicBezTo>
                <a:lnTo>
                  <a:pt x="6822405" y="6769489"/>
                </a:lnTo>
                <a:lnTo>
                  <a:pt x="6820682" y="6770153"/>
                </a:lnTo>
                <a:cubicBezTo>
                  <a:pt x="6814865" y="6774656"/>
                  <a:pt x="6801315" y="6791715"/>
                  <a:pt x="6800846" y="6795532"/>
                </a:cubicBezTo>
                <a:lnTo>
                  <a:pt x="6780881" y="6844365"/>
                </a:lnTo>
                <a:lnTo>
                  <a:pt x="6771446" y="6859283"/>
                </a:lnTo>
                <a:cubicBezTo>
                  <a:pt x="6771167" y="6877980"/>
                  <a:pt x="6770887" y="6896678"/>
                  <a:pt x="6770608" y="6915375"/>
                </a:cubicBezTo>
                <a:cubicBezTo>
                  <a:pt x="6767981" y="6938891"/>
                  <a:pt x="6771379" y="6963165"/>
                  <a:pt x="6765891" y="6983100"/>
                </a:cubicBezTo>
                <a:cubicBezTo>
                  <a:pt x="6751093" y="7054616"/>
                  <a:pt x="6785811" y="7067619"/>
                  <a:pt x="6776798" y="7102610"/>
                </a:cubicBezTo>
                <a:cubicBezTo>
                  <a:pt x="6772465" y="7124753"/>
                  <a:pt x="6756272" y="7184791"/>
                  <a:pt x="6756252" y="7196536"/>
                </a:cubicBezTo>
                <a:cubicBezTo>
                  <a:pt x="6741979" y="7223615"/>
                  <a:pt x="6707904" y="7247824"/>
                  <a:pt x="6688476" y="7299947"/>
                </a:cubicBezTo>
                <a:cubicBezTo>
                  <a:pt x="6678415" y="7355056"/>
                  <a:pt x="6634663" y="7464820"/>
                  <a:pt x="6626875" y="7510098"/>
                </a:cubicBezTo>
                <a:cubicBezTo>
                  <a:pt x="6627425" y="7519110"/>
                  <a:pt x="6618728" y="7571571"/>
                  <a:pt x="6618676" y="7582454"/>
                </a:cubicBezTo>
                <a:lnTo>
                  <a:pt x="6522906" y="7755150"/>
                </a:lnTo>
                <a:cubicBezTo>
                  <a:pt x="6466158" y="7886690"/>
                  <a:pt x="6513760" y="7832803"/>
                  <a:pt x="6504327" y="7999871"/>
                </a:cubicBezTo>
                <a:cubicBezTo>
                  <a:pt x="6505059" y="8226862"/>
                  <a:pt x="6674329" y="8590311"/>
                  <a:pt x="6738004" y="8745656"/>
                </a:cubicBezTo>
                <a:cubicBezTo>
                  <a:pt x="6759417" y="8798995"/>
                  <a:pt x="6777330" y="8806981"/>
                  <a:pt x="6780585" y="8842009"/>
                </a:cubicBezTo>
                <a:cubicBezTo>
                  <a:pt x="6785134" y="8871053"/>
                  <a:pt x="6770115" y="8903722"/>
                  <a:pt x="6775523" y="8918275"/>
                </a:cubicBezTo>
                <a:cubicBezTo>
                  <a:pt x="6769288" y="8957146"/>
                  <a:pt x="6764777" y="8927355"/>
                  <a:pt x="6763351" y="8999167"/>
                </a:cubicBezTo>
                <a:cubicBezTo>
                  <a:pt x="6775624" y="9071182"/>
                  <a:pt x="6742022" y="9069996"/>
                  <a:pt x="6752735" y="9128984"/>
                </a:cubicBezTo>
                <a:cubicBezTo>
                  <a:pt x="6762519" y="9150895"/>
                  <a:pt x="6739467" y="9162215"/>
                  <a:pt x="6769952" y="9185602"/>
                </a:cubicBezTo>
                <a:cubicBezTo>
                  <a:pt x="6782211" y="9272204"/>
                  <a:pt x="6744884" y="9205438"/>
                  <a:pt x="6775302" y="9306210"/>
                </a:cubicBezTo>
                <a:cubicBezTo>
                  <a:pt x="6778487" y="9345214"/>
                  <a:pt x="6739922" y="9343724"/>
                  <a:pt x="6771993" y="9393092"/>
                </a:cubicBezTo>
                <a:lnTo>
                  <a:pt x="7008802" y="9857707"/>
                </a:lnTo>
                <a:cubicBezTo>
                  <a:pt x="7022013" y="9893993"/>
                  <a:pt x="7024800" y="9931110"/>
                  <a:pt x="7030988" y="9965361"/>
                </a:cubicBezTo>
                <a:cubicBezTo>
                  <a:pt x="7037473" y="10017929"/>
                  <a:pt x="7005819" y="9991696"/>
                  <a:pt x="7034231" y="10050875"/>
                </a:cubicBezTo>
                <a:cubicBezTo>
                  <a:pt x="7024456" y="10061289"/>
                  <a:pt x="7024480" y="10069937"/>
                  <a:pt x="7030221" y="10082725"/>
                </a:cubicBezTo>
                <a:cubicBezTo>
                  <a:pt x="7032609" y="10108506"/>
                  <a:pt x="7006817" y="10114502"/>
                  <a:pt x="7023828" y="10135993"/>
                </a:cubicBezTo>
                <a:cubicBezTo>
                  <a:pt x="7009753" y="10135575"/>
                  <a:pt x="7021395" y="10187072"/>
                  <a:pt x="7006346" y="10179503"/>
                </a:cubicBezTo>
                <a:cubicBezTo>
                  <a:pt x="6994778" y="10200384"/>
                  <a:pt x="7015963" y="10202331"/>
                  <a:pt x="7006032" y="10222580"/>
                </a:cubicBezTo>
                <a:cubicBezTo>
                  <a:pt x="7004600" y="10242379"/>
                  <a:pt x="7020135" y="10207086"/>
                  <a:pt x="7022387" y="10227810"/>
                </a:cubicBezTo>
                <a:cubicBezTo>
                  <a:pt x="7022627" y="10253709"/>
                  <a:pt x="7047921" y="10245795"/>
                  <a:pt x="7016719" y="10275442"/>
                </a:cubicBezTo>
                <a:cubicBezTo>
                  <a:pt x="7025983" y="10299752"/>
                  <a:pt x="7011751" y="10309423"/>
                  <a:pt x="7006319" y="10348220"/>
                </a:cubicBezTo>
                <a:lnTo>
                  <a:pt x="7009149" y="10359098"/>
                </a:lnTo>
                <a:lnTo>
                  <a:pt x="6994973" y="10370490"/>
                </a:lnTo>
                <a:cubicBezTo>
                  <a:pt x="6988990" y="10377090"/>
                  <a:pt x="6971218" y="10413909"/>
                  <a:pt x="6971210" y="10425788"/>
                </a:cubicBezTo>
                <a:cubicBezTo>
                  <a:pt x="6965186" y="10453697"/>
                  <a:pt x="6962728" y="10509993"/>
                  <a:pt x="6958822" y="10537951"/>
                </a:cubicBezTo>
                <a:cubicBezTo>
                  <a:pt x="6960326" y="10545321"/>
                  <a:pt x="6970976" y="10562028"/>
                  <a:pt x="6961280" y="10565026"/>
                </a:cubicBezTo>
                <a:cubicBezTo>
                  <a:pt x="6959807" y="10584208"/>
                  <a:pt x="6960023" y="10603132"/>
                  <a:pt x="6961883" y="10621345"/>
                </a:cubicBezTo>
                <a:lnTo>
                  <a:pt x="6969420" y="10658847"/>
                </a:lnTo>
                <a:lnTo>
                  <a:pt x="6961243" y="10667121"/>
                </a:lnTo>
                <a:cubicBezTo>
                  <a:pt x="6957010" y="10672840"/>
                  <a:pt x="6954171" y="10679639"/>
                  <a:pt x="6954751" y="10688604"/>
                </a:cubicBezTo>
                <a:cubicBezTo>
                  <a:pt x="6951534" y="10710409"/>
                  <a:pt x="6943540" y="10776370"/>
                  <a:pt x="6941940" y="10797948"/>
                </a:cubicBezTo>
                <a:cubicBezTo>
                  <a:pt x="6943446" y="10803324"/>
                  <a:pt x="6952376" y="10814607"/>
                  <a:pt x="6945141" y="10818072"/>
                </a:cubicBezTo>
                <a:lnTo>
                  <a:pt x="6897807" y="10904998"/>
                </a:lnTo>
                <a:cubicBezTo>
                  <a:pt x="6894235" y="10913784"/>
                  <a:pt x="6829963" y="11016942"/>
                  <a:pt x="6834058" y="11025845"/>
                </a:cubicBezTo>
                <a:lnTo>
                  <a:pt x="6757195" y="11088571"/>
                </a:lnTo>
                <a:lnTo>
                  <a:pt x="0" y="5152133"/>
                </a:lnTo>
                <a:lnTo>
                  <a:pt x="4526334"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6" name="Título 1">
            <a:extLst>
              <a:ext uri="{FF2B5EF4-FFF2-40B4-BE49-F238E27FC236}">
                <a16:creationId xmlns:a16="http://schemas.microsoft.com/office/drawing/2014/main" id="{8ED1D475-3787-4EAC-9EED-2006C7D7158C}"/>
              </a:ext>
            </a:extLst>
          </p:cNvPr>
          <p:cNvSpPr>
            <a:spLocks noGrp="1"/>
          </p:cNvSpPr>
          <p:nvPr>
            <p:ph type="ctrTitle"/>
          </p:nvPr>
        </p:nvSpPr>
        <p:spPr>
          <a:xfrm>
            <a:off x="677509" y="842564"/>
            <a:ext cx="4930565" cy="2959100"/>
          </a:xfrm>
        </p:spPr>
        <p:txBody>
          <a:bodyPr rtlCol="0" anchor="b"/>
          <a:lstStyle/>
          <a:p>
            <a:pPr rtl="0"/>
            <a:r>
              <a:rPr lang="es-ES" noProof="0"/>
              <a:t>Haga clic para modificar el estilo de título del patrón</a:t>
            </a:r>
          </a:p>
        </p:txBody>
      </p:sp>
      <p:sp>
        <p:nvSpPr>
          <p:cNvPr id="27" name="Subtítulo 2">
            <a:extLst>
              <a:ext uri="{FF2B5EF4-FFF2-40B4-BE49-F238E27FC236}">
                <a16:creationId xmlns:a16="http://schemas.microsoft.com/office/drawing/2014/main" id="{144AC1F0-193E-45D6-8BC0-0E0A6FA202E7}"/>
              </a:ext>
            </a:extLst>
          </p:cNvPr>
          <p:cNvSpPr>
            <a:spLocks noGrp="1"/>
          </p:cNvSpPr>
          <p:nvPr>
            <p:ph type="subTitle" idx="1"/>
          </p:nvPr>
        </p:nvSpPr>
        <p:spPr>
          <a:xfrm>
            <a:off x="1138009" y="4149002"/>
            <a:ext cx="4015310" cy="1709103"/>
          </a:xfrm>
        </p:spPr>
        <p:txBody>
          <a:bodyPr rtlCol="0" anchor="t">
            <a:normAutofit/>
          </a:bodyPr>
          <a:lstStyle>
            <a:lvl1pPr marL="0" indent="0">
              <a:buNone/>
              <a:defRPr sz="2400"/>
            </a:lvl1pPr>
          </a:lstStyle>
          <a:p>
            <a:pPr rtl="0"/>
            <a:r>
              <a:rPr lang="es-ES" noProof="0"/>
              <a:t>Haga clic para modificar el estilo de subtítulo del patrón</a:t>
            </a:r>
          </a:p>
        </p:txBody>
      </p:sp>
      <p:sp>
        <p:nvSpPr>
          <p:cNvPr id="28" name="Forma libre: Forma 27">
            <a:extLst>
              <a:ext uri="{FF2B5EF4-FFF2-40B4-BE49-F238E27FC236}">
                <a16:creationId xmlns:a16="http://schemas.microsoft.com/office/drawing/2014/main" id="{F287D1F6-3C98-4785-AFFB-263FF25C2207}"/>
              </a:ext>
              <a:ext uri="{C183D7F6-B498-43B3-948B-1728B52AA6E4}">
                <adec:decorative xmlns:adec="http://schemas.microsoft.com/office/drawing/2017/decorative" val="1"/>
              </a:ext>
            </a:extLst>
          </p:cNvPr>
          <p:cNvSpPr/>
          <p:nvPr userDrawn="1"/>
        </p:nvSpPr>
        <p:spPr>
          <a:xfrm>
            <a:off x="7877083" y="905430"/>
            <a:ext cx="3359346" cy="504714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30" name="Forma libre: Forma 29">
            <a:extLst>
              <a:ext uri="{FF2B5EF4-FFF2-40B4-BE49-F238E27FC236}">
                <a16:creationId xmlns:a16="http://schemas.microsoft.com/office/drawing/2014/main" id="{65D28F67-7F21-4807-914E-010CAC283124}"/>
              </a:ext>
              <a:ext uri="{C183D7F6-B498-43B3-948B-1728B52AA6E4}">
                <adec:decorative xmlns:adec="http://schemas.microsoft.com/office/drawing/2017/decorative" val="1"/>
              </a:ext>
            </a:extLst>
          </p:cNvPr>
          <p:cNvSpPr/>
          <p:nvPr userDrawn="1"/>
        </p:nvSpPr>
        <p:spPr>
          <a:xfrm>
            <a:off x="6722640" y="2452794"/>
            <a:ext cx="2066591" cy="261852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38" name="Marcador de posición de imagen 36">
            <a:extLst>
              <a:ext uri="{FF2B5EF4-FFF2-40B4-BE49-F238E27FC236}">
                <a16:creationId xmlns:a16="http://schemas.microsoft.com/office/drawing/2014/main" id="{E3A5A5E0-A25F-4E87-8081-9FC39173C9C0}"/>
              </a:ext>
            </a:extLst>
          </p:cNvPr>
          <p:cNvSpPr>
            <a:spLocks noGrp="1"/>
          </p:cNvSpPr>
          <p:nvPr>
            <p:ph type="pic" sz="quarter" idx="13" hasCustomPrompt="1"/>
          </p:nvPr>
        </p:nvSpPr>
        <p:spPr>
          <a:xfrm>
            <a:off x="6855886" y="2573778"/>
            <a:ext cx="1822789" cy="2373973"/>
          </a:xfrm>
        </p:spPr>
        <p:txBody>
          <a:bodyPr rtlCol="0"/>
          <a:lstStyle>
            <a:lvl1pPr marL="0" indent="0" algn="ctr">
              <a:buNone/>
              <a:defRPr/>
            </a:lvl1pPr>
          </a:lstStyle>
          <a:p>
            <a:pPr rtl="0"/>
            <a:r>
              <a:rPr lang="es-ES" noProof="0"/>
              <a:t>Haga clic para agregar foto</a:t>
            </a:r>
          </a:p>
        </p:txBody>
      </p:sp>
      <p:sp>
        <p:nvSpPr>
          <p:cNvPr id="41" name="Marcador de posición de imagen 39">
            <a:extLst>
              <a:ext uri="{FF2B5EF4-FFF2-40B4-BE49-F238E27FC236}">
                <a16:creationId xmlns:a16="http://schemas.microsoft.com/office/drawing/2014/main" id="{93D574BA-1CEA-4AC6-8305-5E9E5BDEEEB2}"/>
              </a:ext>
            </a:extLst>
          </p:cNvPr>
          <p:cNvSpPr>
            <a:spLocks noGrp="1"/>
          </p:cNvSpPr>
          <p:nvPr>
            <p:ph type="pic" sz="quarter" idx="14" hasCustomPrompt="1"/>
          </p:nvPr>
        </p:nvSpPr>
        <p:spPr>
          <a:xfrm>
            <a:off x="7876309" y="905429"/>
            <a:ext cx="3360118" cy="5047139"/>
          </a:xfrm>
          <a:custGeom>
            <a:avLst/>
            <a:gdLst>
              <a:gd name="connsiteX0" fmla="*/ 0 w 3359344"/>
              <a:gd name="connsiteY0" fmla="*/ 0 h 5047139"/>
              <a:gd name="connsiteX1" fmla="*/ 3359344 w 3359344"/>
              <a:gd name="connsiteY1" fmla="*/ 0 h 5047139"/>
              <a:gd name="connsiteX2" fmla="*/ 3359344 w 3359344"/>
              <a:gd name="connsiteY2" fmla="*/ 5047139 h 5047139"/>
              <a:gd name="connsiteX3" fmla="*/ 0 w 3359344"/>
              <a:gd name="connsiteY3" fmla="*/ 5047139 h 5047139"/>
              <a:gd name="connsiteX4" fmla="*/ 0 w 3359344"/>
              <a:gd name="connsiteY4"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1539898 h 5047139"/>
              <a:gd name="connsiteX5" fmla="*/ 774 w 3360118"/>
              <a:gd name="connsiteY5"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4172262 h 5047139"/>
              <a:gd name="connsiteX5" fmla="*/ 0 w 3360118"/>
              <a:gd name="connsiteY5" fmla="*/ 1539898 h 5047139"/>
              <a:gd name="connsiteX6" fmla="*/ 774 w 3360118"/>
              <a:gd name="connsiteY6"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0 w 3367045"/>
              <a:gd name="connsiteY5" fmla="*/ 2301898 h 5047139"/>
              <a:gd name="connsiteX6" fmla="*/ 6927 w 3367045"/>
              <a:gd name="connsiteY6" fmla="*/ 1539898 h 5047139"/>
              <a:gd name="connsiteX7" fmla="*/ 7701 w 3367045"/>
              <a:gd name="connsiteY7"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1 w 3367045"/>
              <a:gd name="connsiteY5" fmla="*/ 3410262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79189 h 5047139"/>
              <a:gd name="connsiteX6" fmla="*/ 0 w 3367045"/>
              <a:gd name="connsiteY6" fmla="*/ 2301898 h 5047139"/>
              <a:gd name="connsiteX7" fmla="*/ 6927 w 3367045"/>
              <a:gd name="connsiteY7" fmla="*/ 1539898 h 5047139"/>
              <a:gd name="connsiteX8" fmla="*/ 7701 w 3367045"/>
              <a:gd name="connsiteY8"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4172262 h 5047139"/>
              <a:gd name="connsiteX5" fmla="*/ 921328 w 3360118"/>
              <a:gd name="connsiteY5" fmla="*/ 4179189 h 5047139"/>
              <a:gd name="connsiteX6" fmla="*/ 907473 w 3360118"/>
              <a:gd name="connsiteY6" fmla="*/ 1539898 h 5047139"/>
              <a:gd name="connsiteX7" fmla="*/ 0 w 3360118"/>
              <a:gd name="connsiteY7" fmla="*/ 1539898 h 5047139"/>
              <a:gd name="connsiteX8" fmla="*/ 774 w 3360118"/>
              <a:gd name="connsiteY8" fmla="*/ 0 h 50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118" h="5047139">
                <a:moveTo>
                  <a:pt x="774" y="0"/>
                </a:moveTo>
                <a:lnTo>
                  <a:pt x="3360118" y="0"/>
                </a:lnTo>
                <a:lnTo>
                  <a:pt x="3360118" y="5047139"/>
                </a:lnTo>
                <a:lnTo>
                  <a:pt x="774" y="5047139"/>
                </a:lnTo>
                <a:lnTo>
                  <a:pt x="0" y="4172262"/>
                </a:lnTo>
                <a:lnTo>
                  <a:pt x="921328" y="4179189"/>
                </a:lnTo>
                <a:cubicBezTo>
                  <a:pt x="921328" y="3809734"/>
                  <a:pt x="907473" y="1909353"/>
                  <a:pt x="907473" y="1539898"/>
                </a:cubicBezTo>
                <a:lnTo>
                  <a:pt x="0" y="1539898"/>
                </a:lnTo>
                <a:lnTo>
                  <a:pt x="774" y="0"/>
                </a:lnTo>
                <a:close/>
              </a:path>
            </a:pathLst>
          </a:custGeom>
        </p:spPr>
        <p:txBody>
          <a:bodyPr rtlCol="0"/>
          <a:lstStyle>
            <a:lvl1pPr marL="0" indent="0" algn="ctr">
              <a:buNone/>
              <a:defRPr/>
            </a:lvl1pPr>
          </a:lstStyle>
          <a:p>
            <a:pPr rtl="0"/>
            <a:r>
              <a:rPr lang="es-ES" noProof="0"/>
              <a:t>Haga clic para agregar foto</a:t>
            </a:r>
          </a:p>
        </p:txBody>
      </p:sp>
      <p:sp>
        <p:nvSpPr>
          <p:cNvPr id="32" name="Marcador de pie de página 15">
            <a:extLst>
              <a:ext uri="{FF2B5EF4-FFF2-40B4-BE49-F238E27FC236}">
                <a16:creationId xmlns:a16="http://schemas.microsoft.com/office/drawing/2014/main" id="{89C9E051-183F-44E0-B1E7-7B56B33C7999}"/>
              </a:ext>
            </a:extLst>
          </p:cNvPr>
          <p:cNvSpPr>
            <a:spLocks noGrp="1"/>
          </p:cNvSpPr>
          <p:nvPr>
            <p:ph type="ftr" sz="quarter" idx="11"/>
          </p:nvPr>
        </p:nvSpPr>
        <p:spPr>
          <a:xfrm rot="5400000">
            <a:off x="10447827" y="1407402"/>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33" name="Marcador de número de diapositiva 16">
            <a:extLst>
              <a:ext uri="{FF2B5EF4-FFF2-40B4-BE49-F238E27FC236}">
                <a16:creationId xmlns:a16="http://schemas.microsoft.com/office/drawing/2014/main" id="{B5EB86EF-FF65-400A-BF2F-6646EF09D90A}"/>
              </a:ext>
            </a:extLst>
          </p:cNvPr>
          <p:cNvSpPr>
            <a:spLocks noGrp="1"/>
          </p:cNvSpPr>
          <p:nvPr>
            <p:ph type="sldNum" sz="quarter" idx="12"/>
          </p:nvPr>
        </p:nvSpPr>
        <p:spPr>
          <a:xfrm>
            <a:off x="11560121" y="3138985"/>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5" name="Marcador de fecha 14">
            <a:extLst>
              <a:ext uri="{FF2B5EF4-FFF2-40B4-BE49-F238E27FC236}">
                <a16:creationId xmlns:a16="http://schemas.microsoft.com/office/drawing/2014/main" id="{872C8187-83A4-46E8-9B05-090C78936FCC}"/>
              </a:ext>
            </a:extLst>
          </p:cNvPr>
          <p:cNvSpPr>
            <a:spLocks noGrp="1"/>
          </p:cNvSpPr>
          <p:nvPr>
            <p:ph type="dt" sz="half" idx="10"/>
          </p:nvPr>
        </p:nvSpPr>
        <p:spPr>
          <a:xfrm rot="5400000">
            <a:off x="10509243" y="5071825"/>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661021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ítulo, contenido e imagen grande">
    <p:bg>
      <p:bgPr>
        <a:solidFill>
          <a:schemeClr val="accent3"/>
        </a:solidFill>
        <a:effectLst/>
      </p:bgPr>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1130299" y="1619250"/>
            <a:ext cx="4813301" cy="1325563"/>
          </a:xfrm>
        </p:spPr>
        <p:txBody>
          <a:bodyPr lIns="0" rtlCol="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rtlCol="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6" name="Marcador de fecha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28" name="Marcador de pie de página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30" name="Marcador de número de diapositiva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825147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fech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097654D3-51E3-4DAB-8B98-C0FA872C2507}" type="datetime1">
              <a:rPr lang="es-ES" noProof="0" smtClean="0"/>
              <a:t>12/10/2025</a:t>
            </a:fld>
            <a:endParaRPr lang="es-ES" noProof="0" dirty="0"/>
          </a:p>
        </p:txBody>
      </p:sp>
      <p:sp>
        <p:nvSpPr>
          <p:cNvPr id="8" name="Marcador de pie de pá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s-ES" noProof="0" dirty="0"/>
              <a:t>Pie de página</a:t>
            </a:r>
          </a:p>
        </p:txBody>
      </p:sp>
      <p:sp>
        <p:nvSpPr>
          <p:cNvPr id="9" name="Marcador de número de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2833219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cSld name="Contenido con título">
    <p:spTree>
      <p:nvGrpSpPr>
        <p:cNvPr id="1" name=""/>
        <p:cNvGrpSpPr/>
        <p:nvPr/>
      </p:nvGrpSpPr>
      <p:grpSpPr>
        <a:xfrm>
          <a:off x="0" y="0"/>
          <a:ext cx="0" cy="0"/>
          <a:chOff x="0" y="0"/>
          <a:chExt cx="0" cy="0"/>
        </a:xfrm>
      </p:grpSpPr>
      <p:sp>
        <p:nvSpPr>
          <p:cNvPr id="10" name="Paralelogramo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8" name="Rectángu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5458984" y="812800"/>
            <a:ext cx="5713841" cy="4868609"/>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texto 3"/>
          <p:cNvSpPr>
            <a:spLocks noGrp="1"/>
          </p:cNvSpPr>
          <p:nvPr>
            <p:ph type="body" sz="half" idx="2"/>
          </p:nvPr>
        </p:nvSpPr>
        <p:spPr>
          <a:xfrm>
            <a:off x="1092200" y="3043050"/>
            <a:ext cx="3068832" cy="2638359"/>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Rectángu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Marcador de fech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D411EDAB-3C6B-4917-90C6-61B9152180C1}" type="datetime1">
              <a:rPr lang="es-ES" noProof="0" smtClean="0"/>
              <a:t>12/10/2025</a:t>
            </a:fld>
            <a:endParaRPr lang="es-ES" noProof="0" dirty="0"/>
          </a:p>
        </p:txBody>
      </p:sp>
      <p:sp>
        <p:nvSpPr>
          <p:cNvPr id="13" name="Marcador de pie de pá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s-ES" noProof="0" dirty="0"/>
              <a:t>Pie de página</a:t>
            </a:r>
          </a:p>
        </p:txBody>
      </p:sp>
      <p:sp>
        <p:nvSpPr>
          <p:cNvPr id="14" name="Marcador de número de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s-ES" noProof="0" smtClean="0"/>
              <a:pPr rtl="0"/>
              <a:t>‹Nº›</a:t>
            </a:fld>
            <a:endParaRPr lang="es-ES" noProof="0" dirty="0"/>
          </a:p>
        </p:txBody>
      </p:sp>
      <p:cxnSp>
        <p:nvCxnSpPr>
          <p:cNvPr id="15" name="Conector derecho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ector derecho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ector derecho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73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ndo">
    <p:spTree>
      <p:nvGrpSpPr>
        <p:cNvPr id="1" name=""/>
        <p:cNvGrpSpPr/>
        <p:nvPr/>
      </p:nvGrpSpPr>
      <p:grpSpPr>
        <a:xfrm>
          <a:off x="0" y="0"/>
          <a:ext cx="0" cy="0"/>
          <a:chOff x="0" y="0"/>
          <a:chExt cx="0" cy="0"/>
        </a:xfrm>
      </p:grpSpPr>
      <p:sp>
        <p:nvSpPr>
          <p:cNvPr id="7" name="Marcador de posición de imagen 7">
            <a:extLst>
              <a:ext uri="{FF2B5EF4-FFF2-40B4-BE49-F238E27FC236}">
                <a16:creationId xmlns:a16="http://schemas.microsoft.com/office/drawing/2014/main" id="{F4FF3C43-7D8E-4810-A3BC-9AE3209111DB}"/>
              </a:ext>
            </a:extLst>
          </p:cNvPr>
          <p:cNvSpPr>
            <a:spLocks noGrp="1"/>
          </p:cNvSpPr>
          <p:nvPr>
            <p:ph type="pic" sz="quarter" idx="13"/>
          </p:nvPr>
        </p:nvSpPr>
        <p:spPr>
          <a:xfrm>
            <a:off x="1524" y="0"/>
            <a:ext cx="12188952" cy="6858000"/>
          </a:xfrm>
          <a:solidFill>
            <a:schemeClr val="accent1"/>
          </a:solidFill>
        </p:spPr>
        <p:txBody>
          <a:bodyPr rtlCol="0"/>
          <a:lstStyle>
            <a:lvl1pPr algn="l">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1143000" y="960120"/>
            <a:ext cx="4114800" cy="914400"/>
          </a:xfrm>
        </p:spPr>
        <p:txBody>
          <a:bodyPr rtlCol="0" anchor="b">
            <a:normAutofit/>
          </a:bodyPr>
          <a:lstStyle>
            <a:lvl1pPr algn="ctr">
              <a:defRPr sz="3200">
                <a:solidFill>
                  <a:schemeClr val="accent3">
                    <a:lumMod val="25000"/>
                  </a:schemeClr>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1371600" y="3136392"/>
            <a:ext cx="3657600" cy="1627632"/>
          </a:xfrm>
        </p:spPr>
        <p:txBody>
          <a:bodyPr rtlCol="0">
            <a:normAutofit/>
          </a:bodyPr>
          <a:lstStyle>
            <a:lvl1pPr marL="0" indent="0" algn="ctr">
              <a:lnSpc>
                <a:spcPts val="2100"/>
              </a:lnSpc>
              <a:buNone/>
              <a:defRPr sz="1400">
                <a:solidFill>
                  <a:schemeClr val="accent3">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159165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ita">
    <p:spTree>
      <p:nvGrpSpPr>
        <p:cNvPr id="1" name=""/>
        <p:cNvGrpSpPr/>
        <p:nvPr/>
      </p:nvGrpSpPr>
      <p:grpSpPr>
        <a:xfrm>
          <a:off x="0" y="0"/>
          <a:ext cx="0" cy="0"/>
          <a:chOff x="0" y="0"/>
          <a:chExt cx="0" cy="0"/>
        </a:xfrm>
      </p:grpSpPr>
      <p:sp>
        <p:nvSpPr>
          <p:cNvPr id="7" name="Marcador de posición de imagen 7">
            <a:extLst>
              <a:ext uri="{FF2B5EF4-FFF2-40B4-BE49-F238E27FC236}">
                <a16:creationId xmlns:a16="http://schemas.microsoft.com/office/drawing/2014/main" id="{AE52EF6E-0B58-484F-94A5-9BAA116171BF}"/>
              </a:ext>
            </a:extLst>
          </p:cNvPr>
          <p:cNvSpPr>
            <a:spLocks noGrp="1"/>
          </p:cNvSpPr>
          <p:nvPr>
            <p:ph type="pic" sz="quarter" idx="14"/>
          </p:nvPr>
        </p:nvSpPr>
        <p:spPr>
          <a:xfrm>
            <a:off x="1524" y="0"/>
            <a:ext cx="12188952"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609600" y="914400"/>
            <a:ext cx="10972800" cy="5029200"/>
          </a:xfrm>
          <a:ln w="38100">
            <a:solidFill>
              <a:schemeClr val="tx2"/>
            </a:solidFill>
          </a:ln>
        </p:spPr>
        <p:txBody>
          <a:bodyPr lIns="914400" rIns="914400" rtlCol="0" anchor="ctr">
            <a:noAutofit/>
          </a:bodyPr>
          <a:lstStyle>
            <a:lvl1pPr algn="ctr">
              <a:defRPr sz="3200">
                <a:solidFill>
                  <a:schemeClr val="tx2">
                    <a:lumMod val="20000"/>
                    <a:lumOff val="80000"/>
                  </a:schemeClr>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1066800" y="4589463"/>
            <a:ext cx="10058400" cy="585216"/>
          </a:xfrm>
        </p:spPr>
        <p:txBody>
          <a:bodyPr rtlCol="0"/>
          <a:lstStyle>
            <a:lvl1pPr marL="0" indent="0" algn="ctr">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68EB05F6-A3ED-45AB-B103-D5E34BFD605F}"/>
              </a:ext>
            </a:extLst>
          </p:cNvPr>
          <p:cNvSpPr>
            <a:spLocks noGrp="1"/>
          </p:cNvSpPr>
          <p:nvPr>
            <p:ph type="dt" sz="half" idx="10"/>
          </p:nvPr>
        </p:nvSpPr>
        <p:spPr>
          <a:xfrm>
            <a:off x="457200" y="6488702"/>
            <a:ext cx="2743200" cy="182880"/>
          </a:xfrm>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s-ES" noProof="0"/>
              <a:t>Presentación de la conferencia</a:t>
            </a:r>
          </a:p>
        </p:txBody>
      </p:sp>
      <p:sp>
        <p:nvSpPr>
          <p:cNvPr id="6" name="Marcador de número de diapositiva 5">
            <a:extLst>
              <a:ext uri="{FF2B5EF4-FFF2-40B4-BE49-F238E27FC236}">
                <a16:creationId xmlns:a16="http://schemas.microsoft.com/office/drawing/2014/main" id="{F54E8801-7449-48B4-8D64-BCE20D0831C9}"/>
              </a:ext>
            </a:extLst>
          </p:cNvPr>
          <p:cNvSpPr>
            <a:spLocks noGrp="1"/>
          </p:cNvSpPr>
          <p:nvPr>
            <p:ph type="sldNum" sz="quarter" idx="12"/>
          </p:nvPr>
        </p:nvSpPr>
        <p:spPr>
          <a:xfrm>
            <a:off x="8995608" y="6488702"/>
            <a:ext cx="2743200" cy="182880"/>
          </a:xfrm>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399749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ítulo con 2 imágenes">
    <p:spTree>
      <p:nvGrpSpPr>
        <p:cNvPr id="1" name=""/>
        <p:cNvGrpSpPr/>
        <p:nvPr/>
      </p:nvGrpSpPr>
      <p:grpSpPr>
        <a:xfrm>
          <a:off x="0" y="0"/>
          <a:ext cx="0" cy="0"/>
          <a:chOff x="0" y="0"/>
          <a:chExt cx="0" cy="0"/>
        </a:xfrm>
      </p:grpSpPr>
      <p:sp>
        <p:nvSpPr>
          <p:cNvPr id="16" name="Marcador de posición de imagen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15" name="Marcador de posición de imagen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es-ES" noProof="0"/>
              <a:t>Escribir el título aquí</a:t>
            </a:r>
          </a:p>
        </p:txBody>
      </p:sp>
      <p:sp>
        <p:nvSpPr>
          <p:cNvPr id="18" name="Subtítulo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Subtítulo</a:t>
            </a:r>
          </a:p>
        </p:txBody>
      </p:sp>
    </p:spTree>
    <p:extLst>
      <p:ext uri="{BB962C8B-B14F-4D97-AF65-F5344CB8AC3E}">
        <p14:creationId xmlns:p14="http://schemas.microsoft.com/office/powerpoint/2010/main" val="3646904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ido 1">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rtlCol="0" anchor="t" anchorCtr="0"/>
          <a:lstStyle>
            <a:lvl1pPr>
              <a:defRPr lang="es-ES" cap="all" baseline="0">
                <a:solidFill>
                  <a:schemeClr val="tx2"/>
                </a:solidFill>
              </a:defRPr>
            </a:lvl1pPr>
          </a:lstStyle>
          <a:p>
            <a:pPr rtl="0"/>
            <a:r>
              <a:rPr lang="es-ES"/>
              <a:t>HAGA CLIC PARA AGREGAR UN TÍTULO</a:t>
            </a:r>
          </a:p>
        </p:txBody>
      </p:sp>
      <p:grpSp>
        <p:nvGrpSpPr>
          <p:cNvPr id="3" name="Grupo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8" name="Gráfico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35" name="Imagen 34" descr="Un patrón seleccionado blanco y negro&#10;&#10;Descripción generada automáticamente con confianza baja">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áfico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38" name="Gráfico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upo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upo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upo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upo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upo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upo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upo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upo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cxnSp>
          <p:nvCxnSpPr>
            <p:cNvPr id="63" name="Conector recto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grpSp>
      <p:sp>
        <p:nvSpPr>
          <p:cNvPr id="67" name="Marcador de fecha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rtlCol="0"/>
          <a:lstStyle>
            <a:lvl1pPr>
              <a:defRPr lang="es-ES">
                <a:solidFill>
                  <a:schemeClr val="bg1"/>
                </a:solidFill>
              </a:defRPr>
            </a:lvl1pPr>
          </a:lstStyle>
          <a:p>
            <a:pPr rtl="0"/>
            <a:fld id="{2C2B5D10-01BA-46C4-A39E-A3A8F037168D}" type="datetime1">
              <a:rPr lang="es-ES" smtClean="0"/>
              <a:t>12/10/2025</a:t>
            </a:fld>
            <a:endParaRPr lang="es-ES" dirty="0"/>
          </a:p>
        </p:txBody>
      </p:sp>
      <p:sp>
        <p:nvSpPr>
          <p:cNvPr id="68" name="Marcador de pie de página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rtlCol="0"/>
          <a:lstStyle>
            <a:lvl1pPr>
              <a:defRPr lang="es-ES">
                <a:solidFill>
                  <a:schemeClr val="bg1"/>
                </a:solidFill>
              </a:defRPr>
            </a:lvl1pPr>
          </a:lstStyle>
          <a:p>
            <a:pPr rtl="0"/>
            <a:r>
              <a:rPr lang="es-ES"/>
              <a:t>Título de la presentación</a:t>
            </a:r>
            <a:endParaRPr lang="es-ES" dirty="0"/>
          </a:p>
        </p:txBody>
      </p:sp>
      <p:sp>
        <p:nvSpPr>
          <p:cNvPr id="69" name="Marcador de número de diapositiva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rtlCol="0"/>
          <a:lstStyle>
            <a:lvl1pPr>
              <a:defRPr lang="es-ES">
                <a:solidFill>
                  <a:schemeClr val="bg1"/>
                </a:solidFill>
              </a:defRPr>
            </a:lvl1pPr>
          </a:lstStyle>
          <a:p>
            <a:pPr rtl="0"/>
            <a:fld id="{B5CEABB6-07DC-46E8-9B57-56EC44A396E5}" type="slidenum">
              <a:rPr lang="es-ES" smtClean="0"/>
              <a:pPr rtl="0"/>
              <a:t>‹Nº›</a:t>
            </a:fld>
            <a:endParaRPr lang="es-ES" dirty="0"/>
          </a:p>
        </p:txBody>
      </p:sp>
      <p:sp>
        <p:nvSpPr>
          <p:cNvPr id="4" name="Marcador de contenido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rtlCol="0">
            <a:normAutofit/>
          </a:bodyPr>
          <a:lstStyle>
            <a:lvl1pPr marL="0" indent="0">
              <a:lnSpc>
                <a:spcPts val="2000"/>
              </a:lnSpc>
              <a:buFont typeface="Arial" panose="020B0604020202020204" pitchFamily="34" charset="0"/>
              <a:buNone/>
              <a:defRPr lang="es-ES" sz="1800">
                <a:solidFill>
                  <a:schemeClr val="bg1"/>
                </a:solidFill>
              </a:defRPr>
            </a:lvl1pPr>
            <a:lvl2pPr marL="457200">
              <a:lnSpc>
                <a:spcPts val="2000"/>
              </a:lnSpc>
              <a:defRPr lang="es-ES" sz="1800">
                <a:solidFill>
                  <a:schemeClr val="bg1"/>
                </a:solidFill>
              </a:defRPr>
            </a:lvl2pPr>
            <a:lvl3pPr marL="914400">
              <a:lnSpc>
                <a:spcPts val="2000"/>
              </a:lnSpc>
              <a:defRPr lang="es-ES" sz="1800">
                <a:solidFill>
                  <a:schemeClr val="bg1"/>
                </a:solidFill>
              </a:defRPr>
            </a:lvl3pPr>
            <a:lvl4pPr marL="1371600">
              <a:lnSpc>
                <a:spcPts val="2000"/>
              </a:lnSpc>
              <a:defRPr lang="es-ES" sz="1800">
                <a:solidFill>
                  <a:schemeClr val="bg1"/>
                </a:solidFill>
              </a:defRPr>
            </a:lvl4pPr>
            <a:lvl5pPr marL="1828800">
              <a:lnSpc>
                <a:spcPts val="2000"/>
              </a:lnSpc>
              <a:defRPr lang="es-ES" sz="1800">
                <a:solidFill>
                  <a:schemeClr val="bg1"/>
                </a:solidFill>
              </a:defRPr>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Tree>
    <p:extLst>
      <p:ext uri="{BB962C8B-B14F-4D97-AF65-F5344CB8AC3E}">
        <p14:creationId xmlns:p14="http://schemas.microsoft.com/office/powerpoint/2010/main" val="1932797529"/>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Forma libre: Forma 8" descr="Etiqueta = Color de énfasis&#10;Tipo = Claro&#10;Objetivo = Relleno">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2" name="Título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Tree>
    <p:extLst>
      <p:ext uri="{BB962C8B-B14F-4D97-AF65-F5344CB8AC3E}">
        <p14:creationId xmlns:p14="http://schemas.microsoft.com/office/powerpoint/2010/main" val="4136987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ítulo y contenido con 4 imágenes">
    <p:spTree>
      <p:nvGrpSpPr>
        <p:cNvPr id="1" name=""/>
        <p:cNvGrpSpPr/>
        <p:nvPr/>
      </p:nvGrpSpPr>
      <p:grpSpPr>
        <a:xfrm>
          <a:off x="0" y="0"/>
          <a:ext cx="0" cy="0"/>
          <a:chOff x="0" y="0"/>
          <a:chExt cx="0" cy="0"/>
        </a:xfrm>
      </p:grpSpPr>
      <p:sp>
        <p:nvSpPr>
          <p:cNvPr id="24" name="Marcador de posición de imagen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3" name="Marcador de posición de imagen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rtlCol="0">
            <a:normAutofit/>
          </a:bodyPr>
          <a:lstStyle>
            <a:lvl1pPr>
              <a:defRPr sz="40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p:txBody>
      </p:sp>
      <p:sp>
        <p:nvSpPr>
          <p:cNvPr id="5" name="Marcador de pie de página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pPr algn="l" rtl="0"/>
            <a:r>
              <a:rPr lang="es-ES" noProof="0"/>
              <a:t>Título de la presentación</a:t>
            </a:r>
          </a:p>
        </p:txBody>
      </p:sp>
      <p:sp>
        <p:nvSpPr>
          <p:cNvPr id="19" name="Marcador de posición de imagen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es-ES" noProof="0"/>
              <a:t>Haga clic en el icono para agregar una imagen</a:t>
            </a:r>
          </a:p>
        </p:txBody>
      </p:sp>
      <p:sp>
        <p:nvSpPr>
          <p:cNvPr id="20" name="Marcador de posición de imagen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es-ES" noProof="0"/>
              <a:t>Haga clic en el icono para agregar una imagen</a:t>
            </a:r>
          </a:p>
        </p:txBody>
      </p:sp>
    </p:spTree>
    <p:extLst>
      <p:ext uri="{BB962C8B-B14F-4D97-AF65-F5344CB8AC3E}">
        <p14:creationId xmlns:p14="http://schemas.microsoft.com/office/powerpoint/2010/main" val="755928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ción">
    <p:spTree>
      <p:nvGrpSpPr>
        <p:cNvPr id="1" name=""/>
        <p:cNvGrpSpPr/>
        <p:nvPr/>
      </p:nvGrpSpPr>
      <p:grpSpPr>
        <a:xfrm>
          <a:off x="0" y="0"/>
          <a:ext cx="0" cy="0"/>
          <a:chOff x="0" y="0"/>
          <a:chExt cx="0" cy="0"/>
        </a:xfrm>
      </p:grpSpPr>
      <p:sp>
        <p:nvSpPr>
          <p:cNvPr id="9" name="Forma libre: Forma 8" descr="Etiqueta = Color de énfasis&#10;Tipo = Claro&#10;Objetivo = Relleno">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2" name="Título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es-ES" noProof="0"/>
              <a:t>Título</a:t>
            </a:r>
          </a:p>
        </p:txBody>
      </p:sp>
      <p:sp>
        <p:nvSpPr>
          <p:cNvPr id="4" name="Marcador de fecha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15" name="Marcador de contenido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rtlCol="0" anchor="ctr"/>
          <a:lstStyle>
            <a:lvl1pPr marL="0" indent="0">
              <a:buNone/>
              <a:defRPr sz="1800"/>
            </a:lvl1pPr>
          </a:lstStyle>
          <a:p>
            <a:pPr lvl="0" rtl="0"/>
            <a:r>
              <a:rPr lang="es-ES" noProof="0"/>
              <a:t>Haga clic para modificar los estilos de texto del patrón</a:t>
            </a:r>
          </a:p>
        </p:txBody>
      </p:sp>
    </p:spTree>
    <p:extLst>
      <p:ext uri="{BB962C8B-B14F-4D97-AF65-F5344CB8AC3E}">
        <p14:creationId xmlns:p14="http://schemas.microsoft.com/office/powerpoint/2010/main" val="3889739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ítulo con 2 imágenes">
    <p:spTree>
      <p:nvGrpSpPr>
        <p:cNvPr id="1" name=""/>
        <p:cNvGrpSpPr/>
        <p:nvPr/>
      </p:nvGrpSpPr>
      <p:grpSpPr>
        <a:xfrm>
          <a:off x="0" y="0"/>
          <a:ext cx="0" cy="0"/>
          <a:chOff x="0" y="0"/>
          <a:chExt cx="0" cy="0"/>
        </a:xfrm>
      </p:grpSpPr>
      <p:sp>
        <p:nvSpPr>
          <p:cNvPr id="16" name="Marcador de posición de imagen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15" name="Marcador de posición de imagen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es-ES" noProof="0"/>
              <a:t>Escribir el título aquí</a:t>
            </a:r>
          </a:p>
        </p:txBody>
      </p:sp>
      <p:sp>
        <p:nvSpPr>
          <p:cNvPr id="18" name="Subtítulo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Subtítulo</a:t>
            </a:r>
          </a:p>
        </p:txBody>
      </p:sp>
    </p:spTree>
    <p:extLst>
      <p:ext uri="{BB962C8B-B14F-4D97-AF65-F5344CB8AC3E}">
        <p14:creationId xmlns:p14="http://schemas.microsoft.com/office/powerpoint/2010/main" val="2624844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Forma libre: Forma 6" descr="Etiqueta = Color de énfasis&#10;Tipo = Claro&#10;Objetivo = Relleno">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26030E26-A86A-417A-AA64-699AA8DD3DA5}"/>
              </a:ext>
            </a:extLst>
          </p:cNvPr>
          <p:cNvSpPr>
            <a:spLocks noGrp="1"/>
          </p:cNvSpPr>
          <p:nvPr>
            <p:ph type="title"/>
          </p:nvPr>
        </p:nvSpPr>
        <p:spPr/>
        <p:txBody>
          <a:bodyPr rtlCol="0">
            <a:normAutofit/>
          </a:bodyPr>
          <a:lstStyle>
            <a:lvl1pPr>
              <a:defRPr sz="40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2570766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ita">
    <p:spTree>
      <p:nvGrpSpPr>
        <p:cNvPr id="1" name=""/>
        <p:cNvGrpSpPr/>
        <p:nvPr/>
      </p:nvGrpSpPr>
      <p:grpSpPr>
        <a:xfrm>
          <a:off x="0" y="0"/>
          <a:ext cx="0" cy="0"/>
          <a:chOff x="0" y="0"/>
          <a:chExt cx="0" cy="0"/>
        </a:xfrm>
      </p:grpSpPr>
      <p:sp>
        <p:nvSpPr>
          <p:cNvPr id="6" name="Gráfico 1" descr="Etiqueta = Color de énfasis&#10;Tipo = Claro&#10;Objetivo = Relleno">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es-ES" noProof="0"/>
              <a:t>Haga clic para modificar el estilo de título del patrón</a:t>
            </a:r>
          </a:p>
        </p:txBody>
      </p:sp>
      <p:sp>
        <p:nvSpPr>
          <p:cNvPr id="3" name="Marcador de fecha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pPr rtl="0"/>
            <a:r>
              <a:rPr lang="es-ES" noProof="0"/>
              <a:t>3/9/20XX</a:t>
            </a:r>
          </a:p>
        </p:txBody>
      </p:sp>
      <p:sp>
        <p:nvSpPr>
          <p:cNvPr id="4" name="Marcador de pie de página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pPr rtl="0"/>
            <a:r>
              <a:rPr lang="es-ES" noProof="0"/>
              <a:t>Título de la presentación</a:t>
            </a:r>
          </a:p>
        </p:txBody>
      </p:sp>
      <p:sp>
        <p:nvSpPr>
          <p:cNvPr id="5" name="Marcador de número de diapositiva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8" name="Marcador de texto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es-ES" noProof="0"/>
              <a:t>Haga clic para modificar los estilos de texto del patrón</a:t>
            </a:r>
          </a:p>
        </p:txBody>
      </p:sp>
    </p:spTree>
    <p:extLst>
      <p:ext uri="{BB962C8B-B14F-4D97-AF65-F5344CB8AC3E}">
        <p14:creationId xmlns:p14="http://schemas.microsoft.com/office/powerpoint/2010/main" val="3140832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31" name="Marcador de posición de imagen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2" name="Marcador de posición de imagen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3" name="Marcador de posición de imagen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4" name="Marcador de posición de imagen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5" name="Marcador de posición de imagen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Marcador de fecha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es-ES" noProof="0"/>
              <a:t>3/9/20XX</a:t>
            </a:r>
          </a:p>
        </p:txBody>
      </p:sp>
      <p:sp>
        <p:nvSpPr>
          <p:cNvPr id="3" name="Marcador de pie de página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5" name="Título 4">
            <a:extLst>
              <a:ext uri="{FF2B5EF4-FFF2-40B4-BE49-F238E27FC236}">
                <a16:creationId xmlns:a16="http://schemas.microsoft.com/office/drawing/2014/main" id="{DE7D0FB3-AA0E-43D7-A0BC-3BEE75E725EF}"/>
              </a:ext>
            </a:extLst>
          </p:cNvPr>
          <p:cNvSpPr>
            <a:spLocks noGrp="1"/>
          </p:cNvSpPr>
          <p:nvPr>
            <p:ph type="title"/>
          </p:nvPr>
        </p:nvSpPr>
        <p:spPr/>
        <p:txBody>
          <a:bodyPr rtlCol="0"/>
          <a:lstStyle>
            <a:lvl1pPr algn="ctr">
              <a:defRPr/>
            </a:lvl1pPr>
          </a:lstStyle>
          <a:p>
            <a:pPr rtl="0"/>
            <a:r>
              <a:rPr lang="es-ES" noProof="0"/>
              <a:t>Haga clic para modificar el estilo de título del patrón</a:t>
            </a:r>
          </a:p>
        </p:txBody>
      </p:sp>
      <p:sp>
        <p:nvSpPr>
          <p:cNvPr id="61" name="Marcador de texto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2" name="Marcador de texto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3" name="Marcador de texto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4" name="Marcador de texto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5" name="Marcador de texto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6" name="Marcador de texto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7" name="Marcador de texto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8" name="Marcador de texto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9" name="Marcador de texto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70" name="Marcador de texto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Tree>
    <p:extLst>
      <p:ext uri="{BB962C8B-B14F-4D97-AF65-F5344CB8AC3E}">
        <p14:creationId xmlns:p14="http://schemas.microsoft.com/office/powerpoint/2010/main" val="117274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guntas de la sesión">
    <p:spTree>
      <p:nvGrpSpPr>
        <p:cNvPr id="1" name=""/>
        <p:cNvGrpSpPr/>
        <p:nvPr/>
      </p:nvGrpSpPr>
      <p:grpSpPr>
        <a:xfrm>
          <a:off x="0" y="0"/>
          <a:ext cx="0" cy="0"/>
          <a:chOff x="0" y="0"/>
          <a:chExt cx="0" cy="0"/>
        </a:xfrm>
      </p:grpSpPr>
      <p:pic>
        <p:nvPicPr>
          <p:cNvPr id="18" name="Imagen 17" descr="imagen de la textura del mármol">
            <a:extLst>
              <a:ext uri="{FF2B5EF4-FFF2-40B4-BE49-F238E27FC236}">
                <a16:creationId xmlns:a16="http://schemas.microsoft.com/office/drawing/2014/main" id="{DE4FCA92-4B09-4386-A95D-2823C777C5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ángulo 18">
            <a:extLst>
              <a:ext uri="{FF2B5EF4-FFF2-40B4-BE49-F238E27FC236}">
                <a16:creationId xmlns:a16="http://schemas.microsoft.com/office/drawing/2014/main" id="{70056CF5-B0DF-4053-8A82-BBBE7FF686BE}"/>
              </a:ext>
            </a:extLst>
          </p:cNvPr>
          <p:cNvSpPr/>
          <p:nvPr userDrawn="1"/>
        </p:nvSpPr>
        <p:spPr>
          <a:xfrm>
            <a:off x="442118" y="457200"/>
            <a:ext cx="11274552" cy="5943600"/>
          </a:xfrm>
          <a:prstGeom prst="rect">
            <a:avLst/>
          </a:prstGeom>
          <a:solidFill>
            <a:schemeClr val="tx2">
              <a:lumMod val="20000"/>
              <a:lumOff val="80000"/>
              <a:alpha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nvGrpSpPr>
          <p:cNvPr id="27" name="Grupo 26">
            <a:extLst>
              <a:ext uri="{FF2B5EF4-FFF2-40B4-BE49-F238E27FC236}">
                <a16:creationId xmlns:a16="http://schemas.microsoft.com/office/drawing/2014/main" id="{8E4B2F5F-448A-4BB9-BF2F-3CCB44D3219A}"/>
              </a:ext>
              <a:ext uri="{C183D7F6-B498-43B3-948B-1728B52AA6E4}">
                <adec:decorative xmlns:adec="http://schemas.microsoft.com/office/drawing/2017/decorative" val="1"/>
              </a:ext>
            </a:extLst>
          </p:cNvPr>
          <p:cNvGrpSpPr/>
          <p:nvPr userDrawn="1"/>
        </p:nvGrpSpPr>
        <p:grpSpPr>
          <a:xfrm>
            <a:off x="6501565" y="2471420"/>
            <a:ext cx="4809744" cy="3473216"/>
            <a:chOff x="6355080" y="2494474"/>
            <a:chExt cx="4960620" cy="3473216"/>
          </a:xfrm>
        </p:grpSpPr>
        <p:grpSp>
          <p:nvGrpSpPr>
            <p:cNvPr id="28" name="Grupo 27">
              <a:extLst>
                <a:ext uri="{FF2B5EF4-FFF2-40B4-BE49-F238E27FC236}">
                  <a16:creationId xmlns:a16="http://schemas.microsoft.com/office/drawing/2014/main" id="{06457872-52AD-4B0D-A773-AA48B3B219D3}"/>
                </a:ext>
              </a:extLst>
            </p:cNvPr>
            <p:cNvGrpSpPr/>
            <p:nvPr/>
          </p:nvGrpSpPr>
          <p:grpSpPr>
            <a:xfrm>
              <a:off x="6355080" y="2494474"/>
              <a:ext cx="4960620" cy="3473216"/>
              <a:chOff x="6355080" y="2180573"/>
              <a:chExt cx="4960620" cy="3473216"/>
            </a:xfrm>
          </p:grpSpPr>
          <p:cxnSp>
            <p:nvCxnSpPr>
              <p:cNvPr id="30" name="Conector recto 29">
                <a:extLst>
                  <a:ext uri="{FF2B5EF4-FFF2-40B4-BE49-F238E27FC236}">
                    <a16:creationId xmlns:a16="http://schemas.microsoft.com/office/drawing/2014/main" id="{BD088C3C-893A-4A45-97E6-CF8230EF1DB4}"/>
                  </a:ext>
                </a:extLst>
              </p:cNvPr>
              <p:cNvCxnSpPr>
                <a:cxnSpLocks/>
              </p:cNvCxnSpPr>
              <p:nvPr/>
            </p:nvCxnSpPr>
            <p:spPr>
              <a:xfrm flipV="1">
                <a:off x="6356521" y="3332425"/>
                <a:ext cx="4959179" cy="7179"/>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118EF61-FF64-44B8-B5AB-D7D0700D7A55}"/>
                  </a:ext>
                </a:extLst>
              </p:cNvPr>
              <p:cNvCxnSpPr>
                <a:cxnSpLocks/>
              </p:cNvCxnSpPr>
              <p:nvPr/>
            </p:nvCxnSpPr>
            <p:spPr>
              <a:xfrm>
                <a:off x="6355080" y="4494758"/>
                <a:ext cx="4956048" cy="0"/>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32" name="Rectángulo 31">
                <a:extLst>
                  <a:ext uri="{FF2B5EF4-FFF2-40B4-BE49-F238E27FC236}">
                    <a16:creationId xmlns:a16="http://schemas.microsoft.com/office/drawing/2014/main" id="{C684B867-CCAD-498D-B6E2-8981BF01EC0F}"/>
                  </a:ext>
                </a:extLst>
              </p:cNvPr>
              <p:cNvSpPr/>
              <p:nvPr/>
            </p:nvSpPr>
            <p:spPr>
              <a:xfrm>
                <a:off x="6356521" y="2180573"/>
                <a:ext cx="4950649" cy="3473216"/>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cxnSp>
          <p:nvCxnSpPr>
            <p:cNvPr id="29" name="Conector recto 28">
              <a:extLst>
                <a:ext uri="{FF2B5EF4-FFF2-40B4-BE49-F238E27FC236}">
                  <a16:creationId xmlns:a16="http://schemas.microsoft.com/office/drawing/2014/main" id="{999BD33D-A5B4-469A-9937-DE6D3611C034}"/>
                </a:ext>
              </a:extLst>
            </p:cNvPr>
            <p:cNvCxnSpPr>
              <a:cxnSpLocks/>
            </p:cNvCxnSpPr>
            <p:nvPr/>
          </p:nvCxnSpPr>
          <p:spPr>
            <a:xfrm>
              <a:off x="8081086" y="2494474"/>
              <a:ext cx="0" cy="3473216"/>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 name="Marcador de posición de imagen 7">
            <a:extLst>
              <a:ext uri="{FF2B5EF4-FFF2-40B4-BE49-F238E27FC236}">
                <a16:creationId xmlns:a16="http://schemas.microsoft.com/office/drawing/2014/main" id="{A3DDCF11-EBBF-48BB-8FF1-3BCC5342FE32}"/>
              </a:ext>
            </a:extLst>
          </p:cNvPr>
          <p:cNvSpPr>
            <a:spLocks noGrp="1"/>
          </p:cNvSpPr>
          <p:nvPr>
            <p:ph type="pic" sz="quarter" idx="13"/>
          </p:nvPr>
        </p:nvSpPr>
        <p:spPr>
          <a:xfrm>
            <a:off x="877824" y="914400"/>
            <a:ext cx="5212080" cy="5029200"/>
          </a:xfrm>
          <a:solidFill>
            <a:schemeClr val="bg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p:nvPr>
        </p:nvSpPr>
        <p:spPr>
          <a:xfrm>
            <a:off x="6448508" y="960120"/>
            <a:ext cx="4905292" cy="914400"/>
          </a:xfrm>
        </p:spPr>
        <p:txBody>
          <a:bodyPr rtlCol="0"/>
          <a:lstStyle>
            <a:lvl1pPr algn="ctr">
              <a:defRPr>
                <a:solidFill>
                  <a:schemeClr val="accent3">
                    <a:lumMod val="25000"/>
                  </a:schemeClr>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8183880" y="2688336"/>
            <a:ext cx="2862072" cy="713232"/>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nchor="b" anchorCtr="0"/>
          <a:lstStyle>
            <a:lvl1pPr>
              <a:defRPr>
                <a:solidFill>
                  <a:schemeClr val="accent3">
                    <a:lumMod val="25000"/>
                  </a:schemeClr>
                </a:solidFill>
              </a:defRPr>
            </a:lvl1pPr>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nchor="b" anchorCtr="0"/>
          <a:lstStyle>
            <a:lvl1pPr>
              <a:defRPr>
                <a:solidFill>
                  <a:schemeClr val="accent3">
                    <a:lumMod val="25000"/>
                  </a:schemeClr>
                </a:solidFill>
              </a:defRPr>
            </a:lvl1pPr>
          </a:lstStyle>
          <a:p>
            <a:pPr rtl="0"/>
            <a:r>
              <a:rPr lang="es-ES" noProof="0"/>
              <a:t>PRESENTACIÓN DE LA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nchor="b" anchorCtr="0"/>
          <a:lstStyle>
            <a:lvl1pPr>
              <a:defRPr>
                <a:solidFill>
                  <a:schemeClr val="accent3">
                    <a:lumMod val="25000"/>
                  </a:schemeClr>
                </a:solidFill>
              </a:defRPr>
            </a:lvl1pPr>
          </a:lstStyle>
          <a:p>
            <a:pPr rtl="0"/>
            <a:fld id="{B5CEABB6-07DC-46E8-9B57-56EC44A396E5}" type="slidenum">
              <a:rPr lang="es-ES" noProof="0" smtClean="0"/>
              <a:pPr rtl="0"/>
              <a:t>‹Nº›</a:t>
            </a:fld>
            <a:endParaRPr lang="es-ES" noProof="0"/>
          </a:p>
        </p:txBody>
      </p:sp>
      <p:sp>
        <p:nvSpPr>
          <p:cNvPr id="11" name="Marcador de texto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6620256" y="2779776"/>
            <a:ext cx="786384" cy="655984"/>
          </a:xfrm>
        </p:spPr>
        <p:txBody>
          <a:bodyPr rtlCol="0" anchor="ctr"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s-ES" noProof="0"/>
              <a:t>Nro.</a:t>
            </a:r>
          </a:p>
        </p:txBody>
      </p:sp>
      <p:sp>
        <p:nvSpPr>
          <p:cNvPr id="9" name="Marcador de contenido 2">
            <a:extLst>
              <a:ext uri="{FF2B5EF4-FFF2-40B4-BE49-F238E27FC236}">
                <a16:creationId xmlns:a16="http://schemas.microsoft.com/office/drawing/2014/main" id="{48C13CD1-B240-4AFC-AF08-95A80AEEFEE2}"/>
              </a:ext>
            </a:extLst>
          </p:cNvPr>
          <p:cNvSpPr>
            <a:spLocks noGrp="1"/>
          </p:cNvSpPr>
          <p:nvPr>
            <p:ph idx="15" hasCustomPrompt="1"/>
          </p:nvPr>
        </p:nvSpPr>
        <p:spPr>
          <a:xfrm>
            <a:off x="8183880" y="3849624"/>
            <a:ext cx="2862072" cy="731520"/>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12" name="Marcador de contenido 2">
            <a:extLst>
              <a:ext uri="{FF2B5EF4-FFF2-40B4-BE49-F238E27FC236}">
                <a16:creationId xmlns:a16="http://schemas.microsoft.com/office/drawing/2014/main" id="{AEE266CC-F8CC-4C06-B1E4-3D7E399F8936}"/>
              </a:ext>
            </a:extLst>
          </p:cNvPr>
          <p:cNvSpPr>
            <a:spLocks noGrp="1"/>
          </p:cNvSpPr>
          <p:nvPr>
            <p:ph idx="17" hasCustomPrompt="1"/>
          </p:nvPr>
        </p:nvSpPr>
        <p:spPr>
          <a:xfrm>
            <a:off x="8183880" y="4992624"/>
            <a:ext cx="2862072" cy="749808"/>
          </a:xfrm>
        </p:spPr>
        <p:txBody>
          <a:bodyPr rtlCol="0"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14" name="Marcador de texto 13">
            <a:extLst>
              <a:ext uri="{FF2B5EF4-FFF2-40B4-BE49-F238E27FC236}">
                <a16:creationId xmlns:a16="http://schemas.microsoft.com/office/drawing/2014/main" id="{CC7B8197-5533-4814-8838-67C657A3B73C}"/>
              </a:ext>
            </a:extLst>
          </p:cNvPr>
          <p:cNvSpPr>
            <a:spLocks noGrp="1"/>
          </p:cNvSpPr>
          <p:nvPr>
            <p:ph type="body" sz="quarter" idx="20" hasCustomPrompt="1"/>
          </p:nvPr>
        </p:nvSpPr>
        <p:spPr>
          <a:xfrm>
            <a:off x="7187184" y="2788920"/>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1</a:t>
            </a:r>
          </a:p>
        </p:txBody>
      </p:sp>
      <p:sp>
        <p:nvSpPr>
          <p:cNvPr id="16" name="Marcador de texto 10">
            <a:extLst>
              <a:ext uri="{FF2B5EF4-FFF2-40B4-BE49-F238E27FC236}">
                <a16:creationId xmlns:a16="http://schemas.microsoft.com/office/drawing/2014/main" id="{5A5A7DC7-2FC5-48F8-9345-17A7C96CD257}"/>
              </a:ext>
            </a:extLst>
          </p:cNvPr>
          <p:cNvSpPr>
            <a:spLocks noGrp="1"/>
          </p:cNvSpPr>
          <p:nvPr>
            <p:ph type="body" sz="quarter" idx="21" hasCustomPrompt="1"/>
          </p:nvPr>
        </p:nvSpPr>
        <p:spPr>
          <a:xfrm>
            <a:off x="6620256" y="3840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s-ES" noProof="0"/>
              <a:t>Nro.</a:t>
            </a:r>
          </a:p>
        </p:txBody>
      </p:sp>
      <p:sp>
        <p:nvSpPr>
          <p:cNvPr id="17" name="Marcador de texto 13">
            <a:extLst>
              <a:ext uri="{FF2B5EF4-FFF2-40B4-BE49-F238E27FC236}">
                <a16:creationId xmlns:a16="http://schemas.microsoft.com/office/drawing/2014/main" id="{AF89EB7C-DC5A-461B-BA21-63D329893167}"/>
              </a:ext>
            </a:extLst>
          </p:cNvPr>
          <p:cNvSpPr>
            <a:spLocks noGrp="1"/>
          </p:cNvSpPr>
          <p:nvPr>
            <p:ph type="body" sz="quarter" idx="22" hasCustomPrompt="1"/>
          </p:nvPr>
        </p:nvSpPr>
        <p:spPr>
          <a:xfrm>
            <a:off x="7187184" y="3950208"/>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2</a:t>
            </a:r>
          </a:p>
        </p:txBody>
      </p:sp>
      <p:sp>
        <p:nvSpPr>
          <p:cNvPr id="21" name="Marcador de texto 10">
            <a:extLst>
              <a:ext uri="{FF2B5EF4-FFF2-40B4-BE49-F238E27FC236}">
                <a16:creationId xmlns:a16="http://schemas.microsoft.com/office/drawing/2014/main" id="{1BF30512-FBFE-40CF-8565-50BAA99A4FDC}"/>
              </a:ext>
            </a:extLst>
          </p:cNvPr>
          <p:cNvSpPr>
            <a:spLocks noGrp="1"/>
          </p:cNvSpPr>
          <p:nvPr>
            <p:ph type="body" sz="quarter" idx="23" hasCustomPrompt="1"/>
          </p:nvPr>
        </p:nvSpPr>
        <p:spPr>
          <a:xfrm>
            <a:off x="6620256" y="4983480"/>
            <a:ext cx="786384" cy="655984"/>
          </a:xfrm>
        </p:spPr>
        <p:txBody>
          <a:bodyPr rtlCol="0"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s-ES" noProof="0"/>
              <a:t>Nro.</a:t>
            </a:r>
          </a:p>
        </p:txBody>
      </p:sp>
      <p:sp>
        <p:nvSpPr>
          <p:cNvPr id="22" name="Marcador de texto 13">
            <a:extLst>
              <a:ext uri="{FF2B5EF4-FFF2-40B4-BE49-F238E27FC236}">
                <a16:creationId xmlns:a16="http://schemas.microsoft.com/office/drawing/2014/main" id="{29E43D0B-1071-466B-B883-92B9D02F09E8}"/>
              </a:ext>
            </a:extLst>
          </p:cNvPr>
          <p:cNvSpPr>
            <a:spLocks noGrp="1"/>
          </p:cNvSpPr>
          <p:nvPr>
            <p:ph type="body" sz="quarter" idx="24" hasCustomPrompt="1"/>
          </p:nvPr>
        </p:nvSpPr>
        <p:spPr>
          <a:xfrm>
            <a:off x="7187184" y="5111496"/>
            <a:ext cx="731520" cy="731520"/>
          </a:xfrm>
        </p:spPr>
        <p:txBody>
          <a:bodyPr rtlCol="0"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3</a:t>
            </a:r>
          </a:p>
        </p:txBody>
      </p:sp>
      <p:grpSp>
        <p:nvGrpSpPr>
          <p:cNvPr id="23" name="Grupo 22">
            <a:extLst>
              <a:ext uri="{FF2B5EF4-FFF2-40B4-BE49-F238E27FC236}">
                <a16:creationId xmlns:a16="http://schemas.microsoft.com/office/drawing/2014/main" id="{250BA95E-CDDF-419E-808E-3B59CA01E4E8}"/>
              </a:ext>
              <a:ext uri="{C183D7F6-B498-43B3-948B-1728B52AA6E4}">
                <adec:decorative xmlns:adec="http://schemas.microsoft.com/office/drawing/2017/decorative" val="1"/>
              </a:ext>
            </a:extLst>
          </p:cNvPr>
          <p:cNvGrpSpPr/>
          <p:nvPr userDrawn="1"/>
        </p:nvGrpSpPr>
        <p:grpSpPr>
          <a:xfrm>
            <a:off x="7009472" y="1943463"/>
            <a:ext cx="3832828" cy="2136"/>
            <a:chOff x="7009472" y="1943463"/>
            <a:chExt cx="3832828" cy="2136"/>
          </a:xfrm>
          <a:solidFill>
            <a:schemeClr val="accent3">
              <a:lumMod val="25000"/>
            </a:schemeClr>
          </a:solidFill>
        </p:grpSpPr>
        <p:cxnSp>
          <p:nvCxnSpPr>
            <p:cNvPr id="24" name="Conector recto 23">
              <a:extLst>
                <a:ext uri="{FF2B5EF4-FFF2-40B4-BE49-F238E27FC236}">
                  <a16:creationId xmlns:a16="http://schemas.microsoft.com/office/drawing/2014/main" id="{D67A0655-E45C-49C2-AADC-0829E7E67581}"/>
                </a:ext>
              </a:extLst>
            </p:cNvPr>
            <p:cNvCxnSpPr>
              <a:cxnSpLocks/>
            </p:cNvCxnSpPr>
            <p:nvPr/>
          </p:nvCxnSpPr>
          <p:spPr>
            <a:xfrm>
              <a:off x="7009472" y="1943463"/>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E013C2C0-9B08-4EDE-B15B-FF5C1BB55327}"/>
                </a:ext>
              </a:extLst>
            </p:cNvPr>
            <p:cNvCxnSpPr>
              <a:cxnSpLocks/>
            </p:cNvCxnSpPr>
            <p:nvPr/>
          </p:nvCxnSpPr>
          <p:spPr>
            <a:xfrm>
              <a:off x="9470700" y="1945599"/>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26" name="Gráfico 25" descr="icono de una ramita">
            <a:extLst>
              <a:ext uri="{FF2B5EF4-FFF2-40B4-BE49-F238E27FC236}">
                <a16:creationId xmlns:a16="http://schemas.microsoft.com/office/drawing/2014/main" id="{19D5E825-EB79-4044-93F6-2C3F84901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691531" flipH="1">
            <a:off x="8536514" y="1719135"/>
            <a:ext cx="808894" cy="359243"/>
          </a:xfrm>
          <a:prstGeom prst="rect">
            <a:avLst/>
          </a:prstGeom>
        </p:spPr>
      </p:pic>
    </p:spTree>
    <p:extLst>
      <p:ext uri="{BB962C8B-B14F-4D97-AF65-F5344CB8AC3E}">
        <p14:creationId xmlns:p14="http://schemas.microsoft.com/office/powerpoint/2010/main" val="4049759527"/>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orma libre: Forma 7" descr="Etiqueta = Color de énfasis&#10;Tipo = Claro&#10;Objetivo = Relleno">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D2A77EC9-372A-4ECA-9088-780532AF057F}"/>
              </a:ext>
            </a:extLst>
          </p:cNvPr>
          <p:cNvSpPr>
            <a:spLocks noGrp="1"/>
          </p:cNvSpPr>
          <p:nvPr>
            <p:ph type="title"/>
          </p:nvPr>
        </p:nvSpPr>
        <p:spPr/>
        <p:txBody>
          <a:bodyPr rtlCol="0">
            <a:normAutofit/>
          </a:bodyPr>
          <a:lstStyle>
            <a:lvl1pPr>
              <a:defRPr sz="40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4194768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orma libre: Forma 9" descr="Etiqueta = Color de énfasis&#10;Tipo = Claro&#10;Objetivo = Relleno">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rtlCol="0">
            <a:normAutofit/>
          </a:bodyPr>
          <a:lstStyle>
            <a:lvl1pPr>
              <a:defRPr sz="40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pPr rtl="0"/>
            <a:r>
              <a:rPr lang="es-ES" noProof="0"/>
              <a:t>3/9/20XX</a:t>
            </a:r>
          </a:p>
        </p:txBody>
      </p:sp>
      <p:sp>
        <p:nvSpPr>
          <p:cNvPr id="8" name="Marcador de pie de página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pPr rtl="0"/>
            <a:r>
              <a:rPr lang="es-ES" noProof="0"/>
              <a:t>Título de la presentación</a:t>
            </a:r>
          </a:p>
        </p:txBody>
      </p:sp>
      <p:sp>
        <p:nvSpPr>
          <p:cNvPr id="9" name="Marcador de número de diapositiva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735435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lumna de comparación 3">
    <p:spTree>
      <p:nvGrpSpPr>
        <p:cNvPr id="1" name=""/>
        <p:cNvGrpSpPr/>
        <p:nvPr/>
      </p:nvGrpSpPr>
      <p:grpSpPr>
        <a:xfrm>
          <a:off x="0" y="0"/>
          <a:ext cx="0" cy="0"/>
          <a:chOff x="0" y="0"/>
          <a:chExt cx="0" cy="0"/>
        </a:xfrm>
      </p:grpSpPr>
      <p:sp>
        <p:nvSpPr>
          <p:cNvPr id="10" name="Forma libre: Forma 9" descr="Etiqueta = Color de énfasis&#10;Tipo = Claro&#10;Objetivo = Relleno">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rtlCol="0">
            <a:normAutofit/>
          </a:bodyPr>
          <a:lstStyle>
            <a:lvl1pPr>
              <a:defRPr sz="40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pPr rtl="0"/>
            <a:r>
              <a:rPr lang="es-ES" noProof="0"/>
              <a:t>3/9/20XX</a:t>
            </a:r>
          </a:p>
        </p:txBody>
      </p:sp>
      <p:sp>
        <p:nvSpPr>
          <p:cNvPr id="8" name="Marcador de pie de página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pPr rtl="0"/>
            <a:r>
              <a:rPr lang="es-ES" noProof="0"/>
              <a:t>Título de la presentación</a:t>
            </a:r>
          </a:p>
        </p:txBody>
      </p:sp>
      <p:sp>
        <p:nvSpPr>
          <p:cNvPr id="9" name="Marcador de número de diapositiva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11" name="Marcador de posición de texto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 name="Marcador de posición de contenido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1705607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ítulo y contenido con 2 imágenes">
    <p:spTree>
      <p:nvGrpSpPr>
        <p:cNvPr id="1" name=""/>
        <p:cNvGrpSpPr/>
        <p:nvPr/>
      </p:nvGrpSpPr>
      <p:grpSpPr>
        <a:xfrm>
          <a:off x="0" y="0"/>
          <a:ext cx="0" cy="0"/>
          <a:chOff x="0" y="0"/>
          <a:chExt cx="0" cy="0"/>
        </a:xfrm>
      </p:grpSpPr>
      <p:sp>
        <p:nvSpPr>
          <p:cNvPr id="17" name="Marcador de posición de imagen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16" name="Marcador de posición de imagen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rtlCol="0" anchor="b">
            <a:normAutofit/>
          </a:bodyPr>
          <a:lstStyle>
            <a:lvl1pPr>
              <a:defRPr sz="40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p:txBody>
      </p:sp>
      <p:sp>
        <p:nvSpPr>
          <p:cNvPr id="5" name="Marcador de pie de página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pPr algn="l" rtl="0"/>
            <a:r>
              <a:rPr lang="es-ES" noProof="0"/>
              <a:t>Título de la presentación</a:t>
            </a:r>
          </a:p>
        </p:txBody>
      </p:sp>
      <p:sp>
        <p:nvSpPr>
          <p:cNvPr id="6" name="Marcador de número de diapositiva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1681182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17" name="Marcador de posición de imagen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18" name="Marcador de posición de imagen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5" name="Título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rtlCol="0" anchor="b"/>
          <a:lstStyle>
            <a:lvl1pPr>
              <a:defRPr sz="4000"/>
            </a:lvl1pPr>
          </a:lstStyle>
          <a:p>
            <a:pPr rtl="0"/>
            <a:r>
              <a:rPr lang="es-ES" noProof="0"/>
              <a:t>Haga clic para modificar el estilo de título del patrón</a:t>
            </a:r>
          </a:p>
        </p:txBody>
      </p:sp>
      <p:sp>
        <p:nvSpPr>
          <p:cNvPr id="7" name="Marcador de texto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rtlCol="0"/>
          <a:lstStyle>
            <a:lvl1pPr marL="0" indent="0">
              <a:buNone/>
              <a:defRPr sz="2000"/>
            </a:lvl1pPr>
          </a:lstStyle>
          <a:p>
            <a:pPr lvl="0" rtl="0"/>
            <a:r>
              <a:rPr lang="es-ES" noProof="0"/>
              <a:t>Haga clic para modificar los estilos de texto del patrón</a:t>
            </a:r>
          </a:p>
        </p:txBody>
      </p:sp>
      <p:sp>
        <p:nvSpPr>
          <p:cNvPr id="8" name="Marcador de texto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rtlCol="0"/>
          <a:lstStyle>
            <a:lvl1pPr marL="0" indent="0">
              <a:buNone/>
              <a:defRPr sz="2000"/>
            </a:lvl1pPr>
          </a:lstStyle>
          <a:p>
            <a:pPr lvl="0" rtl="0"/>
            <a:r>
              <a:rPr lang="es-ES" noProof="0"/>
              <a:t>Haga clic para modificar los estilos de texto del patrón</a:t>
            </a:r>
          </a:p>
        </p:txBody>
      </p:sp>
      <p:sp>
        <p:nvSpPr>
          <p:cNvPr id="9" name="Marcador de texto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rtlCol="0"/>
          <a:lstStyle>
            <a:lvl1pPr marL="0" indent="0">
              <a:buNone/>
              <a:defRPr sz="2000"/>
            </a:lvl1pPr>
          </a:lstStyle>
          <a:p>
            <a:pPr lvl="0" rtl="0"/>
            <a:r>
              <a:rPr lang="es-ES" noProof="0"/>
              <a:t>Haga clic para modificar los estilos de texto del patrón</a:t>
            </a:r>
          </a:p>
        </p:txBody>
      </p:sp>
    </p:spTree>
    <p:extLst>
      <p:ext uri="{BB962C8B-B14F-4D97-AF65-F5344CB8AC3E}">
        <p14:creationId xmlns:p14="http://schemas.microsoft.com/office/powerpoint/2010/main" val="269231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Gráfico 9" descr="Etiqueta = Color de énfasis&#10;Tipo = Claro&#10;Objetivo = Relleno">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rtlCol="0" anchor="b">
            <a:normAutofit/>
          </a:bodyPr>
          <a:lstStyle>
            <a:lvl1pPr>
              <a:defRPr sz="48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3767379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es-ES" noProof="0"/>
              <a:t>3/9/20XX</a:t>
            </a:r>
          </a:p>
        </p:txBody>
      </p:sp>
      <p:sp>
        <p:nvSpPr>
          <p:cNvPr id="3" name="Marcador de pie de página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3141678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Forma libre: Forma 7" descr="Etiqueta = Color de énfasis&#10;Tipo = Claro&#10;Objetivo = Relleno">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es-ES" noProof="0">
              <a:solidFill>
                <a:schemeClr val="tx1"/>
              </a:solidFill>
            </a:endParaRPr>
          </a:p>
        </p:txBody>
      </p:sp>
      <p:sp>
        <p:nvSpPr>
          <p:cNvPr id="2" name="Título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rtlCol="0" anchor="b"/>
          <a:lstStyle>
            <a:lvl1pPr>
              <a:defRPr sz="32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8638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8" name="Gráfico 1" descr="Etiqueta = Color de énfasis&#10;Tipo = Claro&#10;Objetivo = Relleno">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rtlCol="0" anchor="b"/>
          <a:lstStyle>
            <a:lvl1pPr algn="ctr">
              <a:defRPr sz="3200">
                <a:solidFill>
                  <a:schemeClr val="bg1"/>
                </a:solidFill>
              </a:defRPr>
            </a:lvl1pPr>
          </a:lstStyle>
          <a:p>
            <a:pPr rtl="0"/>
            <a:r>
              <a:rPr lang="es-ES" noProof="0"/>
              <a:t>Haga clic para modificar el estilo de título del patrón</a:t>
            </a:r>
          </a:p>
        </p:txBody>
      </p:sp>
      <p:sp>
        <p:nvSpPr>
          <p:cNvPr id="3" name="Marcador de posición de imagen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3589486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4_Diseño personalizado">
    <p:bg>
      <p:bgPr>
        <a:solidFill>
          <a:schemeClr val="accent2"/>
        </a:solidFill>
        <a:effectLst/>
      </p:bgPr>
    </p:bg>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186249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
    <p:spTree>
      <p:nvGrpSpPr>
        <p:cNvPr id="1" name=""/>
        <p:cNvGrpSpPr/>
        <p:nvPr/>
      </p:nvGrpSpPr>
      <p:grpSpPr>
        <a:xfrm>
          <a:off x="0" y="0"/>
          <a:ext cx="0" cy="0"/>
          <a:chOff x="0" y="0"/>
          <a:chExt cx="0" cy="0"/>
        </a:xfrm>
      </p:grpSpPr>
      <p:sp>
        <p:nvSpPr>
          <p:cNvPr id="7" name="Marcador de posición de imagen 7">
            <a:extLst>
              <a:ext uri="{FF2B5EF4-FFF2-40B4-BE49-F238E27FC236}">
                <a16:creationId xmlns:a16="http://schemas.microsoft.com/office/drawing/2014/main" id="{AE52EF6E-0B58-484F-94A5-9BAA116171BF}"/>
              </a:ext>
            </a:extLst>
          </p:cNvPr>
          <p:cNvSpPr>
            <a:spLocks noGrp="1"/>
          </p:cNvSpPr>
          <p:nvPr>
            <p:ph type="pic" sz="quarter" idx="14"/>
          </p:nvPr>
        </p:nvSpPr>
        <p:spPr>
          <a:xfrm>
            <a:off x="1524" y="0"/>
            <a:ext cx="12188952"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609600" y="914400"/>
            <a:ext cx="10972800" cy="5029200"/>
          </a:xfrm>
          <a:ln w="38100">
            <a:solidFill>
              <a:schemeClr val="tx2"/>
            </a:solidFill>
          </a:ln>
        </p:spPr>
        <p:txBody>
          <a:bodyPr lIns="914400" rIns="914400" rtlCol="0" anchor="ctr">
            <a:noAutofit/>
          </a:bodyPr>
          <a:lstStyle>
            <a:lvl1pPr algn="ctr">
              <a:defRPr sz="3200">
                <a:solidFill>
                  <a:schemeClr val="tx2">
                    <a:lumMod val="20000"/>
                    <a:lumOff val="80000"/>
                  </a:schemeClr>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1066800" y="4589463"/>
            <a:ext cx="10058400" cy="585216"/>
          </a:xfrm>
        </p:spPr>
        <p:txBody>
          <a:bodyPr rtlCol="0"/>
          <a:lstStyle>
            <a:lvl1pPr marL="0" indent="0" algn="ctr">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68EB05F6-A3ED-45AB-B103-D5E34BFD605F}"/>
              </a:ext>
            </a:extLst>
          </p:cNvPr>
          <p:cNvSpPr>
            <a:spLocks noGrp="1"/>
          </p:cNvSpPr>
          <p:nvPr>
            <p:ph type="dt" sz="half" idx="10"/>
          </p:nvPr>
        </p:nvSpPr>
        <p:spPr>
          <a:xfrm>
            <a:off x="457200" y="6488702"/>
            <a:ext cx="2743200" cy="182880"/>
          </a:xfrm>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s-ES" noProof="0"/>
              <a:t>Presentación de la conferencia</a:t>
            </a:r>
          </a:p>
        </p:txBody>
      </p:sp>
      <p:sp>
        <p:nvSpPr>
          <p:cNvPr id="6" name="Marcador de número de diapositiva 5">
            <a:extLst>
              <a:ext uri="{FF2B5EF4-FFF2-40B4-BE49-F238E27FC236}">
                <a16:creationId xmlns:a16="http://schemas.microsoft.com/office/drawing/2014/main" id="{F54E8801-7449-48B4-8D64-BCE20D0831C9}"/>
              </a:ext>
            </a:extLst>
          </p:cNvPr>
          <p:cNvSpPr>
            <a:spLocks noGrp="1"/>
          </p:cNvSpPr>
          <p:nvPr>
            <p:ph type="sldNum" sz="quarter" idx="12"/>
          </p:nvPr>
        </p:nvSpPr>
        <p:spPr>
          <a:xfrm>
            <a:off x="8995608" y="6488702"/>
            <a:ext cx="2743200" cy="182880"/>
          </a:xfrm>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870591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cita">
    <p:spTree>
      <p:nvGrpSpPr>
        <p:cNvPr id="1" name=""/>
        <p:cNvGrpSpPr/>
        <p:nvPr/>
      </p:nvGrpSpPr>
      <p:grpSpPr>
        <a:xfrm>
          <a:off x="0" y="0"/>
          <a:ext cx="0" cy="0"/>
          <a:chOff x="0" y="0"/>
          <a:chExt cx="0" cy="0"/>
        </a:xfrm>
      </p:grpSpPr>
      <p:sp>
        <p:nvSpPr>
          <p:cNvPr id="19" name="Marcador de posición de imagen 18">
            <a:extLst>
              <a:ext uri="{FF2B5EF4-FFF2-40B4-BE49-F238E27FC236}">
                <a16:creationId xmlns:a16="http://schemas.microsoft.com/office/drawing/2014/main" id="{01450242-4754-4408-A5DC-4D44304629B2}"/>
              </a:ext>
            </a:extLst>
          </p:cNvPr>
          <p:cNvSpPr>
            <a:spLocks noGrp="1"/>
          </p:cNvSpPr>
          <p:nvPr>
            <p:ph type="pic" sz="quarter" idx="10"/>
          </p:nvPr>
        </p:nvSpPr>
        <p:spPr>
          <a:xfrm>
            <a:off x="0" y="0"/>
            <a:ext cx="12192000" cy="6858000"/>
          </a:xfrm>
          <a:custGeom>
            <a:avLst/>
            <a:gdLst>
              <a:gd name="connsiteX0" fmla="*/ 914400 w 12192000"/>
              <a:gd name="connsiteY0" fmla="*/ 0 h 6858000"/>
              <a:gd name="connsiteX1" fmla="*/ 12192000 w 12192000"/>
              <a:gd name="connsiteY1" fmla="*/ 0 h 6858000"/>
              <a:gd name="connsiteX2" fmla="*/ 12192000 w 12192000"/>
              <a:gd name="connsiteY2" fmla="*/ 6858000 h 6858000"/>
              <a:gd name="connsiteX3" fmla="*/ 914400 w 12192000"/>
              <a:gd name="connsiteY3" fmla="*/ 6858000 h 6858000"/>
              <a:gd name="connsiteX4" fmla="*/ 0 w 12192000"/>
              <a:gd name="connsiteY4" fmla="*/ 0 h 6858000"/>
              <a:gd name="connsiteX5" fmla="*/ 877824 w 12192000"/>
              <a:gd name="connsiteY5" fmla="*/ 0 h 6858000"/>
              <a:gd name="connsiteX6" fmla="*/ 877824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14400" y="0"/>
                </a:moveTo>
                <a:lnTo>
                  <a:pt x="12192000" y="0"/>
                </a:lnTo>
                <a:lnTo>
                  <a:pt x="12192000" y="6858000"/>
                </a:lnTo>
                <a:lnTo>
                  <a:pt x="914400" y="6858000"/>
                </a:lnTo>
                <a:close/>
                <a:moveTo>
                  <a:pt x="0" y="0"/>
                </a:moveTo>
                <a:lnTo>
                  <a:pt x="877824" y="0"/>
                </a:lnTo>
                <a:lnTo>
                  <a:pt x="877824" y="6858000"/>
                </a:lnTo>
                <a:lnTo>
                  <a:pt x="0" y="6858000"/>
                </a:lnTo>
                <a:close/>
              </a:path>
            </a:pathLst>
          </a:custGeom>
          <a:solidFill>
            <a:schemeClr val="accent1"/>
          </a:solidFill>
        </p:spPr>
        <p:txBody>
          <a:bodyPr wrap="square" rtlCol="0">
            <a:noAutofit/>
          </a:bodyPr>
          <a:lstStyle/>
          <a:p>
            <a:pPr rtl="0"/>
            <a:r>
              <a:rPr lang="es-ES"/>
              <a:t>Haga clic en el icono para agregar una imagen</a:t>
            </a:r>
            <a:endParaRPr lang="es-ES" dirty="0"/>
          </a:p>
        </p:txBody>
      </p:sp>
      <p:sp>
        <p:nvSpPr>
          <p:cNvPr id="7" name="Rectángulo 6">
            <a:extLst>
              <a:ext uri="{FF2B5EF4-FFF2-40B4-BE49-F238E27FC236}">
                <a16:creationId xmlns:a16="http://schemas.microsoft.com/office/drawing/2014/main" id="{4037762E-A215-4366-9C05-333C5863FB29}"/>
              </a:ext>
              <a:ext uri="{C183D7F6-B498-43B3-948B-1728B52AA6E4}">
                <adec:decorative xmlns:adec="http://schemas.microsoft.com/office/drawing/2017/decorative" val="1"/>
              </a:ext>
            </a:extLst>
          </p:cNvPr>
          <p:cNvSpPr/>
          <p:nvPr userDrawn="1"/>
        </p:nvSpPr>
        <p:spPr>
          <a:xfrm>
            <a:off x="1" y="0"/>
            <a:ext cx="899996" cy="6858000"/>
          </a:xfrm>
          <a:prstGeom prst="rect">
            <a:avLst/>
          </a:prstGeom>
          <a:solidFill>
            <a:schemeClr val="tx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8" name="Título 6">
            <a:extLst>
              <a:ext uri="{FF2B5EF4-FFF2-40B4-BE49-F238E27FC236}">
                <a16:creationId xmlns:a16="http://schemas.microsoft.com/office/drawing/2014/main" id="{C87FF0FA-B9C8-45F9-9BE1-0FE9DAB2F6CC}"/>
              </a:ext>
            </a:extLst>
          </p:cNvPr>
          <p:cNvSpPr>
            <a:spLocks noGrp="1"/>
          </p:cNvSpPr>
          <p:nvPr>
            <p:ph type="ctrTitle"/>
          </p:nvPr>
        </p:nvSpPr>
        <p:spPr>
          <a:xfrm>
            <a:off x="900000" y="162560"/>
            <a:ext cx="2869360" cy="4749973"/>
          </a:xfrm>
          <a:noFill/>
        </p:spPr>
        <p:txBody>
          <a:bodyPr tIns="320040" rtlCol="0" anchor="ctr">
            <a:normAutofit/>
          </a:bodyPr>
          <a:lstStyle>
            <a:lvl1pPr marL="457200">
              <a:lnSpc>
                <a:spcPct val="100000"/>
              </a:lnSpc>
              <a:defRPr sz="3600">
                <a:solidFill>
                  <a:schemeClr val="bg2"/>
                </a:solidFill>
              </a:defRPr>
            </a:lvl1pPr>
          </a:lstStyle>
          <a:p>
            <a:pPr rtl="0"/>
            <a:r>
              <a:rPr lang="es-ES">
                <a:solidFill>
                  <a:schemeClr val="bg2"/>
                </a:solidFill>
              </a:rPr>
              <a:t>Haga clic para modificar el estilo de título del patrón</a:t>
            </a:r>
            <a:endParaRPr lang="es-ES" dirty="0">
              <a:solidFill>
                <a:schemeClr val="bg2"/>
              </a:solidFill>
            </a:endParaRPr>
          </a:p>
        </p:txBody>
      </p:sp>
      <p:sp>
        <p:nvSpPr>
          <p:cNvPr id="13" name="Subtítulo 7">
            <a:extLst>
              <a:ext uri="{FF2B5EF4-FFF2-40B4-BE49-F238E27FC236}">
                <a16:creationId xmlns:a16="http://schemas.microsoft.com/office/drawing/2014/main" id="{A21E13D9-32A0-414B-8811-425CE64DBEBA}"/>
              </a:ext>
            </a:extLst>
          </p:cNvPr>
          <p:cNvSpPr>
            <a:spLocks noGrp="1"/>
          </p:cNvSpPr>
          <p:nvPr>
            <p:ph type="subTitle" idx="1"/>
          </p:nvPr>
        </p:nvSpPr>
        <p:spPr>
          <a:xfrm>
            <a:off x="899999" y="4912534"/>
            <a:ext cx="3611662" cy="1945466"/>
          </a:xfrm>
          <a:noFill/>
        </p:spPr>
        <p:txBody>
          <a:bodyPr tIns="365760" rtlCol="0">
            <a:normAutofit/>
          </a:bodyPr>
          <a:lstStyle>
            <a:lvl1pPr marL="457200">
              <a:defRPr sz="2000">
                <a:solidFill>
                  <a:schemeClr val="bg2">
                    <a:alpha val="56000"/>
                  </a:schemeClr>
                </a:solidFill>
              </a:defRPr>
            </a:lvl1pPr>
          </a:lstStyle>
          <a:p>
            <a:pPr rtl="0">
              <a:lnSpc>
                <a:spcPct val="120000"/>
              </a:lnSpc>
            </a:pPr>
            <a:r>
              <a:rPr lang="es-ES" sz="2000">
                <a:solidFill>
                  <a:schemeClr val="bg2">
                    <a:alpha val="56000"/>
                  </a:schemeClr>
                </a:solidFill>
              </a:rPr>
              <a:t>Haga clic para modificar el estilo de subtítulo del patrón</a:t>
            </a:r>
            <a:endParaRPr lang="es-ES" sz="2000" dirty="0">
              <a:solidFill>
                <a:schemeClr val="bg2">
                  <a:alpha val="56000"/>
                </a:schemeClr>
              </a:solidFill>
            </a:endParaRPr>
          </a:p>
        </p:txBody>
      </p:sp>
      <p:sp>
        <p:nvSpPr>
          <p:cNvPr id="10" name="Marcador de fecha 3">
            <a:extLst>
              <a:ext uri="{FF2B5EF4-FFF2-40B4-BE49-F238E27FC236}">
                <a16:creationId xmlns:a16="http://schemas.microsoft.com/office/drawing/2014/main" id="{909A0147-2421-4881-958A-681569CD7559}"/>
              </a:ext>
            </a:extLst>
          </p:cNvPr>
          <p:cNvSpPr>
            <a:spLocks noGrp="1"/>
          </p:cNvSpPr>
          <p:nvPr>
            <p:ph type="dt" sz="half" idx="2"/>
          </p:nvPr>
        </p:nvSpPr>
        <p:spPr>
          <a:xfrm rot="5400000">
            <a:off x="-936000" y="1378800"/>
            <a:ext cx="2772000" cy="900000"/>
          </a:xfrm>
          <a:prstGeom prst="rect">
            <a:avLst/>
          </a:prstGeom>
        </p:spPr>
        <p:txBody>
          <a:bodyPr lIns="0" tIns="72000" rIns="0" bIns="72000" rtlCol="0" anchor="ctr" anchorCtr="0"/>
          <a:lstStyle>
            <a:lvl1pPr algn="l">
              <a:defRPr sz="1000" cap="all" spc="200" baseline="0">
                <a:solidFill>
                  <a:schemeClr val="bg2"/>
                </a:solidFill>
                <a:latin typeface="+mn-lt"/>
                <a:ea typeface="Microsoft Sans Serif" panose="020B0604020202020204" pitchFamily="34" charset="0"/>
                <a:cs typeface="Microsoft Sans Serif" panose="020B0604020202020204" pitchFamily="34" charset="0"/>
              </a:defRPr>
            </a:lvl1pPr>
          </a:lstStyle>
          <a:p>
            <a:pPr rtl="0"/>
            <a:r>
              <a:rPr lang="es-ES"/>
              <a:t>Domingo, 7 de febrero de 20XX</a:t>
            </a:r>
            <a:endParaRPr lang="es-ES" dirty="0"/>
          </a:p>
        </p:txBody>
      </p:sp>
      <p:sp>
        <p:nvSpPr>
          <p:cNvPr id="11" name="Marcador de pie de página 4">
            <a:extLst>
              <a:ext uri="{FF2B5EF4-FFF2-40B4-BE49-F238E27FC236}">
                <a16:creationId xmlns:a16="http://schemas.microsoft.com/office/drawing/2014/main" id="{514BF4BE-E699-4D5B-AD90-3918DA32EE78}"/>
              </a:ext>
            </a:extLst>
          </p:cNvPr>
          <p:cNvSpPr>
            <a:spLocks noGrp="1"/>
          </p:cNvSpPr>
          <p:nvPr>
            <p:ph type="ftr" sz="quarter" idx="3"/>
          </p:nvPr>
        </p:nvSpPr>
        <p:spPr>
          <a:xfrm rot="5400000">
            <a:off x="-810000" y="4240800"/>
            <a:ext cx="2520000" cy="900000"/>
          </a:xfrm>
          <a:prstGeom prst="rect">
            <a:avLst/>
          </a:prstGeom>
        </p:spPr>
        <p:txBody>
          <a:bodyPr lIns="0" tIns="72000" rIns="0" bIns="72000" rtlCol="0" anchor="ctr" anchorCtr="0"/>
          <a:lstStyle>
            <a:lvl1pPr algn="l">
              <a:defRPr sz="1000" cap="all" spc="200" baseline="0">
                <a:solidFill>
                  <a:schemeClr val="bg2"/>
                </a:solidFill>
                <a:latin typeface="+mn-lt"/>
                <a:ea typeface="Microsoft Sans Serif" panose="020B0604020202020204" pitchFamily="34" charset="0"/>
                <a:cs typeface="Microsoft Sans Serif" panose="020B0604020202020204" pitchFamily="34" charset="0"/>
              </a:defRPr>
            </a:lvl1pPr>
          </a:lstStyle>
          <a:p>
            <a:pPr rtl="0"/>
            <a:r>
              <a:rPr lang="es-ES"/>
              <a:t>Ejemplo de Texto de pie de página</a:t>
            </a:r>
          </a:p>
        </p:txBody>
      </p:sp>
      <p:sp>
        <p:nvSpPr>
          <p:cNvPr id="12" name="Marcador de número de diapositiva 5">
            <a:extLst>
              <a:ext uri="{FF2B5EF4-FFF2-40B4-BE49-F238E27FC236}">
                <a16:creationId xmlns:a16="http://schemas.microsoft.com/office/drawing/2014/main" id="{2849F009-8335-40E3-B8F6-E0C944D9FD09}"/>
              </a:ext>
            </a:extLst>
          </p:cNvPr>
          <p:cNvSpPr>
            <a:spLocks noGrp="1"/>
          </p:cNvSpPr>
          <p:nvPr>
            <p:ph type="sldNum" sz="quarter" idx="4"/>
          </p:nvPr>
        </p:nvSpPr>
        <p:spPr>
          <a:xfrm>
            <a:off x="0" y="5958000"/>
            <a:ext cx="900000" cy="900000"/>
          </a:xfrm>
          <a:prstGeom prst="rect">
            <a:avLst/>
          </a:prstGeom>
        </p:spPr>
        <p:txBody>
          <a:bodyPr lIns="0" tIns="0" rIns="0" bIns="0" rtlCol="0" anchor="ctr" anchorCtr="0"/>
          <a:lstStyle>
            <a:lvl1pPr algn="ctr">
              <a:defRPr sz="3600" b="0">
                <a:ln w="6350">
                  <a:solidFill>
                    <a:schemeClr val="tx2">
                      <a:alpha val="80000"/>
                    </a:schemeClr>
                  </a:solidFill>
                </a:ln>
                <a:solidFill>
                  <a:schemeClr val="bg2"/>
                </a:solidFill>
                <a:latin typeface="+mn-lt"/>
                <a:ea typeface="Microsoft Sans Serif" panose="020B0604020202020204" pitchFamily="34" charset="0"/>
                <a:cs typeface="Microsoft Sans Serif" panose="020B0604020202020204" pitchFamily="34" charset="0"/>
              </a:defRPr>
            </a:lvl1pPr>
          </a:lstStyle>
          <a:p>
            <a:pPr rtl="0"/>
            <a:fld id="{63F9D384-533B-4C4E-B660-F861AA07D173}" type="slidenum">
              <a:rPr lang="es-ES" smtClean="0"/>
              <a:pPr rtl="0"/>
              <a:t>‹Nº›</a:t>
            </a:fld>
            <a:endParaRPr lang="es-ES" dirty="0"/>
          </a:p>
        </p:txBody>
      </p:sp>
      <p:cxnSp>
        <p:nvCxnSpPr>
          <p:cNvPr id="9" name="Conector recto 8">
            <a:extLst>
              <a:ext uri="{FF2B5EF4-FFF2-40B4-BE49-F238E27FC236}">
                <a16:creationId xmlns:a16="http://schemas.microsoft.com/office/drawing/2014/main" id="{01AA0935-460F-4638-9E37-D59F2DEC0AC4}"/>
              </a:ext>
              <a:ext uri="{C183D7F6-B498-43B3-948B-1728B52AA6E4}">
                <adec:decorative xmlns:adec="http://schemas.microsoft.com/office/drawing/2017/decorative" val="1"/>
              </a:ext>
            </a:extLst>
          </p:cNvPr>
          <p:cNvCxnSpPr>
            <a:cxnSpLocks/>
          </p:cNvCxnSpPr>
          <p:nvPr/>
        </p:nvCxnSpPr>
        <p:spPr>
          <a:xfrm>
            <a:off x="900000" y="0"/>
            <a:ext cx="0" cy="68580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61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pótesis">
    <p:spTree>
      <p:nvGrpSpPr>
        <p:cNvPr id="1" name=""/>
        <p:cNvGrpSpPr/>
        <p:nvPr/>
      </p:nvGrpSpPr>
      <p:grpSpPr>
        <a:xfrm>
          <a:off x="0" y="0"/>
          <a:ext cx="0" cy="0"/>
          <a:chOff x="0" y="0"/>
          <a:chExt cx="0" cy="0"/>
        </a:xfrm>
      </p:grpSpPr>
      <p:sp>
        <p:nvSpPr>
          <p:cNvPr id="10" name="Marcador de posición de imagen 7">
            <a:extLst>
              <a:ext uri="{FF2B5EF4-FFF2-40B4-BE49-F238E27FC236}">
                <a16:creationId xmlns:a16="http://schemas.microsoft.com/office/drawing/2014/main" id="{EEE5B85B-2CE4-49C6-A626-897037552E6D}"/>
              </a:ext>
            </a:extLst>
          </p:cNvPr>
          <p:cNvSpPr>
            <a:spLocks noGrp="1"/>
          </p:cNvSpPr>
          <p:nvPr>
            <p:ph type="pic" sz="quarter" idx="14"/>
          </p:nvPr>
        </p:nvSpPr>
        <p:spPr>
          <a:xfrm>
            <a:off x="1524" y="0"/>
            <a:ext cx="12188952"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FE9E034D-C1DD-48C0-BB6B-FDC6F8EBA558}"/>
              </a:ext>
            </a:extLst>
          </p:cNvPr>
          <p:cNvSpPr>
            <a:spLocks noGrp="1"/>
          </p:cNvSpPr>
          <p:nvPr>
            <p:ph type="title"/>
          </p:nvPr>
        </p:nvSpPr>
        <p:spPr>
          <a:xfrm>
            <a:off x="4270248" y="1280160"/>
            <a:ext cx="3657600" cy="914400"/>
          </a:xfrm>
        </p:spPr>
        <p:txBody>
          <a:bodyPr rtlCol="0"/>
          <a:lstStyle>
            <a:lvl1pPr algn="ctr">
              <a:defRPr>
                <a:solidFill>
                  <a:schemeClr val="accent3"/>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D77FFB71-D3BF-4723-8C5E-44AD8F0E924D}"/>
              </a:ext>
            </a:extLst>
          </p:cNvPr>
          <p:cNvSpPr>
            <a:spLocks noGrp="1"/>
          </p:cNvSpPr>
          <p:nvPr>
            <p:ph type="body" idx="1"/>
          </p:nvPr>
        </p:nvSpPr>
        <p:spPr>
          <a:xfrm>
            <a:off x="4270248" y="2642616"/>
            <a:ext cx="3657600" cy="1078992"/>
          </a:xfrm>
        </p:spPr>
        <p:txBody>
          <a:bodyPr rtlCol="0" anchor="t">
            <a:normAutofit/>
          </a:bodyPr>
          <a:lstStyle>
            <a:lvl1pPr marL="0" indent="0" algn="ctr">
              <a:lnSpc>
                <a:spcPts val="2100"/>
              </a:lnSpc>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5" name="Marcador de texto 4">
            <a:extLst>
              <a:ext uri="{FF2B5EF4-FFF2-40B4-BE49-F238E27FC236}">
                <a16:creationId xmlns:a16="http://schemas.microsoft.com/office/drawing/2014/main" id="{1714E40B-C52C-407A-9311-46FDCD84CB5A}"/>
              </a:ext>
            </a:extLst>
          </p:cNvPr>
          <p:cNvSpPr>
            <a:spLocks noGrp="1"/>
          </p:cNvSpPr>
          <p:nvPr>
            <p:ph type="body" sz="quarter" idx="3"/>
          </p:nvPr>
        </p:nvSpPr>
        <p:spPr>
          <a:xfrm>
            <a:off x="4270248" y="4315968"/>
            <a:ext cx="3657600" cy="822960"/>
          </a:xfrm>
        </p:spPr>
        <p:txBody>
          <a:bodyPr rtlCol="0" anchor="t">
            <a:normAutofit/>
          </a:bodyPr>
          <a:lstStyle>
            <a:lvl1pPr marL="0" indent="0" algn="ctr">
              <a:lnSpc>
                <a:spcPts val="2100"/>
              </a:lnSpc>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7" name="Marcador de fecha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lvl1pPr>
          </a:lstStyle>
          <a:p>
            <a:pPr rtl="0"/>
            <a:r>
              <a:rPr lang="es-ES" noProof="0"/>
              <a:t>20XX</a:t>
            </a:r>
          </a:p>
        </p:txBody>
      </p:sp>
      <p:sp>
        <p:nvSpPr>
          <p:cNvPr id="8" name="Marcador de pie de página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es-ES" noProof="0"/>
              <a:t>Presentación de la conferencia</a:t>
            </a:r>
          </a:p>
        </p:txBody>
      </p:sp>
      <p:sp>
        <p:nvSpPr>
          <p:cNvPr id="9" name="Marcador de número de diapositiva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Tree>
    <p:extLst>
      <p:ext uri="{BB962C8B-B14F-4D97-AF65-F5344CB8AC3E}">
        <p14:creationId xmlns:p14="http://schemas.microsoft.com/office/powerpoint/2010/main" val="287582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centaje">
    <p:bg>
      <p:bgPr>
        <a:solidFill>
          <a:schemeClr val="accent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B4411E-20EA-4627-8A68-17038DCE1876}"/>
              </a:ext>
            </a:extLst>
          </p:cNvPr>
          <p:cNvSpPr>
            <a:spLocks noGrp="1"/>
          </p:cNvSpPr>
          <p:nvPr>
            <p:ph type="title"/>
          </p:nvPr>
        </p:nvSpPr>
        <p:spPr>
          <a:xfrm>
            <a:off x="454152" y="749808"/>
            <a:ext cx="11283696" cy="914400"/>
          </a:xfrm>
        </p:spPr>
        <p:txBody>
          <a:bodyPr rtlCol="0" anchor="ctr"/>
          <a:lstStyle>
            <a:lvl1pPr algn="ctr">
              <a:defRPr sz="3200">
                <a:solidFill>
                  <a:schemeClr val="accent3"/>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1974E5B2-1EB9-4222-8FAB-65BDC9A9500F}"/>
              </a:ext>
            </a:extLst>
          </p:cNvPr>
          <p:cNvSpPr>
            <a:spLocks noGrp="1"/>
          </p:cNvSpPr>
          <p:nvPr>
            <p:ph idx="1"/>
          </p:nvPr>
        </p:nvSpPr>
        <p:spPr>
          <a:xfrm>
            <a:off x="876300" y="2317750"/>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es-ES" noProof="0"/>
              <a:t>20XX</a:t>
            </a:r>
          </a:p>
        </p:txBody>
      </p:sp>
      <p:sp>
        <p:nvSpPr>
          <p:cNvPr id="6" name="Marcador de pie de página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es-ES" noProof="0"/>
              <a:t>Presentación de la conferencia</a:t>
            </a:r>
          </a:p>
        </p:txBody>
      </p:sp>
      <p:sp>
        <p:nvSpPr>
          <p:cNvPr id="7" name="Marcador de número de diapositiva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
        <p:nvSpPr>
          <p:cNvPr id="8" name="Marcador de contenido 2">
            <a:extLst>
              <a:ext uri="{FF2B5EF4-FFF2-40B4-BE49-F238E27FC236}">
                <a16:creationId xmlns:a16="http://schemas.microsoft.com/office/drawing/2014/main" id="{9F79AF1F-7242-4F30-8C34-3161A601D69C}"/>
              </a:ext>
            </a:extLst>
          </p:cNvPr>
          <p:cNvSpPr>
            <a:spLocks noGrp="1"/>
          </p:cNvSpPr>
          <p:nvPr>
            <p:ph idx="13"/>
          </p:nvPr>
        </p:nvSpPr>
        <p:spPr>
          <a:xfrm>
            <a:off x="8943975" y="2317749"/>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contenido 2">
            <a:extLst>
              <a:ext uri="{FF2B5EF4-FFF2-40B4-BE49-F238E27FC236}">
                <a16:creationId xmlns:a16="http://schemas.microsoft.com/office/drawing/2014/main" id="{651CEFA7-BDAC-4AF4-9581-D5F23678BD4A}"/>
              </a:ext>
            </a:extLst>
          </p:cNvPr>
          <p:cNvSpPr>
            <a:spLocks noGrp="1"/>
          </p:cNvSpPr>
          <p:nvPr>
            <p:ph idx="14"/>
          </p:nvPr>
        </p:nvSpPr>
        <p:spPr>
          <a:xfrm>
            <a:off x="6254750" y="2317748"/>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contenido 2">
            <a:extLst>
              <a:ext uri="{FF2B5EF4-FFF2-40B4-BE49-F238E27FC236}">
                <a16:creationId xmlns:a16="http://schemas.microsoft.com/office/drawing/2014/main" id="{A3BA914A-7D10-4F7D-B226-5324D5329F71}"/>
              </a:ext>
            </a:extLst>
          </p:cNvPr>
          <p:cNvSpPr>
            <a:spLocks noGrp="1"/>
          </p:cNvSpPr>
          <p:nvPr>
            <p:ph idx="15"/>
          </p:nvPr>
        </p:nvSpPr>
        <p:spPr>
          <a:xfrm>
            <a:off x="3565525" y="2317748"/>
            <a:ext cx="2377440" cy="3540125"/>
          </a:xfrm>
        </p:spPr>
        <p:txBody>
          <a:bodyPr rtlCol="0">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CA111B60-CB4D-4836-B3B0-99E3A740B087}"/>
              </a:ext>
            </a:extLst>
          </p:cNvPr>
          <p:cNvCxnSpPr>
            <a:cxnSpLocks/>
          </p:cNvCxnSpPr>
          <p:nvPr userDrawn="1"/>
        </p:nvCxnSpPr>
        <p:spPr>
          <a:xfrm>
            <a:off x="6781800" y="1992404"/>
            <a:ext cx="403999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06077C5C-B350-49D7-9F72-CC7402D7F3AF}"/>
              </a:ext>
            </a:extLst>
          </p:cNvPr>
          <p:cNvCxnSpPr>
            <a:cxnSpLocks/>
          </p:cNvCxnSpPr>
          <p:nvPr userDrawn="1"/>
        </p:nvCxnSpPr>
        <p:spPr>
          <a:xfrm>
            <a:off x="1409350" y="1992404"/>
            <a:ext cx="40770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áfico 12" descr="icono de una ramita">
            <a:extLst>
              <a:ext uri="{FF2B5EF4-FFF2-40B4-BE49-F238E27FC236}">
                <a16:creationId xmlns:a16="http://schemas.microsoft.com/office/drawing/2014/main" id="{3455B0EC-C4D6-4967-AA15-F5B9787992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9691531" flipH="1">
            <a:off x="5678556" y="1759981"/>
            <a:ext cx="914400" cy="406100"/>
          </a:xfrm>
          <a:prstGeom prst="rect">
            <a:avLst/>
          </a:prstGeom>
        </p:spPr>
      </p:pic>
    </p:spTree>
    <p:extLst>
      <p:ext uri="{BB962C8B-B14F-4D97-AF65-F5344CB8AC3E}">
        <p14:creationId xmlns:p14="http://schemas.microsoft.com/office/powerpoint/2010/main" val="298881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eando un producto excelente">
    <p:bg>
      <p:bgPr>
        <a:solidFill>
          <a:schemeClr val="accent3">
            <a:lumMod val="10000"/>
          </a:schemeClr>
        </a:solidFill>
        <a:effectLst/>
      </p:bgPr>
    </p:bg>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63DD5414-F5B4-4934-A635-6276FB3ED997}"/>
              </a:ext>
            </a:extLst>
          </p:cNvPr>
          <p:cNvSpPr>
            <a:spLocks noGrp="1"/>
          </p:cNvSpPr>
          <p:nvPr>
            <p:ph type="pic" sz="quarter" idx="14"/>
          </p:nvPr>
        </p:nvSpPr>
        <p:spPr>
          <a:xfrm>
            <a:off x="0" y="0"/>
            <a:ext cx="6096000" cy="6858000"/>
          </a:xfrm>
          <a:solidFill>
            <a:schemeClr val="accent1"/>
          </a:solidFill>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6779514" y="958515"/>
            <a:ext cx="4398264" cy="914400"/>
          </a:xfrm>
        </p:spPr>
        <p:txBody>
          <a:bodyPr rtlCol="0">
            <a:normAutofit/>
          </a:bodyPr>
          <a:lstStyle>
            <a:lvl1pPr algn="ctr">
              <a:defRPr sz="2900" spc="100" baseline="0">
                <a:solidFill>
                  <a:schemeClr val="accent3"/>
                </a:solidFill>
              </a:defRPr>
            </a:lvl1pPr>
          </a:lstStyle>
          <a:p>
            <a:pPr rtl="0"/>
            <a:r>
              <a:rPr lang="es-ES" noProof="0"/>
              <a:t>Haga clic para editar el título</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7104888" y="2816352"/>
            <a:ext cx="3749040" cy="640080"/>
          </a:xfrm>
        </p:spPr>
        <p:txBody>
          <a:bodyPr rtlCol="0">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s-ES" noProof="0"/>
              <a:t>20XX</a:t>
            </a:r>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a:p>
        </p:txBody>
      </p:sp>
      <p:sp>
        <p:nvSpPr>
          <p:cNvPr id="13" name="Marcador de contenido 2">
            <a:extLst>
              <a:ext uri="{FF2B5EF4-FFF2-40B4-BE49-F238E27FC236}">
                <a16:creationId xmlns:a16="http://schemas.microsoft.com/office/drawing/2014/main" id="{B0BB0A7E-D7A2-4EFF-A134-B2AD0D06FDC6}"/>
              </a:ext>
            </a:extLst>
          </p:cNvPr>
          <p:cNvSpPr>
            <a:spLocks noGrp="1"/>
          </p:cNvSpPr>
          <p:nvPr>
            <p:ph idx="15" hasCustomPrompt="1"/>
          </p:nvPr>
        </p:nvSpPr>
        <p:spPr>
          <a:xfrm>
            <a:off x="7104888" y="3922776"/>
            <a:ext cx="3749040" cy="640080"/>
          </a:xfrm>
        </p:spPr>
        <p:txBody>
          <a:bodyPr rtlCol="0">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es-ES" noProof="0"/>
              <a:t>Haga clic para editar el texto</a:t>
            </a:r>
          </a:p>
        </p:txBody>
      </p:sp>
      <p:sp>
        <p:nvSpPr>
          <p:cNvPr id="14" name="Marcador de contenido 2">
            <a:extLst>
              <a:ext uri="{FF2B5EF4-FFF2-40B4-BE49-F238E27FC236}">
                <a16:creationId xmlns:a16="http://schemas.microsoft.com/office/drawing/2014/main" id="{6C900BA0-1BE3-4C3A-95B2-0DFEE734031C}"/>
              </a:ext>
            </a:extLst>
          </p:cNvPr>
          <p:cNvSpPr>
            <a:spLocks noGrp="1"/>
          </p:cNvSpPr>
          <p:nvPr>
            <p:ph idx="16" hasCustomPrompt="1"/>
          </p:nvPr>
        </p:nvSpPr>
        <p:spPr>
          <a:xfrm>
            <a:off x="7104888" y="5084064"/>
            <a:ext cx="3749040" cy="640080"/>
          </a:xfrm>
        </p:spPr>
        <p:txBody>
          <a:bodyPr rtlCol="0">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rtl="0"/>
            <a:r>
              <a:rPr lang="es-ES" noProof="0"/>
              <a:t>Haga clic para editar el texto</a:t>
            </a:r>
          </a:p>
        </p:txBody>
      </p:sp>
      <p:cxnSp>
        <p:nvCxnSpPr>
          <p:cNvPr id="10" name="Conector recto 9">
            <a:extLst>
              <a:ext uri="{FF2B5EF4-FFF2-40B4-BE49-F238E27FC236}">
                <a16:creationId xmlns:a16="http://schemas.microsoft.com/office/drawing/2014/main" id="{D9783C95-300F-479E-8A8E-9F6BE3C723D9}"/>
              </a:ext>
            </a:extLst>
          </p:cNvPr>
          <p:cNvCxnSpPr>
            <a:cxnSpLocks/>
          </p:cNvCxnSpPr>
          <p:nvPr userDrawn="1"/>
        </p:nvCxnSpPr>
        <p:spPr>
          <a:xfrm>
            <a:off x="7231888" y="2340201"/>
            <a:ext cx="1140587" cy="0"/>
          </a:xfrm>
          <a:prstGeom prst="line">
            <a:avLst/>
          </a:prstGeom>
          <a:solidFill>
            <a:schemeClr val="tx2"/>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0509354D-0D6D-4528-8858-7768965572A6}"/>
              </a:ext>
            </a:extLst>
          </p:cNvPr>
          <p:cNvCxnSpPr>
            <a:cxnSpLocks/>
          </p:cNvCxnSpPr>
          <p:nvPr userDrawn="1"/>
        </p:nvCxnSpPr>
        <p:spPr>
          <a:xfrm>
            <a:off x="9563100" y="2349065"/>
            <a:ext cx="1181232" cy="0"/>
          </a:xfrm>
          <a:prstGeom prst="line">
            <a:avLst/>
          </a:prstGeom>
          <a:solidFill>
            <a:schemeClr val="tx2"/>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421117FA-5C64-4802-BBCD-D39A5647932B}"/>
              </a:ext>
            </a:extLst>
          </p:cNvPr>
          <p:cNvCxnSpPr>
            <a:cxnSpLocks/>
          </p:cNvCxnSpPr>
          <p:nvPr userDrawn="1"/>
        </p:nvCxnSpPr>
        <p:spPr>
          <a:xfrm>
            <a:off x="8740521" y="3688966"/>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34F332D5-721A-4CD6-9D74-70D7D0201874}"/>
              </a:ext>
            </a:extLst>
          </p:cNvPr>
          <p:cNvCxnSpPr>
            <a:cxnSpLocks/>
          </p:cNvCxnSpPr>
          <p:nvPr userDrawn="1"/>
        </p:nvCxnSpPr>
        <p:spPr>
          <a:xfrm>
            <a:off x="8740521" y="4789102"/>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Gráfico 15">
            <a:extLst>
              <a:ext uri="{FF2B5EF4-FFF2-40B4-BE49-F238E27FC236}">
                <a16:creationId xmlns:a16="http://schemas.microsoft.com/office/drawing/2014/main" id="{1C4C1E95-18BD-4ADE-AC3B-864D92FB84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9691531" flipH="1">
            <a:off x="8578136" y="2151786"/>
            <a:ext cx="808894" cy="359243"/>
          </a:xfrm>
          <a:prstGeom prst="rect">
            <a:avLst/>
          </a:prstGeom>
        </p:spPr>
      </p:pic>
    </p:spTree>
    <p:extLst>
      <p:ext uri="{BB962C8B-B14F-4D97-AF65-F5344CB8AC3E}">
        <p14:creationId xmlns:p14="http://schemas.microsoft.com/office/powerpoint/2010/main" val="4020370120"/>
      </p:ext>
    </p:extLst>
  </p:cSld>
  <p:clrMapOvr>
    <a:masterClrMapping/>
  </p:clrMapOvr>
  <p:extLst>
    <p:ext uri="{DCECCB84-F9BA-43D5-87BE-67443E8EF086}">
      <p15:sldGuideLst xmlns:p15="http://schemas.microsoft.com/office/powerpoint/2012/main">
        <p15:guide id="1" pos="7392" userDrawn="1">
          <p15:clr>
            <a:srgbClr val="FBAE40"/>
          </p15:clr>
        </p15:guide>
        <p15:guide id="2" pos="41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0.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theme/media/image10.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customXml" Target="../ink/ink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001917CC-671D-47EA-B065-51E87EC27B53}"/>
              </a:ext>
            </a:extLst>
          </p:cNvPr>
          <p:cNvSpPr>
            <a:spLocks noGrp="1"/>
          </p:cNvSpPr>
          <p:nvPr>
            <p:ph type="dt" sz="half" idx="2"/>
          </p:nvPr>
        </p:nvSpPr>
        <p:spPr>
          <a:xfrm>
            <a:off x="457200" y="6488702"/>
            <a:ext cx="2743200" cy="182880"/>
          </a:xfrm>
          <a:prstGeom prst="rect">
            <a:avLst/>
          </a:prstGeom>
        </p:spPr>
        <p:txBody>
          <a:bodyPr vert="horz" lIns="91440" tIns="45720" rIns="91440" bIns="45720" rtlCol="0" anchor="b" anchorCtr="0"/>
          <a:lstStyle>
            <a:lvl1pPr algn="l">
              <a:defRPr sz="1000" spc="300">
                <a:solidFill>
                  <a:schemeClr val="bg1"/>
                </a:solidFill>
                <a:latin typeface="+mj-lt"/>
              </a:defRPr>
            </a:lvl1pPr>
          </a:lstStyle>
          <a:p>
            <a:pPr rtl="0"/>
            <a:r>
              <a:rPr lang="es-ES" noProof="0"/>
              <a:t>20XX</a:t>
            </a:r>
          </a:p>
        </p:txBody>
      </p:sp>
      <p:sp>
        <p:nvSpPr>
          <p:cNvPr id="5" name="Marcador de pie de página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488702"/>
            <a:ext cx="4114800" cy="182880"/>
          </a:xfrm>
          <a:prstGeom prst="rect">
            <a:avLst/>
          </a:prstGeom>
        </p:spPr>
        <p:txBody>
          <a:bodyPr vert="horz" lIns="91440" tIns="45720" rIns="91440" bIns="45720" rtlCol="0" anchor="b" anchorCtr="0"/>
          <a:lstStyle>
            <a:lvl1pPr algn="ctr">
              <a:defRPr sz="1000" spc="300">
                <a:solidFill>
                  <a:schemeClr val="bg1"/>
                </a:solidFill>
              </a:defRPr>
            </a:lvl1pPr>
          </a:lstStyle>
          <a:p>
            <a:pPr rtl="0"/>
            <a:r>
              <a:rPr lang="es-ES" noProof="0"/>
              <a:t>PRESENTACIÓN DE LA CONFERENCIA</a:t>
            </a:r>
          </a:p>
        </p:txBody>
      </p:sp>
      <p:sp>
        <p:nvSpPr>
          <p:cNvPr id="6" name="Marcador de número de diapositiva 5">
            <a:extLst>
              <a:ext uri="{FF2B5EF4-FFF2-40B4-BE49-F238E27FC236}">
                <a16:creationId xmlns:a16="http://schemas.microsoft.com/office/drawing/2014/main" id="{C5CADFFD-0FF7-4DDC-8879-918576F63EA6}"/>
              </a:ext>
            </a:extLst>
          </p:cNvPr>
          <p:cNvSpPr>
            <a:spLocks noGrp="1"/>
          </p:cNvSpPr>
          <p:nvPr>
            <p:ph type="sldNum" sz="quarter" idx="4"/>
          </p:nvPr>
        </p:nvSpPr>
        <p:spPr>
          <a:xfrm>
            <a:off x="8997696" y="6488702"/>
            <a:ext cx="2743200" cy="182880"/>
          </a:xfrm>
          <a:prstGeom prst="rect">
            <a:avLst/>
          </a:prstGeom>
        </p:spPr>
        <p:txBody>
          <a:bodyPr vert="horz" lIns="91440" tIns="45720" rIns="91440" bIns="45720" rtlCol="0" anchor="b" anchorCtr="0"/>
          <a:lstStyle>
            <a:lvl1pPr algn="r">
              <a:defRPr sz="1000">
                <a:solidFill>
                  <a:schemeClr val="bg1"/>
                </a:solidFill>
                <a:latin typeface="+mj-lt"/>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51" r:id="rId4"/>
    <p:sldLayoutId id="2147483677" r:id="rId5"/>
    <p:sldLayoutId id="2147483667" r:id="rId6"/>
    <p:sldLayoutId id="2147483668" r:id="rId7"/>
    <p:sldLayoutId id="2147483656" r:id="rId8"/>
    <p:sldLayoutId id="2147483671" r:id="rId9"/>
    <p:sldLayoutId id="2147483674" r:id="rId10"/>
    <p:sldLayoutId id="2147483678" r:id="rId11"/>
    <p:sldLayoutId id="2147483675" r:id="rId12"/>
    <p:sldLayoutId id="2147483682" r:id="rId13"/>
    <p:sldLayoutId id="2147483666" r:id="rId14"/>
    <p:sldLayoutId id="2147483676" r:id="rId15"/>
    <p:sldLayoutId id="2147483650" r:id="rId16"/>
    <p:sldLayoutId id="2147483670" r:id="rId17"/>
    <p:sldLayoutId id="2147483653" r:id="rId18"/>
    <p:sldLayoutId id="2147483652" r:id="rId19"/>
    <p:sldLayoutId id="2147483684" r:id="rId20"/>
    <p:sldLayoutId id="2147483685" r:id="rId21"/>
    <p:sldLayoutId id="2147483686" r:id="rId22"/>
    <p:sldLayoutId id="2147483687" r:id="rId23"/>
  </p:sldLayoutIdLst>
  <p:hf hdr="0"/>
  <p:txStyles>
    <p:titleStyle>
      <a:lvl1pPr algn="l" defTabSz="914400" rtl="0" eaLnBrk="1" latinLnBrk="0" hangingPunct="1">
        <a:lnSpc>
          <a:spcPct val="90000"/>
        </a:lnSpc>
        <a:spcBef>
          <a:spcPct val="0"/>
        </a:spcBef>
        <a:buNone/>
        <a:defRPr sz="3200" kern="1200" spc="40" baseline="0">
          <a:solidFill>
            <a:schemeClr val="accent3">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2" userDrawn="1">
          <p15:clr>
            <a:srgbClr val="FBAE40"/>
          </p15:clr>
        </p15:guide>
        <p15:guide id="4" pos="7128" userDrawn="1">
          <p15:clr>
            <a:srgbClr val="FBAE40"/>
          </p15:clr>
        </p15:guide>
        <p15:guide id="5" pos="288" userDrawn="1">
          <p15:clr>
            <a:srgbClr val="F26B43"/>
          </p15:clr>
        </p15:guide>
        <p15:guide id="6" pos="73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n 9" descr="Una persona en una sala oscura&#10;&#10;Descripción generada automáticamente">
            <a:extLst>
              <a:ext uri="{FF2B5EF4-FFF2-40B4-BE49-F238E27FC236}">
                <a16:creationId xmlns:a16="http://schemas.microsoft.com/office/drawing/2014/main" id="{DEB2E8C4-C3E7-4048-A43D-9859510CFA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Marcador de título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pPr rtl="0"/>
            <a:r>
              <a:rPr lang="es-ES" noProof="0"/>
              <a:t>20XX</a:t>
            </a:r>
            <a:endParaRPr lang="es-ES" noProof="0">
              <a:latin typeface="+mn-lt"/>
            </a:endParaRPr>
          </a:p>
        </p:txBody>
      </p:sp>
      <p:sp>
        <p:nvSpPr>
          <p:cNvPr id="5" name="Marcador de pie de página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pPr rtl="0"/>
            <a:r>
              <a:rPr lang="es-ES" noProof="0">
                <a:latin typeface="+mn-lt"/>
              </a:rPr>
              <a:t>TÍTULO DE LA PRESENTACIÓN</a:t>
            </a:r>
          </a:p>
        </p:txBody>
      </p:sp>
      <p:sp>
        <p:nvSpPr>
          <p:cNvPr id="6" name="Marcador de número de diapositiva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pPr rtl="0"/>
            <a:fld id="{9D4AEF59-F28E-467C-9EA3-92D1CFAD475A}" type="slidenum">
              <a:rPr lang="es-ES" noProof="0" smtClean="0"/>
              <a:pPr rtl="0"/>
              <a:t>‹Nº›</a:t>
            </a:fld>
            <a:endParaRPr lang="es-ES" noProof="0">
              <a:latin typeface="+mn-lt"/>
            </a:endParaRPr>
          </a:p>
        </p:txBody>
      </p:sp>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Entrada de lápiz 17">
                <a:extLst>
                  <a:ext uri="{FF2B5EF4-FFF2-40B4-BE49-F238E27FC236}">
                    <a16:creationId xmlns:a16="http://schemas.microsoft.com/office/drawing/2014/main" id="{24D29CCB-7956-4E3E-8880-304085F04BF4}"/>
                  </a:ext>
                </a:extLst>
              </p:cNvPr>
              <p:cNvPicPr/>
              <p:nvPr/>
            </p:nvPicPr>
            <p:blipFill>
              <a:blip r:embed="rId23"/>
              <a:stretch>
                <a:fillRect/>
              </a:stretch>
            </p:blipFill>
            <p:spPr>
              <a:xfrm>
                <a:off x="12482070" y="6333652"/>
                <a:ext cx="18000" cy="18000"/>
              </a:xfrm>
              <a:prstGeom prst="rect">
                <a:avLst/>
              </a:prstGeom>
            </p:spPr>
          </p:pic>
        </mc:Fallback>
      </mc:AlternateContent>
    </p:spTree>
    <p:extLst>
      <p:ext uri="{BB962C8B-B14F-4D97-AF65-F5344CB8AC3E}">
        <p14:creationId xmlns:p14="http://schemas.microsoft.com/office/powerpoint/2010/main" val="22061493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25" r:id="rId18"/>
    <p:sldLayoutId id="2147483726" r:id="rId19"/>
  </p:sldLayoutIdLst>
  <p:hf hdr="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32">
          <p15:clr>
            <a:srgbClr val="F26B43"/>
          </p15:clr>
        </p15:guide>
        <p15:guide id="4" orient="horz" pos="288">
          <p15:clr>
            <a:srgbClr val="F26B43"/>
          </p15:clr>
        </p15:guide>
        <p15:guide id="5" pos="456">
          <p15:clr>
            <a:srgbClr val="F26B43"/>
          </p15:clr>
        </p15:guide>
        <p15:guide id="6" pos="7224">
          <p15:clr>
            <a:srgbClr val="F26B43"/>
          </p15:clr>
        </p15:guide>
        <p15:guide id="7" orient="horz" pos="3960">
          <p15:clr>
            <a:srgbClr val="F26B43"/>
          </p15:clr>
        </p15:guide>
        <p15:guide id="8" orient="horz" pos="696">
          <p15:clr>
            <a:srgbClr val="F26B43"/>
          </p15:clr>
        </p15:guide>
        <p15:guide id="9" orient="horz" pos="864">
          <p15:clr>
            <a:srgbClr val="F26B43"/>
          </p15:clr>
        </p15:guide>
        <p15:guide id="10" orient="horz" pos="3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136079676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40.gif"/></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1.xml"/><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9CBCF1-2267-4AEE-8347-058C3199973D}"/>
              </a:ext>
            </a:extLst>
          </p:cNvPr>
          <p:cNvPicPr>
            <a:picLocks noChangeAspect="1"/>
          </p:cNvPicPr>
          <p:nvPr/>
        </p:nvPicPr>
        <p:blipFill>
          <a:blip r:embed="rId3"/>
          <a:stretch>
            <a:fillRect/>
          </a:stretch>
        </p:blipFill>
        <p:spPr>
          <a:xfrm>
            <a:off x="0" y="0"/>
            <a:ext cx="12192000" cy="6858000"/>
          </a:xfrm>
          <a:prstGeom prst="rect">
            <a:avLst/>
          </a:prstGeom>
        </p:spPr>
      </p:pic>
      <p:sp>
        <p:nvSpPr>
          <p:cNvPr id="46" name="Título 45">
            <a:extLst>
              <a:ext uri="{FF2B5EF4-FFF2-40B4-BE49-F238E27FC236}">
                <a16:creationId xmlns:a16="http://schemas.microsoft.com/office/drawing/2014/main" id="{70F6BB83-FE06-42C6-8C19-9F085DD9A9BF}"/>
              </a:ext>
            </a:extLst>
          </p:cNvPr>
          <p:cNvSpPr>
            <a:spLocks noGrp="1"/>
          </p:cNvSpPr>
          <p:nvPr>
            <p:ph type="ctrTitle"/>
          </p:nvPr>
        </p:nvSpPr>
        <p:spPr>
          <a:xfrm>
            <a:off x="458723" y="4524227"/>
            <a:ext cx="11274552" cy="1162499"/>
          </a:xfrm>
        </p:spPr>
        <p:txBody>
          <a:bodyPr rtlCol="0">
            <a:normAutofit/>
          </a:bodyPr>
          <a:lstStyle/>
          <a:p>
            <a:pPr algn="ctr" rtl="0"/>
            <a:r>
              <a:rPr lang="es-MX" dirty="0"/>
              <a:t>La Caída De Jerusalén</a:t>
            </a:r>
            <a:endParaRPr lang="es-ES" dirty="0">
              <a:solidFill>
                <a:srgbClr val="FFFF00"/>
              </a:solidFill>
            </a:endParaRPr>
          </a:p>
        </p:txBody>
      </p:sp>
      <p:sp>
        <p:nvSpPr>
          <p:cNvPr id="99" name="Subtítulo 98">
            <a:extLst>
              <a:ext uri="{FF2B5EF4-FFF2-40B4-BE49-F238E27FC236}">
                <a16:creationId xmlns:a16="http://schemas.microsoft.com/office/drawing/2014/main" id="{3E1C2516-A9DD-4DE3-A1B1-CDA13607697C}"/>
              </a:ext>
            </a:extLst>
          </p:cNvPr>
          <p:cNvSpPr>
            <a:spLocks noGrp="1"/>
          </p:cNvSpPr>
          <p:nvPr>
            <p:ph type="subTitle" idx="1"/>
          </p:nvPr>
        </p:nvSpPr>
        <p:spPr/>
        <p:txBody>
          <a:bodyPr rtlCol="0"/>
          <a:lstStyle/>
          <a:p>
            <a:pPr rtl="0"/>
            <a:r>
              <a:rPr lang="es-ES" b="1" dirty="0">
                <a:solidFill>
                  <a:schemeClr val="accent1"/>
                </a:solidFill>
              </a:rPr>
              <a:t>JREMÍAS CAPITULO 52</a:t>
            </a:r>
          </a:p>
        </p:txBody>
      </p:sp>
      <p:sp>
        <p:nvSpPr>
          <p:cNvPr id="100" name="Marcador de texto 99">
            <a:extLst>
              <a:ext uri="{FF2B5EF4-FFF2-40B4-BE49-F238E27FC236}">
                <a16:creationId xmlns:a16="http://schemas.microsoft.com/office/drawing/2014/main" id="{3A6E016E-983A-46B3-9B7A-F909E2EE329A}"/>
              </a:ext>
            </a:extLst>
          </p:cNvPr>
          <p:cNvSpPr>
            <a:spLocks noGrp="1"/>
          </p:cNvSpPr>
          <p:nvPr>
            <p:ph type="body" sz="quarter" idx="13"/>
          </p:nvPr>
        </p:nvSpPr>
        <p:spPr/>
        <p:txBody>
          <a:bodyPr rtlCol="0"/>
          <a:lstStyle/>
          <a:p>
            <a:pPr rtl="0"/>
            <a:r>
              <a:rPr lang="es-ES" b="1" dirty="0">
                <a:solidFill>
                  <a:schemeClr val="accent1"/>
                </a:solidFill>
              </a:rPr>
              <a:t>12 DE octubre 2025</a:t>
            </a:r>
          </a:p>
        </p:txBody>
      </p:sp>
      <p:pic>
        <p:nvPicPr>
          <p:cNvPr id="13" name="Imagen 12" descr="Logotipo, Icono&#10;&#10;Descripción generada automáticamente">
            <a:extLst>
              <a:ext uri="{FF2B5EF4-FFF2-40B4-BE49-F238E27FC236}">
                <a16:creationId xmlns:a16="http://schemas.microsoft.com/office/drawing/2014/main" id="{F711683E-75F7-452E-BA45-A0012A2DD2F1}"/>
              </a:ext>
            </a:extLst>
          </p:cNvPr>
          <p:cNvPicPr>
            <a:picLocks noChangeAspect="1"/>
          </p:cNvPicPr>
          <p:nvPr/>
        </p:nvPicPr>
        <p:blipFill>
          <a:blip r:embed="rId4"/>
          <a:stretch>
            <a:fillRect/>
          </a:stretch>
        </p:blipFill>
        <p:spPr>
          <a:xfrm>
            <a:off x="10371945" y="62496"/>
            <a:ext cx="1636204" cy="1466412"/>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8D09F-3BCF-4874-B6BE-3DF59997315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1F46C90-3E27-4E68-9E47-557AE864EE17}"/>
              </a:ext>
            </a:extLst>
          </p:cNvPr>
          <p:cNvSpPr>
            <a:spLocks noGrp="1"/>
          </p:cNvSpPr>
          <p:nvPr>
            <p:ph sz="quarter" idx="13"/>
          </p:nvPr>
        </p:nvSpPr>
        <p:spPr/>
        <p:txBody>
          <a:bodyPr/>
          <a:lstStyle/>
          <a:p>
            <a:endParaRPr lang="es-CL"/>
          </a:p>
        </p:txBody>
      </p:sp>
      <p:pic>
        <p:nvPicPr>
          <p:cNvPr id="5" name="Imagen 4">
            <a:extLst>
              <a:ext uri="{FF2B5EF4-FFF2-40B4-BE49-F238E27FC236}">
                <a16:creationId xmlns:a16="http://schemas.microsoft.com/office/drawing/2014/main" id="{9F9CE34A-4C6C-469C-9A5B-86D7E4150269}"/>
              </a:ext>
            </a:extLst>
          </p:cNvPr>
          <p:cNvPicPr>
            <a:picLocks noChangeAspect="1"/>
          </p:cNvPicPr>
          <p:nvPr/>
        </p:nvPicPr>
        <p:blipFill>
          <a:blip r:embed="rId2"/>
          <a:stretch>
            <a:fillRect/>
          </a:stretch>
        </p:blipFill>
        <p:spPr>
          <a:xfrm>
            <a:off x="0" y="0"/>
            <a:ext cx="12192000" cy="6858000"/>
          </a:xfrm>
          <a:prstGeom prst="rect">
            <a:avLst/>
          </a:prstGeom>
        </p:spPr>
      </p:pic>
      <p:sp>
        <p:nvSpPr>
          <p:cNvPr id="6" name="5 CuadroTexto"/>
          <p:cNvSpPr txBox="1"/>
          <p:nvPr/>
        </p:nvSpPr>
        <p:spPr>
          <a:xfrm>
            <a:off x="81226" y="811212"/>
            <a:ext cx="2881142" cy="61247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01. Roboam  17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02. Abías 3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03. Asa 41 Años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04. Josafat 25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05. Joram 8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06.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Ocozías</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1 Año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07. Atalía 6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08.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Joas</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40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09.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Amasías</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29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10. Azarías (Uzías ) 52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11.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Jotam</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16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12.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Acaz</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16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13. Ezequías 29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prstClr val="black"/>
                </a:solidFill>
                <a:effectLst/>
                <a:uLnTx/>
                <a:uFillTx/>
                <a:latin typeface="Corbel" panose="020B0503020204020204"/>
                <a:ea typeface="+mn-ea"/>
                <a:cs typeface="+mn-cs"/>
              </a:rPr>
              <a:t>14. Manases 55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prstClr val="black"/>
                </a:solidFill>
                <a:effectLst/>
                <a:uLnTx/>
                <a:uFillTx/>
                <a:latin typeface="Corbel" panose="020B0503020204020204"/>
                <a:ea typeface="+mn-ea"/>
                <a:cs typeface="+mn-cs"/>
              </a:rPr>
              <a:t>15. Amón 2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prstClr val="black"/>
                </a:solidFill>
                <a:effectLst/>
                <a:uLnTx/>
                <a:uFillTx/>
                <a:latin typeface="Corbel" panose="020B0503020204020204"/>
                <a:ea typeface="+mn-ea"/>
                <a:cs typeface="+mn-cs"/>
              </a:rPr>
              <a:t>16. Josías 31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prstClr val="black"/>
                </a:solidFill>
                <a:effectLst/>
                <a:uLnTx/>
                <a:uFillTx/>
                <a:latin typeface="Corbel" panose="020B0503020204020204"/>
                <a:ea typeface="+mn-ea"/>
                <a:cs typeface="+mn-cs"/>
              </a:rPr>
              <a:t>17. </a:t>
            </a:r>
            <a:r>
              <a:rPr kumimoji="0" lang="es-CL" sz="2000" b="1" i="0" u="none" strike="noStrike" kern="1200" cap="none" spc="0" normalizeH="0" baseline="0" noProof="0" dirty="0" err="1">
                <a:ln>
                  <a:noFill/>
                </a:ln>
                <a:solidFill>
                  <a:prstClr val="black"/>
                </a:solidFill>
                <a:effectLst/>
                <a:uLnTx/>
                <a:uFillTx/>
                <a:latin typeface="Corbel" panose="020B0503020204020204"/>
                <a:ea typeface="+mn-ea"/>
                <a:cs typeface="+mn-cs"/>
              </a:rPr>
              <a:t>Joacaz</a:t>
            </a:r>
            <a:r>
              <a:rPr kumimoji="0" lang="es-CL" sz="2000" b="1" i="0" u="none" strike="noStrike" kern="1200" cap="none" spc="0" normalizeH="0" baseline="0" noProof="0" dirty="0">
                <a:ln>
                  <a:noFill/>
                </a:ln>
                <a:solidFill>
                  <a:prstClr val="black"/>
                </a:solidFill>
                <a:effectLst/>
                <a:uLnTx/>
                <a:uFillTx/>
                <a:latin typeface="Corbel" panose="020B0503020204020204"/>
                <a:ea typeface="+mn-ea"/>
                <a:cs typeface="+mn-cs"/>
              </a:rPr>
              <a:t> 3 meses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prstClr val="black"/>
                </a:solidFill>
                <a:effectLst/>
                <a:uLnTx/>
                <a:uFillTx/>
                <a:latin typeface="Corbel" panose="020B0503020204020204"/>
                <a:ea typeface="+mn-ea"/>
                <a:cs typeface="+mn-cs"/>
              </a:rPr>
              <a:t>18. </a:t>
            </a:r>
            <a:r>
              <a:rPr kumimoji="0" lang="es-CL" sz="2000" b="1" i="0" u="none" strike="noStrike" kern="1200" cap="none" spc="0" normalizeH="0" baseline="0" noProof="0" dirty="0" err="1">
                <a:ln>
                  <a:noFill/>
                </a:ln>
                <a:solidFill>
                  <a:prstClr val="black"/>
                </a:solidFill>
                <a:effectLst/>
                <a:uLnTx/>
                <a:uFillTx/>
                <a:latin typeface="Corbel" panose="020B0503020204020204"/>
                <a:ea typeface="+mn-ea"/>
                <a:cs typeface="+mn-cs"/>
              </a:rPr>
              <a:t>Joacim</a:t>
            </a:r>
            <a:r>
              <a:rPr kumimoji="0" lang="es-CL" sz="2000" b="1" i="0" u="none" strike="noStrike" kern="1200" cap="none" spc="0" normalizeH="0" baseline="0" noProof="0" dirty="0">
                <a:ln>
                  <a:noFill/>
                </a:ln>
                <a:solidFill>
                  <a:prstClr val="black"/>
                </a:solidFill>
                <a:effectLst/>
                <a:uLnTx/>
                <a:uFillTx/>
                <a:latin typeface="Corbel" panose="020B0503020204020204"/>
                <a:ea typeface="+mn-ea"/>
                <a:cs typeface="+mn-cs"/>
              </a:rPr>
              <a:t> 11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effectLst/>
                <a:uLnTx/>
                <a:uFillTx/>
                <a:latin typeface="Corbel" panose="020B0503020204020204"/>
                <a:ea typeface="+mn-ea"/>
                <a:cs typeface="+mn-cs"/>
              </a:rPr>
              <a:t>19. </a:t>
            </a:r>
            <a:r>
              <a:rPr kumimoji="0" lang="es-CL" sz="2000" b="1" i="0" u="none" strike="noStrike" kern="1200" cap="none" spc="0" normalizeH="0" baseline="0" noProof="0" dirty="0" err="1">
                <a:ln>
                  <a:noFill/>
                </a:ln>
                <a:effectLst/>
                <a:uLnTx/>
                <a:uFillTx/>
                <a:latin typeface="Corbel" panose="020B0503020204020204"/>
                <a:ea typeface="+mn-ea"/>
                <a:cs typeface="+mn-cs"/>
              </a:rPr>
              <a:t>Joachin</a:t>
            </a:r>
            <a:r>
              <a:rPr kumimoji="0" lang="es-CL" sz="2000" b="1" i="0" u="none" strike="noStrike" kern="1200" cap="none" spc="0" normalizeH="0" baseline="0" noProof="0" dirty="0">
                <a:ln>
                  <a:noFill/>
                </a:ln>
                <a:effectLst/>
                <a:uLnTx/>
                <a:uFillTx/>
                <a:latin typeface="Corbel" panose="020B0503020204020204"/>
                <a:ea typeface="+mn-ea"/>
                <a:cs typeface="+mn-cs"/>
              </a:rPr>
              <a:t> 3 meses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rgbClr val="FF0000"/>
                </a:solidFill>
                <a:effectLst/>
                <a:uLnTx/>
                <a:uFillTx/>
                <a:latin typeface="Corbel" panose="020B0503020204020204"/>
                <a:ea typeface="+mn-ea"/>
                <a:cs typeface="+mn-cs"/>
              </a:rPr>
              <a:t>20.</a:t>
            </a:r>
            <a:r>
              <a:rPr kumimoji="0" lang="es-CL" sz="2000" b="1" i="0" u="none" strike="noStrike" kern="1200" cap="none" spc="0" normalizeH="0" noProof="0" dirty="0">
                <a:ln>
                  <a:noFill/>
                </a:ln>
                <a:solidFill>
                  <a:srgbClr val="FF0000"/>
                </a:solidFill>
                <a:effectLst/>
                <a:uLnTx/>
                <a:uFillTx/>
                <a:latin typeface="Corbel" panose="020B0503020204020204"/>
                <a:ea typeface="+mn-ea"/>
                <a:cs typeface="+mn-cs"/>
              </a:rPr>
              <a:t>  </a:t>
            </a:r>
            <a:r>
              <a:rPr kumimoji="0" lang="es-CL" sz="2000" b="1" i="0" u="none" strike="noStrike" kern="1200" cap="none" spc="0" normalizeH="0" noProof="0" dirty="0" err="1">
                <a:ln>
                  <a:noFill/>
                </a:ln>
                <a:solidFill>
                  <a:srgbClr val="FF0000"/>
                </a:solidFill>
                <a:effectLst/>
                <a:uLnTx/>
                <a:uFillTx/>
                <a:latin typeface="Corbel" panose="020B0503020204020204"/>
                <a:ea typeface="+mn-ea"/>
                <a:cs typeface="+mn-cs"/>
              </a:rPr>
              <a:t>Sedequías</a:t>
            </a:r>
            <a:r>
              <a:rPr kumimoji="0" lang="es-CL" sz="2000" b="1" i="0" u="none" strike="noStrike" kern="1200" cap="none" spc="0" normalizeH="0" noProof="0" dirty="0">
                <a:ln>
                  <a:noFill/>
                </a:ln>
                <a:solidFill>
                  <a:srgbClr val="FF0000"/>
                </a:solidFill>
                <a:effectLst/>
                <a:uLnTx/>
                <a:uFillTx/>
                <a:latin typeface="Corbel" panose="020B0503020204020204"/>
                <a:ea typeface="+mn-ea"/>
                <a:cs typeface="+mn-cs"/>
              </a:rPr>
              <a:t> 11 Años</a:t>
            </a:r>
            <a:endParaRPr kumimoji="0" lang="es-CL" sz="2000" b="1" i="0" u="none" strike="noStrike" kern="1200" cap="none" spc="0" normalizeH="0" baseline="0" noProof="0" dirty="0">
              <a:ln>
                <a:noFill/>
              </a:ln>
              <a:solidFill>
                <a:srgbClr val="FF0000"/>
              </a:solidFill>
              <a:effectLst/>
              <a:uLnTx/>
              <a:uFillTx/>
              <a:latin typeface="Corbel" panose="020B0503020204020204"/>
              <a:ea typeface="+mn-ea"/>
              <a:cs typeface="+mn-cs"/>
            </a:endParaRPr>
          </a:p>
        </p:txBody>
      </p:sp>
      <p:sp>
        <p:nvSpPr>
          <p:cNvPr id="7" name="6 Flecha derecha"/>
          <p:cNvSpPr/>
          <p:nvPr/>
        </p:nvSpPr>
        <p:spPr>
          <a:xfrm>
            <a:off x="2917527" y="4331660"/>
            <a:ext cx="1322173" cy="1075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7 CuadroTexto"/>
          <p:cNvSpPr txBox="1"/>
          <p:nvPr/>
        </p:nvSpPr>
        <p:spPr>
          <a:xfrm>
            <a:off x="8826844" y="197286"/>
            <a:ext cx="2881142"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 Jeroboam I 22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2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Nadab</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3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Baasa</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24años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4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Ela</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5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Zimri</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7 días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6</a:t>
            </a:r>
            <a:r>
              <a:rPr kumimoji="0" lang="es-CL" sz="1800" b="1" i="0" u="none" strike="noStrike" kern="1200" cap="none" spc="0" normalizeH="0" baseline="0" noProof="0" dirty="0">
                <a:ln>
                  <a:noFill/>
                </a:ln>
                <a:solidFill>
                  <a:srgbClr val="00B050"/>
                </a:solidFill>
                <a:effectLst/>
                <a:uLnTx/>
                <a:uFillTx/>
                <a:latin typeface="Corbel" panose="020B0503020204020204"/>
                <a:ea typeface="+mn-ea"/>
                <a:cs typeface="+mn-cs"/>
              </a:rPr>
              <a:t>.Tibnni 5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7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Omri</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6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8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Acab</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22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9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Ocozías</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10 Joram 12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11 Jehú 28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12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Joacáz</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17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13 Joás 16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14 Jeroboam II  41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15 Zacarías 6 meses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16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Salum</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1 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17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Manahem</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10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18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Pekaia</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 Años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19 </a:t>
            </a:r>
            <a:r>
              <a:rPr kumimoji="0" lang="es-CL" sz="1800" b="1" i="0" u="none" strike="noStrike" kern="1200" cap="none" spc="0" normalizeH="0" baseline="0" noProof="0" dirty="0" err="1">
                <a:ln>
                  <a:noFill/>
                </a:ln>
                <a:solidFill>
                  <a:prstClr val="black"/>
                </a:solidFill>
                <a:effectLst/>
                <a:uLnTx/>
                <a:uFillTx/>
                <a:latin typeface="Corbel" panose="020B0503020204020204"/>
                <a:ea typeface="+mn-ea"/>
                <a:cs typeface="+mn-cs"/>
              </a:rPr>
              <a:t>Peka</a:t>
            </a:r>
            <a:r>
              <a:rPr kumimoji="0" lang="es-CL" sz="1800" b="1" i="0" u="none" strike="noStrike" kern="1200" cap="none" spc="0" normalizeH="0" baseline="0" noProof="0" dirty="0">
                <a:ln>
                  <a:noFill/>
                </a:ln>
                <a:solidFill>
                  <a:prstClr val="black"/>
                </a:solidFill>
                <a:effectLst/>
                <a:uLnTx/>
                <a:uFillTx/>
                <a:latin typeface="Corbel" panose="020B0503020204020204"/>
                <a:ea typeface="+mn-ea"/>
                <a:cs typeface="+mn-cs"/>
              </a:rPr>
              <a:t> 20 Años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0000"/>
                </a:solidFill>
                <a:effectLst/>
                <a:uLnTx/>
                <a:uFillTx/>
                <a:latin typeface="Corbel" panose="020B0503020204020204"/>
                <a:ea typeface="+mn-ea"/>
                <a:cs typeface="+mn-cs"/>
              </a:rPr>
              <a:t>20 Oseas 9 Años</a:t>
            </a:r>
          </a:p>
        </p:txBody>
      </p:sp>
      <p:sp>
        <p:nvSpPr>
          <p:cNvPr id="9" name="8 Flecha izquierda"/>
          <p:cNvSpPr/>
          <p:nvPr/>
        </p:nvSpPr>
        <p:spPr>
          <a:xfrm>
            <a:off x="7537622" y="2075935"/>
            <a:ext cx="1149178" cy="8402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Rectángulo 3">
            <a:extLst>
              <a:ext uri="{FF2B5EF4-FFF2-40B4-BE49-F238E27FC236}">
                <a16:creationId xmlns:a16="http://schemas.microsoft.com/office/drawing/2014/main" id="{10F68019-DA85-408B-8923-CCA07B09C7B6}"/>
              </a:ext>
            </a:extLst>
          </p:cNvPr>
          <p:cNvSpPr/>
          <p:nvPr/>
        </p:nvSpPr>
        <p:spPr>
          <a:xfrm>
            <a:off x="9039873" y="5829597"/>
            <a:ext cx="3028565" cy="959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orbel" panose="020B0503020204020204"/>
                <a:ea typeface="+mn-ea"/>
                <a:cs typeface="+mn-cs"/>
              </a:rPr>
              <a:t>=246-247 años en total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orbel" panose="020B0503020204020204"/>
                <a:ea typeface="+mn-ea"/>
                <a:cs typeface="+mn-cs"/>
              </a:rPr>
              <a:t>-37 años de corregencia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orbel" panose="020B0503020204020204"/>
                <a:ea typeface="+mn-ea"/>
                <a:cs typeface="+mn-cs"/>
              </a:rPr>
              <a:t>209 años.</a:t>
            </a:r>
          </a:p>
        </p:txBody>
      </p:sp>
      <p:sp>
        <p:nvSpPr>
          <p:cNvPr id="10" name="CuadroTexto 9">
            <a:extLst>
              <a:ext uri="{FF2B5EF4-FFF2-40B4-BE49-F238E27FC236}">
                <a16:creationId xmlns:a16="http://schemas.microsoft.com/office/drawing/2014/main" id="{8288873D-ED8D-4678-A75F-C7FF80A2ED27}"/>
              </a:ext>
            </a:extLst>
          </p:cNvPr>
          <p:cNvSpPr txBox="1"/>
          <p:nvPr/>
        </p:nvSpPr>
        <p:spPr>
          <a:xfrm>
            <a:off x="2791460" y="69945"/>
            <a:ext cx="2324842"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800" b="0" i="0" u="none" strike="noStrike" kern="1200" cap="none" spc="0" normalizeH="0" baseline="0" noProof="0" dirty="0">
                <a:ln>
                  <a:noFill/>
                </a:ln>
                <a:solidFill>
                  <a:prstClr val="white"/>
                </a:solidFill>
                <a:effectLst/>
                <a:uLnTx/>
                <a:uFillTx/>
                <a:latin typeface="Corbel" panose="020B0503020204020204"/>
                <a:ea typeface="+mn-ea"/>
                <a:cs typeface="+mn-cs"/>
              </a:rPr>
              <a:t>931-</a:t>
            </a:r>
            <a:r>
              <a:rPr kumimoji="0" lang="es-CL" sz="2800" b="1" i="0" u="none" strike="noStrike" kern="1200" cap="none" spc="0" normalizeH="0" baseline="0" noProof="0" dirty="0">
                <a:ln>
                  <a:noFill/>
                </a:ln>
                <a:solidFill>
                  <a:prstClr val="white"/>
                </a:solidFill>
                <a:effectLst/>
                <a:uLnTx/>
                <a:uFillTx/>
                <a:latin typeface="Corbel" panose="020B0503020204020204"/>
                <a:ea typeface="+mn-ea"/>
                <a:cs typeface="+mn-cs"/>
              </a:rPr>
              <a:t>209</a:t>
            </a:r>
            <a:r>
              <a:rPr kumimoji="0" lang="es-CL" sz="2800" b="0" i="0" u="none" strike="noStrike" kern="1200" cap="none" spc="0" normalizeH="0" baseline="0" noProof="0" dirty="0">
                <a:ln>
                  <a:noFill/>
                </a:ln>
                <a:solidFill>
                  <a:prstClr val="white"/>
                </a:solidFill>
                <a:effectLst/>
                <a:uLnTx/>
                <a:uFillTx/>
                <a:latin typeface="Corbel" panose="020B0503020204020204"/>
                <a:ea typeface="+mn-ea"/>
                <a:cs typeface="+mn-cs"/>
              </a:rPr>
              <a:t>=722</a:t>
            </a:r>
          </a:p>
        </p:txBody>
      </p:sp>
      <p:pic>
        <p:nvPicPr>
          <p:cNvPr id="11" name="Imagen 10" descr="Logotipo, Icono&#10;&#10;Descripción generada automáticamente">
            <a:extLst>
              <a:ext uri="{FF2B5EF4-FFF2-40B4-BE49-F238E27FC236}">
                <a16:creationId xmlns:a16="http://schemas.microsoft.com/office/drawing/2014/main" id="{C93F297F-190A-499E-80AA-EF667D140240}"/>
              </a:ext>
            </a:extLst>
          </p:cNvPr>
          <p:cNvPicPr>
            <a:picLocks noChangeAspect="1"/>
          </p:cNvPicPr>
          <p:nvPr/>
        </p:nvPicPr>
        <p:blipFill>
          <a:blip r:embed="rId3"/>
          <a:stretch>
            <a:fillRect/>
          </a:stretch>
        </p:blipFill>
        <p:spPr>
          <a:xfrm>
            <a:off x="10914119" y="69945"/>
            <a:ext cx="1277881" cy="1145274"/>
          </a:xfrm>
          <a:prstGeom prst="rect">
            <a:avLst/>
          </a:prstGeom>
        </p:spPr>
      </p:pic>
      <p:sp>
        <p:nvSpPr>
          <p:cNvPr id="12" name="CuadroTexto 11">
            <a:extLst>
              <a:ext uri="{FF2B5EF4-FFF2-40B4-BE49-F238E27FC236}">
                <a16:creationId xmlns:a16="http://schemas.microsoft.com/office/drawing/2014/main" id="{882DB523-E61D-4A54-8BA2-1BF036F81E8D}"/>
              </a:ext>
            </a:extLst>
          </p:cNvPr>
          <p:cNvSpPr txBox="1"/>
          <p:nvPr/>
        </p:nvSpPr>
        <p:spPr>
          <a:xfrm>
            <a:off x="2791460" y="597848"/>
            <a:ext cx="2324842"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800" b="0" i="0" u="none" strike="noStrike" kern="1200" cap="none" spc="0" normalizeH="0" baseline="0" noProof="0" dirty="0">
                <a:ln>
                  <a:noFill/>
                </a:ln>
                <a:solidFill>
                  <a:prstClr val="white"/>
                </a:solidFill>
                <a:effectLst/>
                <a:uLnTx/>
                <a:uFillTx/>
                <a:latin typeface="Corbel" panose="020B0503020204020204"/>
                <a:ea typeface="+mn-ea"/>
                <a:cs typeface="+mn-cs"/>
              </a:rPr>
              <a:t>931-</a:t>
            </a:r>
            <a:r>
              <a:rPr kumimoji="0" lang="es-CL" sz="2800" b="1" i="0" u="none" strike="noStrike" kern="1200" cap="none" spc="0" normalizeH="0" baseline="0" noProof="0" dirty="0">
                <a:ln>
                  <a:noFill/>
                </a:ln>
                <a:solidFill>
                  <a:prstClr val="white"/>
                </a:solidFill>
                <a:effectLst/>
                <a:uLnTx/>
                <a:uFillTx/>
                <a:latin typeface="Corbel" panose="020B0503020204020204"/>
                <a:ea typeface="+mn-ea"/>
                <a:cs typeface="+mn-cs"/>
              </a:rPr>
              <a:t>345</a:t>
            </a:r>
            <a:r>
              <a:rPr kumimoji="0" lang="es-CL" sz="2800" b="0" i="0" u="none" strike="noStrike" kern="1200" cap="none" spc="0" normalizeH="0" baseline="0" noProof="0" dirty="0">
                <a:ln>
                  <a:noFill/>
                </a:ln>
                <a:solidFill>
                  <a:prstClr val="white"/>
                </a:solidFill>
                <a:effectLst/>
                <a:uLnTx/>
                <a:uFillTx/>
                <a:latin typeface="Corbel" panose="020B0503020204020204"/>
                <a:ea typeface="+mn-ea"/>
                <a:cs typeface="+mn-cs"/>
              </a:rPr>
              <a:t>=586</a:t>
            </a:r>
          </a:p>
        </p:txBody>
      </p:sp>
      <p:sp>
        <p:nvSpPr>
          <p:cNvPr id="13" name="Rectángulo 12">
            <a:extLst>
              <a:ext uri="{FF2B5EF4-FFF2-40B4-BE49-F238E27FC236}">
                <a16:creationId xmlns:a16="http://schemas.microsoft.com/office/drawing/2014/main" id="{D9990419-2C03-4605-99FD-54D9EF612B40}"/>
              </a:ext>
            </a:extLst>
          </p:cNvPr>
          <p:cNvSpPr/>
          <p:nvPr/>
        </p:nvSpPr>
        <p:spPr>
          <a:xfrm>
            <a:off x="5116302" y="344055"/>
            <a:ext cx="2421320" cy="4787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345-209=136 años</a:t>
            </a:r>
          </a:p>
        </p:txBody>
      </p:sp>
    </p:spTree>
    <p:extLst>
      <p:ext uri="{BB962C8B-B14F-4D97-AF65-F5344CB8AC3E}">
        <p14:creationId xmlns:p14="http://schemas.microsoft.com/office/powerpoint/2010/main" val="156316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D86D2-4614-4AD8-B025-B2FC5B30C21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E86D060-DB7E-4249-AE42-8525E26D4CA0}"/>
              </a:ext>
            </a:extLst>
          </p:cNvPr>
          <p:cNvSpPr>
            <a:spLocks noGrp="1"/>
          </p:cNvSpPr>
          <p:nvPr>
            <p:ph sz="quarter" idx="13"/>
          </p:nvPr>
        </p:nvSpPr>
        <p:spPr/>
        <p:txBody>
          <a:bodyPr/>
          <a:lstStyle/>
          <a:p>
            <a:endParaRPr lang="es-CL"/>
          </a:p>
        </p:txBody>
      </p:sp>
      <p:sp>
        <p:nvSpPr>
          <p:cNvPr id="4" name="Marcador de pie de página 3">
            <a:extLst>
              <a:ext uri="{FF2B5EF4-FFF2-40B4-BE49-F238E27FC236}">
                <a16:creationId xmlns:a16="http://schemas.microsoft.com/office/drawing/2014/main" id="{0EDFF602-7519-40C3-94F8-F06CC4A9CF29}"/>
              </a:ext>
            </a:extLst>
          </p:cNvPr>
          <p:cNvSpPr>
            <a:spLocks noGrp="1"/>
          </p:cNvSpPr>
          <p:nvPr>
            <p:ph type="ftr" sz="quarter" idx="11"/>
          </p:nvPr>
        </p:nvSpPr>
        <p:spPr/>
        <p:txBody>
          <a:bodyPr/>
          <a:lstStyle/>
          <a:p>
            <a:pPr rtl="0"/>
            <a:r>
              <a:rPr lang="es-ES" noProof="0"/>
              <a:t>TÍTULO DE LA PRESENTACIÓN</a:t>
            </a:r>
          </a:p>
        </p:txBody>
      </p:sp>
      <p:sp>
        <p:nvSpPr>
          <p:cNvPr id="5" name="Marcador de fecha 4">
            <a:extLst>
              <a:ext uri="{FF2B5EF4-FFF2-40B4-BE49-F238E27FC236}">
                <a16:creationId xmlns:a16="http://schemas.microsoft.com/office/drawing/2014/main" id="{1C926C9C-A1A1-423A-81EE-6F9194AC466A}"/>
              </a:ext>
            </a:extLst>
          </p:cNvPr>
          <p:cNvSpPr>
            <a:spLocks noGrp="1"/>
          </p:cNvSpPr>
          <p:nvPr>
            <p:ph type="dt" sz="half" idx="10"/>
          </p:nvPr>
        </p:nvSpPr>
        <p:spPr/>
        <p:txBody>
          <a:bodyPr/>
          <a:lstStyle/>
          <a:p>
            <a:pPr rtl="0"/>
            <a:r>
              <a:rPr lang="es-ES" noProof="0"/>
              <a:t>11/2/20XX</a:t>
            </a:r>
          </a:p>
        </p:txBody>
      </p:sp>
      <p:sp>
        <p:nvSpPr>
          <p:cNvPr id="6" name="Marcador de número de diapositiva 5">
            <a:extLst>
              <a:ext uri="{FF2B5EF4-FFF2-40B4-BE49-F238E27FC236}">
                <a16:creationId xmlns:a16="http://schemas.microsoft.com/office/drawing/2014/main" id="{7582BFC7-58E1-43F2-A0E2-AF8435E81B5D}"/>
              </a:ext>
            </a:extLst>
          </p:cNvPr>
          <p:cNvSpPr>
            <a:spLocks noGrp="1"/>
          </p:cNvSpPr>
          <p:nvPr>
            <p:ph type="sldNum" sz="quarter" idx="12"/>
          </p:nvPr>
        </p:nvSpPr>
        <p:spPr/>
        <p:txBody>
          <a:bodyPr/>
          <a:lstStyle/>
          <a:p>
            <a:pPr rtl="0"/>
            <a:fld id="{0303F77D-1BEF-481A-B8C1-15974ED46EB7}" type="slidenum">
              <a:rPr lang="es-ES" noProof="0" smtClean="0"/>
              <a:pPr rtl="0"/>
              <a:t>11</a:t>
            </a:fld>
            <a:endParaRPr lang="es-ES" noProof="0"/>
          </a:p>
        </p:txBody>
      </p:sp>
      <p:pic>
        <p:nvPicPr>
          <p:cNvPr id="8" name="Imagen 7">
            <a:extLst>
              <a:ext uri="{FF2B5EF4-FFF2-40B4-BE49-F238E27FC236}">
                <a16:creationId xmlns:a16="http://schemas.microsoft.com/office/drawing/2014/main" id="{1B466F1E-BEF1-4685-B2E3-255EECF58109}"/>
              </a:ext>
            </a:extLst>
          </p:cNvPr>
          <p:cNvPicPr>
            <a:picLocks noChangeAspect="1"/>
          </p:cNvPicPr>
          <p:nvPr/>
        </p:nvPicPr>
        <p:blipFill>
          <a:blip r:embed="rId3"/>
          <a:stretch>
            <a:fillRect/>
          </a:stretch>
        </p:blipFill>
        <p:spPr>
          <a:xfrm>
            <a:off x="0" y="0"/>
            <a:ext cx="12245498" cy="6858000"/>
          </a:xfrm>
          <a:prstGeom prst="rect">
            <a:avLst/>
          </a:prstGeom>
        </p:spPr>
      </p:pic>
    </p:spTree>
    <p:extLst>
      <p:ext uri="{BB962C8B-B14F-4D97-AF65-F5344CB8AC3E}">
        <p14:creationId xmlns:p14="http://schemas.microsoft.com/office/powerpoint/2010/main" val="624768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954F6F5-FC52-46C9-AF5C-30EE5B38E763}"/>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1" y="0"/>
            <a:ext cx="12192001" cy="6858000"/>
          </a:xfrm>
          <a:prstGeom prst="rect">
            <a:avLst/>
          </a:prstGeom>
        </p:spPr>
      </p:pic>
      <p:sp>
        <p:nvSpPr>
          <p:cNvPr id="10" name="Marcador de texto 9">
            <a:extLst>
              <a:ext uri="{FF2B5EF4-FFF2-40B4-BE49-F238E27FC236}">
                <a16:creationId xmlns:a16="http://schemas.microsoft.com/office/drawing/2014/main" id="{16353495-2D25-4142-9F57-0928FD289CDF}"/>
              </a:ext>
            </a:extLst>
          </p:cNvPr>
          <p:cNvSpPr>
            <a:spLocks noGrp="1"/>
          </p:cNvSpPr>
          <p:nvPr>
            <p:ph type="body" idx="1"/>
          </p:nvPr>
        </p:nvSpPr>
        <p:spPr>
          <a:xfrm>
            <a:off x="-16979" y="5131723"/>
            <a:ext cx="12208979" cy="5852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s-CL" sz="3200" b="1" i="1" dirty="0"/>
              <a:t>JEREMIAS 52:4-6</a:t>
            </a:r>
          </a:p>
        </p:txBody>
      </p:sp>
      <p:sp>
        <p:nvSpPr>
          <p:cNvPr id="5" name="Marcador de fecha 4">
            <a:extLst>
              <a:ext uri="{FF2B5EF4-FFF2-40B4-BE49-F238E27FC236}">
                <a16:creationId xmlns:a16="http://schemas.microsoft.com/office/drawing/2014/main" id="{8B44126E-06F5-4ACE-BBFB-5580850EE6AA}"/>
              </a:ext>
            </a:extLst>
          </p:cNvPr>
          <p:cNvSpPr>
            <a:spLocks noGrp="1"/>
          </p:cNvSpPr>
          <p:nvPr>
            <p:ph type="dt" sz="half" idx="10"/>
          </p:nvPr>
        </p:nvSpPr>
        <p:spPr/>
        <p:txBody>
          <a:bodyPr/>
          <a:lstStyle/>
          <a:p>
            <a:pPr rtl="0"/>
            <a:r>
              <a:rPr lang="es-ES" noProof="0" dirty="0"/>
              <a:t>2025</a:t>
            </a:r>
          </a:p>
        </p:txBody>
      </p:sp>
      <p:sp>
        <p:nvSpPr>
          <p:cNvPr id="7" name="Marcador de número de diapositiva 6">
            <a:extLst>
              <a:ext uri="{FF2B5EF4-FFF2-40B4-BE49-F238E27FC236}">
                <a16:creationId xmlns:a16="http://schemas.microsoft.com/office/drawing/2014/main" id="{020C7BBF-21EF-4669-AA3F-2C848A4583EE}"/>
              </a:ext>
            </a:extLst>
          </p:cNvPr>
          <p:cNvSpPr>
            <a:spLocks noGrp="1"/>
          </p:cNvSpPr>
          <p:nvPr>
            <p:ph type="sldNum" sz="quarter" idx="12"/>
          </p:nvPr>
        </p:nvSpPr>
        <p:spPr/>
        <p:txBody>
          <a:bodyPr/>
          <a:lstStyle/>
          <a:p>
            <a:pPr rtl="0"/>
            <a:fld id="{B5CEABB6-07DC-46E8-9B57-56EC44A396E5}" type="slidenum">
              <a:rPr lang="es-ES" noProof="0" smtClean="0"/>
              <a:t>12</a:t>
            </a:fld>
            <a:endParaRPr lang="es-ES" noProof="0"/>
          </a:p>
        </p:txBody>
      </p:sp>
      <p:pic>
        <p:nvPicPr>
          <p:cNvPr id="9" name="Imagen 8" descr="Logotipo, Icono&#10;&#10;Descripción generada automáticamente">
            <a:extLst>
              <a:ext uri="{FF2B5EF4-FFF2-40B4-BE49-F238E27FC236}">
                <a16:creationId xmlns:a16="http://schemas.microsoft.com/office/drawing/2014/main" id="{7B1E76E4-6AF3-4C1D-B063-098BFF3381B3}"/>
              </a:ext>
            </a:extLst>
          </p:cNvPr>
          <p:cNvPicPr>
            <a:picLocks noChangeAspect="1"/>
          </p:cNvPicPr>
          <p:nvPr/>
        </p:nvPicPr>
        <p:blipFill>
          <a:blip r:embed="rId5"/>
          <a:stretch>
            <a:fillRect/>
          </a:stretch>
        </p:blipFill>
        <p:spPr>
          <a:xfrm>
            <a:off x="11263808" y="0"/>
            <a:ext cx="949999" cy="851416"/>
          </a:xfrm>
          <a:prstGeom prst="rect">
            <a:avLst/>
          </a:prstGeom>
        </p:spPr>
      </p:pic>
    </p:spTree>
    <p:extLst>
      <p:ext uri="{BB962C8B-B14F-4D97-AF65-F5344CB8AC3E}">
        <p14:creationId xmlns:p14="http://schemas.microsoft.com/office/powerpoint/2010/main" val="107634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EC75582-4A18-43C1-9F94-0E34E0AC556B}"/>
              </a:ext>
            </a:extLst>
          </p:cNvPr>
          <p:cNvPicPr>
            <a:picLocks noChangeAspect="1"/>
          </p:cNvPicPr>
          <p:nvPr/>
        </p:nvPicPr>
        <p:blipFill>
          <a:blip r:embed="rId3"/>
          <a:stretch>
            <a:fillRect/>
          </a:stretch>
        </p:blipFill>
        <p:spPr>
          <a:xfrm>
            <a:off x="1" y="1787703"/>
            <a:ext cx="12192000" cy="5072318"/>
          </a:xfrm>
          <a:prstGeom prst="rect">
            <a:avLst/>
          </a:prstGeom>
        </p:spPr>
      </p:pic>
      <p:sp>
        <p:nvSpPr>
          <p:cNvPr id="5" name="Marcador de fecha 4">
            <a:extLst>
              <a:ext uri="{FF2B5EF4-FFF2-40B4-BE49-F238E27FC236}">
                <a16:creationId xmlns:a16="http://schemas.microsoft.com/office/drawing/2014/main" id="{250C6BE3-EBF0-4806-A382-ABB51F933035}"/>
              </a:ext>
            </a:extLst>
          </p:cNvPr>
          <p:cNvSpPr>
            <a:spLocks noGrp="1"/>
          </p:cNvSpPr>
          <p:nvPr>
            <p:ph type="dt" sz="half" idx="10"/>
          </p:nvPr>
        </p:nvSpPr>
        <p:spPr/>
        <p:txBody>
          <a:bodyPr/>
          <a:lstStyle/>
          <a:p>
            <a:pPr rtl="0"/>
            <a:r>
              <a:rPr lang="es-ES" noProof="0"/>
              <a:t>20XX</a:t>
            </a:r>
          </a:p>
        </p:txBody>
      </p:sp>
      <p:sp>
        <p:nvSpPr>
          <p:cNvPr id="6" name="Marcador de pie de página 5">
            <a:extLst>
              <a:ext uri="{FF2B5EF4-FFF2-40B4-BE49-F238E27FC236}">
                <a16:creationId xmlns:a16="http://schemas.microsoft.com/office/drawing/2014/main" id="{FF15BF74-1E8B-46CD-9620-CCC0CBF27268}"/>
              </a:ext>
            </a:extLst>
          </p:cNvPr>
          <p:cNvSpPr>
            <a:spLocks noGrp="1"/>
          </p:cNvSpPr>
          <p:nvPr>
            <p:ph type="ftr" sz="quarter" idx="11"/>
          </p:nvPr>
        </p:nvSpPr>
        <p:spPr/>
        <p:txBody>
          <a:bodyPr/>
          <a:lstStyle/>
          <a:p>
            <a:pPr rtl="0"/>
            <a:r>
              <a:rPr lang="es-ES" noProof="0"/>
              <a:t>Presentación de conferencia</a:t>
            </a:r>
          </a:p>
        </p:txBody>
      </p:sp>
      <p:sp>
        <p:nvSpPr>
          <p:cNvPr id="7" name="Marcador de número de diapositiva 6">
            <a:extLst>
              <a:ext uri="{FF2B5EF4-FFF2-40B4-BE49-F238E27FC236}">
                <a16:creationId xmlns:a16="http://schemas.microsoft.com/office/drawing/2014/main" id="{EA487179-4ECD-429D-B882-DBEBAE867849}"/>
              </a:ext>
            </a:extLst>
          </p:cNvPr>
          <p:cNvSpPr>
            <a:spLocks noGrp="1"/>
          </p:cNvSpPr>
          <p:nvPr>
            <p:ph type="sldNum" sz="quarter" idx="12"/>
          </p:nvPr>
        </p:nvSpPr>
        <p:spPr/>
        <p:txBody>
          <a:bodyPr/>
          <a:lstStyle/>
          <a:p>
            <a:pPr rtl="0"/>
            <a:fld id="{B5CEABB6-07DC-46E8-9B57-56EC44A396E5}" type="slidenum">
              <a:rPr lang="es-ES" noProof="0" smtClean="0"/>
              <a:t>13</a:t>
            </a:fld>
            <a:endParaRPr lang="es-ES" noProof="0"/>
          </a:p>
        </p:txBody>
      </p:sp>
      <p:sp>
        <p:nvSpPr>
          <p:cNvPr id="25" name="Rectángulo 24">
            <a:extLst>
              <a:ext uri="{FF2B5EF4-FFF2-40B4-BE49-F238E27FC236}">
                <a16:creationId xmlns:a16="http://schemas.microsoft.com/office/drawing/2014/main" id="{7615A07F-D8D2-48F2-9883-DAE4ADF04DDA}"/>
              </a:ext>
            </a:extLst>
          </p:cNvPr>
          <p:cNvSpPr/>
          <p:nvPr/>
        </p:nvSpPr>
        <p:spPr>
          <a:xfrm>
            <a:off x="0" y="0"/>
            <a:ext cx="5654566" cy="1787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0" i="0" dirty="0">
                <a:solidFill>
                  <a:srgbClr val="999966"/>
                </a:solidFill>
                <a:effectLst/>
                <a:latin typeface="Segoe UI" panose="020B0502040204020203" pitchFamily="34" charset="0"/>
              </a:rPr>
              <a:t>4</a:t>
            </a:r>
            <a:r>
              <a:rPr lang="es-MX" b="0" i="0" dirty="0">
                <a:solidFill>
                  <a:srgbClr val="2B2B2B"/>
                </a:solidFill>
                <a:effectLst/>
                <a:latin typeface="Georgia" panose="02040502050405020303" pitchFamily="18" charset="0"/>
              </a:rPr>
              <a:t>  Aconteció por tanto á los nueve años de su reinado, en el mes décimo, á los diez días del mes, que vino Nabucodonosor rey de Babilonia, él y todo su ejército, contra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contra ella asentaron campo, y de todas partes edificaron contra ella baluartes.</a:t>
            </a:r>
            <a:endParaRPr lang="es-CL" b="1" dirty="0">
              <a:solidFill>
                <a:schemeClr val="tx1"/>
              </a:solidFill>
            </a:endParaRPr>
          </a:p>
        </p:txBody>
      </p:sp>
      <p:pic>
        <p:nvPicPr>
          <p:cNvPr id="26" name="Imagen 25" descr="Logotipo, Icono&#10;&#10;Descripción generada automáticamente">
            <a:extLst>
              <a:ext uri="{FF2B5EF4-FFF2-40B4-BE49-F238E27FC236}">
                <a16:creationId xmlns:a16="http://schemas.microsoft.com/office/drawing/2014/main" id="{D5B23FE6-605B-467E-8A2F-DB48FAA80C53}"/>
              </a:ext>
            </a:extLst>
          </p:cNvPr>
          <p:cNvPicPr>
            <a:picLocks noChangeAspect="1"/>
          </p:cNvPicPr>
          <p:nvPr/>
        </p:nvPicPr>
        <p:blipFill>
          <a:blip r:embed="rId4"/>
          <a:stretch>
            <a:fillRect/>
          </a:stretch>
        </p:blipFill>
        <p:spPr>
          <a:xfrm>
            <a:off x="11108241" y="2173496"/>
            <a:ext cx="949999" cy="851416"/>
          </a:xfrm>
          <a:prstGeom prst="rect">
            <a:avLst/>
          </a:prstGeom>
        </p:spPr>
      </p:pic>
      <p:sp>
        <p:nvSpPr>
          <p:cNvPr id="10" name="Título 1">
            <a:extLst>
              <a:ext uri="{FF2B5EF4-FFF2-40B4-BE49-F238E27FC236}">
                <a16:creationId xmlns:a16="http://schemas.microsoft.com/office/drawing/2014/main" id="{8873C271-3703-4ED2-82BE-F4DA6F4BC6E1}"/>
              </a:ext>
            </a:extLst>
          </p:cNvPr>
          <p:cNvSpPr txBox="1">
            <a:spLocks/>
          </p:cNvSpPr>
          <p:nvPr/>
        </p:nvSpPr>
        <p:spPr>
          <a:xfrm>
            <a:off x="5654566" y="0"/>
            <a:ext cx="6537433" cy="4315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3200" kern="1200" spc="40" baseline="0">
                <a:solidFill>
                  <a:schemeClr val="accent3"/>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800" dirty="0">
                <a:solidFill>
                  <a:srgbClr val="2B2B2B"/>
                </a:solidFill>
                <a:latin typeface="Georgia" panose="02040502050405020303" pitchFamily="18" charset="0"/>
              </a:rPr>
              <a:t> y </a:t>
            </a:r>
            <a:r>
              <a:rPr lang="es-MX" sz="1800" dirty="0" err="1">
                <a:solidFill>
                  <a:srgbClr val="2B2B2B"/>
                </a:solidFill>
                <a:latin typeface="Georgia" panose="02040502050405020303" pitchFamily="18" charset="0"/>
              </a:rPr>
              <a:t>cercóla</a:t>
            </a:r>
            <a:r>
              <a:rPr lang="es-MX" sz="1800" dirty="0">
                <a:solidFill>
                  <a:srgbClr val="2B2B2B"/>
                </a:solidFill>
                <a:latin typeface="Georgia" panose="02040502050405020303" pitchFamily="18" charset="0"/>
              </a:rPr>
              <a:t>; y levantaron contra ella ingenios alrededor.</a:t>
            </a:r>
            <a:endParaRPr lang="es-CL" sz="1800" dirty="0"/>
          </a:p>
        </p:txBody>
      </p:sp>
      <p:sp>
        <p:nvSpPr>
          <p:cNvPr id="11" name="Subtítulo 2">
            <a:extLst>
              <a:ext uri="{FF2B5EF4-FFF2-40B4-BE49-F238E27FC236}">
                <a16:creationId xmlns:a16="http://schemas.microsoft.com/office/drawing/2014/main" id="{F8825EDB-2C1A-4778-8416-A148F4612464}"/>
              </a:ext>
            </a:extLst>
          </p:cNvPr>
          <p:cNvSpPr txBox="1">
            <a:spLocks/>
          </p:cNvSpPr>
          <p:nvPr/>
        </p:nvSpPr>
        <p:spPr>
          <a:xfrm>
            <a:off x="5654566" y="431515"/>
            <a:ext cx="6537433" cy="1356188"/>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numCol="1" rtlCol="0">
            <a:normAutofit fontScale="85000" lnSpcReduction="10000"/>
          </a:bodyPr>
          <a:lstStyle>
            <a:lvl1pPr marL="0" indent="0" algn="ctr" defTabSz="914400" rtl="0" eaLnBrk="1" latinLnBrk="0" hangingPunct="1">
              <a:lnSpc>
                <a:spcPts val="2100"/>
              </a:lnSpc>
              <a:spcBef>
                <a:spcPts val="1000"/>
              </a:spcBef>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ts val="21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ctr" defTabSz="914400" rtl="0" eaLnBrk="1" latinLnBrk="0" hangingPunct="1">
              <a:lnSpc>
                <a:spcPts val="21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ctr" defTabSz="914400" rtl="0" eaLnBrk="1" latinLnBrk="0" hangingPunct="1">
              <a:lnSpc>
                <a:spcPts val="21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ctr" defTabSz="914400" rtl="0" eaLnBrk="1" latinLnBrk="0" hangingPunct="1">
              <a:lnSpc>
                <a:spcPts val="21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s-CL" sz="1500" dirty="0"/>
              <a:t>Levantó torres de vigilancia, maquinarias de Asedio y control. </a:t>
            </a:r>
          </a:p>
          <a:p>
            <a:pPr marL="342900" indent="-342900">
              <a:buFont typeface="Wingdings" panose="05000000000000000000" pitchFamily="2" charset="2"/>
              <a:buChar char="§"/>
            </a:pPr>
            <a:r>
              <a:rPr lang="es-CL" sz="1500" dirty="0"/>
              <a:t>Un verdadero sitiado a una ciudad.</a:t>
            </a:r>
          </a:p>
          <a:p>
            <a:pPr marL="342900" indent="-342900">
              <a:buFont typeface="Wingdings" panose="05000000000000000000" pitchFamily="2" charset="2"/>
              <a:buChar char="§"/>
            </a:pPr>
            <a:r>
              <a:rPr lang="es-CL" sz="1500" dirty="0"/>
              <a:t>Líneas de Circunvalación con zanjas. Maquinas militares para arrojar piedras</a:t>
            </a:r>
            <a:r>
              <a:rPr lang="es-CL" dirty="0"/>
              <a:t>.</a:t>
            </a:r>
          </a:p>
        </p:txBody>
      </p:sp>
    </p:spTree>
    <p:extLst>
      <p:ext uri="{BB962C8B-B14F-4D97-AF65-F5344CB8AC3E}">
        <p14:creationId xmlns:p14="http://schemas.microsoft.com/office/powerpoint/2010/main" val="155820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wipe(down)">
                                      <p:cBhvr>
                                        <p:cTn id="35" dur="5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wipe(down)">
                                      <p:cBhvr>
                                        <p:cTn id="4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37540B31-7461-49DF-B778-0222A323021B}"/>
              </a:ext>
            </a:extLst>
          </p:cNvPr>
          <p:cNvSpPr>
            <a:spLocks noGrp="1"/>
          </p:cNvSpPr>
          <p:nvPr>
            <p:ph type="title"/>
          </p:nvPr>
        </p:nvSpPr>
        <p:spPr>
          <a:xfrm>
            <a:off x="0" y="0"/>
            <a:ext cx="5411972" cy="6858000"/>
          </a:xfrm>
        </p:spPr>
        <p:txBody>
          <a:bodyPr tIns="108000"/>
          <a:lstStyle/>
          <a:p>
            <a:r>
              <a:rPr lang="es-MX" spc="0" dirty="0"/>
              <a:t>El hambre Prevalece</a:t>
            </a:r>
            <a:endParaRPr lang="es-CL" spc="0" dirty="0"/>
          </a:p>
        </p:txBody>
      </p:sp>
      <p:sp>
        <p:nvSpPr>
          <p:cNvPr id="7" name="Marcador de número de diapositiva 6">
            <a:extLst>
              <a:ext uri="{FF2B5EF4-FFF2-40B4-BE49-F238E27FC236}">
                <a16:creationId xmlns:a16="http://schemas.microsoft.com/office/drawing/2014/main" id="{E9D58153-7855-48FC-8776-25774FA266C2}"/>
              </a:ext>
            </a:extLst>
          </p:cNvPr>
          <p:cNvSpPr>
            <a:spLocks noGrp="1"/>
          </p:cNvSpPr>
          <p:nvPr>
            <p:ph type="sldNum" sz="quarter" idx="12"/>
          </p:nvPr>
        </p:nvSpPr>
        <p:spPr/>
        <p:txBody>
          <a:bodyPr/>
          <a:lstStyle/>
          <a:p>
            <a:pPr rtl="0"/>
            <a:fld id="{B5CEABB6-07DC-46E8-9B57-56EC44A396E5}" type="slidenum">
              <a:rPr lang="es-ES" noProof="0" smtClean="0"/>
              <a:t>14</a:t>
            </a:fld>
            <a:endParaRPr lang="es-ES" noProof="0"/>
          </a:p>
        </p:txBody>
      </p:sp>
      <p:pic>
        <p:nvPicPr>
          <p:cNvPr id="15" name="Imagen 14" descr="Logotipo, Icono&#10;&#10;Descripción generada automáticamente">
            <a:extLst>
              <a:ext uri="{FF2B5EF4-FFF2-40B4-BE49-F238E27FC236}">
                <a16:creationId xmlns:a16="http://schemas.microsoft.com/office/drawing/2014/main" id="{8F84E635-CDC3-4D06-BD81-41B284E26405}"/>
              </a:ext>
            </a:extLst>
          </p:cNvPr>
          <p:cNvPicPr>
            <a:picLocks noChangeAspect="1"/>
          </p:cNvPicPr>
          <p:nvPr/>
        </p:nvPicPr>
        <p:blipFill>
          <a:blip r:embed="rId3"/>
          <a:stretch>
            <a:fillRect/>
          </a:stretch>
        </p:blipFill>
        <p:spPr>
          <a:xfrm>
            <a:off x="2150553" y="509003"/>
            <a:ext cx="949999" cy="851416"/>
          </a:xfrm>
          <a:prstGeom prst="rect">
            <a:avLst/>
          </a:prstGeom>
        </p:spPr>
      </p:pic>
      <p:sp>
        <p:nvSpPr>
          <p:cNvPr id="11" name="Marcador de contenido 5">
            <a:extLst>
              <a:ext uri="{FF2B5EF4-FFF2-40B4-BE49-F238E27FC236}">
                <a16:creationId xmlns:a16="http://schemas.microsoft.com/office/drawing/2014/main" id="{94CE0E86-B05E-48E2-9FDF-BF8863AA343A}"/>
              </a:ext>
            </a:extLst>
          </p:cNvPr>
          <p:cNvSpPr txBox="1">
            <a:spLocks/>
          </p:cNvSpPr>
          <p:nvPr/>
        </p:nvSpPr>
        <p:spPr>
          <a:xfrm>
            <a:off x="1" y="2369327"/>
            <a:ext cx="5411972" cy="1913860"/>
          </a:xfrm>
          <a:prstGeom prst="rect">
            <a:avLst/>
          </a:prstGeom>
          <a:solidFill>
            <a:srgbClr val="70A8DB"/>
          </a:solidFill>
          <a:ln w="12700" cap="flat" cmpd="sng" algn="ctr">
            <a:solidFill>
              <a:srgbClr val="70A8DB">
                <a:shade val="50000"/>
              </a:srgbClr>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lt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MX" sz="18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mn-cs"/>
              </a:rPr>
              <a:t>4</a:t>
            </a:r>
            <a:r>
              <a:rPr kumimoji="0" lang="es-MX" sz="1800" b="0" i="0" u="none" strike="noStrike" kern="1200" cap="none" spc="0" normalizeH="0" baseline="0" noProof="0" dirty="0">
                <a:ln>
                  <a:noFill/>
                </a:ln>
                <a:solidFill>
                  <a:sysClr val="windowText" lastClr="000000"/>
                </a:solidFill>
                <a:effectLst/>
                <a:uLnTx/>
                <a:uFillTx/>
                <a:latin typeface="Georgia" panose="02040502050405020303" pitchFamily="18" charset="0"/>
                <a:ea typeface="+mn-ea"/>
                <a:cs typeface="+mn-cs"/>
              </a:rPr>
              <a:t>  La lengua del niño de teta, de sed se pegó á su paladar: Los chiquitos pidieron pan, y no hubo quien se lo partiese.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MX" sz="18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mn-cs"/>
              </a:rPr>
              <a:t>5</a:t>
            </a:r>
            <a:r>
              <a:rPr kumimoji="0" lang="es-MX" sz="1800" b="0" i="0" u="none" strike="noStrike" kern="1200" cap="none" spc="0" normalizeH="0" baseline="0" noProof="0" dirty="0">
                <a:ln>
                  <a:noFill/>
                </a:ln>
                <a:solidFill>
                  <a:sysClr val="windowText" lastClr="000000"/>
                </a:solidFill>
                <a:effectLst/>
                <a:uLnTx/>
                <a:uFillTx/>
                <a:latin typeface="Georgia" panose="02040502050405020303" pitchFamily="18" charset="0"/>
                <a:ea typeface="+mn-ea"/>
                <a:cs typeface="+mn-cs"/>
              </a:rPr>
              <a:t>  Los que comían delicadamente, asolados fueron en las calles; Los que se criaron en carmesí, abrazaron los estercoleros.</a:t>
            </a:r>
          </a:p>
        </p:txBody>
      </p:sp>
      <p:sp>
        <p:nvSpPr>
          <p:cNvPr id="13" name="CuadroTexto 12">
            <a:extLst>
              <a:ext uri="{FF2B5EF4-FFF2-40B4-BE49-F238E27FC236}">
                <a16:creationId xmlns:a16="http://schemas.microsoft.com/office/drawing/2014/main" id="{7BFF1FA2-B624-4A62-8287-28E43EA0B308}"/>
              </a:ext>
            </a:extLst>
          </p:cNvPr>
          <p:cNvSpPr txBox="1"/>
          <p:nvPr/>
        </p:nvSpPr>
        <p:spPr>
          <a:xfrm>
            <a:off x="0" y="4272677"/>
            <a:ext cx="5411971" cy="25853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l"/>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Más dichosos fueron los muertos á cuchillo que los muertos del hambre; Porque éstos murieron poco á poco por falta de los frutos de la tierra.</a:t>
            </a:r>
          </a:p>
          <a:p>
            <a:pPr algn="l"/>
            <a:r>
              <a:rPr lang="es-MX" b="0" i="0" dirty="0">
                <a:solidFill>
                  <a:srgbClr val="999966"/>
                </a:solidFill>
                <a:effectLst/>
                <a:latin typeface="Segoe UI" panose="020B0502040204020203" pitchFamily="34" charset="0"/>
              </a:rPr>
              <a:t>10</a:t>
            </a:r>
            <a:r>
              <a:rPr lang="es-MX" b="0" i="0" dirty="0">
                <a:solidFill>
                  <a:srgbClr val="2B2B2B"/>
                </a:solidFill>
                <a:effectLst/>
                <a:latin typeface="Georgia" panose="02040502050405020303" pitchFamily="18" charset="0"/>
              </a:rPr>
              <a:t>  Las manos de las mujeres piadosas cocieron á sus hijos; </a:t>
            </a:r>
            <a:r>
              <a:rPr lang="es-MX" b="0" i="0" dirty="0" err="1">
                <a:solidFill>
                  <a:srgbClr val="2B2B2B"/>
                </a:solidFill>
                <a:effectLst/>
                <a:latin typeface="Georgia" panose="02040502050405020303" pitchFamily="18" charset="0"/>
              </a:rPr>
              <a:t>Fuéronles</a:t>
            </a:r>
            <a:r>
              <a:rPr lang="es-MX" b="0" i="0" dirty="0">
                <a:solidFill>
                  <a:srgbClr val="2B2B2B"/>
                </a:solidFill>
                <a:effectLst/>
                <a:latin typeface="Georgia" panose="02040502050405020303" pitchFamily="18" charset="0"/>
              </a:rPr>
              <a:t> comida en el quebrantamiento de la hija de mi pueblo.</a:t>
            </a:r>
          </a:p>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Cumplió Jehová su enojo, derramó el ardor de su ira; Y encendió fuego en </a:t>
            </a:r>
            <a:r>
              <a:rPr lang="es-MX" b="0" i="0" dirty="0" err="1">
                <a:solidFill>
                  <a:srgbClr val="2B2B2B"/>
                </a:solidFill>
                <a:effectLst/>
                <a:latin typeface="Georgia" panose="02040502050405020303" pitchFamily="18" charset="0"/>
              </a:rPr>
              <a:t>Sión</a:t>
            </a:r>
            <a:r>
              <a:rPr lang="es-MX" b="0" i="0" dirty="0">
                <a:solidFill>
                  <a:srgbClr val="2B2B2B"/>
                </a:solidFill>
                <a:effectLst/>
                <a:latin typeface="Georgia" panose="02040502050405020303" pitchFamily="18" charset="0"/>
              </a:rPr>
              <a:t>, que consumió sus fundamentos.</a:t>
            </a:r>
          </a:p>
        </p:txBody>
      </p:sp>
      <p:sp>
        <p:nvSpPr>
          <p:cNvPr id="16" name="CuadroTexto 15">
            <a:extLst>
              <a:ext uri="{FF2B5EF4-FFF2-40B4-BE49-F238E27FC236}">
                <a16:creationId xmlns:a16="http://schemas.microsoft.com/office/drawing/2014/main" id="{124F8B20-0570-4CB4-8658-4BAECFA7CF0C}"/>
              </a:ext>
            </a:extLst>
          </p:cNvPr>
          <p:cNvSpPr txBox="1"/>
          <p:nvPr/>
        </p:nvSpPr>
        <p:spPr>
          <a:xfrm>
            <a:off x="0" y="1445997"/>
            <a:ext cx="5411971"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l"/>
            <a:r>
              <a:rPr lang="es-MX" b="0" i="0" dirty="0">
                <a:solidFill>
                  <a:schemeClr val="bg2"/>
                </a:solidFill>
                <a:effectLst/>
                <a:latin typeface="Segoe UI" panose="020B0502040204020203" pitchFamily="34" charset="0"/>
              </a:rPr>
              <a:t>6</a:t>
            </a:r>
            <a:r>
              <a:rPr lang="es-MX" b="0" i="0" dirty="0">
                <a:solidFill>
                  <a:schemeClr val="bg2"/>
                </a:solidFill>
                <a:effectLst/>
                <a:latin typeface="Georgia" panose="02040502050405020303" pitchFamily="18" charset="0"/>
              </a:rPr>
              <a:t>  En el mes cuarto, á los nueve del mes, prevaleció el hambre en la ciudad, hasta no haber pan para el pueblo de la tierra.</a:t>
            </a:r>
          </a:p>
        </p:txBody>
      </p:sp>
      <p:sp>
        <p:nvSpPr>
          <p:cNvPr id="17" name="CuadroTexto 16">
            <a:extLst>
              <a:ext uri="{FF2B5EF4-FFF2-40B4-BE49-F238E27FC236}">
                <a16:creationId xmlns:a16="http://schemas.microsoft.com/office/drawing/2014/main" id="{BD632584-27E6-4FEF-95E7-2F80A06FD8F7}"/>
              </a:ext>
            </a:extLst>
          </p:cNvPr>
          <p:cNvSpPr txBox="1"/>
          <p:nvPr/>
        </p:nvSpPr>
        <p:spPr>
          <a:xfrm>
            <a:off x="5411970" y="2597"/>
            <a:ext cx="6780029"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s-MX" b="0" i="0" dirty="0">
                <a:solidFill>
                  <a:srgbClr val="999966"/>
                </a:solidFill>
                <a:effectLst/>
                <a:latin typeface="Segoe UI" panose="020B0502040204020203" pitchFamily="34" charset="0"/>
              </a:rPr>
              <a:t>20</a:t>
            </a:r>
            <a:r>
              <a:rPr lang="es-MX" b="0" i="0" dirty="0">
                <a:solidFill>
                  <a:srgbClr val="2B2B2B"/>
                </a:solidFill>
                <a:effectLst/>
                <a:latin typeface="Georgia" panose="02040502050405020303" pitchFamily="18" charset="0"/>
              </a:rPr>
              <a:t>  Mira, oh Jehová, y considera á quién has hecho así. ¿Han de comer las mujeres su fruto, los pequeñitos de sus crías? ¿Han de ser muertos en el santuario del Señor el sacerdote y el profeta?</a:t>
            </a:r>
            <a:endParaRPr lang="es-CL" dirty="0"/>
          </a:p>
        </p:txBody>
      </p:sp>
      <p:pic>
        <p:nvPicPr>
          <p:cNvPr id="18" name="Marcador de posición de imagen 9">
            <a:extLst>
              <a:ext uri="{FF2B5EF4-FFF2-40B4-BE49-F238E27FC236}">
                <a16:creationId xmlns:a16="http://schemas.microsoft.com/office/drawing/2014/main" id="{66A04B52-7284-45B7-9614-EA285A85A7A1}"/>
              </a:ext>
            </a:extLst>
          </p:cNvPr>
          <p:cNvPicPr>
            <a:picLocks noChangeAspect="1"/>
          </p:cNvPicPr>
          <p:nvPr/>
        </p:nvPicPr>
        <p:blipFill rotWithShape="1">
          <a:blip r:embed="rId4"/>
          <a:srcRect t="68" b="68"/>
          <a:stretch/>
        </p:blipFill>
        <p:spPr>
          <a:xfrm>
            <a:off x="5411970" y="925926"/>
            <a:ext cx="6780029" cy="5932073"/>
          </a:xfrm>
          <a:custGeom>
            <a:avLst/>
            <a:gdLst>
              <a:gd name="connsiteX0" fmla="*/ 0 w 12191999"/>
              <a:gd name="connsiteY0" fmla="*/ 0 h 6857999"/>
              <a:gd name="connsiteX1" fmla="*/ 2 w 12191999"/>
              <a:gd name="connsiteY1" fmla="*/ 0 h 6857999"/>
              <a:gd name="connsiteX2" fmla="*/ 2 w 12191999"/>
              <a:gd name="connsiteY2" fmla="*/ 709238 h 6857999"/>
              <a:gd name="connsiteX3" fmla="*/ 20721 w 12191999"/>
              <a:gd name="connsiteY3" fmla="*/ 710997 h 6857999"/>
              <a:gd name="connsiteX4" fmla="*/ 40086 w 12191999"/>
              <a:gd name="connsiteY4" fmla="*/ 720866 h 6857999"/>
              <a:gd name="connsiteX5" fmla="*/ 101741 w 12191999"/>
              <a:gd name="connsiteY5" fmla="*/ 722718 h 6857999"/>
              <a:gd name="connsiteX6" fmla="*/ 280675 w 12191999"/>
              <a:gd name="connsiteY6" fmla="*/ 733646 h 6857999"/>
              <a:gd name="connsiteX7" fmla="*/ 476501 w 12191999"/>
              <a:gd name="connsiteY7" fmla="*/ 697773 h 6857999"/>
              <a:gd name="connsiteX8" fmla="*/ 591588 w 12191999"/>
              <a:gd name="connsiteY8" fmla="*/ 702351 h 6857999"/>
              <a:gd name="connsiteX9" fmla="*/ 649354 w 12191999"/>
              <a:gd name="connsiteY9" fmla="*/ 693969 h 6857999"/>
              <a:gd name="connsiteX10" fmla="*/ 686510 w 12191999"/>
              <a:gd name="connsiteY10" fmla="*/ 697922 h 6857999"/>
              <a:gd name="connsiteX11" fmla="*/ 709181 w 12191999"/>
              <a:gd name="connsiteY11" fmla="*/ 698967 h 6857999"/>
              <a:gd name="connsiteX12" fmla="*/ 754929 w 12191999"/>
              <a:gd name="connsiteY12" fmla="*/ 678629 h 6857999"/>
              <a:gd name="connsiteX13" fmla="*/ 945623 w 12191999"/>
              <a:gd name="connsiteY13" fmla="*/ 682227 h 6857999"/>
              <a:gd name="connsiteX14" fmla="*/ 1226644 w 12191999"/>
              <a:gd name="connsiteY14" fmla="*/ 677593 h 6857999"/>
              <a:gd name="connsiteX15" fmla="*/ 1282583 w 12191999"/>
              <a:gd name="connsiteY15" fmla="*/ 682895 h 6857999"/>
              <a:gd name="connsiteX16" fmla="*/ 1373712 w 12191999"/>
              <a:gd name="connsiteY16" fmla="*/ 657154 h 6857999"/>
              <a:gd name="connsiteX17" fmla="*/ 1485240 w 12191999"/>
              <a:gd name="connsiteY17" fmla="*/ 631530 h 6857999"/>
              <a:gd name="connsiteX18" fmla="*/ 1508194 w 12191999"/>
              <a:gd name="connsiteY18" fmla="*/ 628664 h 6857999"/>
              <a:gd name="connsiteX19" fmla="*/ 1575268 w 12191999"/>
              <a:gd name="connsiteY19" fmla="*/ 624111 h 6857999"/>
              <a:gd name="connsiteX20" fmla="*/ 1679712 w 12191999"/>
              <a:gd name="connsiteY20" fmla="*/ 621298 h 6857999"/>
              <a:gd name="connsiteX21" fmla="*/ 1762318 w 12191999"/>
              <a:gd name="connsiteY21" fmla="*/ 636211 h 6857999"/>
              <a:gd name="connsiteX22" fmla="*/ 1813551 w 12191999"/>
              <a:gd name="connsiteY22" fmla="*/ 633002 h 6857999"/>
              <a:gd name="connsiteX23" fmla="*/ 1896737 w 12191999"/>
              <a:gd name="connsiteY23" fmla="*/ 647425 h 6857999"/>
              <a:gd name="connsiteX24" fmla="*/ 1964719 w 12191999"/>
              <a:gd name="connsiteY24" fmla="*/ 630175 h 6857999"/>
              <a:gd name="connsiteX25" fmla="*/ 2021621 w 12191999"/>
              <a:gd name="connsiteY25" fmla="*/ 623285 h 6857999"/>
              <a:gd name="connsiteX26" fmla="*/ 2072078 w 12191999"/>
              <a:gd name="connsiteY26" fmla="*/ 616623 h 6857999"/>
              <a:gd name="connsiteX27" fmla="*/ 2087280 w 12191999"/>
              <a:gd name="connsiteY27" fmla="*/ 621722 h 6857999"/>
              <a:gd name="connsiteX28" fmla="*/ 2243833 w 12191999"/>
              <a:gd name="connsiteY28" fmla="*/ 665285 h 6857999"/>
              <a:gd name="connsiteX29" fmla="*/ 2346628 w 12191999"/>
              <a:gd name="connsiteY29" fmla="*/ 662322 h 6857999"/>
              <a:gd name="connsiteX30" fmla="*/ 2465944 w 12191999"/>
              <a:gd name="connsiteY30" fmla="*/ 697144 h 6857999"/>
              <a:gd name="connsiteX31" fmla="*/ 2506642 w 12191999"/>
              <a:gd name="connsiteY31" fmla="*/ 700543 h 6857999"/>
              <a:gd name="connsiteX32" fmla="*/ 2576974 w 12191999"/>
              <a:gd name="connsiteY32" fmla="*/ 714103 h 6857999"/>
              <a:gd name="connsiteX33" fmla="*/ 2623375 w 12191999"/>
              <a:gd name="connsiteY33" fmla="*/ 721805 h 6857999"/>
              <a:gd name="connsiteX34" fmla="*/ 2634012 w 12191999"/>
              <a:gd name="connsiteY34" fmla="*/ 705148 h 6857999"/>
              <a:gd name="connsiteX35" fmla="*/ 2677548 w 12191999"/>
              <a:gd name="connsiteY35" fmla="*/ 707152 h 6857999"/>
              <a:gd name="connsiteX36" fmla="*/ 2715917 w 12191999"/>
              <a:gd name="connsiteY36" fmla="*/ 726873 h 6857999"/>
              <a:gd name="connsiteX37" fmla="*/ 2767791 w 12191999"/>
              <a:gd name="connsiteY37" fmla="*/ 735544 h 6857999"/>
              <a:gd name="connsiteX38" fmla="*/ 2798747 w 12191999"/>
              <a:gd name="connsiteY38" fmla="*/ 724332 h 6857999"/>
              <a:gd name="connsiteX39" fmla="*/ 2882282 w 12191999"/>
              <a:gd name="connsiteY39" fmla="*/ 724328 h 6857999"/>
              <a:gd name="connsiteX40" fmla="*/ 3003209 w 12191999"/>
              <a:gd name="connsiteY40" fmla="*/ 710063 h 6857999"/>
              <a:gd name="connsiteX41" fmla="*/ 3056384 w 12191999"/>
              <a:gd name="connsiteY41" fmla="*/ 705444 h 6857999"/>
              <a:gd name="connsiteX42" fmla="*/ 3095110 w 12191999"/>
              <a:gd name="connsiteY42" fmla="*/ 710392 h 6857999"/>
              <a:gd name="connsiteX43" fmla="*/ 3181626 w 12191999"/>
              <a:gd name="connsiteY43" fmla="*/ 702609 h 6857999"/>
              <a:gd name="connsiteX44" fmla="*/ 3249753 w 12191999"/>
              <a:gd name="connsiteY44" fmla="*/ 700362 h 6857999"/>
              <a:gd name="connsiteX45" fmla="*/ 3315641 w 12191999"/>
              <a:gd name="connsiteY45" fmla="*/ 714437 h 6857999"/>
              <a:gd name="connsiteX46" fmla="*/ 3319046 w 12191999"/>
              <a:gd name="connsiteY46" fmla="*/ 719507 h 6857999"/>
              <a:gd name="connsiteX47" fmla="*/ 3324103 w 12191999"/>
              <a:gd name="connsiteY47" fmla="*/ 718827 h 6857999"/>
              <a:gd name="connsiteX48" fmla="*/ 3326644 w 12191999"/>
              <a:gd name="connsiteY48" fmla="*/ 713591 h 6857999"/>
              <a:gd name="connsiteX49" fmla="*/ 3366502 w 12191999"/>
              <a:gd name="connsiteY49" fmla="*/ 712333 h 6857999"/>
              <a:gd name="connsiteX50" fmla="*/ 3374100 w 12191999"/>
              <a:gd name="connsiteY50" fmla="*/ 721483 h 6857999"/>
              <a:gd name="connsiteX51" fmla="*/ 3372868 w 12191999"/>
              <a:gd name="connsiteY51" fmla="*/ 726163 h 6857999"/>
              <a:gd name="connsiteX52" fmla="*/ 3411698 w 12191999"/>
              <a:gd name="connsiteY52" fmla="*/ 710254 h 6857999"/>
              <a:gd name="connsiteX53" fmla="*/ 3457634 w 12191999"/>
              <a:gd name="connsiteY53" fmla="*/ 699372 h 6857999"/>
              <a:gd name="connsiteX54" fmla="*/ 3507812 w 12191999"/>
              <a:gd name="connsiteY54" fmla="*/ 686314 h 6857999"/>
              <a:gd name="connsiteX55" fmla="*/ 3537722 w 12191999"/>
              <a:gd name="connsiteY55" fmla="*/ 678323 h 6857999"/>
              <a:gd name="connsiteX56" fmla="*/ 3616523 w 12191999"/>
              <a:gd name="connsiteY56" fmla="*/ 683255 h 6857999"/>
              <a:gd name="connsiteX57" fmla="*/ 3770873 w 12191999"/>
              <a:gd name="connsiteY57" fmla="*/ 692023 h 6857999"/>
              <a:gd name="connsiteX58" fmla="*/ 3815527 w 12191999"/>
              <a:gd name="connsiteY58" fmla="*/ 688648 h 6857999"/>
              <a:gd name="connsiteX59" fmla="*/ 3836857 w 12191999"/>
              <a:gd name="connsiteY59" fmla="*/ 683257 h 6857999"/>
              <a:gd name="connsiteX60" fmla="*/ 3992028 w 12191999"/>
              <a:gd name="connsiteY60" fmla="*/ 679972 h 6857999"/>
              <a:gd name="connsiteX61" fmla="*/ 4055281 w 12191999"/>
              <a:gd name="connsiteY61" fmla="*/ 660346 h 6857999"/>
              <a:gd name="connsiteX62" fmla="*/ 4141437 w 12191999"/>
              <a:gd name="connsiteY62" fmla="*/ 652038 h 6857999"/>
              <a:gd name="connsiteX63" fmla="*/ 4204035 w 12191999"/>
              <a:gd name="connsiteY63" fmla="*/ 644385 h 6857999"/>
              <a:gd name="connsiteX64" fmla="*/ 4289732 w 12191999"/>
              <a:gd name="connsiteY64" fmla="*/ 631360 h 6857999"/>
              <a:gd name="connsiteX65" fmla="*/ 4331035 w 12191999"/>
              <a:gd name="connsiteY65" fmla="*/ 628859 h 6857999"/>
              <a:gd name="connsiteX66" fmla="*/ 4349944 w 12191999"/>
              <a:gd name="connsiteY66" fmla="*/ 620774 h 6857999"/>
              <a:gd name="connsiteX67" fmla="*/ 4352292 w 12191999"/>
              <a:gd name="connsiteY67" fmla="*/ 613726 h 6857999"/>
              <a:gd name="connsiteX68" fmla="*/ 4365513 w 12191999"/>
              <a:gd name="connsiteY68" fmla="*/ 611397 h 6857999"/>
              <a:gd name="connsiteX69" fmla="*/ 4368539 w 12191999"/>
              <a:gd name="connsiteY69" fmla="*/ 609538 h 6857999"/>
              <a:gd name="connsiteX70" fmla="*/ 4386389 w 12191999"/>
              <a:gd name="connsiteY70" fmla="*/ 600117 h 6857999"/>
              <a:gd name="connsiteX71" fmla="*/ 4436641 w 12191999"/>
              <a:gd name="connsiteY71" fmla="*/ 610810 h 6857999"/>
              <a:gd name="connsiteX72" fmla="*/ 4534093 w 12191999"/>
              <a:gd name="connsiteY72" fmla="*/ 602769 h 6857999"/>
              <a:gd name="connsiteX73" fmla="*/ 4675398 w 12191999"/>
              <a:gd name="connsiteY73" fmla="*/ 596126 h 6857999"/>
              <a:gd name="connsiteX74" fmla="*/ 4752273 w 12191999"/>
              <a:gd name="connsiteY74" fmla="*/ 582476 h 6857999"/>
              <a:gd name="connsiteX75" fmla="*/ 4940870 w 12191999"/>
              <a:gd name="connsiteY75" fmla="*/ 582489 h 6857999"/>
              <a:gd name="connsiteX76" fmla="*/ 5049226 w 12191999"/>
              <a:gd name="connsiteY76" fmla="*/ 563156 h 6857999"/>
              <a:gd name="connsiteX77" fmla="*/ 5117822 w 12191999"/>
              <a:gd name="connsiteY77" fmla="*/ 571648 h 6857999"/>
              <a:gd name="connsiteX78" fmla="*/ 5134014 w 12191999"/>
              <a:gd name="connsiteY78" fmla="*/ 575617 h 6857999"/>
              <a:gd name="connsiteX79" fmla="*/ 5135893 w 12191999"/>
              <a:gd name="connsiteY79" fmla="*/ 574425 h 6857999"/>
              <a:gd name="connsiteX80" fmla="*/ 5154412 w 12191999"/>
              <a:gd name="connsiteY80" fmla="*/ 574054 h 6857999"/>
              <a:gd name="connsiteX81" fmla="*/ 5158675 w 12191999"/>
              <a:gd name="connsiteY81" fmla="*/ 577327 h 6857999"/>
              <a:gd name="connsiteX82" fmla="*/ 5171445 w 12191999"/>
              <a:gd name="connsiteY82" fmla="*/ 578124 h 6857999"/>
              <a:gd name="connsiteX83" fmla="*/ 5196779 w 12191999"/>
              <a:gd name="connsiteY83" fmla="*/ 582524 h 6857999"/>
              <a:gd name="connsiteX84" fmla="*/ 5201352 w 12191999"/>
              <a:gd name="connsiteY84" fmla="*/ 580693 h 6857999"/>
              <a:gd name="connsiteX85" fmla="*/ 5223160 w 12191999"/>
              <a:gd name="connsiteY85" fmla="*/ 573676 h 6857999"/>
              <a:gd name="connsiteX86" fmla="*/ 5250101 w 12191999"/>
              <a:gd name="connsiteY86" fmla="*/ 577168 h 6857999"/>
              <a:gd name="connsiteX87" fmla="*/ 5270065 w 12191999"/>
              <a:gd name="connsiteY87" fmla="*/ 570867 h 6857999"/>
              <a:gd name="connsiteX88" fmla="*/ 5315121 w 12191999"/>
              <a:gd name="connsiteY88" fmla="*/ 540739 h 6857999"/>
              <a:gd name="connsiteX89" fmla="*/ 5354682 w 12191999"/>
              <a:gd name="connsiteY89" fmla="*/ 543209 h 6857999"/>
              <a:gd name="connsiteX90" fmla="*/ 5362616 w 12191999"/>
              <a:gd name="connsiteY90" fmla="*/ 543019 h 6857999"/>
              <a:gd name="connsiteX91" fmla="*/ 5362765 w 12191999"/>
              <a:gd name="connsiteY91" fmla="*/ 542732 h 6857999"/>
              <a:gd name="connsiteX92" fmla="*/ 5368793 w 12191999"/>
              <a:gd name="connsiteY92" fmla="*/ 530233 h 6857999"/>
              <a:gd name="connsiteX93" fmla="*/ 5397715 w 12191999"/>
              <a:gd name="connsiteY93" fmla="*/ 540293 h 6857999"/>
              <a:gd name="connsiteX94" fmla="*/ 5435108 w 12191999"/>
              <a:gd name="connsiteY94" fmla="*/ 503716 h 6857999"/>
              <a:gd name="connsiteX95" fmla="*/ 5526889 w 12191999"/>
              <a:gd name="connsiteY95" fmla="*/ 469399 h 6857999"/>
              <a:gd name="connsiteX96" fmla="*/ 5619827 w 12191999"/>
              <a:gd name="connsiteY96" fmla="*/ 438663 h 6857999"/>
              <a:gd name="connsiteX97" fmla="*/ 5654480 w 12191999"/>
              <a:gd name="connsiteY97" fmla="*/ 429107 h 6857999"/>
              <a:gd name="connsiteX98" fmla="*/ 5704114 w 12191999"/>
              <a:gd name="connsiteY98" fmla="*/ 416768 h 6857999"/>
              <a:gd name="connsiteX99" fmla="*/ 5711823 w 12191999"/>
              <a:gd name="connsiteY99" fmla="*/ 405141 h 6857999"/>
              <a:gd name="connsiteX100" fmla="*/ 5764922 w 12191999"/>
              <a:gd name="connsiteY100" fmla="*/ 405049 h 6857999"/>
              <a:gd name="connsiteX101" fmla="*/ 5802531 w 12191999"/>
              <a:gd name="connsiteY101" fmla="*/ 396409 h 6857999"/>
              <a:gd name="connsiteX102" fmla="*/ 5829742 w 12191999"/>
              <a:gd name="connsiteY102" fmla="*/ 371388 h 6857999"/>
              <a:gd name="connsiteX103" fmla="*/ 5872478 w 12191999"/>
              <a:gd name="connsiteY103" fmla="*/ 355001 h 6857999"/>
              <a:gd name="connsiteX104" fmla="*/ 5897914 w 12191999"/>
              <a:gd name="connsiteY104" fmla="*/ 345028 h 6857999"/>
              <a:gd name="connsiteX105" fmla="*/ 5974993 w 12191999"/>
              <a:gd name="connsiteY105" fmla="*/ 331543 h 6857999"/>
              <a:gd name="connsiteX106" fmla="*/ 6115514 w 12191999"/>
              <a:gd name="connsiteY106" fmla="*/ 322246 h 6857999"/>
              <a:gd name="connsiteX107" fmla="*/ 6168520 w 12191999"/>
              <a:gd name="connsiteY107" fmla="*/ 329035 h 6857999"/>
              <a:gd name="connsiteX108" fmla="*/ 6233029 w 12191999"/>
              <a:gd name="connsiteY108" fmla="*/ 338523 h 6857999"/>
              <a:gd name="connsiteX109" fmla="*/ 6307773 w 12191999"/>
              <a:gd name="connsiteY109" fmla="*/ 314970 h 6857999"/>
              <a:gd name="connsiteX110" fmla="*/ 6361041 w 12191999"/>
              <a:gd name="connsiteY110" fmla="*/ 291190 h 6857999"/>
              <a:gd name="connsiteX111" fmla="*/ 6392259 w 12191999"/>
              <a:gd name="connsiteY111" fmla="*/ 280451 h 6857999"/>
              <a:gd name="connsiteX112" fmla="*/ 6413478 w 12191999"/>
              <a:gd name="connsiteY112" fmla="*/ 269758 h 6857999"/>
              <a:gd name="connsiteX113" fmla="*/ 6475549 w 12191999"/>
              <a:gd name="connsiteY113" fmla="*/ 258032 h 6857999"/>
              <a:gd name="connsiteX114" fmla="*/ 6581802 w 12191999"/>
              <a:gd name="connsiteY114" fmla="*/ 245073 h 6857999"/>
              <a:gd name="connsiteX115" fmla="*/ 6648011 w 12191999"/>
              <a:gd name="connsiteY115" fmla="*/ 208652 h 6857999"/>
              <a:gd name="connsiteX116" fmla="*/ 6695355 w 12191999"/>
              <a:gd name="connsiteY116" fmla="*/ 215700 h 6857999"/>
              <a:gd name="connsiteX117" fmla="*/ 6739754 w 12191999"/>
              <a:gd name="connsiteY117" fmla="*/ 200058 h 6857999"/>
              <a:gd name="connsiteX118" fmla="*/ 6883802 w 12191999"/>
              <a:gd name="connsiteY118" fmla="*/ 195317 h 6857999"/>
              <a:gd name="connsiteX119" fmla="*/ 6920245 w 12191999"/>
              <a:gd name="connsiteY119" fmla="*/ 163817 h 6857999"/>
              <a:gd name="connsiteX120" fmla="*/ 7018013 w 12191999"/>
              <a:gd name="connsiteY120" fmla="*/ 134069 h 6857999"/>
              <a:gd name="connsiteX121" fmla="*/ 7151964 w 12191999"/>
              <a:gd name="connsiteY121" fmla="*/ 135416 h 6857999"/>
              <a:gd name="connsiteX122" fmla="*/ 7270482 w 12191999"/>
              <a:gd name="connsiteY122" fmla="*/ 122186 h 6857999"/>
              <a:gd name="connsiteX123" fmla="*/ 7336265 w 12191999"/>
              <a:gd name="connsiteY123" fmla="*/ 114532 h 6857999"/>
              <a:gd name="connsiteX124" fmla="*/ 7422235 w 12191999"/>
              <a:gd name="connsiteY124" fmla="*/ 125766 h 6857999"/>
              <a:gd name="connsiteX125" fmla="*/ 7439026 w 12191999"/>
              <a:gd name="connsiteY125" fmla="*/ 118154 h 6857999"/>
              <a:gd name="connsiteX126" fmla="*/ 7473884 w 12191999"/>
              <a:gd name="connsiteY126" fmla="*/ 85275 h 6857999"/>
              <a:gd name="connsiteX127" fmla="*/ 7569638 w 12191999"/>
              <a:gd name="connsiteY127" fmla="*/ 51825 h 6857999"/>
              <a:gd name="connsiteX128" fmla="*/ 7640739 w 12191999"/>
              <a:gd name="connsiteY128" fmla="*/ 56879 h 6857999"/>
              <a:gd name="connsiteX129" fmla="*/ 7689494 w 12191999"/>
              <a:gd name="connsiteY129" fmla="*/ 23918 h 6857999"/>
              <a:gd name="connsiteX130" fmla="*/ 7712765 w 12191999"/>
              <a:gd name="connsiteY130" fmla="*/ 835 h 6857999"/>
              <a:gd name="connsiteX131" fmla="*/ 7726321 w 12191999"/>
              <a:gd name="connsiteY131" fmla="*/ 536 h 6857999"/>
              <a:gd name="connsiteX132" fmla="*/ 7770085 w 12191999"/>
              <a:gd name="connsiteY132" fmla="*/ 24975 h 6857999"/>
              <a:gd name="connsiteX133" fmla="*/ 7856241 w 12191999"/>
              <a:gd name="connsiteY133" fmla="*/ 17615 h 6857999"/>
              <a:gd name="connsiteX134" fmla="*/ 7880767 w 12191999"/>
              <a:gd name="connsiteY134" fmla="*/ 4315 h 6857999"/>
              <a:gd name="connsiteX135" fmla="*/ 7890122 w 12191999"/>
              <a:gd name="connsiteY135" fmla="*/ 0 h 6857999"/>
              <a:gd name="connsiteX136" fmla="*/ 12191999 w 12191999"/>
              <a:gd name="connsiteY136" fmla="*/ 0 h 6857999"/>
              <a:gd name="connsiteX137" fmla="*/ 12191999 w 12191999"/>
              <a:gd name="connsiteY137" fmla="*/ 6114201 h 6857999"/>
              <a:gd name="connsiteX138" fmla="*/ 12152890 w 12191999"/>
              <a:gd name="connsiteY138" fmla="*/ 6129888 h 6857999"/>
              <a:gd name="connsiteX139" fmla="*/ 12009354 w 12191999"/>
              <a:gd name="connsiteY139" fmla="*/ 6162534 h 6857999"/>
              <a:gd name="connsiteX140" fmla="*/ 11978968 w 12191999"/>
              <a:gd name="connsiteY140" fmla="*/ 6167312 h 6857999"/>
              <a:gd name="connsiteX141" fmla="*/ 11878895 w 12191999"/>
              <a:gd name="connsiteY141" fmla="*/ 6177370 h 6857999"/>
              <a:gd name="connsiteX142" fmla="*/ 11814979 w 12191999"/>
              <a:gd name="connsiteY142" fmla="*/ 6190075 h 6857999"/>
              <a:gd name="connsiteX143" fmla="*/ 11687508 w 12191999"/>
              <a:gd name="connsiteY143" fmla="*/ 6225121 h 6857999"/>
              <a:gd name="connsiteX144" fmla="*/ 11672002 w 12191999"/>
              <a:gd name="connsiteY144" fmla="*/ 6267995 h 6857999"/>
              <a:gd name="connsiteX145" fmla="*/ 11629894 w 12191999"/>
              <a:gd name="connsiteY145" fmla="*/ 6250801 h 6857999"/>
              <a:gd name="connsiteX146" fmla="*/ 11597728 w 12191999"/>
              <a:gd name="connsiteY146" fmla="*/ 6221436 h 6857999"/>
              <a:gd name="connsiteX147" fmla="*/ 11448211 w 12191999"/>
              <a:gd name="connsiteY147" fmla="*/ 6216621 h 6857999"/>
              <a:gd name="connsiteX148" fmla="*/ 11336630 w 12191999"/>
              <a:gd name="connsiteY148" fmla="*/ 6248909 h 6857999"/>
              <a:gd name="connsiteX149" fmla="*/ 11267820 w 12191999"/>
              <a:gd name="connsiteY149" fmla="*/ 6255550 h 6857999"/>
              <a:gd name="connsiteX150" fmla="*/ 11153755 w 12191999"/>
              <a:gd name="connsiteY150" fmla="*/ 6243432 h 6857999"/>
              <a:gd name="connsiteX151" fmla="*/ 11063998 w 12191999"/>
              <a:gd name="connsiteY151" fmla="*/ 6267400 h 6857999"/>
              <a:gd name="connsiteX152" fmla="*/ 10949261 w 12191999"/>
              <a:gd name="connsiteY152" fmla="*/ 6285136 h 6857999"/>
              <a:gd name="connsiteX153" fmla="*/ 10920620 w 12191999"/>
              <a:gd name="connsiteY153" fmla="*/ 6289282 h 6857999"/>
              <a:gd name="connsiteX154" fmla="*/ 10899483 w 12191999"/>
              <a:gd name="connsiteY154" fmla="*/ 6284194 h 6857999"/>
              <a:gd name="connsiteX155" fmla="*/ 10774590 w 12191999"/>
              <a:gd name="connsiteY155" fmla="*/ 6274926 h 6857999"/>
              <a:gd name="connsiteX156" fmla="*/ 10682861 w 12191999"/>
              <a:gd name="connsiteY156" fmla="*/ 6242232 h 6857999"/>
              <a:gd name="connsiteX157" fmla="*/ 10530714 w 12191999"/>
              <a:gd name="connsiteY157" fmla="*/ 6227786 h 6857999"/>
              <a:gd name="connsiteX158" fmla="*/ 10379097 w 12191999"/>
              <a:gd name="connsiteY158" fmla="*/ 6217632 h 6857999"/>
              <a:gd name="connsiteX159" fmla="*/ 10323727 w 12191999"/>
              <a:gd name="connsiteY159" fmla="*/ 6215969 h 6857999"/>
              <a:gd name="connsiteX160" fmla="*/ 10227126 w 12191999"/>
              <a:gd name="connsiteY160" fmla="*/ 6204129 h 6857999"/>
              <a:gd name="connsiteX161" fmla="*/ 10163542 w 12191999"/>
              <a:gd name="connsiteY161" fmla="*/ 6197770 h 6857999"/>
              <a:gd name="connsiteX162" fmla="*/ 10151161 w 12191999"/>
              <a:gd name="connsiteY162" fmla="*/ 6217803 h 6857999"/>
              <a:gd name="connsiteX163" fmla="*/ 10092125 w 12191999"/>
              <a:gd name="connsiteY163" fmla="*/ 6217928 h 6857999"/>
              <a:gd name="connsiteX164" fmla="*/ 10037958 w 12191999"/>
              <a:gd name="connsiteY164" fmla="*/ 6197093 h 6857999"/>
              <a:gd name="connsiteX165" fmla="*/ 9966866 w 12191999"/>
              <a:gd name="connsiteY165" fmla="*/ 6189912 h 6857999"/>
              <a:gd name="connsiteX166" fmla="*/ 9924418 w 12191999"/>
              <a:gd name="connsiteY166" fmla="*/ 6185393 h 6857999"/>
              <a:gd name="connsiteX167" fmla="*/ 9806001 w 12191999"/>
              <a:gd name="connsiteY167" fmla="*/ 6190358 h 6857999"/>
              <a:gd name="connsiteX168" fmla="*/ 9596449 w 12191999"/>
              <a:gd name="connsiteY168" fmla="*/ 6240137 h 6857999"/>
              <a:gd name="connsiteX169" fmla="*/ 9535890 w 12191999"/>
              <a:gd name="connsiteY169" fmla="*/ 6243228 h 6857999"/>
              <a:gd name="connsiteX170" fmla="*/ 9527805 w 12191999"/>
              <a:gd name="connsiteY170" fmla="*/ 6237770 h 6857999"/>
              <a:gd name="connsiteX171" fmla="*/ 9441373 w 12191999"/>
              <a:gd name="connsiteY171" fmla="*/ 6265082 h 6857999"/>
              <a:gd name="connsiteX172" fmla="*/ 9320149 w 12191999"/>
              <a:gd name="connsiteY172" fmla="*/ 6258218 h 6857999"/>
              <a:gd name="connsiteX173" fmla="*/ 9229488 w 12191999"/>
              <a:gd name="connsiteY173" fmla="*/ 6245526 h 6857999"/>
              <a:gd name="connsiteX174" fmla="*/ 9224285 w 12191999"/>
              <a:gd name="connsiteY174" fmla="*/ 6239803 h 6857999"/>
              <a:gd name="connsiteX175" fmla="*/ 9217537 w 12191999"/>
              <a:gd name="connsiteY175" fmla="*/ 6240884 h 6857999"/>
              <a:gd name="connsiteX176" fmla="*/ 9214728 w 12191999"/>
              <a:gd name="connsiteY176" fmla="*/ 6247135 h 6857999"/>
              <a:gd name="connsiteX177" fmla="*/ 9161049 w 12191999"/>
              <a:gd name="connsiteY177" fmla="*/ 6250857 h 6857999"/>
              <a:gd name="connsiteX178" fmla="*/ 9149697 w 12191999"/>
              <a:gd name="connsiteY178" fmla="*/ 6240614 h 6857999"/>
              <a:gd name="connsiteX179" fmla="*/ 9150803 w 12191999"/>
              <a:gd name="connsiteY179" fmla="*/ 6235084 h 6857999"/>
              <a:gd name="connsiteX180" fmla="*/ 9141448 w 12191999"/>
              <a:gd name="connsiteY180" fmla="*/ 6235238 h 6857999"/>
              <a:gd name="connsiteX181" fmla="*/ 9137486 w 12191999"/>
              <a:gd name="connsiteY181" fmla="*/ 6234848 h 6857999"/>
              <a:gd name="connsiteX182" fmla="*/ 9126952 w 12191999"/>
              <a:gd name="connsiteY182" fmla="*/ 6238833 h 6857999"/>
              <a:gd name="connsiteX183" fmla="*/ 9098334 w 12191999"/>
              <a:gd name="connsiteY183" fmla="*/ 6235881 h 6857999"/>
              <a:gd name="connsiteX184" fmla="*/ 9084110 w 12191999"/>
              <a:gd name="connsiteY184" fmla="*/ 6242464 h 6857999"/>
              <a:gd name="connsiteX185" fmla="*/ 9039515 w 12191999"/>
              <a:gd name="connsiteY185" fmla="*/ 6271132 h 6857999"/>
              <a:gd name="connsiteX186" fmla="*/ 8973305 w 12191999"/>
              <a:gd name="connsiteY186" fmla="*/ 6289203 h 6857999"/>
              <a:gd name="connsiteX187" fmla="*/ 8933861 w 12191999"/>
              <a:gd name="connsiteY187" fmla="*/ 6300217 h 6857999"/>
              <a:gd name="connsiteX188" fmla="*/ 8817130 w 12191999"/>
              <a:gd name="connsiteY188" fmla="*/ 6313901 h 6857999"/>
              <a:gd name="connsiteX189" fmla="*/ 8594947 w 12191999"/>
              <a:gd name="connsiteY189" fmla="*/ 6298363 h 6857999"/>
              <a:gd name="connsiteX190" fmla="*/ 8535041 w 12191999"/>
              <a:gd name="connsiteY190" fmla="*/ 6304826 h 6857999"/>
              <a:gd name="connsiteX191" fmla="*/ 8529279 w 12191999"/>
              <a:gd name="connsiteY191" fmla="*/ 6311383 h 6857999"/>
              <a:gd name="connsiteX192" fmla="*/ 8435056 w 12191999"/>
              <a:gd name="connsiteY192" fmla="*/ 6298398 h 6857999"/>
              <a:gd name="connsiteX193" fmla="*/ 8320108 w 12191999"/>
              <a:gd name="connsiteY193" fmla="*/ 6323993 h 6857999"/>
              <a:gd name="connsiteX194" fmla="*/ 8237020 w 12191999"/>
              <a:gd name="connsiteY194" fmla="*/ 6350465 h 6857999"/>
              <a:gd name="connsiteX195" fmla="*/ 8188860 w 12191999"/>
              <a:gd name="connsiteY195" fmla="*/ 6362216 h 6857999"/>
              <a:gd name="connsiteX196" fmla="*/ 8155558 w 12191999"/>
              <a:gd name="connsiteY196" fmla="*/ 6374196 h 6857999"/>
              <a:gd name="connsiteX197" fmla="*/ 8061412 w 12191999"/>
              <a:gd name="connsiteY197" fmla="*/ 6386236 h 6857999"/>
              <a:gd name="connsiteX198" fmla="*/ 7901437 w 12191999"/>
              <a:gd name="connsiteY198" fmla="*/ 6398480 h 6857999"/>
              <a:gd name="connsiteX199" fmla="*/ 7868353 w 12191999"/>
              <a:gd name="connsiteY199" fmla="*/ 6402796 h 6857999"/>
              <a:gd name="connsiteX200" fmla="*/ 7843779 w 12191999"/>
              <a:gd name="connsiteY200" fmla="*/ 6413296 h 6857999"/>
              <a:gd name="connsiteX201" fmla="*/ 7841448 w 12191999"/>
              <a:gd name="connsiteY201" fmla="*/ 6421651 h 6857999"/>
              <a:gd name="connsiteX202" fmla="*/ 7823871 w 12191999"/>
              <a:gd name="connsiteY202" fmla="*/ 6425115 h 6857999"/>
              <a:gd name="connsiteX203" fmla="*/ 7820005 w 12191999"/>
              <a:gd name="connsiteY203" fmla="*/ 6427455 h 6857999"/>
              <a:gd name="connsiteX204" fmla="*/ 7797020 w 12191999"/>
              <a:gd name="connsiteY204" fmla="*/ 6439455 h 6857999"/>
              <a:gd name="connsiteX205" fmla="*/ 7727879 w 12191999"/>
              <a:gd name="connsiteY205" fmla="*/ 6429824 h 6857999"/>
              <a:gd name="connsiteX206" fmla="*/ 7659324 w 12191999"/>
              <a:gd name="connsiteY206" fmla="*/ 6446973 h 6857999"/>
              <a:gd name="connsiteX207" fmla="*/ 7374068 w 12191999"/>
              <a:gd name="connsiteY207" fmla="*/ 6466705 h 6857999"/>
              <a:gd name="connsiteX208" fmla="*/ 7346163 w 12191999"/>
              <a:gd name="connsiteY208" fmla="*/ 6498440 h 6857999"/>
              <a:gd name="connsiteX209" fmla="*/ 7235023 w 12191999"/>
              <a:gd name="connsiteY209" fmla="*/ 6516741 h 6857999"/>
              <a:gd name="connsiteX210" fmla="*/ 7039074 w 12191999"/>
              <a:gd name="connsiteY210" fmla="*/ 6491855 h 6857999"/>
              <a:gd name="connsiteX211" fmla="*/ 6833428 w 12191999"/>
              <a:gd name="connsiteY211" fmla="*/ 6523117 h 6857999"/>
              <a:gd name="connsiteX212" fmla="*/ 6812583 w 12191999"/>
              <a:gd name="connsiteY212" fmla="*/ 6514041 h 6857999"/>
              <a:gd name="connsiteX213" fmla="*/ 6790242 w 12191999"/>
              <a:gd name="connsiteY213" fmla="*/ 6510328 h 6857999"/>
              <a:gd name="connsiteX214" fmla="*/ 6787846 w 12191999"/>
              <a:gd name="connsiteY214" fmla="*/ 6511824 h 6857999"/>
              <a:gd name="connsiteX215" fmla="*/ 6762881 w 12191999"/>
              <a:gd name="connsiteY215" fmla="*/ 6513304 h 6857999"/>
              <a:gd name="connsiteX216" fmla="*/ 6756732 w 12191999"/>
              <a:gd name="connsiteY216" fmla="*/ 6509729 h 6857999"/>
              <a:gd name="connsiteX217" fmla="*/ 6739390 w 12191999"/>
              <a:gd name="connsiteY217" fmla="*/ 6509521 h 6857999"/>
              <a:gd name="connsiteX218" fmla="*/ 6704653 w 12191999"/>
              <a:gd name="connsiteY218" fmla="*/ 6505821 h 6857999"/>
              <a:gd name="connsiteX219" fmla="*/ 6698694 w 12191999"/>
              <a:gd name="connsiteY219" fmla="*/ 6508216 h 6857999"/>
              <a:gd name="connsiteX220" fmla="*/ 6647142 w 12191999"/>
              <a:gd name="connsiteY220" fmla="*/ 6507443 h 6857999"/>
              <a:gd name="connsiteX221" fmla="*/ 6646688 w 12191999"/>
              <a:gd name="connsiteY221" fmla="*/ 6508899 h 6857999"/>
              <a:gd name="connsiteX222" fmla="*/ 6633278 w 12191999"/>
              <a:gd name="connsiteY222" fmla="*/ 6515085 h 6857999"/>
              <a:gd name="connsiteX223" fmla="*/ 6607065 w 12191999"/>
              <a:gd name="connsiteY223" fmla="*/ 6523565 h 6857999"/>
              <a:gd name="connsiteX224" fmla="*/ 6549804 w 12191999"/>
              <a:gd name="connsiteY224" fmla="*/ 6561259 h 6857999"/>
              <a:gd name="connsiteX225" fmla="*/ 6496083 w 12191999"/>
              <a:gd name="connsiteY225" fmla="*/ 6560616 h 6857999"/>
              <a:gd name="connsiteX226" fmla="*/ 6485389 w 12191999"/>
              <a:gd name="connsiteY226" fmla="*/ 6561286 h 6857999"/>
              <a:gd name="connsiteX227" fmla="*/ 6485223 w 12191999"/>
              <a:gd name="connsiteY227" fmla="*/ 6561630 h 6857999"/>
              <a:gd name="connsiteX228" fmla="*/ 6474035 w 12191999"/>
              <a:gd name="connsiteY228" fmla="*/ 6562994 h 6857999"/>
              <a:gd name="connsiteX229" fmla="*/ 6465888 w 12191999"/>
              <a:gd name="connsiteY229" fmla="*/ 6562509 h 6857999"/>
              <a:gd name="connsiteX230" fmla="*/ 6445139 w 12191999"/>
              <a:gd name="connsiteY230" fmla="*/ 6563809 h 6857999"/>
              <a:gd name="connsiteX231" fmla="*/ 6438312 w 12191999"/>
              <a:gd name="connsiteY231" fmla="*/ 6566451 h 6857999"/>
              <a:gd name="connsiteX232" fmla="*/ 6392168 w 12191999"/>
              <a:gd name="connsiteY232" fmla="*/ 6611235 h 6857999"/>
              <a:gd name="connsiteX233" fmla="*/ 6272303 w 12191999"/>
              <a:gd name="connsiteY233" fmla="*/ 6656459 h 6857999"/>
              <a:gd name="connsiteX234" fmla="*/ 6150447 w 12191999"/>
              <a:gd name="connsiteY234" fmla="*/ 6697571 h 6857999"/>
              <a:gd name="connsiteX235" fmla="*/ 6104787 w 12191999"/>
              <a:gd name="connsiteY235" fmla="*/ 6710679 h 6857999"/>
              <a:gd name="connsiteX236" fmla="*/ 6030196 w 12191999"/>
              <a:gd name="connsiteY236" fmla="*/ 6741881 h 6857999"/>
              <a:gd name="connsiteX237" fmla="*/ 5980285 w 12191999"/>
              <a:gd name="connsiteY237" fmla="*/ 6761080 h 6857999"/>
              <a:gd name="connsiteX238" fmla="*/ 5958496 w 12191999"/>
              <a:gd name="connsiteY238" fmla="*/ 6744991 h 6857999"/>
              <a:gd name="connsiteX239" fmla="*/ 5908732 w 12191999"/>
              <a:gd name="connsiteY239" fmla="*/ 6757197 h 6857999"/>
              <a:gd name="connsiteX240" fmla="*/ 5874963 w 12191999"/>
              <a:gd name="connsiteY240" fmla="*/ 6787925 h 6857999"/>
              <a:gd name="connsiteX241" fmla="*/ 5819199 w 12191999"/>
              <a:gd name="connsiteY241" fmla="*/ 6809458 h 6857999"/>
              <a:gd name="connsiteX242" fmla="*/ 5786034 w 12191999"/>
              <a:gd name="connsiteY242" fmla="*/ 6822531 h 6857999"/>
              <a:gd name="connsiteX243" fmla="*/ 5683543 w 12191999"/>
              <a:gd name="connsiteY243" fmla="*/ 6842621 h 6857999"/>
              <a:gd name="connsiteX244" fmla="*/ 5478912 w 12191999"/>
              <a:gd name="connsiteY244" fmla="*/ 6839959 h 6857999"/>
              <a:gd name="connsiteX245" fmla="*/ 5426183 w 12191999"/>
              <a:gd name="connsiteY245" fmla="*/ 6849719 h 6857999"/>
              <a:gd name="connsiteX246" fmla="*/ 5422476 w 12191999"/>
              <a:gd name="connsiteY246" fmla="*/ 6856495 h 6857999"/>
              <a:gd name="connsiteX247" fmla="*/ 5334223 w 12191999"/>
              <a:gd name="connsiteY247" fmla="*/ 6849076 h 6857999"/>
              <a:gd name="connsiteX248" fmla="*/ 5307097 w 12191999"/>
              <a:gd name="connsiteY248" fmla="*/ 6857999 h 6857999"/>
              <a:gd name="connsiteX249" fmla="*/ 0 w 12191999"/>
              <a:gd name="connsiteY24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1999" h="6857999">
                <a:moveTo>
                  <a:pt x="0" y="0"/>
                </a:moveTo>
                <a:lnTo>
                  <a:pt x="2" y="0"/>
                </a:lnTo>
                <a:lnTo>
                  <a:pt x="2" y="709238"/>
                </a:lnTo>
                <a:lnTo>
                  <a:pt x="20721" y="710997"/>
                </a:lnTo>
                <a:cubicBezTo>
                  <a:pt x="29257" y="712423"/>
                  <a:pt x="36547" y="715115"/>
                  <a:pt x="40086" y="720866"/>
                </a:cubicBezTo>
                <a:cubicBezTo>
                  <a:pt x="65607" y="704087"/>
                  <a:pt x="75456" y="727522"/>
                  <a:pt x="101741" y="722718"/>
                </a:cubicBezTo>
                <a:cubicBezTo>
                  <a:pt x="156354" y="725230"/>
                  <a:pt x="215751" y="710010"/>
                  <a:pt x="280675" y="733646"/>
                </a:cubicBezTo>
                <a:cubicBezTo>
                  <a:pt x="329579" y="677186"/>
                  <a:pt x="400118" y="723882"/>
                  <a:pt x="476501" y="697773"/>
                </a:cubicBezTo>
                <a:cubicBezTo>
                  <a:pt x="517041" y="695599"/>
                  <a:pt x="547979" y="704229"/>
                  <a:pt x="591588" y="702351"/>
                </a:cubicBezTo>
                <a:cubicBezTo>
                  <a:pt x="603360" y="724529"/>
                  <a:pt x="629271" y="694390"/>
                  <a:pt x="649354" y="693969"/>
                </a:cubicBezTo>
                <a:cubicBezTo>
                  <a:pt x="661007" y="708598"/>
                  <a:pt x="671839" y="698595"/>
                  <a:pt x="686510" y="697922"/>
                </a:cubicBezTo>
                <a:cubicBezTo>
                  <a:pt x="690542" y="706547"/>
                  <a:pt x="702476" y="707634"/>
                  <a:pt x="709181" y="698967"/>
                </a:cubicBezTo>
                <a:cubicBezTo>
                  <a:pt x="709671" y="677085"/>
                  <a:pt x="747609" y="692835"/>
                  <a:pt x="754929" y="678629"/>
                </a:cubicBezTo>
                <a:lnTo>
                  <a:pt x="945623" y="682227"/>
                </a:lnTo>
                <a:cubicBezTo>
                  <a:pt x="999053" y="694296"/>
                  <a:pt x="1139068" y="668984"/>
                  <a:pt x="1226644" y="677593"/>
                </a:cubicBezTo>
                <a:cubicBezTo>
                  <a:pt x="1237147" y="683194"/>
                  <a:pt x="1276596" y="692226"/>
                  <a:pt x="1282583" y="682895"/>
                </a:cubicBezTo>
                <a:cubicBezTo>
                  <a:pt x="1309973" y="684695"/>
                  <a:pt x="1358028" y="642786"/>
                  <a:pt x="1373712" y="657154"/>
                </a:cubicBezTo>
                <a:cubicBezTo>
                  <a:pt x="1407488" y="648593"/>
                  <a:pt x="1460061" y="639734"/>
                  <a:pt x="1485240" y="631530"/>
                </a:cubicBezTo>
                <a:cubicBezTo>
                  <a:pt x="1482864" y="612837"/>
                  <a:pt x="1531169" y="645432"/>
                  <a:pt x="1508194" y="628664"/>
                </a:cubicBezTo>
                <a:cubicBezTo>
                  <a:pt x="1528295" y="620613"/>
                  <a:pt x="1566115" y="617855"/>
                  <a:pt x="1575268" y="624111"/>
                </a:cubicBezTo>
                <a:cubicBezTo>
                  <a:pt x="1599308" y="622794"/>
                  <a:pt x="1677380" y="609519"/>
                  <a:pt x="1679712" y="621298"/>
                </a:cubicBezTo>
                <a:cubicBezTo>
                  <a:pt x="1715726" y="623314"/>
                  <a:pt x="1721350" y="639098"/>
                  <a:pt x="1762318" y="636211"/>
                </a:cubicBezTo>
                <a:cubicBezTo>
                  <a:pt x="1777634" y="629644"/>
                  <a:pt x="1799278" y="657213"/>
                  <a:pt x="1813551" y="633002"/>
                </a:cubicBezTo>
                <a:cubicBezTo>
                  <a:pt x="1851410" y="643722"/>
                  <a:pt x="1864217" y="631834"/>
                  <a:pt x="1896737" y="647425"/>
                </a:cubicBezTo>
                <a:cubicBezTo>
                  <a:pt x="1937859" y="651921"/>
                  <a:pt x="1908151" y="615991"/>
                  <a:pt x="1964719" y="630175"/>
                </a:cubicBezTo>
                <a:cubicBezTo>
                  <a:pt x="1991479" y="621425"/>
                  <a:pt x="1992047" y="621771"/>
                  <a:pt x="2021621" y="623285"/>
                </a:cubicBezTo>
                <a:cubicBezTo>
                  <a:pt x="2022767" y="630879"/>
                  <a:pt x="2066142" y="617966"/>
                  <a:pt x="2072078" y="616623"/>
                </a:cubicBezTo>
                <a:cubicBezTo>
                  <a:pt x="2070761" y="621321"/>
                  <a:pt x="2081945" y="625068"/>
                  <a:pt x="2087280" y="621722"/>
                </a:cubicBezTo>
                <a:cubicBezTo>
                  <a:pt x="2115906" y="629832"/>
                  <a:pt x="2199227" y="655063"/>
                  <a:pt x="2243833" y="665285"/>
                </a:cubicBezTo>
                <a:cubicBezTo>
                  <a:pt x="2287772" y="670091"/>
                  <a:pt x="2301916" y="672293"/>
                  <a:pt x="2346628" y="662322"/>
                </a:cubicBezTo>
                <a:cubicBezTo>
                  <a:pt x="2387742" y="666907"/>
                  <a:pt x="2429253" y="699674"/>
                  <a:pt x="2465944" y="697144"/>
                </a:cubicBezTo>
                <a:cubicBezTo>
                  <a:pt x="2478177" y="705158"/>
                  <a:pt x="2490760" y="709149"/>
                  <a:pt x="2506642" y="700543"/>
                </a:cubicBezTo>
                <a:cubicBezTo>
                  <a:pt x="2544171" y="707657"/>
                  <a:pt x="2549322" y="722705"/>
                  <a:pt x="2576974" y="714103"/>
                </a:cubicBezTo>
                <a:cubicBezTo>
                  <a:pt x="2596822" y="747425"/>
                  <a:pt x="2597059" y="721042"/>
                  <a:pt x="2623375" y="721805"/>
                </a:cubicBezTo>
                <a:cubicBezTo>
                  <a:pt x="2645104" y="720292"/>
                  <a:pt x="2614422" y="702900"/>
                  <a:pt x="2634012" y="705148"/>
                </a:cubicBezTo>
                <a:cubicBezTo>
                  <a:pt x="2651283" y="716177"/>
                  <a:pt x="2660169" y="694412"/>
                  <a:pt x="2677548" y="707152"/>
                </a:cubicBezTo>
                <a:cubicBezTo>
                  <a:pt x="2664967" y="722373"/>
                  <a:pt x="2720932" y="712381"/>
                  <a:pt x="2715917" y="726873"/>
                </a:cubicBezTo>
                <a:cubicBezTo>
                  <a:pt x="2743240" y="710175"/>
                  <a:pt x="2740895" y="736999"/>
                  <a:pt x="2767791" y="735544"/>
                </a:cubicBezTo>
                <a:cubicBezTo>
                  <a:pt x="2782620" y="730122"/>
                  <a:pt x="2791387" y="713849"/>
                  <a:pt x="2798747" y="724332"/>
                </a:cubicBezTo>
                <a:cubicBezTo>
                  <a:pt x="2830644" y="730530"/>
                  <a:pt x="2826916" y="728960"/>
                  <a:pt x="2882282" y="724328"/>
                </a:cubicBezTo>
                <a:cubicBezTo>
                  <a:pt x="2931237" y="717603"/>
                  <a:pt x="2946058" y="738044"/>
                  <a:pt x="3003209" y="710063"/>
                </a:cubicBezTo>
                <a:cubicBezTo>
                  <a:pt x="3015344" y="701324"/>
                  <a:pt x="3041067" y="705389"/>
                  <a:pt x="3056384" y="705444"/>
                </a:cubicBezTo>
                <a:cubicBezTo>
                  <a:pt x="3071701" y="705499"/>
                  <a:pt x="3093607" y="708570"/>
                  <a:pt x="3095110" y="710392"/>
                </a:cubicBezTo>
                <a:cubicBezTo>
                  <a:pt x="3130931" y="689687"/>
                  <a:pt x="3162974" y="717730"/>
                  <a:pt x="3181626" y="702609"/>
                </a:cubicBezTo>
                <a:cubicBezTo>
                  <a:pt x="3226077" y="703040"/>
                  <a:pt x="3232698" y="713492"/>
                  <a:pt x="3249753" y="700362"/>
                </a:cubicBezTo>
                <a:cubicBezTo>
                  <a:pt x="3270807" y="705103"/>
                  <a:pt x="3293509" y="727961"/>
                  <a:pt x="3315641" y="714437"/>
                </a:cubicBezTo>
                <a:cubicBezTo>
                  <a:pt x="3314952" y="717884"/>
                  <a:pt x="3316377" y="719240"/>
                  <a:pt x="3319046" y="719507"/>
                </a:cubicBezTo>
                <a:lnTo>
                  <a:pt x="3324103" y="718827"/>
                </a:lnTo>
                <a:lnTo>
                  <a:pt x="3326644" y="713591"/>
                </a:lnTo>
                <a:cubicBezTo>
                  <a:pt x="3337561" y="695250"/>
                  <a:pt x="3343734" y="714969"/>
                  <a:pt x="3366502" y="712333"/>
                </a:cubicBezTo>
                <a:cubicBezTo>
                  <a:pt x="3377412" y="712154"/>
                  <a:pt x="3375925" y="717041"/>
                  <a:pt x="3374100" y="721483"/>
                </a:cubicBezTo>
                <a:lnTo>
                  <a:pt x="3372868" y="726163"/>
                </a:lnTo>
                <a:lnTo>
                  <a:pt x="3411698" y="710254"/>
                </a:lnTo>
                <a:cubicBezTo>
                  <a:pt x="3425826" y="705789"/>
                  <a:pt x="3436777" y="706127"/>
                  <a:pt x="3457634" y="699372"/>
                </a:cubicBezTo>
                <a:cubicBezTo>
                  <a:pt x="3487376" y="713617"/>
                  <a:pt x="3480868" y="687173"/>
                  <a:pt x="3507812" y="686314"/>
                </a:cubicBezTo>
                <a:cubicBezTo>
                  <a:pt x="3523385" y="690430"/>
                  <a:pt x="3532045" y="689367"/>
                  <a:pt x="3537722" y="678323"/>
                </a:cubicBezTo>
                <a:cubicBezTo>
                  <a:pt x="3610680" y="699191"/>
                  <a:pt x="3560806" y="683397"/>
                  <a:pt x="3616523" y="683255"/>
                </a:cubicBezTo>
                <a:cubicBezTo>
                  <a:pt x="3666199" y="685741"/>
                  <a:pt x="3709745" y="669125"/>
                  <a:pt x="3770873" y="692023"/>
                </a:cubicBezTo>
                <a:cubicBezTo>
                  <a:pt x="3784289" y="699664"/>
                  <a:pt x="3804530" y="690109"/>
                  <a:pt x="3815527" y="688648"/>
                </a:cubicBezTo>
                <a:cubicBezTo>
                  <a:pt x="3826525" y="687187"/>
                  <a:pt x="3835648" y="685196"/>
                  <a:pt x="3836857" y="683257"/>
                </a:cubicBezTo>
                <a:cubicBezTo>
                  <a:pt x="3863509" y="681812"/>
                  <a:pt x="3955624" y="683790"/>
                  <a:pt x="3992028" y="679972"/>
                </a:cubicBezTo>
                <a:cubicBezTo>
                  <a:pt x="4012201" y="673459"/>
                  <a:pt x="4031188" y="648809"/>
                  <a:pt x="4055281" y="660346"/>
                </a:cubicBezTo>
                <a:cubicBezTo>
                  <a:pt x="4050394" y="646886"/>
                  <a:pt x="4134088" y="663759"/>
                  <a:pt x="4141437" y="652038"/>
                </a:cubicBezTo>
                <a:cubicBezTo>
                  <a:pt x="4166230" y="649378"/>
                  <a:pt x="4171026" y="647831"/>
                  <a:pt x="4204035" y="644385"/>
                </a:cubicBezTo>
                <a:cubicBezTo>
                  <a:pt x="4244963" y="661964"/>
                  <a:pt x="4256753" y="618367"/>
                  <a:pt x="4289732" y="631360"/>
                </a:cubicBezTo>
                <a:cubicBezTo>
                  <a:pt x="4299055" y="631939"/>
                  <a:pt x="4323743" y="630899"/>
                  <a:pt x="4331035" y="628859"/>
                </a:cubicBezTo>
                <a:lnTo>
                  <a:pt x="4349944" y="620774"/>
                </a:lnTo>
                <a:lnTo>
                  <a:pt x="4352292" y="613726"/>
                </a:lnTo>
                <a:lnTo>
                  <a:pt x="4365513" y="611397"/>
                </a:lnTo>
                <a:lnTo>
                  <a:pt x="4368539" y="609538"/>
                </a:lnTo>
                <a:cubicBezTo>
                  <a:pt x="4374306" y="605961"/>
                  <a:pt x="4380117" y="602614"/>
                  <a:pt x="4386389" y="600117"/>
                </a:cubicBezTo>
                <a:cubicBezTo>
                  <a:pt x="4394802" y="629494"/>
                  <a:pt x="4441125" y="583722"/>
                  <a:pt x="4436641" y="610810"/>
                </a:cubicBezTo>
                <a:cubicBezTo>
                  <a:pt x="4472566" y="602200"/>
                  <a:pt x="4504490" y="634388"/>
                  <a:pt x="4534093" y="602769"/>
                </a:cubicBezTo>
                <a:cubicBezTo>
                  <a:pt x="4602199" y="608716"/>
                  <a:pt x="4611785" y="575380"/>
                  <a:pt x="4675398" y="596126"/>
                </a:cubicBezTo>
                <a:cubicBezTo>
                  <a:pt x="4662028" y="584981"/>
                  <a:pt x="4732454" y="580837"/>
                  <a:pt x="4752273" y="582476"/>
                </a:cubicBezTo>
                <a:cubicBezTo>
                  <a:pt x="4789606" y="588497"/>
                  <a:pt x="4892068" y="589165"/>
                  <a:pt x="4940870" y="582489"/>
                </a:cubicBezTo>
                <a:cubicBezTo>
                  <a:pt x="4995672" y="573822"/>
                  <a:pt x="5006809" y="556121"/>
                  <a:pt x="5049226" y="563156"/>
                </a:cubicBezTo>
                <a:cubicBezTo>
                  <a:pt x="5053572" y="566890"/>
                  <a:pt x="5112449" y="569627"/>
                  <a:pt x="5117822" y="571648"/>
                </a:cubicBezTo>
                <a:lnTo>
                  <a:pt x="5134014" y="575617"/>
                </a:lnTo>
                <a:lnTo>
                  <a:pt x="5135893" y="574425"/>
                </a:lnTo>
                <a:cubicBezTo>
                  <a:pt x="5144559" y="571755"/>
                  <a:pt x="5150168" y="572214"/>
                  <a:pt x="5154412" y="574054"/>
                </a:cubicBezTo>
                <a:lnTo>
                  <a:pt x="5158675" y="577327"/>
                </a:lnTo>
                <a:lnTo>
                  <a:pt x="5171445" y="578124"/>
                </a:lnTo>
                <a:lnTo>
                  <a:pt x="5196779" y="582524"/>
                </a:lnTo>
                <a:lnTo>
                  <a:pt x="5201352" y="580693"/>
                </a:lnTo>
                <a:lnTo>
                  <a:pt x="5223160" y="573676"/>
                </a:lnTo>
                <a:cubicBezTo>
                  <a:pt x="5225022" y="570984"/>
                  <a:pt x="5244614" y="577399"/>
                  <a:pt x="5250101" y="577168"/>
                </a:cubicBezTo>
                <a:cubicBezTo>
                  <a:pt x="5240526" y="559054"/>
                  <a:pt x="5253047" y="569948"/>
                  <a:pt x="5270065" y="570867"/>
                </a:cubicBezTo>
                <a:cubicBezTo>
                  <a:pt x="5258993" y="542937"/>
                  <a:pt x="5308033" y="556705"/>
                  <a:pt x="5315121" y="540739"/>
                </a:cubicBezTo>
                <a:cubicBezTo>
                  <a:pt x="5327874" y="542044"/>
                  <a:pt x="5341158" y="542915"/>
                  <a:pt x="5354682" y="543209"/>
                </a:cubicBezTo>
                <a:lnTo>
                  <a:pt x="5362616" y="543019"/>
                </a:lnTo>
                <a:lnTo>
                  <a:pt x="5362765" y="542732"/>
                </a:lnTo>
                <a:lnTo>
                  <a:pt x="5368793" y="530233"/>
                </a:lnTo>
                <a:lnTo>
                  <a:pt x="5397715" y="540293"/>
                </a:lnTo>
                <a:cubicBezTo>
                  <a:pt x="5414308" y="527751"/>
                  <a:pt x="5394992" y="491089"/>
                  <a:pt x="5435108" y="503716"/>
                </a:cubicBezTo>
                <a:cubicBezTo>
                  <a:pt x="5472145" y="492299"/>
                  <a:pt x="5484288" y="466610"/>
                  <a:pt x="5526889" y="469399"/>
                </a:cubicBezTo>
                <a:cubicBezTo>
                  <a:pt x="5561513" y="458629"/>
                  <a:pt x="5586738" y="441854"/>
                  <a:pt x="5619827" y="438663"/>
                </a:cubicBezTo>
                <a:cubicBezTo>
                  <a:pt x="5627931" y="429013"/>
                  <a:pt x="5637674" y="423207"/>
                  <a:pt x="5654480" y="429107"/>
                </a:cubicBezTo>
                <a:cubicBezTo>
                  <a:pt x="5668527" y="425458"/>
                  <a:pt x="5694557" y="420762"/>
                  <a:pt x="5704114" y="416768"/>
                </a:cubicBezTo>
                <a:cubicBezTo>
                  <a:pt x="5713671" y="412774"/>
                  <a:pt x="5701689" y="407094"/>
                  <a:pt x="5711823" y="405141"/>
                </a:cubicBezTo>
                <a:cubicBezTo>
                  <a:pt x="5730231" y="401131"/>
                  <a:pt x="5749804" y="406504"/>
                  <a:pt x="5764922" y="405049"/>
                </a:cubicBezTo>
                <a:cubicBezTo>
                  <a:pt x="5776460" y="391700"/>
                  <a:pt x="5791463" y="411434"/>
                  <a:pt x="5802531" y="396409"/>
                </a:cubicBezTo>
                <a:cubicBezTo>
                  <a:pt x="5786441" y="383588"/>
                  <a:pt x="5838940" y="384666"/>
                  <a:pt x="5829742" y="371388"/>
                </a:cubicBezTo>
                <a:cubicBezTo>
                  <a:pt x="5859277" y="383373"/>
                  <a:pt x="5848353" y="357727"/>
                  <a:pt x="5872478" y="355001"/>
                </a:cubicBezTo>
                <a:cubicBezTo>
                  <a:pt x="5887306" y="357976"/>
                  <a:pt x="5894908" y="356323"/>
                  <a:pt x="5897914" y="345028"/>
                </a:cubicBezTo>
                <a:cubicBezTo>
                  <a:pt x="5967675" y="360535"/>
                  <a:pt x="5924791" y="335569"/>
                  <a:pt x="5974993" y="331543"/>
                </a:cubicBezTo>
                <a:cubicBezTo>
                  <a:pt x="6019553" y="329820"/>
                  <a:pt x="6083260" y="322664"/>
                  <a:pt x="6115514" y="322246"/>
                </a:cubicBezTo>
                <a:cubicBezTo>
                  <a:pt x="6147769" y="321828"/>
                  <a:pt x="6167801" y="331034"/>
                  <a:pt x="6168520" y="329035"/>
                </a:cubicBezTo>
                <a:cubicBezTo>
                  <a:pt x="6206851" y="343598"/>
                  <a:pt x="6211637" y="326732"/>
                  <a:pt x="6233029" y="338523"/>
                </a:cubicBezTo>
                <a:cubicBezTo>
                  <a:pt x="6271962" y="331268"/>
                  <a:pt x="6288442" y="304864"/>
                  <a:pt x="6307773" y="314970"/>
                </a:cubicBezTo>
                <a:cubicBezTo>
                  <a:pt x="6324714" y="307137"/>
                  <a:pt x="6337117" y="281482"/>
                  <a:pt x="6361041" y="291190"/>
                </a:cubicBezTo>
                <a:cubicBezTo>
                  <a:pt x="6354062" y="278245"/>
                  <a:pt x="6387877" y="292532"/>
                  <a:pt x="6392259" y="280451"/>
                </a:cubicBezTo>
                <a:cubicBezTo>
                  <a:pt x="6394403" y="270573"/>
                  <a:pt x="6405164" y="272607"/>
                  <a:pt x="6413478" y="269758"/>
                </a:cubicBezTo>
                <a:cubicBezTo>
                  <a:pt x="6419621" y="260088"/>
                  <a:pt x="6461203" y="255040"/>
                  <a:pt x="6475549" y="258032"/>
                </a:cubicBezTo>
                <a:cubicBezTo>
                  <a:pt x="6515805" y="272528"/>
                  <a:pt x="6549588" y="234548"/>
                  <a:pt x="6581802" y="245073"/>
                </a:cubicBezTo>
                <a:cubicBezTo>
                  <a:pt x="6615869" y="244754"/>
                  <a:pt x="6627303" y="220262"/>
                  <a:pt x="6648011" y="208652"/>
                </a:cubicBezTo>
                <a:cubicBezTo>
                  <a:pt x="6661211" y="237059"/>
                  <a:pt x="6694217" y="188652"/>
                  <a:pt x="6695355" y="215700"/>
                </a:cubicBezTo>
                <a:cubicBezTo>
                  <a:pt x="6726094" y="204698"/>
                  <a:pt x="6719113" y="233330"/>
                  <a:pt x="6739754" y="200058"/>
                </a:cubicBezTo>
                <a:cubicBezTo>
                  <a:pt x="6802285" y="201178"/>
                  <a:pt x="6818340" y="175130"/>
                  <a:pt x="6883802" y="195317"/>
                </a:cubicBezTo>
                <a:cubicBezTo>
                  <a:pt x="6869617" y="185249"/>
                  <a:pt x="6902068" y="163582"/>
                  <a:pt x="6920245" y="163817"/>
                </a:cubicBezTo>
                <a:cubicBezTo>
                  <a:pt x="6941082" y="160849"/>
                  <a:pt x="6982571" y="133812"/>
                  <a:pt x="7018013" y="134069"/>
                </a:cubicBezTo>
                <a:cubicBezTo>
                  <a:pt x="7046943" y="130394"/>
                  <a:pt x="7118786" y="117946"/>
                  <a:pt x="7151964" y="135416"/>
                </a:cubicBezTo>
                <a:cubicBezTo>
                  <a:pt x="7199708" y="102306"/>
                  <a:pt x="7233505" y="151233"/>
                  <a:pt x="7270482" y="122186"/>
                </a:cubicBezTo>
                <a:cubicBezTo>
                  <a:pt x="7307539" y="149242"/>
                  <a:pt x="7322521" y="122986"/>
                  <a:pt x="7336265" y="114532"/>
                </a:cubicBezTo>
                <a:cubicBezTo>
                  <a:pt x="7361644" y="112456"/>
                  <a:pt x="7402630" y="128203"/>
                  <a:pt x="7422235" y="125766"/>
                </a:cubicBezTo>
                <a:cubicBezTo>
                  <a:pt x="7410139" y="108554"/>
                  <a:pt x="7423510" y="118434"/>
                  <a:pt x="7439026" y="118154"/>
                </a:cubicBezTo>
                <a:cubicBezTo>
                  <a:pt x="7423704" y="91360"/>
                  <a:pt x="7470546" y="101528"/>
                  <a:pt x="7473884" y="85275"/>
                </a:cubicBezTo>
                <a:cubicBezTo>
                  <a:pt x="7520861" y="86871"/>
                  <a:pt x="7528572" y="72708"/>
                  <a:pt x="7569638" y="51825"/>
                </a:cubicBezTo>
                <a:cubicBezTo>
                  <a:pt x="7591661" y="63377"/>
                  <a:pt x="7633972" y="65942"/>
                  <a:pt x="7640739" y="56879"/>
                </a:cubicBezTo>
                <a:cubicBezTo>
                  <a:pt x="7662540" y="68483"/>
                  <a:pt x="7669216" y="1548"/>
                  <a:pt x="7689494" y="23918"/>
                </a:cubicBezTo>
                <a:cubicBezTo>
                  <a:pt x="7697242" y="22607"/>
                  <a:pt x="7706468" y="6411"/>
                  <a:pt x="7712765" y="835"/>
                </a:cubicBezTo>
                <a:cubicBezTo>
                  <a:pt x="7720029" y="5266"/>
                  <a:pt x="7727390" y="11647"/>
                  <a:pt x="7726321" y="536"/>
                </a:cubicBezTo>
                <a:cubicBezTo>
                  <a:pt x="7744294" y="14052"/>
                  <a:pt x="7756228" y="20837"/>
                  <a:pt x="7770085" y="24975"/>
                </a:cubicBezTo>
                <a:cubicBezTo>
                  <a:pt x="7800131" y="27881"/>
                  <a:pt x="7826278" y="19899"/>
                  <a:pt x="7856241" y="17615"/>
                </a:cubicBezTo>
                <a:cubicBezTo>
                  <a:pt x="7863099" y="13282"/>
                  <a:pt x="7871448" y="8856"/>
                  <a:pt x="7880767" y="4315"/>
                </a:cubicBezTo>
                <a:lnTo>
                  <a:pt x="7890122" y="0"/>
                </a:lnTo>
                <a:lnTo>
                  <a:pt x="12191999" y="0"/>
                </a:lnTo>
                <a:lnTo>
                  <a:pt x="12191999" y="6114201"/>
                </a:lnTo>
                <a:lnTo>
                  <a:pt x="12152890" y="6129888"/>
                </a:lnTo>
                <a:cubicBezTo>
                  <a:pt x="12105395" y="6148190"/>
                  <a:pt x="12054092" y="6164443"/>
                  <a:pt x="12009354" y="6162534"/>
                </a:cubicBezTo>
                <a:cubicBezTo>
                  <a:pt x="11994503" y="6156595"/>
                  <a:pt x="11985943" y="6156089"/>
                  <a:pt x="11978968" y="6167312"/>
                </a:cubicBezTo>
                <a:cubicBezTo>
                  <a:pt x="11941764" y="6166762"/>
                  <a:pt x="11901790" y="6193244"/>
                  <a:pt x="11878895" y="6177370"/>
                </a:cubicBezTo>
                <a:cubicBezTo>
                  <a:pt x="11878918" y="6202195"/>
                  <a:pt x="11826486" y="6167006"/>
                  <a:pt x="11814979" y="6190075"/>
                </a:cubicBezTo>
                <a:cubicBezTo>
                  <a:pt x="11820607" y="6229028"/>
                  <a:pt x="11727668" y="6211209"/>
                  <a:pt x="11687508" y="6225121"/>
                </a:cubicBezTo>
                <a:cubicBezTo>
                  <a:pt x="11692944" y="6246792"/>
                  <a:pt x="11638976" y="6249735"/>
                  <a:pt x="11672002" y="6267995"/>
                </a:cubicBezTo>
                <a:cubicBezTo>
                  <a:pt x="11645814" y="6278524"/>
                  <a:pt x="11642999" y="6257582"/>
                  <a:pt x="11629894" y="6250801"/>
                </a:cubicBezTo>
                <a:cubicBezTo>
                  <a:pt x="11597582" y="6253698"/>
                  <a:pt x="11602281" y="6235044"/>
                  <a:pt x="11597728" y="6221436"/>
                </a:cubicBezTo>
                <a:cubicBezTo>
                  <a:pt x="11567716" y="6254914"/>
                  <a:pt x="11505156" y="6221633"/>
                  <a:pt x="11448211" y="6216621"/>
                </a:cubicBezTo>
                <a:cubicBezTo>
                  <a:pt x="11414499" y="6216692"/>
                  <a:pt x="11370196" y="6281623"/>
                  <a:pt x="11336630" y="6248909"/>
                </a:cubicBezTo>
                <a:cubicBezTo>
                  <a:pt x="11316728" y="6257437"/>
                  <a:pt x="11284212" y="6226500"/>
                  <a:pt x="11267820" y="6255550"/>
                </a:cubicBezTo>
                <a:cubicBezTo>
                  <a:pt x="11215412" y="6245187"/>
                  <a:pt x="11199532" y="6259779"/>
                  <a:pt x="11153755" y="6243432"/>
                </a:cubicBezTo>
                <a:cubicBezTo>
                  <a:pt x="11097684" y="6240513"/>
                  <a:pt x="11142086" y="6280746"/>
                  <a:pt x="11063998" y="6267400"/>
                </a:cubicBezTo>
                <a:cubicBezTo>
                  <a:pt x="11028900" y="6279121"/>
                  <a:pt x="10989384" y="6285228"/>
                  <a:pt x="10949261" y="6285136"/>
                </a:cubicBezTo>
                <a:cubicBezTo>
                  <a:pt x="10946808" y="6276342"/>
                  <a:pt x="10928478" y="6287380"/>
                  <a:pt x="10920620" y="6289282"/>
                </a:cubicBezTo>
                <a:cubicBezTo>
                  <a:pt x="10921840" y="6283728"/>
                  <a:pt x="10906289" y="6279988"/>
                  <a:pt x="10899483" y="6284194"/>
                </a:cubicBezTo>
                <a:cubicBezTo>
                  <a:pt x="10774259" y="6295981"/>
                  <a:pt x="10854212" y="6248676"/>
                  <a:pt x="10774590" y="6274926"/>
                </a:cubicBezTo>
                <a:cubicBezTo>
                  <a:pt x="10724638" y="6278175"/>
                  <a:pt x="10739599" y="6214248"/>
                  <a:pt x="10682861" y="6242232"/>
                </a:cubicBezTo>
                <a:cubicBezTo>
                  <a:pt x="10622947" y="6239112"/>
                  <a:pt x="10589912" y="6213624"/>
                  <a:pt x="10530714" y="6227786"/>
                </a:cubicBezTo>
                <a:cubicBezTo>
                  <a:pt x="10474643" y="6224762"/>
                  <a:pt x="10428348" y="6212605"/>
                  <a:pt x="10379097" y="6217632"/>
                </a:cubicBezTo>
                <a:cubicBezTo>
                  <a:pt x="10361622" y="6208976"/>
                  <a:pt x="10344151" y="6205032"/>
                  <a:pt x="10323727" y="6215969"/>
                </a:cubicBezTo>
                <a:cubicBezTo>
                  <a:pt x="10272196" y="6209794"/>
                  <a:pt x="10263446" y="6192531"/>
                  <a:pt x="10227126" y="6204129"/>
                </a:cubicBezTo>
                <a:cubicBezTo>
                  <a:pt x="10196351" y="6166381"/>
                  <a:pt x="10199174" y="6197171"/>
                  <a:pt x="10163542" y="6197770"/>
                </a:cubicBezTo>
                <a:cubicBezTo>
                  <a:pt x="10134376" y="6200764"/>
                  <a:pt x="10177885" y="6219317"/>
                  <a:pt x="10151161" y="6217803"/>
                </a:cubicBezTo>
                <a:cubicBezTo>
                  <a:pt x="10126522" y="6205914"/>
                  <a:pt x="10117113" y="6231806"/>
                  <a:pt x="10092125" y="6217928"/>
                </a:cubicBezTo>
                <a:cubicBezTo>
                  <a:pt x="10107302" y="6199460"/>
                  <a:pt x="10032910" y="6214282"/>
                  <a:pt x="10037958" y="6197093"/>
                </a:cubicBezTo>
                <a:cubicBezTo>
                  <a:pt x="10003046" y="6218117"/>
                  <a:pt x="10003017" y="6186693"/>
                  <a:pt x="9966866" y="6189912"/>
                </a:cubicBezTo>
                <a:cubicBezTo>
                  <a:pt x="9947485" y="6197076"/>
                  <a:pt x="9935606" y="6197206"/>
                  <a:pt x="9924418" y="6185393"/>
                </a:cubicBezTo>
                <a:cubicBezTo>
                  <a:pt x="9834150" y="6220779"/>
                  <a:pt x="9880223" y="6181821"/>
                  <a:pt x="9806001" y="6190358"/>
                </a:cubicBezTo>
                <a:cubicBezTo>
                  <a:pt x="9740686" y="6200972"/>
                  <a:pt x="9670300" y="6204263"/>
                  <a:pt x="9596449" y="6240137"/>
                </a:cubicBezTo>
                <a:cubicBezTo>
                  <a:pt x="9581101" y="6251018"/>
                  <a:pt x="9553986" y="6252401"/>
                  <a:pt x="9535890" y="6243228"/>
                </a:cubicBezTo>
                <a:cubicBezTo>
                  <a:pt x="9532775" y="6241649"/>
                  <a:pt x="9530052" y="6239811"/>
                  <a:pt x="9527805" y="6237770"/>
                </a:cubicBezTo>
                <a:cubicBezTo>
                  <a:pt x="9481894" y="6263949"/>
                  <a:pt x="9464762" y="6246388"/>
                  <a:pt x="9441373" y="6265082"/>
                </a:cubicBezTo>
                <a:cubicBezTo>
                  <a:pt x="9381290" y="6267094"/>
                  <a:pt x="9341618" y="6241936"/>
                  <a:pt x="9320149" y="6258218"/>
                </a:cubicBezTo>
                <a:cubicBezTo>
                  <a:pt x="9291150" y="6253878"/>
                  <a:pt x="9257768" y="6228497"/>
                  <a:pt x="9229488" y="6245526"/>
                </a:cubicBezTo>
                <a:cubicBezTo>
                  <a:pt x="9230007" y="6241466"/>
                  <a:pt x="9227921" y="6239964"/>
                  <a:pt x="9224285" y="6239803"/>
                </a:cubicBezTo>
                <a:lnTo>
                  <a:pt x="9217537" y="6240884"/>
                </a:lnTo>
                <a:lnTo>
                  <a:pt x="9214728" y="6247135"/>
                </a:lnTo>
                <a:cubicBezTo>
                  <a:pt x="9202170" y="6269148"/>
                  <a:pt x="9191484" y="6246495"/>
                  <a:pt x="9161049" y="6250857"/>
                </a:cubicBezTo>
                <a:cubicBezTo>
                  <a:pt x="9146336" y="6251684"/>
                  <a:pt x="9147761" y="6245898"/>
                  <a:pt x="9149697" y="6240614"/>
                </a:cubicBezTo>
                <a:lnTo>
                  <a:pt x="9150803" y="6235084"/>
                </a:lnTo>
                <a:lnTo>
                  <a:pt x="9141448" y="6235238"/>
                </a:lnTo>
                <a:lnTo>
                  <a:pt x="9137486" y="6234848"/>
                </a:lnTo>
                <a:lnTo>
                  <a:pt x="9126952" y="6238833"/>
                </a:lnTo>
                <a:cubicBezTo>
                  <a:pt x="9117353" y="6239267"/>
                  <a:pt x="9107828" y="6234950"/>
                  <a:pt x="9098334" y="6235881"/>
                </a:cubicBezTo>
                <a:cubicBezTo>
                  <a:pt x="9093587" y="6236346"/>
                  <a:pt x="9088847" y="6238124"/>
                  <a:pt x="9084110" y="6242464"/>
                </a:cubicBezTo>
                <a:cubicBezTo>
                  <a:pt x="9105864" y="6258003"/>
                  <a:pt x="9028073" y="6255251"/>
                  <a:pt x="9039515" y="6271132"/>
                </a:cubicBezTo>
                <a:cubicBezTo>
                  <a:pt x="8997651" y="6256198"/>
                  <a:pt x="9009590" y="6286676"/>
                  <a:pt x="8973305" y="6289203"/>
                </a:cubicBezTo>
                <a:cubicBezTo>
                  <a:pt x="8951781" y="6285283"/>
                  <a:pt x="8940212" y="6287013"/>
                  <a:pt x="8933861" y="6300217"/>
                </a:cubicBezTo>
                <a:cubicBezTo>
                  <a:pt x="8832841" y="6280001"/>
                  <a:pt x="8892362" y="6310585"/>
                  <a:pt x="8817130" y="6313901"/>
                </a:cubicBezTo>
                <a:cubicBezTo>
                  <a:pt x="8749745" y="6313812"/>
                  <a:pt x="8680232" y="6321616"/>
                  <a:pt x="8594947" y="6298363"/>
                </a:cubicBezTo>
                <a:cubicBezTo>
                  <a:pt x="8575919" y="6290208"/>
                  <a:pt x="8549096" y="6293103"/>
                  <a:pt x="8535041" y="6304826"/>
                </a:cubicBezTo>
                <a:cubicBezTo>
                  <a:pt x="8532621" y="6306844"/>
                  <a:pt x="8530681" y="6309053"/>
                  <a:pt x="8529279" y="6311383"/>
                </a:cubicBezTo>
                <a:cubicBezTo>
                  <a:pt x="8474783" y="6293167"/>
                  <a:pt x="8464858" y="6312874"/>
                  <a:pt x="8435056" y="6298398"/>
                </a:cubicBezTo>
                <a:cubicBezTo>
                  <a:pt x="8376022" y="6305833"/>
                  <a:pt x="8347129" y="6336429"/>
                  <a:pt x="8320108" y="6323993"/>
                </a:cubicBezTo>
                <a:cubicBezTo>
                  <a:pt x="8293638" y="6332732"/>
                  <a:pt x="8270932" y="6362561"/>
                  <a:pt x="8237020" y="6350465"/>
                </a:cubicBezTo>
                <a:cubicBezTo>
                  <a:pt x="8245222" y="6365890"/>
                  <a:pt x="8197387" y="6348127"/>
                  <a:pt x="8188860" y="6362216"/>
                </a:cubicBezTo>
                <a:cubicBezTo>
                  <a:pt x="8184024" y="6373775"/>
                  <a:pt x="8168383" y="6371080"/>
                  <a:pt x="8155558" y="6374196"/>
                </a:cubicBezTo>
                <a:cubicBezTo>
                  <a:pt x="8144819" y="6385399"/>
                  <a:pt x="8082218" y="6390162"/>
                  <a:pt x="8061412" y="6386236"/>
                </a:cubicBezTo>
                <a:cubicBezTo>
                  <a:pt x="8004043" y="6368045"/>
                  <a:pt x="7947523" y="6411772"/>
                  <a:pt x="7901437" y="6398480"/>
                </a:cubicBezTo>
                <a:cubicBezTo>
                  <a:pt x="7888774" y="6398333"/>
                  <a:pt x="7877960" y="6400003"/>
                  <a:pt x="7868353" y="6402796"/>
                </a:cubicBezTo>
                <a:lnTo>
                  <a:pt x="7843779" y="6413296"/>
                </a:lnTo>
                <a:lnTo>
                  <a:pt x="7841448" y="6421651"/>
                </a:lnTo>
                <a:lnTo>
                  <a:pt x="7823871" y="6425115"/>
                </a:lnTo>
                <a:lnTo>
                  <a:pt x="7820005" y="6427455"/>
                </a:lnTo>
                <a:cubicBezTo>
                  <a:pt x="7812641" y="6431955"/>
                  <a:pt x="7805193" y="6436187"/>
                  <a:pt x="7797020" y="6439455"/>
                </a:cubicBezTo>
                <a:cubicBezTo>
                  <a:pt x="7782159" y="6405662"/>
                  <a:pt x="7725050" y="6461678"/>
                  <a:pt x="7727879" y="6429824"/>
                </a:cubicBezTo>
                <a:cubicBezTo>
                  <a:pt x="7680386" y="6441900"/>
                  <a:pt x="7695538" y="6408413"/>
                  <a:pt x="7659324" y="6446973"/>
                </a:cubicBezTo>
                <a:cubicBezTo>
                  <a:pt x="7566636" y="6443888"/>
                  <a:pt x="7462452" y="6487307"/>
                  <a:pt x="7374068" y="6466705"/>
                </a:cubicBezTo>
                <a:cubicBezTo>
                  <a:pt x="7393454" y="6478950"/>
                  <a:pt x="7373124" y="6499230"/>
                  <a:pt x="7346163" y="6498440"/>
                </a:cubicBezTo>
                <a:cubicBezTo>
                  <a:pt x="7419349" y="6547358"/>
                  <a:pt x="7219942" y="6472732"/>
                  <a:pt x="7235023" y="6516741"/>
                </a:cubicBezTo>
                <a:cubicBezTo>
                  <a:pt x="7203144" y="6481335"/>
                  <a:pt x="7057485" y="6449217"/>
                  <a:pt x="7039074" y="6491855"/>
                </a:cubicBezTo>
                <a:cubicBezTo>
                  <a:pt x="6966094" y="6505065"/>
                  <a:pt x="6893201" y="6489988"/>
                  <a:pt x="6833428" y="6523117"/>
                </a:cubicBezTo>
                <a:cubicBezTo>
                  <a:pt x="6827113" y="6519007"/>
                  <a:pt x="6820080" y="6516095"/>
                  <a:pt x="6812583" y="6514041"/>
                </a:cubicBezTo>
                <a:lnTo>
                  <a:pt x="6790242" y="6510328"/>
                </a:lnTo>
                <a:lnTo>
                  <a:pt x="6787846" y="6511824"/>
                </a:lnTo>
                <a:cubicBezTo>
                  <a:pt x="6776461" y="6515430"/>
                  <a:pt x="6768832" y="6515211"/>
                  <a:pt x="6762881" y="6513304"/>
                </a:cubicBezTo>
                <a:lnTo>
                  <a:pt x="6756732" y="6509729"/>
                </a:lnTo>
                <a:lnTo>
                  <a:pt x="6739390" y="6509521"/>
                </a:lnTo>
                <a:lnTo>
                  <a:pt x="6704653" y="6505821"/>
                </a:lnTo>
                <a:lnTo>
                  <a:pt x="6698694" y="6508216"/>
                </a:lnTo>
                <a:lnTo>
                  <a:pt x="6647142" y="6507443"/>
                </a:lnTo>
                <a:lnTo>
                  <a:pt x="6646688" y="6508899"/>
                </a:lnTo>
                <a:cubicBezTo>
                  <a:pt x="6644494" y="6512144"/>
                  <a:pt x="6640660" y="6514506"/>
                  <a:pt x="6633278" y="6515085"/>
                </a:cubicBezTo>
                <a:cubicBezTo>
                  <a:pt x="6648367" y="6535675"/>
                  <a:pt x="6630160" y="6523675"/>
                  <a:pt x="6607065" y="6523565"/>
                </a:cubicBezTo>
                <a:cubicBezTo>
                  <a:pt x="6625347" y="6555520"/>
                  <a:pt x="6557475" y="6542233"/>
                  <a:pt x="6549804" y="6561259"/>
                </a:cubicBezTo>
                <a:cubicBezTo>
                  <a:pt x="6532425" y="6560458"/>
                  <a:pt x="6514382" y="6560194"/>
                  <a:pt x="6496083" y="6560616"/>
                </a:cubicBezTo>
                <a:lnTo>
                  <a:pt x="6485389" y="6561286"/>
                </a:lnTo>
                <a:lnTo>
                  <a:pt x="6485223" y="6561630"/>
                </a:lnTo>
                <a:cubicBezTo>
                  <a:pt x="6483001" y="6562481"/>
                  <a:pt x="6479520" y="6562966"/>
                  <a:pt x="6474035" y="6562994"/>
                </a:cubicBezTo>
                <a:lnTo>
                  <a:pt x="6465888" y="6562509"/>
                </a:lnTo>
                <a:lnTo>
                  <a:pt x="6445139" y="6563809"/>
                </a:lnTo>
                <a:lnTo>
                  <a:pt x="6438312" y="6566451"/>
                </a:lnTo>
                <a:cubicBezTo>
                  <a:pt x="6417397" y="6582021"/>
                  <a:pt x="6447851" y="6623696"/>
                  <a:pt x="6392168" y="6611235"/>
                </a:cubicBezTo>
                <a:cubicBezTo>
                  <a:pt x="6343510" y="6626649"/>
                  <a:pt x="6330169" y="6657303"/>
                  <a:pt x="6272303" y="6656459"/>
                </a:cubicBezTo>
                <a:cubicBezTo>
                  <a:pt x="6226826" y="6670981"/>
                  <a:pt x="6194756" y="6691977"/>
                  <a:pt x="6150447" y="6697571"/>
                </a:cubicBezTo>
                <a:cubicBezTo>
                  <a:pt x="6140653" y="6709288"/>
                  <a:pt x="6128185" y="6716610"/>
                  <a:pt x="6104787" y="6710679"/>
                </a:cubicBezTo>
                <a:cubicBezTo>
                  <a:pt x="6064915" y="6727192"/>
                  <a:pt x="6067350" y="6745112"/>
                  <a:pt x="6030196" y="6741881"/>
                </a:cubicBezTo>
                <a:cubicBezTo>
                  <a:pt x="6025714" y="6783491"/>
                  <a:pt x="6010615" y="6754201"/>
                  <a:pt x="5980285" y="6761080"/>
                </a:cubicBezTo>
                <a:cubicBezTo>
                  <a:pt x="5954036" y="6764377"/>
                  <a:pt x="5980130" y="6738002"/>
                  <a:pt x="5958496" y="6744991"/>
                </a:cubicBezTo>
                <a:cubicBezTo>
                  <a:pt x="5944503" y="6761216"/>
                  <a:pt x="5921891" y="6739044"/>
                  <a:pt x="5908732" y="6757197"/>
                </a:cubicBezTo>
                <a:cubicBezTo>
                  <a:pt x="5931989" y="6771244"/>
                  <a:pt x="5860959" y="6772955"/>
                  <a:pt x="5874963" y="6787925"/>
                </a:cubicBezTo>
                <a:cubicBezTo>
                  <a:pt x="5833647" y="6775614"/>
                  <a:pt x="5851456" y="6804913"/>
                  <a:pt x="5819199" y="6809458"/>
                </a:cubicBezTo>
                <a:cubicBezTo>
                  <a:pt x="5798819" y="6806826"/>
                  <a:pt x="5788750" y="6809185"/>
                  <a:pt x="5786034" y="6822531"/>
                </a:cubicBezTo>
                <a:cubicBezTo>
                  <a:pt x="5689973" y="6808388"/>
                  <a:pt x="5750863" y="6835085"/>
                  <a:pt x="5683543" y="6842621"/>
                </a:cubicBezTo>
                <a:cubicBezTo>
                  <a:pt x="5622547" y="6846361"/>
                  <a:pt x="5561432" y="6857984"/>
                  <a:pt x="5478912" y="6839959"/>
                </a:cubicBezTo>
                <a:cubicBezTo>
                  <a:pt x="5459815" y="6833021"/>
                  <a:pt x="5436209" y="6837391"/>
                  <a:pt x="5426183" y="6849719"/>
                </a:cubicBezTo>
                <a:cubicBezTo>
                  <a:pt x="5424458" y="6851841"/>
                  <a:pt x="5423209" y="6854123"/>
                  <a:pt x="5422476" y="6856495"/>
                </a:cubicBezTo>
                <a:cubicBezTo>
                  <a:pt x="5368974" y="6841676"/>
                  <a:pt x="5364520" y="6861621"/>
                  <a:pt x="5334223" y="6849076"/>
                </a:cubicBezTo>
                <a:lnTo>
                  <a:pt x="5307097" y="6857999"/>
                </a:lnTo>
                <a:lnTo>
                  <a:pt x="0" y="6857999"/>
                </a:lnTo>
                <a:close/>
              </a:path>
            </a:pathLst>
          </a:custGeom>
        </p:spPr>
      </p:pic>
    </p:spTree>
    <p:extLst>
      <p:ext uri="{BB962C8B-B14F-4D97-AF65-F5344CB8AC3E}">
        <p14:creationId xmlns:p14="http://schemas.microsoft.com/office/powerpoint/2010/main" val="362149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erusalén en los tiempos del rey Ezequías (ca. 700aec)">
            <a:extLst>
              <a:ext uri="{FF2B5EF4-FFF2-40B4-BE49-F238E27FC236}">
                <a16:creationId xmlns:a16="http://schemas.microsoft.com/office/drawing/2014/main" id="{86B52DC4-B128-4534-9504-479607E6C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 y="7014"/>
            <a:ext cx="12208491" cy="6850986"/>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texto 9">
            <a:extLst>
              <a:ext uri="{FF2B5EF4-FFF2-40B4-BE49-F238E27FC236}">
                <a16:creationId xmlns:a16="http://schemas.microsoft.com/office/drawing/2014/main" id="{16353495-2D25-4142-9F57-0928FD289CDF}"/>
              </a:ext>
            </a:extLst>
          </p:cNvPr>
          <p:cNvSpPr>
            <a:spLocks noGrp="1"/>
          </p:cNvSpPr>
          <p:nvPr>
            <p:ph type="body" idx="1"/>
          </p:nvPr>
        </p:nvSpPr>
        <p:spPr>
          <a:xfrm>
            <a:off x="-16979" y="5131723"/>
            <a:ext cx="12208979" cy="5852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s-CL" sz="3200" b="1" i="1" dirty="0"/>
              <a:t>JEREMIAS 52:7-11</a:t>
            </a:r>
          </a:p>
        </p:txBody>
      </p:sp>
      <p:sp>
        <p:nvSpPr>
          <p:cNvPr id="5" name="Marcador de fecha 4">
            <a:extLst>
              <a:ext uri="{FF2B5EF4-FFF2-40B4-BE49-F238E27FC236}">
                <a16:creationId xmlns:a16="http://schemas.microsoft.com/office/drawing/2014/main" id="{8B44126E-06F5-4ACE-BBFB-5580850EE6AA}"/>
              </a:ext>
            </a:extLst>
          </p:cNvPr>
          <p:cNvSpPr>
            <a:spLocks noGrp="1"/>
          </p:cNvSpPr>
          <p:nvPr>
            <p:ph type="dt" sz="half" idx="10"/>
          </p:nvPr>
        </p:nvSpPr>
        <p:spPr/>
        <p:txBody>
          <a:bodyPr/>
          <a:lstStyle/>
          <a:p>
            <a:pPr rtl="0"/>
            <a:r>
              <a:rPr lang="es-ES" noProof="0" dirty="0"/>
              <a:t>2025</a:t>
            </a:r>
          </a:p>
        </p:txBody>
      </p:sp>
      <p:sp>
        <p:nvSpPr>
          <p:cNvPr id="7" name="Marcador de número de diapositiva 6">
            <a:extLst>
              <a:ext uri="{FF2B5EF4-FFF2-40B4-BE49-F238E27FC236}">
                <a16:creationId xmlns:a16="http://schemas.microsoft.com/office/drawing/2014/main" id="{020C7BBF-21EF-4669-AA3F-2C848A4583EE}"/>
              </a:ext>
            </a:extLst>
          </p:cNvPr>
          <p:cNvSpPr>
            <a:spLocks noGrp="1"/>
          </p:cNvSpPr>
          <p:nvPr>
            <p:ph type="sldNum" sz="quarter" idx="12"/>
          </p:nvPr>
        </p:nvSpPr>
        <p:spPr/>
        <p:txBody>
          <a:bodyPr/>
          <a:lstStyle/>
          <a:p>
            <a:pPr rtl="0"/>
            <a:fld id="{B5CEABB6-07DC-46E8-9B57-56EC44A396E5}" type="slidenum">
              <a:rPr lang="es-ES" noProof="0" smtClean="0"/>
              <a:t>15</a:t>
            </a:fld>
            <a:endParaRPr lang="es-ES" noProof="0"/>
          </a:p>
        </p:txBody>
      </p:sp>
      <p:pic>
        <p:nvPicPr>
          <p:cNvPr id="9" name="Imagen 8" descr="Logotipo, Icono&#10;&#10;Descripción generada automáticamente">
            <a:extLst>
              <a:ext uri="{FF2B5EF4-FFF2-40B4-BE49-F238E27FC236}">
                <a16:creationId xmlns:a16="http://schemas.microsoft.com/office/drawing/2014/main" id="{7B1E76E4-6AF3-4C1D-B063-098BFF3381B3}"/>
              </a:ext>
            </a:extLst>
          </p:cNvPr>
          <p:cNvPicPr>
            <a:picLocks noChangeAspect="1"/>
          </p:cNvPicPr>
          <p:nvPr/>
        </p:nvPicPr>
        <p:blipFill>
          <a:blip r:embed="rId4"/>
          <a:stretch>
            <a:fillRect/>
          </a:stretch>
        </p:blipFill>
        <p:spPr>
          <a:xfrm>
            <a:off x="11263808" y="0"/>
            <a:ext cx="949999" cy="851416"/>
          </a:xfrm>
          <a:prstGeom prst="rect">
            <a:avLst/>
          </a:prstGeom>
        </p:spPr>
      </p:pic>
    </p:spTree>
    <p:extLst>
      <p:ext uri="{BB962C8B-B14F-4D97-AF65-F5344CB8AC3E}">
        <p14:creationId xmlns:p14="http://schemas.microsoft.com/office/powerpoint/2010/main" val="389319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0" y="0"/>
            <a:ext cx="6177516" cy="1477924"/>
          </a:xfrm>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es-MX" b="0" i="0" dirty="0">
                <a:solidFill>
                  <a:srgbClr val="999966"/>
                </a:solidFill>
                <a:effectLst/>
                <a:latin typeface="Segoe UI" panose="020B0502040204020203" pitchFamily="34" charset="0"/>
              </a:rPr>
              <a:t>1</a:t>
            </a:r>
            <a:r>
              <a:rPr lang="es-MX" b="0" i="0" dirty="0">
                <a:solidFill>
                  <a:srgbClr val="2B2B2B"/>
                </a:solidFill>
                <a:effectLst/>
                <a:latin typeface="Georgia" panose="02040502050405020303" pitchFamily="18" charset="0"/>
              </a:rPr>
              <a:t>  EN el noveno año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rey de Judá, en el mes décimo, vino Nabucodonosor rey de Babilonia con todo su ejército contra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cercáronla</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2</a:t>
            </a:r>
            <a:r>
              <a:rPr lang="es-MX" b="0" i="0" dirty="0">
                <a:solidFill>
                  <a:srgbClr val="2B2B2B"/>
                </a:solidFill>
                <a:effectLst/>
                <a:latin typeface="Georgia" panose="02040502050405020303" pitchFamily="18" charset="0"/>
              </a:rPr>
              <a:t>  Y en el undécimo año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en el mes cuarto, á los nueve del mes,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rota la ciudad;</a:t>
            </a:r>
          </a:p>
        </p:txBody>
      </p:sp>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0" y="1477923"/>
            <a:ext cx="6177516" cy="1116421"/>
          </a:xfrm>
        </p:spPr>
        <p:txBody>
          <a:bodyPr>
            <a:normAutofit fontScale="90000"/>
          </a:bodyPr>
          <a:lstStyle/>
          <a:p>
            <a:pPr algn="ctr"/>
            <a:r>
              <a:rPr lang="es-CL" sz="4000" dirty="0">
                <a:latin typeface="Britannic Bold" panose="020B0903060703020204" pitchFamily="34" charset="0"/>
              </a:rPr>
              <a:t>1) DESTRUCCION </a:t>
            </a:r>
            <a:br>
              <a:rPr lang="es-CL" sz="4000" dirty="0">
                <a:latin typeface="Britannic Bold" panose="020B0903060703020204" pitchFamily="34" charset="0"/>
              </a:rPr>
            </a:br>
            <a:r>
              <a:rPr lang="es-CL" sz="4000" dirty="0">
                <a:latin typeface="Britannic Bold" panose="020B0903060703020204" pitchFamily="34" charset="0"/>
              </a:rPr>
              <a:t>DE JERUSALEM</a:t>
            </a:r>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6283842" y="0"/>
            <a:ext cx="5908158" cy="6858000"/>
          </a:xfrm>
        </p:spPr>
        <p:txBody>
          <a:bodyPr>
            <a:normAutofit/>
          </a:bodyPr>
          <a:lstStyle/>
          <a:p>
            <a:pPr>
              <a:buFont typeface="Courier New" panose="02070309020205020404" pitchFamily="49" charset="0"/>
              <a:buChar char="o"/>
            </a:pPr>
            <a:r>
              <a:rPr lang="es-CL" sz="2000" dirty="0">
                <a:latin typeface="Arial Narrow" panose="020B0606020202030204" pitchFamily="34" charset="0"/>
              </a:rPr>
              <a:t>¿Cuánto tiempo permanece sitiada la ciudad de </a:t>
            </a:r>
            <a:r>
              <a:rPr lang="es-CL" sz="2000" dirty="0" err="1">
                <a:latin typeface="Arial Narrow" panose="020B0606020202030204" pitchFamily="34" charset="0"/>
              </a:rPr>
              <a:t>Jerusalem</a:t>
            </a:r>
            <a:r>
              <a:rPr lang="es-CL" sz="2000" dirty="0">
                <a:latin typeface="Arial Narrow" panose="020B0606020202030204" pitchFamily="34" charset="0"/>
              </a:rPr>
              <a:t>?</a:t>
            </a:r>
          </a:p>
          <a:p>
            <a:pPr>
              <a:buFont typeface="Courier New" panose="02070309020205020404" pitchFamily="49" charset="0"/>
              <a:buChar char="o"/>
            </a:pPr>
            <a:r>
              <a:rPr lang="es-MX" sz="2000" dirty="0">
                <a:latin typeface="Arial Narrow" panose="020B0606020202030204" pitchFamily="34" charset="0"/>
              </a:rPr>
              <a:t>1  EN el noveno año de </a:t>
            </a:r>
            <a:r>
              <a:rPr lang="es-MX" sz="2000" dirty="0" err="1">
                <a:latin typeface="Arial Narrow" panose="020B0606020202030204" pitchFamily="34" charset="0"/>
              </a:rPr>
              <a:t>Sedechîas</a:t>
            </a:r>
            <a:r>
              <a:rPr lang="es-MX" sz="2000" dirty="0">
                <a:latin typeface="Arial Narrow" panose="020B0606020202030204" pitchFamily="34" charset="0"/>
              </a:rPr>
              <a:t> rey de Judá, en el mes décimo,</a:t>
            </a:r>
          </a:p>
          <a:p>
            <a:pPr>
              <a:buFont typeface="Courier New" panose="02070309020205020404" pitchFamily="49" charset="0"/>
              <a:buChar char="o"/>
            </a:pPr>
            <a:r>
              <a:rPr lang="es-MX" sz="2000" dirty="0">
                <a:latin typeface="Arial Narrow" panose="020B0606020202030204" pitchFamily="34" charset="0"/>
              </a:rPr>
              <a:t> Y en el undécimo año de </a:t>
            </a:r>
            <a:r>
              <a:rPr lang="es-MX" sz="2000" dirty="0" err="1">
                <a:latin typeface="Arial Narrow" panose="020B0606020202030204" pitchFamily="34" charset="0"/>
              </a:rPr>
              <a:t>Sedechîas</a:t>
            </a:r>
            <a:r>
              <a:rPr lang="es-MX" sz="2000" dirty="0">
                <a:latin typeface="Arial Narrow" panose="020B0606020202030204" pitchFamily="34" charset="0"/>
              </a:rPr>
              <a:t>, en el mes cuarto, á los nueve del mes, </a:t>
            </a:r>
          </a:p>
          <a:p>
            <a:pPr>
              <a:buFont typeface="Courier New" panose="02070309020205020404" pitchFamily="49" charset="0"/>
              <a:buChar char="o"/>
            </a:pPr>
            <a:r>
              <a:rPr lang="es-MX" sz="2000" dirty="0">
                <a:latin typeface="Arial Narrow" panose="020B0606020202030204" pitchFamily="34" charset="0"/>
              </a:rPr>
              <a:t>Por lo Tanto 18 meses = 1 año y medio.</a:t>
            </a:r>
          </a:p>
          <a:p>
            <a:pPr>
              <a:buFont typeface="Courier New" panose="02070309020205020404" pitchFamily="49" charset="0"/>
              <a:buChar char="o"/>
            </a:pPr>
            <a:r>
              <a:rPr lang="es-MX" sz="2000" dirty="0">
                <a:latin typeface="Arial Narrow" panose="020B0606020202030204" pitchFamily="34" charset="0"/>
              </a:rPr>
              <a:t>¿Fue continuo o con interrupciones?</a:t>
            </a:r>
          </a:p>
          <a:p>
            <a:pPr>
              <a:buFont typeface="Courier New" panose="02070309020205020404" pitchFamily="49" charset="0"/>
              <a:buChar char="o"/>
            </a:pPr>
            <a:r>
              <a:rPr lang="es-MX" sz="2000" dirty="0">
                <a:latin typeface="Arial Narrow" panose="020B0606020202030204" pitchFamily="34" charset="0"/>
              </a:rPr>
              <a:t>Guerra contra Egipto.</a:t>
            </a:r>
          </a:p>
          <a:p>
            <a:pPr>
              <a:buFont typeface="Courier New" panose="02070309020205020404" pitchFamily="49" charset="0"/>
              <a:buChar char="o"/>
            </a:pPr>
            <a:r>
              <a:rPr lang="es-MX" sz="2000" dirty="0">
                <a:latin typeface="Arial Narrow" panose="020B0606020202030204" pitchFamily="34" charset="0"/>
              </a:rPr>
              <a:t>¿Cómo se llamaba ese </a:t>
            </a:r>
            <a:r>
              <a:rPr lang="es-MX" sz="2000" dirty="0" err="1">
                <a:latin typeface="Arial Narrow" panose="020B0606020202030204" pitchFamily="34" charset="0"/>
              </a:rPr>
              <a:t>Faraon</a:t>
            </a:r>
            <a:r>
              <a:rPr lang="es-MX" sz="2000" dirty="0">
                <a:latin typeface="Arial Narrow" panose="020B0606020202030204" pitchFamily="34" charset="0"/>
              </a:rPr>
              <a:t>?</a:t>
            </a:r>
          </a:p>
          <a:p>
            <a:pPr>
              <a:buFont typeface="Courier New" panose="02070309020205020404" pitchFamily="49" charset="0"/>
              <a:buChar char="o"/>
            </a:pPr>
            <a:r>
              <a:rPr lang="es-MX" sz="2000" dirty="0" err="1">
                <a:latin typeface="Arial Narrow" panose="020B0606020202030204" pitchFamily="34" charset="0"/>
              </a:rPr>
              <a:t>Hofra</a:t>
            </a:r>
            <a:r>
              <a:rPr lang="es-MX" sz="2000" dirty="0">
                <a:latin typeface="Arial Narrow" panose="020B0606020202030204" pitchFamily="34" charset="0"/>
              </a:rPr>
              <a:t>.</a:t>
            </a:r>
            <a:endParaRPr lang="es-CL" sz="2400" dirty="0">
              <a:latin typeface="Arial Narrow" panose="020B0606020202030204" pitchFamily="34" charset="0"/>
            </a:endParaRPr>
          </a:p>
          <a:p>
            <a:pPr>
              <a:buFont typeface="Courier New" panose="02070309020205020404" pitchFamily="49" charset="0"/>
              <a:buChar char="o"/>
            </a:pPr>
            <a:r>
              <a:rPr lang="es-CL" sz="2400" dirty="0">
                <a:latin typeface="Arial Narrow" panose="020B0606020202030204" pitchFamily="34" charset="0"/>
              </a:rPr>
              <a:t>¿Cuánto tiempo llevaba Jeremías en este ministerio?</a:t>
            </a:r>
          </a:p>
          <a:p>
            <a:pPr>
              <a:buFont typeface="Courier New" panose="02070309020205020404" pitchFamily="49" charset="0"/>
              <a:buChar char="o"/>
            </a:pPr>
            <a:r>
              <a:rPr lang="es-CL" sz="2400" dirty="0">
                <a:latin typeface="Arial Narrow" panose="020B0606020202030204" pitchFamily="34" charset="0"/>
              </a:rPr>
              <a:t>Curiosamente 40 años Aprox.</a:t>
            </a:r>
          </a:p>
          <a:p>
            <a:pPr>
              <a:buFont typeface="Courier New" panose="02070309020205020404" pitchFamily="49" charset="0"/>
              <a:buChar char="o"/>
            </a:pPr>
            <a:r>
              <a:rPr lang="es-CL" sz="2400" dirty="0">
                <a:latin typeface="Arial Narrow" panose="020B0606020202030204" pitchFamily="34" charset="0"/>
              </a:rPr>
              <a:t>¿Qué edad tiene Jeremías?</a:t>
            </a:r>
          </a:p>
          <a:p>
            <a:pPr>
              <a:buFont typeface="Courier New" panose="02070309020205020404" pitchFamily="49" charset="0"/>
              <a:buChar char="o"/>
            </a:pPr>
            <a:r>
              <a:rPr lang="es-CL" sz="2400" dirty="0">
                <a:latin typeface="Arial Narrow" panose="020B0606020202030204" pitchFamily="34" charset="0"/>
              </a:rPr>
              <a:t>60 años Aprox.</a:t>
            </a:r>
            <a:endParaRPr lang="es-MX" sz="2000" dirty="0">
              <a:latin typeface="Arial Narrow" panose="020B0606020202030204" pitchFamily="34" charset="0"/>
            </a:endParaRPr>
          </a:p>
        </p:txBody>
      </p:sp>
      <p:pic>
        <p:nvPicPr>
          <p:cNvPr id="10" name="Imagen 9">
            <a:extLst>
              <a:ext uri="{FF2B5EF4-FFF2-40B4-BE49-F238E27FC236}">
                <a16:creationId xmlns:a16="http://schemas.microsoft.com/office/drawing/2014/main" id="{6C1A0A09-C552-4A7C-AFDC-3EB26A89CF37}"/>
              </a:ext>
            </a:extLst>
          </p:cNvPr>
          <p:cNvPicPr>
            <a:picLocks noChangeAspect="1"/>
          </p:cNvPicPr>
          <p:nvPr/>
        </p:nvPicPr>
        <p:blipFill>
          <a:blip r:embed="rId3"/>
          <a:stretch>
            <a:fillRect/>
          </a:stretch>
        </p:blipFill>
        <p:spPr>
          <a:xfrm>
            <a:off x="-53163" y="2519916"/>
            <a:ext cx="6230679" cy="4338084"/>
          </a:xfrm>
          <a:prstGeom prst="rect">
            <a:avLst/>
          </a:prstGeom>
        </p:spPr>
      </p:pic>
      <p:pic>
        <p:nvPicPr>
          <p:cNvPr id="11" name="Imagen 10" descr="Logotipo, Icono&#10;&#10;Descripción generada automáticamente">
            <a:extLst>
              <a:ext uri="{FF2B5EF4-FFF2-40B4-BE49-F238E27FC236}">
                <a16:creationId xmlns:a16="http://schemas.microsoft.com/office/drawing/2014/main" id="{86083AF8-AB15-45EE-8A9B-98A098DA0BB2}"/>
              </a:ext>
            </a:extLst>
          </p:cNvPr>
          <p:cNvPicPr>
            <a:picLocks noChangeAspect="1"/>
          </p:cNvPicPr>
          <p:nvPr/>
        </p:nvPicPr>
        <p:blipFill>
          <a:blip r:embed="rId4"/>
          <a:stretch>
            <a:fillRect/>
          </a:stretch>
        </p:blipFill>
        <p:spPr>
          <a:xfrm>
            <a:off x="10931839" y="5585819"/>
            <a:ext cx="1165568" cy="1044615"/>
          </a:xfrm>
          <a:prstGeom prst="rect">
            <a:avLst/>
          </a:prstGeom>
        </p:spPr>
      </p:pic>
    </p:spTree>
    <p:extLst>
      <p:ext uri="{BB962C8B-B14F-4D97-AF65-F5344CB8AC3E}">
        <p14:creationId xmlns:p14="http://schemas.microsoft.com/office/powerpoint/2010/main" val="21342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down)">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down)">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wipe(down)">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wipe(down)">
                                      <p:cBhvr>
                                        <p:cTn id="57" dur="5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wipe(down)">
                                      <p:cBhvr>
                                        <p:cTn id="62"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1" y="0"/>
            <a:ext cx="6487429" cy="1116421"/>
          </a:xfrm>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es-CL" b="0" i="0" dirty="0">
                <a:solidFill>
                  <a:srgbClr val="999966"/>
                </a:solidFill>
                <a:effectLst/>
                <a:latin typeface="Segoe UI" panose="020B0502040204020203" pitchFamily="34" charset="0"/>
              </a:rPr>
              <a:t>3</a:t>
            </a:r>
            <a:r>
              <a:rPr lang="es-CL" b="0" i="0" dirty="0">
                <a:solidFill>
                  <a:srgbClr val="2B2B2B"/>
                </a:solidFill>
                <a:effectLst/>
                <a:latin typeface="Georgia" panose="02040502050405020303" pitchFamily="18" charset="0"/>
              </a:rPr>
              <a:t>  Y entraron todos los príncipes del rey de Babilonia, y asentaron á la </a:t>
            </a:r>
            <a:r>
              <a:rPr lang="es-CL" b="0" i="0" dirty="0">
                <a:solidFill>
                  <a:srgbClr val="FFFF00"/>
                </a:solidFill>
                <a:effectLst/>
                <a:latin typeface="Georgia" panose="02040502050405020303" pitchFamily="18" charset="0"/>
              </a:rPr>
              <a:t>puerta del medio: </a:t>
            </a:r>
            <a:r>
              <a:rPr lang="es-CL" b="0" i="0" dirty="0" err="1">
                <a:solidFill>
                  <a:srgbClr val="2B2B2B"/>
                </a:solidFill>
                <a:effectLst/>
                <a:latin typeface="Georgia" panose="02040502050405020303" pitchFamily="18" charset="0"/>
              </a:rPr>
              <a:t>Nergal-sarezer</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Samgar-nebo</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Sarsechim</a:t>
            </a:r>
            <a:r>
              <a:rPr lang="es-CL" b="0" i="0" dirty="0">
                <a:solidFill>
                  <a:srgbClr val="2B2B2B"/>
                </a:solidFill>
                <a:effectLst/>
                <a:latin typeface="Georgia" panose="02040502050405020303" pitchFamily="18" charset="0"/>
              </a:rPr>
              <a:t>, y </a:t>
            </a:r>
            <a:r>
              <a:rPr lang="es-CL" b="0" i="0" dirty="0" err="1">
                <a:solidFill>
                  <a:srgbClr val="2B2B2B"/>
                </a:solidFill>
                <a:effectLst/>
                <a:latin typeface="Georgia" panose="02040502050405020303" pitchFamily="18" charset="0"/>
              </a:rPr>
              <a:t>Rabsaris</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Nergal-sarezer</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Rabmag</a:t>
            </a:r>
            <a:r>
              <a:rPr lang="es-CL" b="0" i="0" dirty="0">
                <a:solidFill>
                  <a:srgbClr val="2B2B2B"/>
                </a:solidFill>
                <a:effectLst/>
                <a:latin typeface="Georgia" panose="02040502050405020303" pitchFamily="18" charset="0"/>
              </a:rPr>
              <a:t>, y todos los demás príncipes del rey de Babilonia.</a:t>
            </a:r>
            <a:endParaRPr lang="es-MX" b="0" i="0" dirty="0">
              <a:solidFill>
                <a:srgbClr val="2B2B2B"/>
              </a:solidFill>
              <a:effectLst/>
              <a:latin typeface="Georgia" panose="02040502050405020303" pitchFamily="18" charset="0"/>
            </a:endParaRPr>
          </a:p>
        </p:txBody>
      </p:sp>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6177516" y="0"/>
            <a:ext cx="6014484" cy="1116421"/>
          </a:xfrm>
        </p:spPr>
        <p:txBody>
          <a:bodyPr>
            <a:normAutofit fontScale="90000"/>
          </a:bodyPr>
          <a:lstStyle/>
          <a:p>
            <a:pPr algn="ctr"/>
            <a:r>
              <a:rPr lang="es-CL" sz="4000" dirty="0">
                <a:latin typeface="Britannic Bold" panose="020B0903060703020204" pitchFamily="34" charset="0"/>
              </a:rPr>
              <a:t>1) DESTRUCCION </a:t>
            </a:r>
            <a:br>
              <a:rPr lang="es-CL" sz="4000" dirty="0">
                <a:latin typeface="Britannic Bold" panose="020B0903060703020204" pitchFamily="34" charset="0"/>
              </a:rPr>
            </a:br>
            <a:r>
              <a:rPr lang="es-CL" sz="4000" dirty="0">
                <a:latin typeface="Britannic Bold" panose="020B0903060703020204" pitchFamily="34" charset="0"/>
              </a:rPr>
              <a:t>DE JERUSALEM</a:t>
            </a:r>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6487428" y="1201480"/>
            <a:ext cx="5704572" cy="5656520"/>
          </a:xfrm>
        </p:spPr>
        <p:txBody>
          <a:bodyPr>
            <a:normAutofit/>
          </a:bodyPr>
          <a:lstStyle/>
          <a:p>
            <a:pPr>
              <a:buFont typeface="Wingdings" panose="05000000000000000000" pitchFamily="2" charset="2"/>
              <a:buChar char="§"/>
            </a:pPr>
            <a:r>
              <a:rPr lang="es-MX" sz="2000" dirty="0"/>
              <a:t>Diferenciar entre la parte Alta y parte Baja.</a:t>
            </a:r>
          </a:p>
          <a:p>
            <a:pPr>
              <a:buFont typeface="Wingdings" panose="05000000000000000000" pitchFamily="2" charset="2"/>
              <a:buChar char="§"/>
            </a:pPr>
            <a:r>
              <a:rPr lang="es-MX" sz="2000" dirty="0"/>
              <a:t>Baja = Norte,  Alta= Sur.</a:t>
            </a:r>
          </a:p>
          <a:p>
            <a:pPr>
              <a:buFont typeface="Wingdings" panose="05000000000000000000" pitchFamily="2" charset="2"/>
              <a:buChar char="§"/>
            </a:pPr>
            <a:r>
              <a:rPr lang="es-MX" sz="2000" dirty="0"/>
              <a:t>Siempre atacaban a Jerusalén por el Norte, su parte mas débil.</a:t>
            </a:r>
          </a:p>
          <a:p>
            <a:pPr>
              <a:buFont typeface="Wingdings" panose="05000000000000000000" pitchFamily="2" charset="2"/>
              <a:buChar char="§"/>
            </a:pPr>
            <a:r>
              <a:rPr lang="es-MX" sz="2000" dirty="0"/>
              <a:t>En este caso del Noreste.</a:t>
            </a:r>
          </a:p>
          <a:p>
            <a:pPr>
              <a:buFont typeface="Wingdings" panose="05000000000000000000" pitchFamily="2" charset="2"/>
              <a:buChar char="§"/>
            </a:pPr>
            <a:r>
              <a:rPr lang="es-MX" sz="2000" dirty="0"/>
              <a:t>Cinco príncipes babilónicos marcharon por las calles de Jerusalén, sus rostros iluminados por las llamas de la destrucción.</a:t>
            </a:r>
          </a:p>
          <a:p>
            <a:pPr>
              <a:buFont typeface="Wingdings" panose="05000000000000000000" pitchFamily="2" charset="2"/>
              <a:buChar char="§"/>
            </a:pPr>
            <a:r>
              <a:rPr lang="es-CL" sz="2000" dirty="0" err="1"/>
              <a:t>Sofonias</a:t>
            </a:r>
            <a:r>
              <a:rPr lang="es-CL" sz="2000" dirty="0"/>
              <a:t> 1:10 “</a:t>
            </a:r>
            <a:r>
              <a:rPr lang="es-MX" sz="2000" dirty="0"/>
              <a:t>Y habrá en aquel día, dice Jehová, voz de clamor desde la puerta del pescado, y aullido desde la segunda, y grande quebrantamiento desde los collados.</a:t>
            </a:r>
            <a:r>
              <a:rPr lang="es-CL" sz="2000" dirty="0"/>
              <a:t>”</a:t>
            </a:r>
          </a:p>
        </p:txBody>
      </p:sp>
      <p:pic>
        <p:nvPicPr>
          <p:cNvPr id="5" name="Imagen 4">
            <a:extLst>
              <a:ext uri="{FF2B5EF4-FFF2-40B4-BE49-F238E27FC236}">
                <a16:creationId xmlns:a16="http://schemas.microsoft.com/office/drawing/2014/main" id="{AFE6B17C-A634-4E4E-B8A2-69B6D8559978}"/>
              </a:ext>
            </a:extLst>
          </p:cNvPr>
          <p:cNvPicPr>
            <a:picLocks noChangeAspect="1"/>
          </p:cNvPicPr>
          <p:nvPr/>
        </p:nvPicPr>
        <p:blipFill>
          <a:blip r:embed="rId3"/>
          <a:stretch>
            <a:fillRect/>
          </a:stretch>
        </p:blipFill>
        <p:spPr>
          <a:xfrm>
            <a:off x="0" y="1116421"/>
            <a:ext cx="6487430" cy="5741579"/>
          </a:xfrm>
          <a:prstGeom prst="rect">
            <a:avLst/>
          </a:prstGeom>
        </p:spPr>
      </p:pic>
      <p:pic>
        <p:nvPicPr>
          <p:cNvPr id="10" name="Imagen 9" descr="Logotipo, Icono&#10;&#10;Descripción generada automáticamente">
            <a:extLst>
              <a:ext uri="{FF2B5EF4-FFF2-40B4-BE49-F238E27FC236}">
                <a16:creationId xmlns:a16="http://schemas.microsoft.com/office/drawing/2014/main" id="{EE29EC77-9052-4850-AE8B-252B4A60929C}"/>
              </a:ext>
            </a:extLst>
          </p:cNvPr>
          <p:cNvPicPr>
            <a:picLocks noChangeAspect="1"/>
          </p:cNvPicPr>
          <p:nvPr/>
        </p:nvPicPr>
        <p:blipFill>
          <a:blip r:embed="rId4"/>
          <a:stretch>
            <a:fillRect/>
          </a:stretch>
        </p:blipFill>
        <p:spPr>
          <a:xfrm>
            <a:off x="11015330" y="21447"/>
            <a:ext cx="1165568" cy="1044615"/>
          </a:xfrm>
          <a:prstGeom prst="rect">
            <a:avLst/>
          </a:prstGeom>
        </p:spPr>
      </p:pic>
    </p:spTree>
    <p:extLst>
      <p:ext uri="{BB962C8B-B14F-4D97-AF65-F5344CB8AC3E}">
        <p14:creationId xmlns:p14="http://schemas.microsoft.com/office/powerpoint/2010/main" val="332133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45D08084-33DF-43C4-A5AA-E756E68A27B1}"/>
              </a:ext>
            </a:extLst>
          </p:cNvPr>
          <p:cNvSpPr>
            <a:spLocks noGrp="1"/>
          </p:cNvSpPr>
          <p:nvPr>
            <p:ph type="ctrTitle"/>
          </p:nvPr>
        </p:nvSpPr>
        <p:spPr>
          <a:xfrm>
            <a:off x="457199" y="446567"/>
            <a:ext cx="5500577" cy="1658679"/>
          </a:xfrm>
        </p:spPr>
        <p:style>
          <a:lnRef idx="3">
            <a:schemeClr val="lt1"/>
          </a:lnRef>
          <a:fillRef idx="1">
            <a:schemeClr val="accent3"/>
          </a:fillRef>
          <a:effectRef idx="1">
            <a:schemeClr val="accent3"/>
          </a:effectRef>
          <a:fontRef idx="minor">
            <a:schemeClr val="lt1"/>
          </a:fontRef>
        </p:style>
        <p:txBody>
          <a:bodyPr>
            <a:normAutofit/>
          </a:bodyPr>
          <a:lstStyle/>
          <a:p>
            <a:pPr algn="ctr"/>
            <a:r>
              <a:rPr lang="es-CL" sz="4400" b="1" dirty="0"/>
              <a:t>EVIDENCIA ARQUEOLOGICA</a:t>
            </a:r>
          </a:p>
        </p:txBody>
      </p:sp>
      <p:sp>
        <p:nvSpPr>
          <p:cNvPr id="9" name="Subtítulo 8">
            <a:extLst>
              <a:ext uri="{FF2B5EF4-FFF2-40B4-BE49-F238E27FC236}">
                <a16:creationId xmlns:a16="http://schemas.microsoft.com/office/drawing/2014/main" id="{990430B6-32DC-4810-8FEE-343641F329D2}"/>
              </a:ext>
            </a:extLst>
          </p:cNvPr>
          <p:cNvSpPr>
            <a:spLocks noGrp="1"/>
          </p:cNvSpPr>
          <p:nvPr>
            <p:ph type="subTitle" idx="1"/>
          </p:nvPr>
        </p:nvSpPr>
        <p:spPr>
          <a:xfrm>
            <a:off x="7091916" y="0"/>
            <a:ext cx="5100085" cy="6857999"/>
          </a:xfrm>
        </p:spPr>
        <p:style>
          <a:lnRef idx="2">
            <a:schemeClr val="accent2">
              <a:shade val="50000"/>
            </a:schemeClr>
          </a:lnRef>
          <a:fillRef idx="1">
            <a:schemeClr val="accent2"/>
          </a:fillRef>
          <a:effectRef idx="0">
            <a:schemeClr val="accent2"/>
          </a:effectRef>
          <a:fontRef idx="minor">
            <a:schemeClr val="lt1"/>
          </a:fontRef>
        </p:style>
        <p:txBody>
          <a:bodyPr>
            <a:normAutofit fontScale="85000" lnSpcReduction="10000"/>
          </a:bodyPr>
          <a:lstStyle/>
          <a:p>
            <a:pPr marL="457200" indent="-457200">
              <a:buFont typeface="Wingdings" panose="05000000000000000000" pitchFamily="2" charset="2"/>
              <a:buChar char="ü"/>
            </a:pPr>
            <a:r>
              <a:rPr lang="es-CL" sz="2400" b="0" i="0" dirty="0" err="1">
                <a:solidFill>
                  <a:srgbClr val="92D050"/>
                </a:solidFill>
                <a:effectLst/>
                <a:latin typeface="Dubai" panose="020B0503030403030204" pitchFamily="34" charset="-78"/>
                <a:cs typeface="Dubai" panose="020B0503030403030204" pitchFamily="34" charset="-78"/>
              </a:rPr>
              <a:t>Tunel</a:t>
            </a:r>
            <a:r>
              <a:rPr lang="es-CL" sz="2400" b="0" i="0" dirty="0">
                <a:solidFill>
                  <a:srgbClr val="92D050"/>
                </a:solidFill>
                <a:effectLst/>
                <a:latin typeface="Dubai" panose="020B0503030403030204" pitchFamily="34" charset="-78"/>
                <a:cs typeface="Dubai" panose="020B0503030403030204" pitchFamily="34" charset="-78"/>
              </a:rPr>
              <a:t> del Rey Ezequías</a:t>
            </a:r>
          </a:p>
          <a:p>
            <a:pPr marL="457200" indent="-457200">
              <a:buFont typeface="Wingdings" panose="05000000000000000000" pitchFamily="2" charset="2"/>
              <a:buChar char="ü"/>
            </a:pPr>
            <a:r>
              <a:rPr lang="es-MX" sz="2400" dirty="0">
                <a:solidFill>
                  <a:srgbClr val="92D050"/>
                </a:solidFill>
                <a:latin typeface="Dubai" panose="020B0503030403030204" pitchFamily="34" charset="-78"/>
                <a:cs typeface="Dubai" panose="020B0503030403030204" pitchFamily="34" charset="-78"/>
              </a:rPr>
              <a:t>antigua inscripción hebrea detalla la construcción de un túnel por el rey Ezequías con el objeto de proteger su suministro de agua ante la invasión asiria.</a:t>
            </a:r>
          </a:p>
          <a:p>
            <a:pPr marL="457200" indent="-457200">
              <a:buFont typeface="Wingdings" panose="05000000000000000000" pitchFamily="2" charset="2"/>
              <a:buChar char="ü"/>
            </a:pPr>
            <a:r>
              <a:rPr lang="es-MX" sz="2400" dirty="0">
                <a:solidFill>
                  <a:srgbClr val="92D050"/>
                </a:solidFill>
                <a:latin typeface="Dubai" panose="020B0503030403030204" pitchFamily="34" charset="-78"/>
                <a:cs typeface="Dubai" panose="020B0503030403030204" pitchFamily="34" charset="-78"/>
              </a:rPr>
              <a:t>en el Museo Arqueológico de Estambul se pueden apreciar las pruebas de un suceso en tiempos del rey Ezequías.</a:t>
            </a:r>
          </a:p>
          <a:p>
            <a:pPr marL="457200" indent="-457200">
              <a:buFont typeface="Wingdings" panose="05000000000000000000" pitchFamily="2" charset="2"/>
              <a:buChar char="ü"/>
            </a:pPr>
            <a:r>
              <a:rPr lang="es-MX" sz="2400" dirty="0">
                <a:solidFill>
                  <a:schemeClr val="tx1"/>
                </a:solidFill>
                <a:latin typeface="Dubai" panose="020B0503030403030204" pitchFamily="34" charset="-78"/>
                <a:cs typeface="Dubai" panose="020B0503030403030204" pitchFamily="34" charset="-78"/>
              </a:rPr>
              <a:t>2° Reyes 20: 20  </a:t>
            </a:r>
            <a:r>
              <a:rPr lang="es-MX" sz="2400" dirty="0">
                <a:solidFill>
                  <a:srgbClr val="FFFF00"/>
                </a:solidFill>
                <a:latin typeface="Dubai" panose="020B0503030403030204" pitchFamily="34" charset="-78"/>
                <a:cs typeface="Dubai" panose="020B0503030403030204" pitchFamily="34" charset="-78"/>
              </a:rPr>
              <a:t>“Lo demás de los hechos de </a:t>
            </a:r>
            <a:r>
              <a:rPr lang="es-MX" sz="2400" dirty="0" err="1">
                <a:solidFill>
                  <a:srgbClr val="FFFF00"/>
                </a:solidFill>
                <a:latin typeface="Dubai" panose="020B0503030403030204" pitchFamily="34" charset="-78"/>
                <a:cs typeface="Dubai" panose="020B0503030403030204" pitchFamily="34" charset="-78"/>
              </a:rPr>
              <a:t>Ezechîas</a:t>
            </a:r>
            <a:r>
              <a:rPr lang="es-MX" sz="2400" dirty="0">
                <a:solidFill>
                  <a:srgbClr val="FFFF00"/>
                </a:solidFill>
                <a:latin typeface="Dubai" panose="020B0503030403030204" pitchFamily="34" charset="-78"/>
                <a:cs typeface="Dubai" panose="020B0503030403030204" pitchFamily="34" charset="-78"/>
              </a:rPr>
              <a:t>, y todo su vigor, y cómo hizo el estanque, y el conducto, y metió las aguas en la ciudad, ¿no está escrito en el libro de las crónicas de los reyes de Judá?”</a:t>
            </a:r>
          </a:p>
          <a:p>
            <a:pPr marL="457200" indent="-457200">
              <a:buFont typeface="Wingdings" panose="05000000000000000000" pitchFamily="2" charset="2"/>
              <a:buChar char="ü"/>
            </a:pPr>
            <a:r>
              <a:rPr lang="es-MX" sz="2400" dirty="0">
                <a:solidFill>
                  <a:schemeClr val="bg1"/>
                </a:solidFill>
                <a:latin typeface="Dubai" panose="020B0503030403030204" pitchFamily="34" charset="-78"/>
                <a:cs typeface="Dubai" panose="020B0503030403030204" pitchFamily="34" charset="-78"/>
              </a:rPr>
              <a:t>El túnel, de unos 500 metros de largo, construido aproximadamente en el año 701 a.C., es una de las grandes maravillas de la ingeniería del mundo antiguo. Descubierto en 1838 por el afamado arqueólogo estadounidense Edward Robinson</a:t>
            </a:r>
            <a:endParaRPr lang="es-CL" sz="2400" dirty="0">
              <a:solidFill>
                <a:schemeClr val="bg1"/>
              </a:solidFill>
              <a:latin typeface="Dubai" panose="020B0503030403030204" pitchFamily="34" charset="-78"/>
              <a:cs typeface="Dubai" panose="020B0503030403030204" pitchFamily="34" charset="-78"/>
            </a:endParaRPr>
          </a:p>
        </p:txBody>
      </p:sp>
      <p:sp>
        <p:nvSpPr>
          <p:cNvPr id="7" name="Marcador de número de diapositiva 6">
            <a:extLst>
              <a:ext uri="{FF2B5EF4-FFF2-40B4-BE49-F238E27FC236}">
                <a16:creationId xmlns:a16="http://schemas.microsoft.com/office/drawing/2014/main" id="{9786A15C-8A7C-4ACF-A766-25924D4D9A96}"/>
              </a:ext>
            </a:extLst>
          </p:cNvPr>
          <p:cNvSpPr>
            <a:spLocks noGrp="1"/>
          </p:cNvSpPr>
          <p:nvPr>
            <p:ph type="sldNum" sz="quarter" idx="4294967295"/>
          </p:nvPr>
        </p:nvSpPr>
        <p:spPr>
          <a:xfrm>
            <a:off x="0" y="6411433"/>
            <a:ext cx="1275907" cy="365125"/>
          </a:xfrm>
        </p:spPr>
        <p:txBody>
          <a:bodyPr/>
          <a:lstStyle/>
          <a:p>
            <a:pPr rtl="0"/>
            <a:fld id="{B9713C8C-8E70-45D5-AE59-23E60168254E}" type="slidenum">
              <a:rPr lang="es-ES" noProof="0" smtClean="0"/>
              <a:t>18</a:t>
            </a:fld>
            <a:endParaRPr lang="es-ES" noProof="0" dirty="0"/>
          </a:p>
        </p:txBody>
      </p:sp>
      <p:pic>
        <p:nvPicPr>
          <p:cNvPr id="22530" name="Picture 2" descr="image018">
            <a:extLst>
              <a:ext uri="{FF2B5EF4-FFF2-40B4-BE49-F238E27FC236}">
                <a16:creationId xmlns:a16="http://schemas.microsoft.com/office/drawing/2014/main" id="{66F7E365-25F5-46CC-B282-E6C4DB19E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32" y="2841883"/>
            <a:ext cx="6112026" cy="316551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g_7565">
            <a:extLst>
              <a:ext uri="{FF2B5EF4-FFF2-40B4-BE49-F238E27FC236}">
                <a16:creationId xmlns:a16="http://schemas.microsoft.com/office/drawing/2014/main" id="{71FDA127-5537-4E0E-B0CB-1930C9F8C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572000" cy="6849565"/>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g_7592">
            <a:extLst>
              <a:ext uri="{FF2B5EF4-FFF2-40B4-BE49-F238E27FC236}">
                <a16:creationId xmlns:a16="http://schemas.microsoft.com/office/drawing/2014/main" id="{992C8D17-74AC-4EB0-BB10-F6BF6C87B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5906"/>
            <a:ext cx="7091916" cy="4727944"/>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a:extLst>
              <a:ext uri="{FF2B5EF4-FFF2-40B4-BE49-F238E27FC236}">
                <a16:creationId xmlns:a16="http://schemas.microsoft.com/office/drawing/2014/main" id="{CFF41F11-0C23-48A2-BAD9-BDECD2D9D3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434"/>
            <a:ext cx="7050990" cy="684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arn(inVertical)">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fade">
                                      <p:cBhvr>
                                        <p:cTn id="12" dur="1000"/>
                                        <p:tgtEl>
                                          <p:spTgt spid="22534"/>
                                        </p:tgtEl>
                                      </p:cBhvr>
                                    </p:animEffect>
                                    <p:anim calcmode="lin" valueType="num">
                                      <p:cBhvr>
                                        <p:cTn id="13" dur="1000" fill="hold"/>
                                        <p:tgtEl>
                                          <p:spTgt spid="22534"/>
                                        </p:tgtEl>
                                        <p:attrNameLst>
                                          <p:attrName>ppt_x</p:attrName>
                                        </p:attrNameLst>
                                      </p:cBhvr>
                                      <p:tavLst>
                                        <p:tav tm="0">
                                          <p:val>
                                            <p:strVal val="#ppt_x"/>
                                          </p:val>
                                        </p:tav>
                                        <p:tav tm="100000">
                                          <p:val>
                                            <p:strVal val="#ppt_x"/>
                                          </p:val>
                                        </p:tav>
                                      </p:tavLst>
                                    </p:anim>
                                    <p:anim calcmode="lin" valueType="num">
                                      <p:cBhvr>
                                        <p:cTn id="14" dur="1000" fill="hold"/>
                                        <p:tgtEl>
                                          <p:spTgt spid="225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2536"/>
                                        </p:tgtEl>
                                        <p:attrNameLst>
                                          <p:attrName>style.visibility</p:attrName>
                                        </p:attrNameLst>
                                      </p:cBhvr>
                                      <p:to>
                                        <p:strVal val="visible"/>
                                      </p:to>
                                    </p:set>
                                    <p:anim calcmode="lin" valueType="num">
                                      <p:cBhvr>
                                        <p:cTn id="19" dur="1000" fill="hold"/>
                                        <p:tgtEl>
                                          <p:spTgt spid="22536"/>
                                        </p:tgtEl>
                                        <p:attrNameLst>
                                          <p:attrName>ppt_w</p:attrName>
                                        </p:attrNameLst>
                                      </p:cBhvr>
                                      <p:tavLst>
                                        <p:tav tm="0">
                                          <p:val>
                                            <p:fltVal val="0"/>
                                          </p:val>
                                        </p:tav>
                                        <p:tav tm="100000">
                                          <p:val>
                                            <p:strVal val="#ppt_w"/>
                                          </p:val>
                                        </p:tav>
                                      </p:tavLst>
                                    </p:anim>
                                    <p:anim calcmode="lin" valueType="num">
                                      <p:cBhvr>
                                        <p:cTn id="20" dur="1000" fill="hold"/>
                                        <p:tgtEl>
                                          <p:spTgt spid="22536"/>
                                        </p:tgtEl>
                                        <p:attrNameLst>
                                          <p:attrName>ppt_h</p:attrName>
                                        </p:attrNameLst>
                                      </p:cBhvr>
                                      <p:tavLst>
                                        <p:tav tm="0">
                                          <p:val>
                                            <p:fltVal val="0"/>
                                          </p:val>
                                        </p:tav>
                                        <p:tav tm="100000">
                                          <p:val>
                                            <p:strVal val="#ppt_h"/>
                                          </p:val>
                                        </p:tav>
                                      </p:tavLst>
                                    </p:anim>
                                    <p:anim calcmode="lin" valueType="num">
                                      <p:cBhvr>
                                        <p:cTn id="21" dur="1000" fill="hold"/>
                                        <p:tgtEl>
                                          <p:spTgt spid="22536"/>
                                        </p:tgtEl>
                                        <p:attrNameLst>
                                          <p:attrName>style.rotation</p:attrName>
                                        </p:attrNameLst>
                                      </p:cBhvr>
                                      <p:tavLst>
                                        <p:tav tm="0">
                                          <p:val>
                                            <p:fltVal val="90"/>
                                          </p:val>
                                        </p:tav>
                                        <p:tav tm="100000">
                                          <p:val>
                                            <p:fltVal val="0"/>
                                          </p:val>
                                        </p:tav>
                                      </p:tavLst>
                                    </p:anim>
                                    <p:animEffect transition="in" filter="fade">
                                      <p:cBhvr>
                                        <p:cTn id="22" dur="10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os Reyes de Israel (los últimos cuatro reyes de Judá) – Iglesia Berea  Centro Bíblico de Antofagasta">
            <a:extLst>
              <a:ext uri="{FF2B5EF4-FFF2-40B4-BE49-F238E27FC236}">
                <a16:creationId xmlns:a16="http://schemas.microsoft.com/office/drawing/2014/main" id="{E3E04636-C5EC-495E-9CF7-59A8C80F4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85" b="10485"/>
          <a:stretch>
            <a:fillRect/>
          </a:stretch>
        </p:blipFill>
        <p:spPr bwMode="auto">
          <a:xfrm>
            <a:off x="-9136" y="1254824"/>
            <a:ext cx="4666666" cy="5697463"/>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11102" y="21447"/>
            <a:ext cx="5443400" cy="1380106"/>
          </a:xfrm>
        </p:spPr>
        <p:txBody>
          <a:bodyPr>
            <a:normAutofit/>
          </a:bodyPr>
          <a:lstStyle/>
          <a:p>
            <a:r>
              <a:rPr lang="es-MX" b="1" i="0" dirty="0">
                <a:solidFill>
                  <a:srgbClr val="003A66"/>
                </a:solidFill>
                <a:effectLst/>
                <a:latin typeface="montserrat" panose="00000500000000000000" pitchFamily="2" charset="0"/>
              </a:rPr>
              <a:t>2) La captura del rey </a:t>
            </a:r>
            <a:r>
              <a:rPr lang="es-MX" b="1" i="0" dirty="0" err="1">
                <a:solidFill>
                  <a:srgbClr val="003A66"/>
                </a:solidFill>
                <a:effectLst/>
                <a:latin typeface="montserrat" panose="00000500000000000000" pitchFamily="2" charset="0"/>
              </a:rPr>
              <a:t>Sedequías</a:t>
            </a:r>
            <a:r>
              <a:rPr lang="es-MX" b="1" i="0" dirty="0">
                <a:solidFill>
                  <a:srgbClr val="003A66"/>
                </a:solidFill>
                <a:effectLst/>
                <a:latin typeface="montserrat" panose="00000500000000000000" pitchFamily="2" charset="0"/>
              </a:rPr>
              <a:t>.</a:t>
            </a:r>
            <a:endParaRPr lang="es-CL" dirty="0"/>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4657530" y="1935125"/>
            <a:ext cx="7534470" cy="4922874"/>
          </a:xfrm>
        </p:spPr>
        <p:txBody>
          <a:bodyPr>
            <a:normAutofit/>
          </a:bodyPr>
          <a:lstStyle/>
          <a:p>
            <a:r>
              <a:rPr lang="es-MX" sz="2400" dirty="0"/>
              <a:t>Los Caldeos alcanzan y capturan a </a:t>
            </a:r>
            <a:r>
              <a:rPr lang="es-MX" sz="2400" dirty="0" err="1"/>
              <a:t>Sedequias</a:t>
            </a:r>
            <a:r>
              <a:rPr lang="es-MX" sz="2400" dirty="0"/>
              <a:t>.</a:t>
            </a:r>
          </a:p>
          <a:p>
            <a:r>
              <a:rPr lang="es-MX" sz="2400" dirty="0" err="1"/>
              <a:t>Ribla</a:t>
            </a:r>
            <a:r>
              <a:rPr lang="es-MX" sz="2400" dirty="0"/>
              <a:t> estaba a 320 km al norte de Jerusalén. Era el centro de operaciones babilónico para gobernar la región.</a:t>
            </a:r>
          </a:p>
          <a:p>
            <a:r>
              <a:rPr lang="es-MX" sz="2400" dirty="0"/>
              <a:t>¿Quién captura a </a:t>
            </a:r>
            <a:r>
              <a:rPr lang="es-MX" sz="2400" dirty="0" err="1"/>
              <a:t>Sedequias</a:t>
            </a:r>
            <a:r>
              <a:rPr lang="es-MX" sz="2400" dirty="0"/>
              <a:t>?</a:t>
            </a:r>
          </a:p>
          <a:p>
            <a:r>
              <a:rPr lang="es-MX" sz="2400" dirty="0"/>
              <a:t>Ezequiel 12:13  “Mas yo extenderé mi red sobre él, y será preso en mi malla, y </a:t>
            </a:r>
            <a:r>
              <a:rPr lang="es-MX" sz="2400" dirty="0" err="1"/>
              <a:t>harélo</a:t>
            </a:r>
            <a:r>
              <a:rPr lang="es-MX" sz="2400" dirty="0"/>
              <a:t> llevar á Babilonia, á tierra de Caldeos; mas no la verá, y allá morirá.”</a:t>
            </a:r>
          </a:p>
          <a:p>
            <a:r>
              <a:rPr lang="es-CL" sz="2400" dirty="0"/>
              <a:t>Jeremías 32:4 , 34:3, 38:23, entre otros.</a:t>
            </a: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4657530" y="21446"/>
            <a:ext cx="7523368" cy="1913679"/>
          </a:xfrm>
          <a:solidFill>
            <a:srgbClr val="002060"/>
          </a:solidFill>
        </p:spPr>
        <p:txBody>
          <a:bodyPr>
            <a:normAutofit fontScale="92500" lnSpcReduction="20000"/>
          </a:bodyPr>
          <a:lstStyle/>
          <a:p>
            <a:r>
              <a:rPr lang="es-MX" b="0" i="0" dirty="0">
                <a:solidFill>
                  <a:schemeClr val="bg1"/>
                </a:solidFill>
                <a:effectLst/>
                <a:latin typeface="Segoe UI" panose="020B0502040204020203" pitchFamily="34" charset="0"/>
              </a:rPr>
              <a:t>5  Mas el ejército de los Caldeos los siguió, y alcanzaron á </a:t>
            </a:r>
            <a:r>
              <a:rPr lang="es-MX" b="0" i="0" dirty="0" err="1">
                <a:solidFill>
                  <a:schemeClr val="bg1"/>
                </a:solidFill>
                <a:effectLst/>
                <a:latin typeface="Segoe UI" panose="020B0502040204020203" pitchFamily="34" charset="0"/>
              </a:rPr>
              <a:t>Sedechîas</a:t>
            </a:r>
            <a:r>
              <a:rPr lang="es-MX" b="0" i="0" dirty="0">
                <a:solidFill>
                  <a:schemeClr val="bg1"/>
                </a:solidFill>
                <a:effectLst/>
                <a:latin typeface="Segoe UI" panose="020B0502040204020203" pitchFamily="34" charset="0"/>
              </a:rPr>
              <a:t> en los llanos de Jericó; y </a:t>
            </a:r>
            <a:r>
              <a:rPr lang="es-MX" b="0" i="0" dirty="0" err="1">
                <a:solidFill>
                  <a:schemeClr val="bg1"/>
                </a:solidFill>
                <a:effectLst/>
                <a:latin typeface="Segoe UI" panose="020B0502040204020203" pitchFamily="34" charset="0"/>
              </a:rPr>
              <a:t>tomáronle</a:t>
            </a:r>
            <a:r>
              <a:rPr lang="es-MX" b="0" i="0" dirty="0">
                <a:solidFill>
                  <a:schemeClr val="bg1"/>
                </a:solidFill>
                <a:effectLst/>
                <a:latin typeface="Segoe UI" panose="020B0502040204020203" pitchFamily="34" charset="0"/>
              </a:rPr>
              <a:t>, é </a:t>
            </a:r>
            <a:r>
              <a:rPr lang="es-MX" b="0" i="0" dirty="0" err="1">
                <a:solidFill>
                  <a:schemeClr val="bg1"/>
                </a:solidFill>
                <a:effectLst/>
                <a:latin typeface="Segoe UI" panose="020B0502040204020203" pitchFamily="34" charset="0"/>
              </a:rPr>
              <a:t>hiciéronle</a:t>
            </a:r>
            <a:r>
              <a:rPr lang="es-MX" b="0" i="0" dirty="0">
                <a:solidFill>
                  <a:schemeClr val="bg1"/>
                </a:solidFill>
                <a:effectLst/>
                <a:latin typeface="Segoe UI" panose="020B0502040204020203" pitchFamily="34" charset="0"/>
              </a:rPr>
              <a:t> subir á Nabucodonosor rey de Babilonia, á </a:t>
            </a:r>
            <a:r>
              <a:rPr lang="es-MX" b="0" i="0" dirty="0" err="1">
                <a:solidFill>
                  <a:schemeClr val="bg1"/>
                </a:solidFill>
                <a:effectLst/>
                <a:latin typeface="Segoe UI" panose="020B0502040204020203" pitchFamily="34" charset="0"/>
              </a:rPr>
              <a:t>Ribla</a:t>
            </a:r>
            <a:r>
              <a:rPr lang="es-MX" b="0" i="0" dirty="0">
                <a:solidFill>
                  <a:schemeClr val="bg1"/>
                </a:solidFill>
                <a:effectLst/>
                <a:latin typeface="Segoe UI" panose="020B0502040204020203" pitchFamily="34" charset="0"/>
              </a:rPr>
              <a:t>, en tierra de </a:t>
            </a:r>
            <a:r>
              <a:rPr lang="es-MX" b="0" i="0" dirty="0" err="1">
                <a:solidFill>
                  <a:schemeClr val="bg1"/>
                </a:solidFill>
                <a:effectLst/>
                <a:latin typeface="Segoe UI" panose="020B0502040204020203" pitchFamily="34" charset="0"/>
              </a:rPr>
              <a:t>Hamath</a:t>
            </a:r>
            <a:r>
              <a:rPr lang="es-MX" b="0" i="0" dirty="0">
                <a:solidFill>
                  <a:schemeClr val="bg1"/>
                </a:solidFill>
                <a:effectLst/>
                <a:latin typeface="Segoe UI" panose="020B0502040204020203" pitchFamily="34" charset="0"/>
              </a:rPr>
              <a:t>, y </a:t>
            </a:r>
            <a:r>
              <a:rPr lang="es-MX" b="0" i="0" dirty="0" err="1">
                <a:solidFill>
                  <a:schemeClr val="bg1"/>
                </a:solidFill>
                <a:effectLst/>
                <a:latin typeface="Segoe UI" panose="020B0502040204020203" pitchFamily="34" charset="0"/>
              </a:rPr>
              <a:t>sentencióle</a:t>
            </a:r>
            <a:r>
              <a:rPr lang="es-MX" b="0" i="0" dirty="0">
                <a:solidFill>
                  <a:schemeClr val="bg1"/>
                </a:solidFill>
                <a:effectLst/>
                <a:latin typeface="Segoe UI" panose="020B0502040204020203" pitchFamily="34" charset="0"/>
              </a:rPr>
              <a:t>.</a:t>
            </a:r>
          </a:p>
          <a:p>
            <a:r>
              <a:rPr lang="es-MX" b="0" i="0" dirty="0">
                <a:solidFill>
                  <a:schemeClr val="bg1"/>
                </a:solidFill>
                <a:effectLst/>
                <a:latin typeface="Segoe UI" panose="020B0502040204020203" pitchFamily="34" charset="0"/>
              </a:rPr>
              <a:t>6  Y degolló el rey de Babilonia los hijos de </a:t>
            </a:r>
            <a:r>
              <a:rPr lang="es-MX" b="0" i="0" dirty="0" err="1">
                <a:solidFill>
                  <a:schemeClr val="bg1"/>
                </a:solidFill>
                <a:effectLst/>
                <a:latin typeface="Segoe UI" panose="020B0502040204020203" pitchFamily="34" charset="0"/>
              </a:rPr>
              <a:t>Sedechîas</a:t>
            </a:r>
            <a:r>
              <a:rPr lang="es-MX" b="0" i="0" dirty="0">
                <a:solidFill>
                  <a:schemeClr val="bg1"/>
                </a:solidFill>
                <a:effectLst/>
                <a:latin typeface="Segoe UI" panose="020B0502040204020203" pitchFamily="34" charset="0"/>
              </a:rPr>
              <a:t> á su presencia en </a:t>
            </a:r>
            <a:r>
              <a:rPr lang="es-MX" b="0" i="0" dirty="0" err="1">
                <a:solidFill>
                  <a:schemeClr val="bg1"/>
                </a:solidFill>
                <a:effectLst/>
                <a:latin typeface="Segoe UI" panose="020B0502040204020203" pitchFamily="34" charset="0"/>
              </a:rPr>
              <a:t>Ribla</a:t>
            </a:r>
            <a:r>
              <a:rPr lang="es-MX" b="0" i="0" dirty="0">
                <a:solidFill>
                  <a:schemeClr val="bg1"/>
                </a:solidFill>
                <a:effectLst/>
                <a:latin typeface="Segoe UI" panose="020B0502040204020203" pitchFamily="34" charset="0"/>
              </a:rPr>
              <a:t>, haciendo asimismo degollar el rey de Babilonia á todos los nobles de Judá.</a:t>
            </a:r>
          </a:p>
          <a:p>
            <a:r>
              <a:rPr lang="es-MX" b="0" i="0" dirty="0">
                <a:solidFill>
                  <a:schemeClr val="bg1"/>
                </a:solidFill>
                <a:effectLst/>
                <a:latin typeface="Segoe UI" panose="020B0502040204020203" pitchFamily="34" charset="0"/>
              </a:rPr>
              <a:t>7  Y sacó los ojos al rey </a:t>
            </a:r>
            <a:r>
              <a:rPr lang="es-MX" b="0" i="0" dirty="0" err="1">
                <a:solidFill>
                  <a:schemeClr val="bg1"/>
                </a:solidFill>
                <a:effectLst/>
                <a:latin typeface="Segoe UI" panose="020B0502040204020203" pitchFamily="34" charset="0"/>
              </a:rPr>
              <a:t>Sedechîas</a:t>
            </a:r>
            <a:r>
              <a:rPr lang="es-MX" b="0" i="0" dirty="0">
                <a:solidFill>
                  <a:schemeClr val="bg1"/>
                </a:solidFill>
                <a:effectLst/>
                <a:latin typeface="Segoe UI" panose="020B0502040204020203" pitchFamily="34" charset="0"/>
              </a:rPr>
              <a:t>, y </a:t>
            </a:r>
            <a:r>
              <a:rPr lang="es-MX" b="0" i="0" dirty="0" err="1">
                <a:solidFill>
                  <a:schemeClr val="bg1"/>
                </a:solidFill>
                <a:effectLst/>
                <a:latin typeface="Segoe UI" panose="020B0502040204020203" pitchFamily="34" charset="0"/>
              </a:rPr>
              <a:t>aprisionóle</a:t>
            </a:r>
            <a:r>
              <a:rPr lang="es-MX" b="0" i="0" dirty="0">
                <a:solidFill>
                  <a:schemeClr val="bg1"/>
                </a:solidFill>
                <a:effectLst/>
                <a:latin typeface="Segoe UI" panose="020B0502040204020203" pitchFamily="34" charset="0"/>
              </a:rPr>
              <a:t> con grillos para llevarle á Babilonia.</a:t>
            </a:r>
          </a:p>
          <a:p>
            <a:r>
              <a:rPr lang="es-MX" b="0" i="0" dirty="0">
                <a:solidFill>
                  <a:schemeClr val="bg1"/>
                </a:solidFill>
                <a:effectLst/>
                <a:latin typeface="Segoe UI" panose="020B0502040204020203" pitchFamily="34" charset="0"/>
              </a:rPr>
              <a:t>8  Y los Caldeos pusieron á fuego la casa del rey y las casas del pueblo, y derribaron los muros de </a:t>
            </a:r>
            <a:r>
              <a:rPr lang="es-MX" b="0" i="0" dirty="0" err="1">
                <a:solidFill>
                  <a:schemeClr val="bg1"/>
                </a:solidFill>
                <a:effectLst/>
                <a:latin typeface="Segoe UI" panose="020B0502040204020203" pitchFamily="34" charset="0"/>
              </a:rPr>
              <a:t>Jerusalem</a:t>
            </a:r>
            <a:r>
              <a:rPr lang="es-MX" b="0" i="0" dirty="0">
                <a:solidFill>
                  <a:schemeClr val="bg1"/>
                </a:solidFill>
                <a:effectLst/>
                <a:latin typeface="Segoe UI" panose="020B0502040204020203" pitchFamily="34" charset="0"/>
              </a:rPr>
              <a:t>.</a:t>
            </a:r>
            <a:endParaRPr lang="es-CL" dirty="0">
              <a:solidFill>
                <a:schemeClr val="bg1"/>
              </a:solidFill>
            </a:endParaRPr>
          </a:p>
        </p:txBody>
      </p:sp>
      <p:pic>
        <p:nvPicPr>
          <p:cNvPr id="5" name="Imagen 4" descr="Logotipo, Icono&#10;&#10;Descripción generada automáticamente">
            <a:extLst>
              <a:ext uri="{FF2B5EF4-FFF2-40B4-BE49-F238E27FC236}">
                <a16:creationId xmlns:a16="http://schemas.microsoft.com/office/drawing/2014/main" id="{6424C957-D492-4F84-9023-87B9DDA30E5C}"/>
              </a:ext>
            </a:extLst>
          </p:cNvPr>
          <p:cNvPicPr>
            <a:picLocks noChangeAspect="1"/>
          </p:cNvPicPr>
          <p:nvPr/>
        </p:nvPicPr>
        <p:blipFill>
          <a:blip r:embed="rId4"/>
          <a:stretch>
            <a:fillRect/>
          </a:stretch>
        </p:blipFill>
        <p:spPr>
          <a:xfrm>
            <a:off x="0" y="1254824"/>
            <a:ext cx="1165568" cy="1044615"/>
          </a:xfrm>
          <a:prstGeom prst="rect">
            <a:avLst/>
          </a:prstGeom>
        </p:spPr>
      </p:pic>
    </p:spTree>
    <p:extLst>
      <p:ext uri="{BB962C8B-B14F-4D97-AF65-F5344CB8AC3E}">
        <p14:creationId xmlns:p14="http://schemas.microsoft.com/office/powerpoint/2010/main" val="365083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21B53B9-170D-4BFF-833D-868E54CBCF7E}"/>
              </a:ext>
            </a:extLst>
          </p:cNvPr>
          <p:cNvSpPr>
            <a:spLocks noGrp="1"/>
          </p:cNvSpPr>
          <p:nvPr>
            <p:ph type="dt" sz="half" idx="10"/>
          </p:nvPr>
        </p:nvSpPr>
        <p:spPr/>
        <p:txBody>
          <a:bodyPr/>
          <a:lstStyle/>
          <a:p>
            <a:pPr rtl="0"/>
            <a:r>
              <a:rPr lang="es-ES" noProof="0"/>
              <a:t>20XX</a:t>
            </a:r>
          </a:p>
        </p:txBody>
      </p:sp>
      <p:sp>
        <p:nvSpPr>
          <p:cNvPr id="5" name="Marcador de pie de página 4">
            <a:extLst>
              <a:ext uri="{FF2B5EF4-FFF2-40B4-BE49-F238E27FC236}">
                <a16:creationId xmlns:a16="http://schemas.microsoft.com/office/drawing/2014/main" id="{8CD84903-A884-48ED-9A1B-38AA8FA08D86}"/>
              </a:ext>
            </a:extLst>
          </p:cNvPr>
          <p:cNvSpPr>
            <a:spLocks noGrp="1"/>
          </p:cNvSpPr>
          <p:nvPr>
            <p:ph type="ftr" sz="quarter" idx="11"/>
          </p:nvPr>
        </p:nvSpPr>
        <p:spPr/>
        <p:txBody>
          <a:bodyPr/>
          <a:lstStyle/>
          <a:p>
            <a:pPr rtl="0"/>
            <a:r>
              <a:rPr lang="es-ES" noProof="0"/>
              <a:t>Presentación de conferencia</a:t>
            </a:r>
          </a:p>
        </p:txBody>
      </p:sp>
      <p:sp>
        <p:nvSpPr>
          <p:cNvPr id="6" name="Marcador de número de diapositiva 5">
            <a:extLst>
              <a:ext uri="{FF2B5EF4-FFF2-40B4-BE49-F238E27FC236}">
                <a16:creationId xmlns:a16="http://schemas.microsoft.com/office/drawing/2014/main" id="{E9672D6B-D7C5-4ED9-BBB7-2EE8F3CCC788}"/>
              </a:ext>
            </a:extLst>
          </p:cNvPr>
          <p:cNvSpPr>
            <a:spLocks noGrp="1"/>
          </p:cNvSpPr>
          <p:nvPr>
            <p:ph type="sldNum" sz="quarter" idx="12"/>
          </p:nvPr>
        </p:nvSpPr>
        <p:spPr/>
        <p:txBody>
          <a:bodyPr/>
          <a:lstStyle/>
          <a:p>
            <a:pPr rtl="0"/>
            <a:fld id="{B5CEABB6-07DC-46E8-9B57-56EC44A396E5}" type="slidenum">
              <a:rPr lang="es-ES" noProof="0" smtClean="0"/>
              <a:t>2</a:t>
            </a:fld>
            <a:endParaRPr lang="es-ES" noProof="0"/>
          </a:p>
        </p:txBody>
      </p:sp>
      <p:sp>
        <p:nvSpPr>
          <p:cNvPr id="18" name="Rectangle 8">
            <a:extLst>
              <a:ext uri="{FF2B5EF4-FFF2-40B4-BE49-F238E27FC236}">
                <a16:creationId xmlns:a16="http://schemas.microsoft.com/office/drawing/2014/main" id="{92418E40-94E2-4098-990A-EA9A27B4C393}"/>
              </a:ext>
            </a:extLst>
          </p:cNvPr>
          <p:cNvSpPr>
            <a:spLocks noGrp="1" noChangeArrowheads="1"/>
          </p:cNvSpPr>
          <p:nvPr>
            <p:ph type="body" idx="1"/>
          </p:nvPr>
        </p:nvSpPr>
        <p:spPr bwMode="auto">
          <a:xfrm>
            <a:off x="0" y="-21008"/>
            <a:ext cx="12192000" cy="6681957"/>
          </a:xfrm>
          <a:prstGeom prst="rect">
            <a:avLst/>
          </a:pr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342900" lvl="0" indent="-342900" algn="l" eaLnBrk="0" fontAlgn="base" hangingPunct="0">
              <a:lnSpc>
                <a:spcPct val="150000"/>
              </a:lnSpc>
              <a:spcBef>
                <a:spcPct val="0"/>
              </a:spcBef>
              <a:spcAft>
                <a:spcPct val="0"/>
              </a:spcAft>
              <a:buFont typeface="+mj-lt"/>
              <a:buAutoNum type="arabicPeriod"/>
            </a:pPr>
            <a:r>
              <a:rPr kumimoji="0" lang="es-CL" altLang="es-CL" b="0" i="0" u="none" strike="noStrike" cap="none" normalizeH="0" baseline="0" dirty="0">
                <a:ln>
                  <a:noFill/>
                </a:ln>
                <a:solidFill>
                  <a:schemeClr val="tx1"/>
                </a:solidFill>
                <a:effectLst/>
                <a:latin typeface="Abadi" panose="020B0604020104020204" pitchFamily="34" charset="0"/>
              </a:rPr>
              <a:t>¿</a:t>
            </a:r>
            <a:r>
              <a:rPr lang="es-MX" dirty="0">
                <a:solidFill>
                  <a:schemeClr val="tx1"/>
                </a:solidFill>
                <a:latin typeface="Abadi" panose="020B0604020104020204" pitchFamily="34" charset="0"/>
              </a:rPr>
              <a:t> Cuántos años fueron de ministerio de Jeremías</a:t>
            </a:r>
            <a:r>
              <a:rPr kumimoji="0" lang="es-CL" altLang="es-CL" b="0" i="0" u="none" strike="noStrike" cap="none" normalizeH="0" baseline="0" dirty="0">
                <a:ln>
                  <a:noFill/>
                </a:ln>
                <a:solidFill>
                  <a:schemeClr val="tx1"/>
                </a:solidFill>
                <a:effectLst/>
                <a:latin typeface="Abadi" panose="020B0604020104020204" pitchFamily="34" charset="0"/>
              </a:rPr>
              <a:t>?</a:t>
            </a:r>
          </a:p>
          <a:p>
            <a:pPr marL="342900" lvl="0" indent="-342900" algn="l" eaLnBrk="0" fontAlgn="base" hangingPunct="0">
              <a:lnSpc>
                <a:spcPct val="150000"/>
              </a:lnSpc>
              <a:spcBef>
                <a:spcPct val="0"/>
              </a:spcBef>
              <a:spcAft>
                <a:spcPct val="0"/>
              </a:spcAft>
              <a:buFont typeface="+mj-lt"/>
              <a:buAutoNum type="arabicPeriod"/>
            </a:pPr>
            <a:r>
              <a:rPr lang="es-CL" altLang="es-CL" dirty="0">
                <a:solidFill>
                  <a:schemeClr val="tx1"/>
                </a:solidFill>
                <a:latin typeface="Abadi" panose="020B0604020104020204" pitchFamily="34" charset="0"/>
              </a:rPr>
              <a:t>¿</a:t>
            </a:r>
            <a:r>
              <a:rPr lang="es-MX" dirty="0">
                <a:solidFill>
                  <a:schemeClr val="tx1"/>
                </a:solidFill>
                <a:latin typeface="Abadi" panose="020B0604020104020204" pitchFamily="34" charset="0"/>
              </a:rPr>
              <a:t> Qué se dice a cerca de la medicina en Egipto</a:t>
            </a:r>
            <a:r>
              <a:rPr lang="es-CL" altLang="es-CL" dirty="0">
                <a:solidFill>
                  <a:schemeClr val="tx1"/>
                </a:solidFill>
                <a:latin typeface="Abadi" panose="020B0604020104020204" pitchFamily="34" charset="0"/>
              </a:rPr>
              <a:t>?</a:t>
            </a:r>
            <a:endParaRPr kumimoji="0" lang="es-CL" altLang="es-CL" b="0" i="0" u="none" strike="noStrike" cap="none" normalizeH="0" baseline="0" dirty="0">
              <a:ln>
                <a:noFill/>
              </a:ln>
              <a:solidFill>
                <a:schemeClr val="tx1"/>
              </a:solidFill>
              <a:effectLst/>
              <a:latin typeface="Abadi" panose="020B0604020104020204" pitchFamily="34" charset="0"/>
            </a:endParaRPr>
          </a:p>
          <a:p>
            <a:pPr marL="342900" lvl="0" indent="-342900" algn="l" eaLnBrk="0" fontAlgn="base" hangingPunct="0">
              <a:lnSpc>
                <a:spcPct val="150000"/>
              </a:lnSpc>
              <a:spcBef>
                <a:spcPct val="0"/>
              </a:spcBef>
              <a:spcAft>
                <a:spcPct val="0"/>
              </a:spcAft>
              <a:buFont typeface="+mj-lt"/>
              <a:buAutoNum type="arabicPeriod"/>
            </a:pPr>
            <a:r>
              <a:rPr lang="es-MX" dirty="0">
                <a:solidFill>
                  <a:schemeClr val="tx1"/>
                </a:solidFill>
                <a:latin typeface="Abadi" panose="020B0604020104020204" pitchFamily="34" charset="0"/>
              </a:rPr>
              <a:t>¿Qué ilustraciones objetiva te acuerdas?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lang="es-MX" dirty="0">
                <a:solidFill>
                  <a:schemeClr val="tx1"/>
                </a:solidFill>
                <a:latin typeface="Abadi" panose="020B0604020104020204" pitchFamily="34" charset="0"/>
              </a:rPr>
              <a:t>¿Cuántos capítulos tiene Jeremías?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lang="es-MX" dirty="0">
                <a:solidFill>
                  <a:schemeClr val="tx1"/>
                </a:solidFill>
                <a:latin typeface="Abadi" panose="020B0604020104020204" pitchFamily="34" charset="0"/>
              </a:rPr>
              <a:t>¿Cómo se llamaba el Escriba de Jeremías?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lang="es-MX" dirty="0">
                <a:solidFill>
                  <a:schemeClr val="tx1"/>
                </a:solidFill>
                <a:latin typeface="Abadi" panose="020B0604020104020204" pitchFamily="34" charset="0"/>
              </a:rPr>
              <a:t>¿Quién era </a:t>
            </a:r>
            <a:r>
              <a:rPr lang="es-MX" dirty="0" err="1">
                <a:solidFill>
                  <a:schemeClr val="tx1"/>
                </a:solidFill>
                <a:latin typeface="Abadi" panose="020B0604020104020204" pitchFamily="34" charset="0"/>
              </a:rPr>
              <a:t>Hananias</a:t>
            </a:r>
            <a:r>
              <a:rPr lang="es-MX" dirty="0">
                <a:solidFill>
                  <a:schemeClr val="tx1"/>
                </a:solidFill>
                <a:latin typeface="Abadi" panose="020B0604020104020204" pitchFamily="34" charset="0"/>
              </a:rPr>
              <a:t> y que hizo?</a:t>
            </a:r>
            <a:endParaRPr lang="es-CL" dirty="0">
              <a:solidFill>
                <a:schemeClr val="tx1"/>
              </a:solidFill>
              <a:latin typeface="Abadi" panose="020B0604020104020204"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lang="es-MX" dirty="0">
                <a:solidFill>
                  <a:schemeClr val="tx1"/>
                </a:solidFill>
                <a:latin typeface="Abadi" panose="020B0604020104020204" pitchFamily="34" charset="0"/>
              </a:rPr>
              <a:t>¿Qué persecuciones tuvo Jeremías?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lang="es-MX" dirty="0">
                <a:solidFill>
                  <a:schemeClr val="tx1"/>
                </a:solidFill>
                <a:latin typeface="Abadi" panose="020B0604020104020204" pitchFamily="34" charset="0"/>
              </a:rPr>
              <a:t>¿Quién era </a:t>
            </a:r>
            <a:r>
              <a:rPr lang="es-MX" dirty="0" err="1">
                <a:solidFill>
                  <a:schemeClr val="tx1"/>
                </a:solidFill>
                <a:latin typeface="Abadi" panose="020B0604020104020204" pitchFamily="34" charset="0"/>
              </a:rPr>
              <a:t>Urias</a:t>
            </a:r>
            <a:r>
              <a:rPr lang="es-MX" dirty="0">
                <a:solidFill>
                  <a:schemeClr val="tx1"/>
                </a:solidFill>
                <a:latin typeface="Abadi" panose="020B0604020104020204" pitchFamily="34" charset="0"/>
              </a:rPr>
              <a:t> y que hizo?</a:t>
            </a:r>
          </a:p>
          <a:p>
            <a:pPr marL="342900" lvl="0" indent="-342900" algn="l" eaLnBrk="0" fontAlgn="base" hangingPunct="0">
              <a:lnSpc>
                <a:spcPct val="150000"/>
              </a:lnSpc>
              <a:spcBef>
                <a:spcPct val="0"/>
              </a:spcBef>
              <a:spcAft>
                <a:spcPct val="0"/>
              </a:spcAft>
              <a:buFont typeface="+mj-lt"/>
              <a:buAutoNum type="arabicPeriod"/>
            </a:pPr>
            <a:r>
              <a:rPr lang="es-MX" dirty="0">
                <a:solidFill>
                  <a:schemeClr val="tx1"/>
                </a:solidFill>
                <a:latin typeface="Abadi" panose="020B0604020104020204" pitchFamily="34" charset="0"/>
              </a:rPr>
              <a:t>¿Quién era la madre Josías?</a:t>
            </a:r>
          </a:p>
          <a:p>
            <a:pPr marL="342900" lvl="0" indent="-342900" algn="l" eaLnBrk="0" fontAlgn="base" hangingPunct="0">
              <a:lnSpc>
                <a:spcPct val="150000"/>
              </a:lnSpc>
              <a:spcBef>
                <a:spcPct val="0"/>
              </a:spcBef>
              <a:spcAft>
                <a:spcPct val="0"/>
              </a:spcAft>
              <a:buFont typeface="+mj-lt"/>
              <a:buAutoNum type="arabicPeriod"/>
            </a:pPr>
            <a:r>
              <a:rPr lang="es-MX" dirty="0">
                <a:solidFill>
                  <a:schemeClr val="tx1"/>
                </a:solidFill>
                <a:latin typeface="Abadi" panose="020B0604020104020204" pitchFamily="34" charset="0"/>
              </a:rPr>
              <a:t>¿Quién era la Esposa de Josías?</a:t>
            </a:r>
          </a:p>
          <a:p>
            <a:pPr marL="342900" lvl="0" indent="-342900" algn="l" eaLnBrk="0" fontAlgn="base" hangingPunct="0">
              <a:lnSpc>
                <a:spcPct val="150000"/>
              </a:lnSpc>
              <a:spcBef>
                <a:spcPct val="0"/>
              </a:spcBef>
              <a:spcAft>
                <a:spcPct val="0"/>
              </a:spcAft>
              <a:buFont typeface="+mj-lt"/>
              <a:buAutoNum type="arabicPeriod"/>
            </a:pPr>
            <a:r>
              <a:rPr lang="es-MX" dirty="0">
                <a:solidFill>
                  <a:schemeClr val="tx1"/>
                </a:solidFill>
                <a:latin typeface="Abadi" panose="020B0604020104020204" pitchFamily="34" charset="0"/>
              </a:rPr>
              <a:t>¿Cuál era la tierra natal de Jeremías?</a:t>
            </a:r>
          </a:p>
          <a:p>
            <a:pPr marL="342900" lvl="0" indent="-342900" algn="l" eaLnBrk="0" fontAlgn="base" hangingPunct="0">
              <a:lnSpc>
                <a:spcPct val="150000"/>
              </a:lnSpc>
              <a:spcBef>
                <a:spcPct val="0"/>
              </a:spcBef>
              <a:spcAft>
                <a:spcPct val="0"/>
              </a:spcAft>
              <a:buFont typeface="+mj-lt"/>
              <a:buAutoNum type="arabicPeriod"/>
            </a:pPr>
            <a:r>
              <a:rPr lang="es-MX" dirty="0">
                <a:solidFill>
                  <a:schemeClr val="tx1"/>
                </a:solidFill>
                <a:latin typeface="Abadi" panose="020B0604020104020204" pitchFamily="34" charset="0"/>
              </a:rPr>
              <a:t>¿Qué escusa da Jeremías cuando se entera que va a ser profeta?</a:t>
            </a:r>
            <a:endParaRPr kumimoji="0" lang="es-CL" altLang="es-CL" b="0" i="0" u="none" strike="noStrike" cap="none" normalizeH="0" baseline="0" dirty="0">
              <a:ln>
                <a:noFill/>
              </a:ln>
              <a:solidFill>
                <a:schemeClr val="tx1"/>
              </a:solidFill>
              <a:effectLst/>
              <a:latin typeface="Abadi" panose="020B0604020104020204" pitchFamily="34" charset="0"/>
            </a:endParaRPr>
          </a:p>
        </p:txBody>
      </p:sp>
      <p:sp>
        <p:nvSpPr>
          <p:cNvPr id="25" name="Rectángulo 24">
            <a:extLst>
              <a:ext uri="{FF2B5EF4-FFF2-40B4-BE49-F238E27FC236}">
                <a16:creationId xmlns:a16="http://schemas.microsoft.com/office/drawing/2014/main" id="{E3865ED3-1AC4-46B4-832A-3670FE704714}"/>
              </a:ext>
            </a:extLst>
          </p:cNvPr>
          <p:cNvSpPr/>
          <p:nvPr/>
        </p:nvSpPr>
        <p:spPr>
          <a:xfrm>
            <a:off x="7020909" y="171412"/>
            <a:ext cx="3426374" cy="3783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40 años.</a:t>
            </a:r>
          </a:p>
        </p:txBody>
      </p:sp>
      <p:sp>
        <p:nvSpPr>
          <p:cNvPr id="26" name="Rectángulo 25">
            <a:extLst>
              <a:ext uri="{FF2B5EF4-FFF2-40B4-BE49-F238E27FC236}">
                <a16:creationId xmlns:a16="http://schemas.microsoft.com/office/drawing/2014/main" id="{1ED2E2E2-52D7-47D3-98A4-1CCD30DD306B}"/>
              </a:ext>
            </a:extLst>
          </p:cNvPr>
          <p:cNvSpPr/>
          <p:nvPr/>
        </p:nvSpPr>
        <p:spPr>
          <a:xfrm>
            <a:off x="6818067" y="653641"/>
            <a:ext cx="5241090" cy="6037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Multiplicaran medicina pero no hay cura para ellos.</a:t>
            </a:r>
          </a:p>
        </p:txBody>
      </p:sp>
      <p:sp>
        <p:nvSpPr>
          <p:cNvPr id="27" name="Rectángulo 26">
            <a:extLst>
              <a:ext uri="{FF2B5EF4-FFF2-40B4-BE49-F238E27FC236}">
                <a16:creationId xmlns:a16="http://schemas.microsoft.com/office/drawing/2014/main" id="{04FA04EF-3BDD-4102-A678-8AF17B806FE5}"/>
              </a:ext>
            </a:extLst>
          </p:cNvPr>
          <p:cNvSpPr/>
          <p:nvPr/>
        </p:nvSpPr>
        <p:spPr>
          <a:xfrm>
            <a:off x="5981851" y="1333547"/>
            <a:ext cx="5474425" cy="3783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Yugo, alfarero, entre otros.</a:t>
            </a:r>
          </a:p>
        </p:txBody>
      </p:sp>
      <p:sp>
        <p:nvSpPr>
          <p:cNvPr id="28" name="Rectángulo 27">
            <a:extLst>
              <a:ext uri="{FF2B5EF4-FFF2-40B4-BE49-F238E27FC236}">
                <a16:creationId xmlns:a16="http://schemas.microsoft.com/office/drawing/2014/main" id="{E1C87245-E057-4426-9EF9-90BE9FA37B61}"/>
              </a:ext>
            </a:extLst>
          </p:cNvPr>
          <p:cNvSpPr/>
          <p:nvPr/>
        </p:nvSpPr>
        <p:spPr>
          <a:xfrm>
            <a:off x="5196640" y="1841515"/>
            <a:ext cx="2691720" cy="3783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52 capítulos</a:t>
            </a:r>
          </a:p>
        </p:txBody>
      </p:sp>
      <p:sp>
        <p:nvSpPr>
          <p:cNvPr id="29" name="Rectángulo 28">
            <a:extLst>
              <a:ext uri="{FF2B5EF4-FFF2-40B4-BE49-F238E27FC236}">
                <a16:creationId xmlns:a16="http://schemas.microsoft.com/office/drawing/2014/main" id="{B39D7F43-21DA-4285-AC4B-94D9A8812437}"/>
              </a:ext>
            </a:extLst>
          </p:cNvPr>
          <p:cNvSpPr/>
          <p:nvPr/>
        </p:nvSpPr>
        <p:spPr>
          <a:xfrm>
            <a:off x="6348858" y="2325541"/>
            <a:ext cx="1922784" cy="4287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Baruc</a:t>
            </a:r>
          </a:p>
        </p:txBody>
      </p:sp>
      <p:sp>
        <p:nvSpPr>
          <p:cNvPr id="30" name="Rectángulo 29">
            <a:extLst>
              <a:ext uri="{FF2B5EF4-FFF2-40B4-BE49-F238E27FC236}">
                <a16:creationId xmlns:a16="http://schemas.microsoft.com/office/drawing/2014/main" id="{8E2C09B9-31F2-4E3F-BCFE-EFB7DC300EA2}"/>
              </a:ext>
            </a:extLst>
          </p:cNvPr>
          <p:cNvSpPr/>
          <p:nvPr/>
        </p:nvSpPr>
        <p:spPr>
          <a:xfrm>
            <a:off x="6096000" y="2941580"/>
            <a:ext cx="4729655" cy="3783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Falso Profeta, quebró el Yugo</a:t>
            </a:r>
          </a:p>
        </p:txBody>
      </p:sp>
      <p:sp>
        <p:nvSpPr>
          <p:cNvPr id="31" name="Rectángulo 30">
            <a:extLst>
              <a:ext uri="{FF2B5EF4-FFF2-40B4-BE49-F238E27FC236}">
                <a16:creationId xmlns:a16="http://schemas.microsoft.com/office/drawing/2014/main" id="{B9AE7D11-BE1A-4A43-8EA6-207B446596DC}"/>
              </a:ext>
            </a:extLst>
          </p:cNvPr>
          <p:cNvSpPr/>
          <p:nvPr/>
        </p:nvSpPr>
        <p:spPr>
          <a:xfrm>
            <a:off x="5397526" y="3495632"/>
            <a:ext cx="6777925" cy="3783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Pozo, </a:t>
            </a:r>
            <a:r>
              <a:rPr lang="es-CL" dirty="0" err="1"/>
              <a:t>Carcel</a:t>
            </a:r>
            <a:r>
              <a:rPr lang="es-CL" dirty="0"/>
              <a:t>, Cisterna, Apedreado, injurias, calumnias , </a:t>
            </a:r>
            <a:r>
              <a:rPr lang="es-CL" dirty="0" err="1"/>
              <a:t>etc</a:t>
            </a:r>
            <a:endParaRPr lang="es-CL" dirty="0"/>
          </a:p>
        </p:txBody>
      </p:sp>
      <p:sp>
        <p:nvSpPr>
          <p:cNvPr id="32" name="Rectángulo 31">
            <a:extLst>
              <a:ext uri="{FF2B5EF4-FFF2-40B4-BE49-F238E27FC236}">
                <a16:creationId xmlns:a16="http://schemas.microsoft.com/office/drawing/2014/main" id="{4A0261A2-81B0-4E09-A1EA-B8CE8203F7F6}"/>
              </a:ext>
            </a:extLst>
          </p:cNvPr>
          <p:cNvSpPr/>
          <p:nvPr/>
        </p:nvSpPr>
        <p:spPr>
          <a:xfrm>
            <a:off x="5721564" y="4003600"/>
            <a:ext cx="6017244" cy="3783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a:t>Profeta que ayudó a Jeremías.</a:t>
            </a:r>
          </a:p>
        </p:txBody>
      </p:sp>
      <p:sp>
        <p:nvSpPr>
          <p:cNvPr id="33" name="Rectángulo 32">
            <a:extLst>
              <a:ext uri="{FF2B5EF4-FFF2-40B4-BE49-F238E27FC236}">
                <a16:creationId xmlns:a16="http://schemas.microsoft.com/office/drawing/2014/main" id="{4DDFD216-7F0E-4734-A289-25A4E1CFF85A}"/>
              </a:ext>
            </a:extLst>
          </p:cNvPr>
          <p:cNvSpPr/>
          <p:nvPr/>
        </p:nvSpPr>
        <p:spPr>
          <a:xfrm>
            <a:off x="4392698" y="4568058"/>
            <a:ext cx="2009655" cy="3783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err="1"/>
              <a:t>Idida</a:t>
            </a:r>
            <a:endParaRPr lang="es-CL" dirty="0"/>
          </a:p>
        </p:txBody>
      </p:sp>
      <p:sp>
        <p:nvSpPr>
          <p:cNvPr id="34" name="Rectángulo 33">
            <a:extLst>
              <a:ext uri="{FF2B5EF4-FFF2-40B4-BE49-F238E27FC236}">
                <a16:creationId xmlns:a16="http://schemas.microsoft.com/office/drawing/2014/main" id="{B88FB8E5-4C3E-4CB2-8F77-364851E23001}"/>
              </a:ext>
            </a:extLst>
          </p:cNvPr>
          <p:cNvSpPr/>
          <p:nvPr/>
        </p:nvSpPr>
        <p:spPr>
          <a:xfrm>
            <a:off x="4873558" y="5064548"/>
            <a:ext cx="2436692" cy="3783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dirty="0" err="1"/>
              <a:t>Hamutal</a:t>
            </a:r>
            <a:endParaRPr lang="es-CL" dirty="0"/>
          </a:p>
        </p:txBody>
      </p:sp>
      <p:sp>
        <p:nvSpPr>
          <p:cNvPr id="35" name="Rectángulo 34">
            <a:extLst>
              <a:ext uri="{FF2B5EF4-FFF2-40B4-BE49-F238E27FC236}">
                <a16:creationId xmlns:a16="http://schemas.microsoft.com/office/drawing/2014/main" id="{DBCC9AEF-D4B1-468D-AD76-78E77B6487B8}"/>
              </a:ext>
            </a:extLst>
          </p:cNvPr>
          <p:cNvSpPr/>
          <p:nvPr/>
        </p:nvSpPr>
        <p:spPr>
          <a:xfrm>
            <a:off x="6153922" y="5668123"/>
            <a:ext cx="4114801" cy="2791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a:t>Anathot, Benjamín</a:t>
            </a:r>
            <a:endParaRPr lang="es-CL" dirty="0"/>
          </a:p>
        </p:txBody>
      </p:sp>
      <p:pic>
        <p:nvPicPr>
          <p:cNvPr id="37" name="Imagen 36" descr="Logotipo, Icono&#10;&#10;Descripción generada automáticamente">
            <a:extLst>
              <a:ext uri="{FF2B5EF4-FFF2-40B4-BE49-F238E27FC236}">
                <a16:creationId xmlns:a16="http://schemas.microsoft.com/office/drawing/2014/main" id="{E6DDF540-4BA2-4B3E-81A2-8D9F7D6804BB}"/>
              </a:ext>
            </a:extLst>
          </p:cNvPr>
          <p:cNvPicPr>
            <a:picLocks noChangeAspect="1"/>
          </p:cNvPicPr>
          <p:nvPr/>
        </p:nvPicPr>
        <p:blipFill>
          <a:blip r:embed="rId3"/>
          <a:stretch>
            <a:fillRect/>
          </a:stretch>
        </p:blipFill>
        <p:spPr>
          <a:xfrm>
            <a:off x="11302164" y="-5102"/>
            <a:ext cx="873288" cy="782665"/>
          </a:xfrm>
          <a:prstGeom prst="rect">
            <a:avLst/>
          </a:prstGeom>
        </p:spPr>
      </p:pic>
      <p:sp>
        <p:nvSpPr>
          <p:cNvPr id="19" name="Rectángulo 18">
            <a:extLst>
              <a:ext uri="{FF2B5EF4-FFF2-40B4-BE49-F238E27FC236}">
                <a16:creationId xmlns:a16="http://schemas.microsoft.com/office/drawing/2014/main" id="{FD425862-91FE-468F-A704-342072F63808}"/>
              </a:ext>
            </a:extLst>
          </p:cNvPr>
          <p:cNvSpPr/>
          <p:nvPr/>
        </p:nvSpPr>
        <p:spPr>
          <a:xfrm>
            <a:off x="9144000" y="6038039"/>
            <a:ext cx="2915157" cy="7524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s-CL" dirty="0">
                <a:solidFill>
                  <a:prstClr val="white"/>
                </a:solidFill>
              </a:rPr>
              <a:t>Soy niño y no se hablar</a:t>
            </a:r>
          </a:p>
        </p:txBody>
      </p:sp>
    </p:spTree>
    <p:extLst>
      <p:ext uri="{BB962C8B-B14F-4D97-AF65-F5344CB8AC3E}">
        <p14:creationId xmlns:p14="http://schemas.microsoft.com/office/powerpoint/2010/main" val="179346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fltVal val="0"/>
                                          </p:val>
                                        </p:tav>
                                        <p:tav tm="100000">
                                          <p:val>
                                            <p:strVal val="#ppt_w"/>
                                          </p:val>
                                        </p:tav>
                                      </p:tavLst>
                                    </p:anim>
                                    <p:anim calcmode="lin" valueType="num">
                                      <p:cBhvr>
                                        <p:cTn id="15" dur="1000" fill="hold"/>
                                        <p:tgtEl>
                                          <p:spTgt spid="25"/>
                                        </p:tgtEl>
                                        <p:attrNameLst>
                                          <p:attrName>ppt_h</p:attrName>
                                        </p:attrNameLst>
                                      </p:cBhvr>
                                      <p:tavLst>
                                        <p:tav tm="0">
                                          <p:val>
                                            <p:fltVal val="0"/>
                                          </p:val>
                                        </p:tav>
                                        <p:tav tm="100000">
                                          <p:val>
                                            <p:strVal val="#ppt_h"/>
                                          </p:val>
                                        </p:tav>
                                      </p:tavLst>
                                    </p:anim>
                                    <p:anim calcmode="lin" valueType="num">
                                      <p:cBhvr>
                                        <p:cTn id="16" dur="1000" fill="hold"/>
                                        <p:tgtEl>
                                          <p:spTgt spid="25"/>
                                        </p:tgtEl>
                                        <p:attrNameLst>
                                          <p:attrName>style.rotation</p:attrName>
                                        </p:attrNameLst>
                                      </p:cBhvr>
                                      <p:tavLst>
                                        <p:tav tm="0">
                                          <p:val>
                                            <p:fltVal val="90"/>
                                          </p:val>
                                        </p:tav>
                                        <p:tav tm="100000">
                                          <p:val>
                                            <p:fltVal val="0"/>
                                          </p:val>
                                        </p:tav>
                                      </p:tavLst>
                                    </p:anim>
                                    <p:animEffect transition="in" filter="fad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wipe(down)">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500"/>
                                        <p:tgtEl>
                                          <p:spTgt spid="1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barn(inVertical)">
                                      <p:cBhvr>
                                        <p:cTn id="46" dur="500"/>
                                        <p:tgtEl>
                                          <p:spTgt spid="18">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xEl>
                                              <p:pRg st="4" end="4"/>
                                            </p:txEl>
                                          </p:spTgt>
                                        </p:tgtEl>
                                        <p:attrNameLst>
                                          <p:attrName>style.visibility</p:attrName>
                                        </p:attrNameLst>
                                      </p:cBhvr>
                                      <p:to>
                                        <p:strVal val="visible"/>
                                      </p:to>
                                    </p:set>
                                    <p:animEffect transition="in" filter="fade">
                                      <p:cBhvr>
                                        <p:cTn id="57" dur="500"/>
                                        <p:tgtEl>
                                          <p:spTgt spid="18">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xEl>
                                              <p:pRg st="5" end="5"/>
                                            </p:txEl>
                                          </p:spTgt>
                                        </p:tgtEl>
                                        <p:attrNameLst>
                                          <p:attrName>style.visibility</p:attrName>
                                        </p:attrNameLst>
                                      </p:cBhvr>
                                      <p:to>
                                        <p:strVal val="visible"/>
                                      </p:to>
                                    </p:set>
                                    <p:animEffect transition="in" filter="barn(inVertical)">
                                      <p:cBhvr>
                                        <p:cTn id="69" dur="500"/>
                                        <p:tgtEl>
                                          <p:spTgt spid="18">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18">
                                            <p:txEl>
                                              <p:pRg st="6" end="6"/>
                                            </p:txEl>
                                          </p:spTgt>
                                        </p:tgtEl>
                                        <p:attrNameLst>
                                          <p:attrName>style.visibility</p:attrName>
                                        </p:attrNameLst>
                                      </p:cBhvr>
                                      <p:to>
                                        <p:strVal val="visible"/>
                                      </p:to>
                                    </p:set>
                                    <p:animEffect transition="in" filter="circle(in)">
                                      <p:cBhvr>
                                        <p:cTn id="79" dur="2000"/>
                                        <p:tgtEl>
                                          <p:spTgt spid="18">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randombar(horizontal)">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18">
                                            <p:txEl>
                                              <p:pRg st="7" end="7"/>
                                            </p:txEl>
                                          </p:spTgt>
                                        </p:tgtEl>
                                        <p:attrNameLst>
                                          <p:attrName>style.visibility</p:attrName>
                                        </p:attrNameLst>
                                      </p:cBhvr>
                                      <p:to>
                                        <p:strVal val="visible"/>
                                      </p:to>
                                    </p:set>
                                    <p:anim calcmode="lin" valueType="num">
                                      <p:cBhvr>
                                        <p:cTn id="89" dur="1000" fill="hold"/>
                                        <p:tgtEl>
                                          <p:spTgt spid="18">
                                            <p:txEl>
                                              <p:pRg st="7" end="7"/>
                                            </p:txEl>
                                          </p:spTgt>
                                        </p:tgtEl>
                                        <p:attrNameLst>
                                          <p:attrName>ppt_w</p:attrName>
                                        </p:attrNameLst>
                                      </p:cBhvr>
                                      <p:tavLst>
                                        <p:tav tm="0">
                                          <p:val>
                                            <p:fltVal val="0"/>
                                          </p:val>
                                        </p:tav>
                                        <p:tav tm="100000">
                                          <p:val>
                                            <p:strVal val="#ppt_w"/>
                                          </p:val>
                                        </p:tav>
                                      </p:tavLst>
                                    </p:anim>
                                    <p:anim calcmode="lin" valueType="num">
                                      <p:cBhvr>
                                        <p:cTn id="90" dur="1000" fill="hold"/>
                                        <p:tgtEl>
                                          <p:spTgt spid="18">
                                            <p:txEl>
                                              <p:pRg st="7" end="7"/>
                                            </p:txEl>
                                          </p:spTgt>
                                        </p:tgtEl>
                                        <p:attrNameLst>
                                          <p:attrName>ppt_h</p:attrName>
                                        </p:attrNameLst>
                                      </p:cBhvr>
                                      <p:tavLst>
                                        <p:tav tm="0">
                                          <p:val>
                                            <p:fltVal val="0"/>
                                          </p:val>
                                        </p:tav>
                                        <p:tav tm="100000">
                                          <p:val>
                                            <p:strVal val="#ppt_h"/>
                                          </p:val>
                                        </p:tav>
                                      </p:tavLst>
                                    </p:anim>
                                    <p:anim calcmode="lin" valueType="num">
                                      <p:cBhvr>
                                        <p:cTn id="91" dur="1000" fill="hold"/>
                                        <p:tgtEl>
                                          <p:spTgt spid="18">
                                            <p:txEl>
                                              <p:pRg st="7" end="7"/>
                                            </p:txEl>
                                          </p:spTgt>
                                        </p:tgtEl>
                                        <p:attrNameLst>
                                          <p:attrName>style.rotation</p:attrName>
                                        </p:attrNameLst>
                                      </p:cBhvr>
                                      <p:tavLst>
                                        <p:tav tm="0">
                                          <p:val>
                                            <p:fltVal val="90"/>
                                          </p:val>
                                        </p:tav>
                                        <p:tav tm="100000">
                                          <p:val>
                                            <p:fltVal val="0"/>
                                          </p:val>
                                        </p:tav>
                                      </p:tavLst>
                                    </p:anim>
                                    <p:animEffect transition="in" filter="fade">
                                      <p:cBhvr>
                                        <p:cTn id="92" dur="1000"/>
                                        <p:tgtEl>
                                          <p:spTgt spid="18">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18">
                                            <p:txEl>
                                              <p:pRg st="8" end="8"/>
                                            </p:txEl>
                                          </p:spTgt>
                                        </p:tgtEl>
                                        <p:attrNameLst>
                                          <p:attrName>style.visibility</p:attrName>
                                        </p:attrNameLst>
                                      </p:cBhvr>
                                      <p:to>
                                        <p:strVal val="visible"/>
                                      </p:to>
                                    </p:set>
                                    <p:animEffect transition="in" filter="wipe(down)">
                                      <p:cBhvr>
                                        <p:cTn id="104" dur="500"/>
                                        <p:tgtEl>
                                          <p:spTgt spid="18">
                                            <p:txEl>
                                              <p:pRg st="8" end="8"/>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1000"/>
                                        <p:tgtEl>
                                          <p:spTgt spid="33"/>
                                        </p:tgtEl>
                                      </p:cBhvr>
                                    </p:animEffect>
                                    <p:anim calcmode="lin" valueType="num">
                                      <p:cBhvr>
                                        <p:cTn id="110" dur="1000" fill="hold"/>
                                        <p:tgtEl>
                                          <p:spTgt spid="33"/>
                                        </p:tgtEl>
                                        <p:attrNameLst>
                                          <p:attrName>ppt_x</p:attrName>
                                        </p:attrNameLst>
                                      </p:cBhvr>
                                      <p:tavLst>
                                        <p:tav tm="0">
                                          <p:val>
                                            <p:strVal val="#ppt_x"/>
                                          </p:val>
                                        </p:tav>
                                        <p:tav tm="100000">
                                          <p:val>
                                            <p:strVal val="#ppt_x"/>
                                          </p:val>
                                        </p:tav>
                                      </p:tavLst>
                                    </p:anim>
                                    <p:anim calcmode="lin" valueType="num">
                                      <p:cBhvr>
                                        <p:cTn id="11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8">
                                            <p:txEl>
                                              <p:pRg st="9" end="9"/>
                                            </p:txEl>
                                          </p:spTgt>
                                        </p:tgtEl>
                                        <p:attrNameLst>
                                          <p:attrName>style.visibility</p:attrName>
                                        </p:attrNameLst>
                                      </p:cBhvr>
                                      <p:to>
                                        <p:strVal val="visible"/>
                                      </p:to>
                                    </p:set>
                                    <p:anim calcmode="lin" valueType="num">
                                      <p:cBhvr additive="base">
                                        <p:cTn id="116" dur="500" fill="hold"/>
                                        <p:tgtEl>
                                          <p:spTgt spid="18">
                                            <p:txEl>
                                              <p:pRg st="9" end="9"/>
                                            </p:txEl>
                                          </p:spTgt>
                                        </p:tgtEl>
                                        <p:attrNameLst>
                                          <p:attrName>ppt_x</p:attrName>
                                        </p:attrNameLst>
                                      </p:cBhvr>
                                      <p:tavLst>
                                        <p:tav tm="0">
                                          <p:val>
                                            <p:strVal val="#ppt_x"/>
                                          </p:val>
                                        </p:tav>
                                        <p:tav tm="100000">
                                          <p:val>
                                            <p:strVal val="#ppt_x"/>
                                          </p:val>
                                        </p:tav>
                                      </p:tavLst>
                                    </p:anim>
                                    <p:anim calcmode="lin" valueType="num">
                                      <p:cBhvr additive="base">
                                        <p:cTn id="117" dur="500" fill="hold"/>
                                        <p:tgtEl>
                                          <p:spTgt spid="1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500"/>
                                        <p:tgtEl>
                                          <p:spTgt spid="34"/>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nodeType="clickEffect">
                                  <p:stCondLst>
                                    <p:cond delay="0"/>
                                  </p:stCondLst>
                                  <p:childTnLst>
                                    <p:set>
                                      <p:cBhvr>
                                        <p:cTn id="126" dur="1" fill="hold">
                                          <p:stCondLst>
                                            <p:cond delay="0"/>
                                          </p:stCondLst>
                                        </p:cTn>
                                        <p:tgtEl>
                                          <p:spTgt spid="18">
                                            <p:txEl>
                                              <p:pRg st="10" end="10"/>
                                            </p:txEl>
                                          </p:spTgt>
                                        </p:tgtEl>
                                        <p:attrNameLst>
                                          <p:attrName>style.visibility</p:attrName>
                                        </p:attrNameLst>
                                      </p:cBhvr>
                                      <p:to>
                                        <p:strVal val="visible"/>
                                      </p:to>
                                    </p:set>
                                    <p:anim calcmode="lin" valueType="num">
                                      <p:cBhvr>
                                        <p:cTn id="127" dur="500" fill="hold"/>
                                        <p:tgtEl>
                                          <p:spTgt spid="18">
                                            <p:txEl>
                                              <p:pRg st="10" end="10"/>
                                            </p:txEl>
                                          </p:spTgt>
                                        </p:tgtEl>
                                        <p:attrNameLst>
                                          <p:attrName>ppt_w</p:attrName>
                                        </p:attrNameLst>
                                      </p:cBhvr>
                                      <p:tavLst>
                                        <p:tav tm="0">
                                          <p:val>
                                            <p:fltVal val="0"/>
                                          </p:val>
                                        </p:tav>
                                        <p:tav tm="100000">
                                          <p:val>
                                            <p:strVal val="#ppt_w"/>
                                          </p:val>
                                        </p:tav>
                                      </p:tavLst>
                                    </p:anim>
                                    <p:anim calcmode="lin" valueType="num">
                                      <p:cBhvr>
                                        <p:cTn id="128" dur="500" fill="hold"/>
                                        <p:tgtEl>
                                          <p:spTgt spid="18">
                                            <p:txEl>
                                              <p:pRg st="10" end="10"/>
                                            </p:txEl>
                                          </p:spTgt>
                                        </p:tgtEl>
                                        <p:attrNameLst>
                                          <p:attrName>ppt_h</p:attrName>
                                        </p:attrNameLst>
                                      </p:cBhvr>
                                      <p:tavLst>
                                        <p:tav tm="0">
                                          <p:val>
                                            <p:fltVal val="0"/>
                                          </p:val>
                                        </p:tav>
                                        <p:tav tm="100000">
                                          <p:val>
                                            <p:strVal val="#ppt_h"/>
                                          </p:val>
                                        </p:tav>
                                      </p:tavLst>
                                    </p:anim>
                                    <p:animEffect transition="in" filter="fade">
                                      <p:cBhvr>
                                        <p:cTn id="129" dur="500"/>
                                        <p:tgtEl>
                                          <p:spTgt spid="18">
                                            <p:txEl>
                                              <p:pRg st="10" end="1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fade">
                                      <p:cBhvr>
                                        <p:cTn id="134" dur="500"/>
                                        <p:tgtEl>
                                          <p:spTgt spid="35"/>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18">
                                            <p:txEl>
                                              <p:pRg st="11" end="11"/>
                                            </p:txEl>
                                          </p:spTgt>
                                        </p:tgtEl>
                                        <p:attrNameLst>
                                          <p:attrName>style.visibility</p:attrName>
                                        </p:attrNameLst>
                                      </p:cBhvr>
                                      <p:to>
                                        <p:strVal val="visible"/>
                                      </p:to>
                                    </p:set>
                                    <p:animEffect transition="in" filter="randombar(horizontal)">
                                      <p:cBhvr>
                                        <p:cTn id="139" dur="500"/>
                                        <p:tgtEl>
                                          <p:spTgt spid="18">
                                            <p:txEl>
                                              <p:pRg st="11" end="11"/>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E512935-9C6C-409B-94B3-F9659BA2805E}"/>
              </a:ext>
            </a:extLst>
          </p:cNvPr>
          <p:cNvPicPr>
            <a:picLocks noChangeAspect="1"/>
          </p:cNvPicPr>
          <p:nvPr/>
        </p:nvPicPr>
        <p:blipFill>
          <a:blip r:embed="rId3"/>
          <a:stretch>
            <a:fillRect/>
          </a:stretch>
        </p:blipFill>
        <p:spPr>
          <a:xfrm>
            <a:off x="0" y="-1"/>
            <a:ext cx="12180897" cy="6858001"/>
          </a:xfrm>
          <a:prstGeom prst="rect">
            <a:avLst/>
          </a:prstGeom>
          <a:ln>
            <a:noFill/>
          </a:ln>
          <a:effectLst>
            <a:softEdge rad="112500"/>
          </a:effectLst>
        </p:spPr>
      </p:pic>
      <p:sp>
        <p:nvSpPr>
          <p:cNvPr id="10" name="Marcador de texto 9">
            <a:extLst>
              <a:ext uri="{FF2B5EF4-FFF2-40B4-BE49-F238E27FC236}">
                <a16:creationId xmlns:a16="http://schemas.microsoft.com/office/drawing/2014/main" id="{16353495-2D25-4142-9F57-0928FD289CDF}"/>
              </a:ext>
            </a:extLst>
          </p:cNvPr>
          <p:cNvSpPr>
            <a:spLocks noGrp="1"/>
          </p:cNvSpPr>
          <p:nvPr>
            <p:ph type="body" idx="1"/>
          </p:nvPr>
        </p:nvSpPr>
        <p:spPr>
          <a:xfrm>
            <a:off x="-16979" y="5131723"/>
            <a:ext cx="12208979" cy="5852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s-CL" sz="3200" b="1" i="1" dirty="0"/>
              <a:t>JEREMIAS 52:12-14</a:t>
            </a:r>
          </a:p>
        </p:txBody>
      </p:sp>
      <p:sp>
        <p:nvSpPr>
          <p:cNvPr id="5" name="Marcador de fecha 4">
            <a:extLst>
              <a:ext uri="{FF2B5EF4-FFF2-40B4-BE49-F238E27FC236}">
                <a16:creationId xmlns:a16="http://schemas.microsoft.com/office/drawing/2014/main" id="{8B44126E-06F5-4ACE-BBFB-5580850EE6AA}"/>
              </a:ext>
            </a:extLst>
          </p:cNvPr>
          <p:cNvSpPr>
            <a:spLocks noGrp="1"/>
          </p:cNvSpPr>
          <p:nvPr>
            <p:ph type="dt" sz="half" idx="10"/>
          </p:nvPr>
        </p:nvSpPr>
        <p:spPr/>
        <p:txBody>
          <a:bodyPr/>
          <a:lstStyle/>
          <a:p>
            <a:pPr rtl="0"/>
            <a:r>
              <a:rPr lang="es-ES" noProof="0" dirty="0"/>
              <a:t>2025</a:t>
            </a:r>
          </a:p>
        </p:txBody>
      </p:sp>
      <p:sp>
        <p:nvSpPr>
          <p:cNvPr id="7" name="Marcador de número de diapositiva 6">
            <a:extLst>
              <a:ext uri="{FF2B5EF4-FFF2-40B4-BE49-F238E27FC236}">
                <a16:creationId xmlns:a16="http://schemas.microsoft.com/office/drawing/2014/main" id="{020C7BBF-21EF-4669-AA3F-2C848A4583EE}"/>
              </a:ext>
            </a:extLst>
          </p:cNvPr>
          <p:cNvSpPr>
            <a:spLocks noGrp="1"/>
          </p:cNvSpPr>
          <p:nvPr>
            <p:ph type="sldNum" sz="quarter" idx="12"/>
          </p:nvPr>
        </p:nvSpPr>
        <p:spPr/>
        <p:txBody>
          <a:bodyPr/>
          <a:lstStyle/>
          <a:p>
            <a:pPr rtl="0"/>
            <a:fld id="{B5CEABB6-07DC-46E8-9B57-56EC44A396E5}" type="slidenum">
              <a:rPr lang="es-ES" noProof="0" smtClean="0"/>
              <a:t>20</a:t>
            </a:fld>
            <a:endParaRPr lang="es-ES" noProof="0"/>
          </a:p>
        </p:txBody>
      </p:sp>
      <p:pic>
        <p:nvPicPr>
          <p:cNvPr id="9" name="Imagen 8" descr="Logotipo, Icono&#10;&#10;Descripción generada automáticamente">
            <a:extLst>
              <a:ext uri="{FF2B5EF4-FFF2-40B4-BE49-F238E27FC236}">
                <a16:creationId xmlns:a16="http://schemas.microsoft.com/office/drawing/2014/main" id="{7B1E76E4-6AF3-4C1D-B063-098BFF3381B3}"/>
              </a:ext>
            </a:extLst>
          </p:cNvPr>
          <p:cNvPicPr>
            <a:picLocks noChangeAspect="1"/>
          </p:cNvPicPr>
          <p:nvPr/>
        </p:nvPicPr>
        <p:blipFill>
          <a:blip r:embed="rId4"/>
          <a:stretch>
            <a:fillRect/>
          </a:stretch>
        </p:blipFill>
        <p:spPr>
          <a:xfrm>
            <a:off x="11263808" y="0"/>
            <a:ext cx="949999" cy="851416"/>
          </a:xfrm>
          <a:prstGeom prst="rect">
            <a:avLst/>
          </a:prstGeom>
        </p:spPr>
      </p:pic>
    </p:spTree>
    <p:extLst>
      <p:ext uri="{BB962C8B-B14F-4D97-AF65-F5344CB8AC3E}">
        <p14:creationId xmlns:p14="http://schemas.microsoft.com/office/powerpoint/2010/main" val="3817228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BADF99-03D0-48D6-A60F-E4C6D96163C2}"/>
              </a:ext>
            </a:extLst>
          </p:cNvPr>
          <p:cNvSpPr>
            <a:spLocks noGrp="1"/>
          </p:cNvSpPr>
          <p:nvPr>
            <p:ph type="title"/>
          </p:nvPr>
        </p:nvSpPr>
        <p:spPr>
          <a:xfrm>
            <a:off x="0" y="0"/>
            <a:ext cx="5183188" cy="1850065"/>
          </a:xfrm>
        </p:spPr>
        <p:txBody>
          <a:bodyPr>
            <a:normAutofit fontScale="90000"/>
          </a:bodyPr>
          <a:lstStyle/>
          <a:p>
            <a:r>
              <a:rPr lang="es-MX" b="1" i="0" dirty="0">
                <a:solidFill>
                  <a:srgbClr val="003A66"/>
                </a:solidFill>
                <a:effectLst/>
                <a:latin typeface="montserrat" panose="00000500000000000000" pitchFamily="2" charset="0"/>
              </a:rPr>
              <a:t>3) El destino de </a:t>
            </a:r>
            <a:r>
              <a:rPr lang="es-MX" b="1" i="0" dirty="0" err="1">
                <a:solidFill>
                  <a:srgbClr val="003A66"/>
                </a:solidFill>
                <a:effectLst/>
                <a:latin typeface="montserrat" panose="00000500000000000000" pitchFamily="2" charset="0"/>
              </a:rPr>
              <a:t>Sedequías</a:t>
            </a:r>
            <a:r>
              <a:rPr lang="es-MX" b="1" i="0" dirty="0">
                <a:solidFill>
                  <a:srgbClr val="003A66"/>
                </a:solidFill>
                <a:effectLst/>
                <a:latin typeface="montserrat" panose="00000500000000000000" pitchFamily="2" charset="0"/>
              </a:rPr>
              <a:t>, Jerusalén y el pueblo de Judá.</a:t>
            </a:r>
            <a:br>
              <a:rPr lang="es-MX" b="1" i="0" dirty="0">
                <a:solidFill>
                  <a:srgbClr val="003A66"/>
                </a:solidFill>
                <a:effectLst/>
                <a:latin typeface="montserrat" panose="00000500000000000000" pitchFamily="2" charset="0"/>
              </a:rPr>
            </a:br>
            <a:endParaRPr lang="es-CL" dirty="0"/>
          </a:p>
        </p:txBody>
      </p:sp>
      <p:sp>
        <p:nvSpPr>
          <p:cNvPr id="3" name="Marcador de contenido 2">
            <a:extLst>
              <a:ext uri="{FF2B5EF4-FFF2-40B4-BE49-F238E27FC236}">
                <a16:creationId xmlns:a16="http://schemas.microsoft.com/office/drawing/2014/main" id="{D14C1A63-9817-4A31-AE1B-6F624ED07EE9}"/>
              </a:ext>
            </a:extLst>
          </p:cNvPr>
          <p:cNvSpPr>
            <a:spLocks noGrp="1"/>
          </p:cNvSpPr>
          <p:nvPr>
            <p:ph idx="1"/>
          </p:nvPr>
        </p:nvSpPr>
        <p:spPr>
          <a:xfrm>
            <a:off x="5183188" y="0"/>
            <a:ext cx="7008812" cy="68580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r>
              <a:rPr lang="es-MX" dirty="0"/>
              <a:t>Dios dijo que el desastre vendría del norte </a:t>
            </a:r>
            <a:r>
              <a:rPr lang="es-MX" i="1" dirty="0">
                <a:solidFill>
                  <a:srgbClr val="0070C0"/>
                </a:solidFill>
              </a:rPr>
              <a:t>(Jeremías 1;14, 4:6, 6:22, 13:20).</a:t>
            </a:r>
          </a:p>
          <a:p>
            <a:r>
              <a:rPr lang="es-MX" dirty="0"/>
              <a:t>Dios dijo que una nación extraña y extranjera atacaría </a:t>
            </a:r>
            <a:r>
              <a:rPr lang="es-MX" i="1" dirty="0">
                <a:solidFill>
                  <a:srgbClr val="0070C0"/>
                </a:solidFill>
              </a:rPr>
              <a:t>(Jeremías 5:15).</a:t>
            </a:r>
          </a:p>
          <a:p>
            <a:r>
              <a:rPr lang="es-MX" dirty="0"/>
              <a:t>Dios dijo que Jerusalén sería rodeada y sitiada </a:t>
            </a:r>
            <a:r>
              <a:rPr lang="es-MX" i="1" dirty="0">
                <a:solidFill>
                  <a:srgbClr val="0070C0"/>
                </a:solidFill>
              </a:rPr>
              <a:t>(Jeremías 4:17, 6:3, 6:6).</a:t>
            </a:r>
          </a:p>
          <a:p>
            <a:r>
              <a:rPr lang="es-MX" dirty="0"/>
              <a:t>Dios dijo que habría hambre en la </a:t>
            </a:r>
            <a:r>
              <a:rPr lang="es-MX" i="1" dirty="0">
                <a:solidFill>
                  <a:srgbClr val="0070C0"/>
                </a:solidFill>
              </a:rPr>
              <a:t>tierra (Jeremías 14:1-6, 14:16-18, 18:21).</a:t>
            </a:r>
          </a:p>
          <a:p>
            <a:r>
              <a:rPr lang="es-MX" dirty="0"/>
              <a:t>Dios dijo que toda la tierra sería devastada </a:t>
            </a:r>
            <a:r>
              <a:rPr lang="es-MX" i="1" dirty="0">
                <a:solidFill>
                  <a:srgbClr val="0070C0"/>
                </a:solidFill>
              </a:rPr>
              <a:t>(Jeremías 25:11).</a:t>
            </a:r>
          </a:p>
          <a:p>
            <a:r>
              <a:rPr lang="es-MX" dirty="0"/>
              <a:t>Dios dijo que las naciones y los reinos serían derribados </a:t>
            </a:r>
            <a:r>
              <a:rPr lang="es-MX" i="1" dirty="0">
                <a:solidFill>
                  <a:srgbClr val="0070C0"/>
                </a:solidFill>
              </a:rPr>
              <a:t>(Jeremías 1:10).</a:t>
            </a:r>
          </a:p>
          <a:p>
            <a:r>
              <a:rPr lang="es-MX" dirty="0"/>
              <a:t>Dios dijo que la muerte entraría en la ciudad </a:t>
            </a:r>
            <a:r>
              <a:rPr lang="es-MX" i="1" dirty="0">
                <a:solidFill>
                  <a:srgbClr val="0070C0"/>
                </a:solidFill>
              </a:rPr>
              <a:t>(Jeremías 9:21, 15:7-9, 18:21).</a:t>
            </a:r>
          </a:p>
          <a:p>
            <a:r>
              <a:rPr lang="es-MX" dirty="0"/>
              <a:t>Dios dijo que los reyes enemigos se sentarían a las puertas de Jerusalén </a:t>
            </a:r>
            <a:r>
              <a:rPr lang="es-MX" i="1" dirty="0">
                <a:solidFill>
                  <a:srgbClr val="0070C0"/>
                </a:solidFill>
              </a:rPr>
              <a:t>(Jeremías 1:15).</a:t>
            </a:r>
          </a:p>
          <a:p>
            <a:r>
              <a:rPr lang="es-MX" dirty="0"/>
              <a:t>Dios dijo que la ciudad sería incendiada </a:t>
            </a:r>
            <a:r>
              <a:rPr lang="es-MX" i="1" dirty="0">
                <a:solidFill>
                  <a:srgbClr val="0070C0"/>
                </a:solidFill>
              </a:rPr>
              <a:t>(Jeremías 21:10, 21:14, 32:29, 34:2, 34:22, 37:8, 38:18, 38:23).</a:t>
            </a:r>
          </a:p>
          <a:p>
            <a:r>
              <a:rPr lang="es-MX" dirty="0"/>
              <a:t>Dios dijo que el pueblo sería llevado al exilio </a:t>
            </a:r>
            <a:r>
              <a:rPr lang="es-MX" i="1" dirty="0">
                <a:solidFill>
                  <a:srgbClr val="0070C0"/>
                </a:solidFill>
              </a:rPr>
              <a:t>(Jeremías 10:17-18, 13:17-19, 15:14, 17:4).</a:t>
            </a:r>
          </a:p>
        </p:txBody>
      </p:sp>
      <p:sp>
        <p:nvSpPr>
          <p:cNvPr id="7" name="Marcador de número de diapositiva 6">
            <a:extLst>
              <a:ext uri="{FF2B5EF4-FFF2-40B4-BE49-F238E27FC236}">
                <a16:creationId xmlns:a16="http://schemas.microsoft.com/office/drawing/2014/main" id="{473EDFC3-2C3C-4031-9E85-F1F03875B1F0}"/>
              </a:ext>
            </a:extLst>
          </p:cNvPr>
          <p:cNvSpPr>
            <a:spLocks noGrp="1"/>
          </p:cNvSpPr>
          <p:nvPr>
            <p:ph type="sldNum" sz="quarter" idx="12"/>
          </p:nvPr>
        </p:nvSpPr>
        <p:spPr>
          <a:xfrm>
            <a:off x="9195391" y="6388248"/>
            <a:ext cx="2743200" cy="365125"/>
          </a:xfrm>
        </p:spPr>
        <p:txBody>
          <a:bodyPr/>
          <a:lstStyle/>
          <a:p>
            <a:pPr rtl="0"/>
            <a:fld id="{B9713C8C-8E70-45D5-AE59-23E60168254E}" type="slidenum">
              <a:rPr lang="es-ES" b="1" noProof="0" smtClean="0">
                <a:solidFill>
                  <a:schemeClr val="tx1"/>
                </a:solidFill>
              </a:rPr>
              <a:t>21</a:t>
            </a:fld>
            <a:endParaRPr lang="es-ES" b="1" noProof="0" dirty="0">
              <a:solidFill>
                <a:schemeClr val="tx1"/>
              </a:solidFill>
            </a:endParaRPr>
          </a:p>
        </p:txBody>
      </p:sp>
      <p:pic>
        <p:nvPicPr>
          <p:cNvPr id="24578" name="Picture 2" descr="Caída de Jerusalén (Jer. 39) – Explorando la fe">
            <a:extLst>
              <a:ext uri="{FF2B5EF4-FFF2-40B4-BE49-F238E27FC236}">
                <a16:creationId xmlns:a16="http://schemas.microsoft.com/office/drawing/2014/main" id="{8AEB6B79-9B0D-42DC-87DD-09C5C3999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51898"/>
            <a:ext cx="5183188" cy="540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81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60D6B-6F7A-4C2E-B176-8AE849AA3554}"/>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EBECD74B-51CC-4674-811C-B422268FD63C}"/>
              </a:ext>
            </a:extLst>
          </p:cNvPr>
          <p:cNvSpPr>
            <a:spLocks noGrp="1"/>
          </p:cNvSpPr>
          <p:nvPr>
            <p:ph type="pic" sz="quarter" idx="13"/>
          </p:nvPr>
        </p:nvSpPr>
        <p:spPr/>
      </p:sp>
      <p:sp>
        <p:nvSpPr>
          <p:cNvPr id="4" name="Marcador de posición de imagen 3">
            <a:extLst>
              <a:ext uri="{FF2B5EF4-FFF2-40B4-BE49-F238E27FC236}">
                <a16:creationId xmlns:a16="http://schemas.microsoft.com/office/drawing/2014/main" id="{3591F5FC-E2ED-483D-8BC3-C03986A84D74}"/>
              </a:ext>
            </a:extLst>
          </p:cNvPr>
          <p:cNvSpPr>
            <a:spLocks noGrp="1"/>
          </p:cNvSpPr>
          <p:nvPr>
            <p:ph type="pic" sz="quarter" idx="14"/>
          </p:nvPr>
        </p:nvSpPr>
        <p:spPr/>
      </p:sp>
      <p:sp>
        <p:nvSpPr>
          <p:cNvPr id="5" name="Marcador de posición de imagen 4">
            <a:extLst>
              <a:ext uri="{FF2B5EF4-FFF2-40B4-BE49-F238E27FC236}">
                <a16:creationId xmlns:a16="http://schemas.microsoft.com/office/drawing/2014/main" id="{DA58E2DD-BF8D-4606-9E93-E3F782D3BA57}"/>
              </a:ext>
            </a:extLst>
          </p:cNvPr>
          <p:cNvSpPr>
            <a:spLocks noGrp="1"/>
          </p:cNvSpPr>
          <p:nvPr>
            <p:ph type="pic" sz="quarter" idx="15"/>
          </p:nvPr>
        </p:nvSpPr>
        <p:spPr/>
      </p:sp>
      <p:sp>
        <p:nvSpPr>
          <p:cNvPr id="6" name="Marcador de posición de imagen 5">
            <a:extLst>
              <a:ext uri="{FF2B5EF4-FFF2-40B4-BE49-F238E27FC236}">
                <a16:creationId xmlns:a16="http://schemas.microsoft.com/office/drawing/2014/main" id="{D8D30938-52C5-4CBB-A330-E2AC94D42BC5}"/>
              </a:ext>
            </a:extLst>
          </p:cNvPr>
          <p:cNvSpPr>
            <a:spLocks noGrp="1"/>
          </p:cNvSpPr>
          <p:nvPr>
            <p:ph type="pic" sz="quarter" idx="16"/>
          </p:nvPr>
        </p:nvSpPr>
        <p:spPr/>
      </p:sp>
      <p:sp>
        <p:nvSpPr>
          <p:cNvPr id="7" name="Marcador de contenido 6">
            <a:extLst>
              <a:ext uri="{FF2B5EF4-FFF2-40B4-BE49-F238E27FC236}">
                <a16:creationId xmlns:a16="http://schemas.microsoft.com/office/drawing/2014/main" id="{70A1DA16-BFAA-42CF-9CEF-B0F65BE05F32}"/>
              </a:ext>
            </a:extLst>
          </p:cNvPr>
          <p:cNvSpPr>
            <a:spLocks noGrp="1"/>
          </p:cNvSpPr>
          <p:nvPr>
            <p:ph idx="1"/>
          </p:nvPr>
        </p:nvSpPr>
        <p:spPr/>
        <p:txBody>
          <a:bodyPr/>
          <a:lstStyle/>
          <a:p>
            <a:endParaRPr lang="es-CL"/>
          </a:p>
        </p:txBody>
      </p:sp>
      <p:sp>
        <p:nvSpPr>
          <p:cNvPr id="8" name="Marcador de pie de página 7">
            <a:extLst>
              <a:ext uri="{FF2B5EF4-FFF2-40B4-BE49-F238E27FC236}">
                <a16:creationId xmlns:a16="http://schemas.microsoft.com/office/drawing/2014/main" id="{506C7C35-64B3-4C48-BE37-B5FDAB00B02B}"/>
              </a:ext>
            </a:extLst>
          </p:cNvPr>
          <p:cNvSpPr>
            <a:spLocks noGrp="1"/>
          </p:cNvSpPr>
          <p:nvPr>
            <p:ph type="ftr" sz="quarter" idx="11"/>
          </p:nvPr>
        </p:nvSpPr>
        <p:spPr/>
        <p:txBody>
          <a:bodyPr/>
          <a:lstStyle/>
          <a:p>
            <a:pPr rtl="0"/>
            <a:r>
              <a:rPr lang="es-ES" noProof="0">
                <a:solidFill>
                  <a:prstClr val="black">
                    <a:lumMod val="85000"/>
                    <a:lumOff val="15000"/>
                  </a:prstClr>
                </a:solidFill>
              </a:rPr>
              <a:t>TÍTULO DE LA PRESENTACIÓN</a:t>
            </a:r>
          </a:p>
        </p:txBody>
      </p:sp>
      <p:sp>
        <p:nvSpPr>
          <p:cNvPr id="9" name="Marcador de número de diapositiva 8">
            <a:extLst>
              <a:ext uri="{FF2B5EF4-FFF2-40B4-BE49-F238E27FC236}">
                <a16:creationId xmlns:a16="http://schemas.microsoft.com/office/drawing/2014/main" id="{CCBB1721-9BDF-4040-9D58-07CB67B7DAE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B9BEB33-D6AC-4C86-9A2A-0FA8A87193B2}"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0" name="Marcador de fecha 9">
            <a:extLst>
              <a:ext uri="{FF2B5EF4-FFF2-40B4-BE49-F238E27FC236}">
                <a16:creationId xmlns:a16="http://schemas.microsoft.com/office/drawing/2014/main" id="{827553D3-E78E-4E8B-AB6E-69162C0C2E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pic>
        <p:nvPicPr>
          <p:cNvPr id="12" name="Imagen 11">
            <a:extLst>
              <a:ext uri="{FF2B5EF4-FFF2-40B4-BE49-F238E27FC236}">
                <a16:creationId xmlns:a16="http://schemas.microsoft.com/office/drawing/2014/main" id="{97D4F3EF-AC8A-4B5A-8F09-FFED0D2963E1}"/>
              </a:ext>
            </a:extLst>
          </p:cNvPr>
          <p:cNvPicPr>
            <a:picLocks noChangeAspect="1"/>
          </p:cNvPicPr>
          <p:nvPr/>
        </p:nvPicPr>
        <p:blipFill>
          <a:blip r:embed="rId3"/>
          <a:stretch>
            <a:fillRect/>
          </a:stretch>
        </p:blipFill>
        <p:spPr>
          <a:xfrm>
            <a:off x="-2" y="-2"/>
            <a:ext cx="12192002" cy="6906851"/>
          </a:xfrm>
          <a:prstGeom prst="rect">
            <a:avLst/>
          </a:prstGeom>
        </p:spPr>
      </p:pic>
      <p:pic>
        <p:nvPicPr>
          <p:cNvPr id="14" name="Imagen 13" descr="Logotipo, Icono&#10;&#10;Descripción generada automáticamente">
            <a:extLst>
              <a:ext uri="{FF2B5EF4-FFF2-40B4-BE49-F238E27FC236}">
                <a16:creationId xmlns:a16="http://schemas.microsoft.com/office/drawing/2014/main" id="{D3A9BA20-BFF9-48E3-B05F-CF56DD21DE66}"/>
              </a:ext>
            </a:extLst>
          </p:cNvPr>
          <p:cNvPicPr>
            <a:picLocks noChangeAspect="1"/>
          </p:cNvPicPr>
          <p:nvPr/>
        </p:nvPicPr>
        <p:blipFill>
          <a:blip r:embed="rId4"/>
          <a:stretch>
            <a:fillRect/>
          </a:stretch>
        </p:blipFill>
        <p:spPr>
          <a:xfrm>
            <a:off x="11205974" y="-49480"/>
            <a:ext cx="986026" cy="883705"/>
          </a:xfrm>
          <a:prstGeom prst="rect">
            <a:avLst/>
          </a:prstGeom>
        </p:spPr>
      </p:pic>
    </p:spTree>
    <p:extLst>
      <p:ext uri="{BB962C8B-B14F-4D97-AF65-F5344CB8AC3E}">
        <p14:creationId xmlns:p14="http://schemas.microsoft.com/office/powerpoint/2010/main" val="2430939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La destrucción de Jerusalén | Lecciones de la Biblia para niños">
            <a:extLst>
              <a:ext uri="{FF2B5EF4-FFF2-40B4-BE49-F238E27FC236}">
                <a16:creationId xmlns:a16="http://schemas.microsoft.com/office/drawing/2014/main" id="{C784EF8F-37A9-4255-8B68-27B7EAB52A77}"/>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8144" r="18144"/>
          <a:stretch>
            <a:fillRect/>
          </a:stretch>
        </p:blipFill>
        <p:spPr bwMode="auto">
          <a:xfrm>
            <a:off x="-1" y="0"/>
            <a:ext cx="12208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texto 9">
            <a:extLst>
              <a:ext uri="{FF2B5EF4-FFF2-40B4-BE49-F238E27FC236}">
                <a16:creationId xmlns:a16="http://schemas.microsoft.com/office/drawing/2014/main" id="{16353495-2D25-4142-9F57-0928FD289CDF}"/>
              </a:ext>
            </a:extLst>
          </p:cNvPr>
          <p:cNvSpPr>
            <a:spLocks noGrp="1"/>
          </p:cNvSpPr>
          <p:nvPr>
            <p:ph type="body" idx="1"/>
          </p:nvPr>
        </p:nvSpPr>
        <p:spPr>
          <a:xfrm>
            <a:off x="-16979" y="5131723"/>
            <a:ext cx="12208979" cy="5852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s-CL" sz="3200" b="1" i="1" dirty="0"/>
              <a:t>JEREMIAS 52:15-23</a:t>
            </a:r>
          </a:p>
        </p:txBody>
      </p:sp>
      <p:sp>
        <p:nvSpPr>
          <p:cNvPr id="5" name="Marcador de fecha 4">
            <a:extLst>
              <a:ext uri="{FF2B5EF4-FFF2-40B4-BE49-F238E27FC236}">
                <a16:creationId xmlns:a16="http://schemas.microsoft.com/office/drawing/2014/main" id="{8B44126E-06F5-4ACE-BBFB-5580850EE6AA}"/>
              </a:ext>
            </a:extLst>
          </p:cNvPr>
          <p:cNvSpPr>
            <a:spLocks noGrp="1"/>
          </p:cNvSpPr>
          <p:nvPr>
            <p:ph type="dt" sz="half" idx="10"/>
          </p:nvPr>
        </p:nvSpPr>
        <p:spPr/>
        <p:txBody>
          <a:bodyPr/>
          <a:lstStyle/>
          <a:p>
            <a:pPr rtl="0"/>
            <a:r>
              <a:rPr lang="es-ES" noProof="0" dirty="0"/>
              <a:t>2025</a:t>
            </a:r>
          </a:p>
        </p:txBody>
      </p:sp>
      <p:sp>
        <p:nvSpPr>
          <p:cNvPr id="7" name="Marcador de número de diapositiva 6">
            <a:extLst>
              <a:ext uri="{FF2B5EF4-FFF2-40B4-BE49-F238E27FC236}">
                <a16:creationId xmlns:a16="http://schemas.microsoft.com/office/drawing/2014/main" id="{020C7BBF-21EF-4669-AA3F-2C848A4583EE}"/>
              </a:ext>
            </a:extLst>
          </p:cNvPr>
          <p:cNvSpPr>
            <a:spLocks noGrp="1"/>
          </p:cNvSpPr>
          <p:nvPr>
            <p:ph type="sldNum" sz="quarter" idx="12"/>
          </p:nvPr>
        </p:nvSpPr>
        <p:spPr/>
        <p:txBody>
          <a:bodyPr/>
          <a:lstStyle/>
          <a:p>
            <a:pPr rtl="0"/>
            <a:fld id="{B5CEABB6-07DC-46E8-9B57-56EC44A396E5}" type="slidenum">
              <a:rPr lang="es-ES" noProof="0" smtClean="0"/>
              <a:t>23</a:t>
            </a:fld>
            <a:endParaRPr lang="es-ES" noProof="0"/>
          </a:p>
        </p:txBody>
      </p:sp>
      <p:pic>
        <p:nvPicPr>
          <p:cNvPr id="9" name="Imagen 8" descr="Logotipo, Icono&#10;&#10;Descripción generada automáticamente">
            <a:extLst>
              <a:ext uri="{FF2B5EF4-FFF2-40B4-BE49-F238E27FC236}">
                <a16:creationId xmlns:a16="http://schemas.microsoft.com/office/drawing/2014/main" id="{7B1E76E4-6AF3-4C1D-B063-098BFF3381B3}"/>
              </a:ext>
            </a:extLst>
          </p:cNvPr>
          <p:cNvPicPr>
            <a:picLocks noChangeAspect="1"/>
          </p:cNvPicPr>
          <p:nvPr/>
        </p:nvPicPr>
        <p:blipFill>
          <a:blip r:embed="rId4"/>
          <a:stretch>
            <a:fillRect/>
          </a:stretch>
        </p:blipFill>
        <p:spPr>
          <a:xfrm>
            <a:off x="11263808" y="0"/>
            <a:ext cx="949999" cy="851416"/>
          </a:xfrm>
          <a:prstGeom prst="rect">
            <a:avLst/>
          </a:prstGeom>
        </p:spPr>
      </p:pic>
    </p:spTree>
    <p:extLst>
      <p:ext uri="{BB962C8B-B14F-4D97-AF65-F5344CB8AC3E}">
        <p14:creationId xmlns:p14="http://schemas.microsoft.com/office/powerpoint/2010/main" val="1125551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11102" y="0"/>
            <a:ext cx="6084898" cy="1390740"/>
          </a:xfrm>
        </p:spPr>
        <p:txBody>
          <a:bodyPr>
            <a:normAutofit fontScale="90000"/>
          </a:bodyPr>
          <a:lstStyle/>
          <a:p>
            <a:r>
              <a:rPr lang="es-MX" b="1" i="0" dirty="0">
                <a:solidFill>
                  <a:srgbClr val="003A66"/>
                </a:solidFill>
                <a:effectLst/>
                <a:latin typeface="montserrat" panose="00000500000000000000" pitchFamily="2" charset="0"/>
              </a:rPr>
              <a:t>3) El destino de </a:t>
            </a:r>
            <a:r>
              <a:rPr lang="es-MX" b="1" i="0" dirty="0" err="1">
                <a:solidFill>
                  <a:srgbClr val="003A66"/>
                </a:solidFill>
                <a:effectLst/>
                <a:latin typeface="montserrat" panose="00000500000000000000" pitchFamily="2" charset="0"/>
              </a:rPr>
              <a:t>Sedequías</a:t>
            </a:r>
            <a:r>
              <a:rPr lang="es-MX" b="1" i="0" dirty="0">
                <a:solidFill>
                  <a:srgbClr val="003A66"/>
                </a:solidFill>
                <a:effectLst/>
                <a:latin typeface="montserrat" panose="00000500000000000000" pitchFamily="2" charset="0"/>
              </a:rPr>
              <a:t>, Jerusalén y el pueblo de Judá.</a:t>
            </a:r>
            <a:br>
              <a:rPr lang="es-MX" b="1" i="0" dirty="0">
                <a:solidFill>
                  <a:srgbClr val="003A66"/>
                </a:solidFill>
                <a:effectLst/>
                <a:latin typeface="montserrat" panose="00000500000000000000" pitchFamily="2" charset="0"/>
              </a:rPr>
            </a:br>
            <a:endParaRPr lang="es-CL" dirty="0"/>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5908158" y="0"/>
            <a:ext cx="6283842" cy="6858000"/>
          </a:xfrm>
        </p:spPr>
        <p:txBody>
          <a:bodyPr>
            <a:normAutofit/>
          </a:bodyPr>
          <a:lstStyle/>
          <a:p>
            <a:pPr>
              <a:buFont typeface="Wingdings" panose="05000000000000000000" pitchFamily="2" charset="2"/>
              <a:buChar char="v"/>
            </a:pPr>
            <a:r>
              <a:rPr lang="es-MX" sz="2000" dirty="0"/>
              <a:t> La caída de Jerusalén fue tan importante que las Escrituras la relatan cuatro veces</a:t>
            </a:r>
          </a:p>
          <a:p>
            <a:pPr>
              <a:buFont typeface="Wingdings" panose="05000000000000000000" pitchFamily="2" charset="2"/>
              <a:buChar char="v"/>
            </a:pPr>
            <a:r>
              <a:rPr lang="es-MX" sz="2000" dirty="0"/>
              <a:t>Aquí, en Jeremías 52, en 2 Reyes 25 y en 2 Crónicas 36</a:t>
            </a:r>
          </a:p>
          <a:p>
            <a:pPr>
              <a:buFont typeface="Wingdings" panose="05000000000000000000" pitchFamily="2" charset="2"/>
              <a:buChar char="v"/>
            </a:pPr>
            <a:r>
              <a:rPr lang="es-MX" sz="2000" dirty="0"/>
              <a:t>Todos menos los más pobres de la tierra fueron llevados como refugiados forzados y como exiliados a Babilonia.</a:t>
            </a:r>
          </a:p>
          <a:p>
            <a:pPr>
              <a:buFont typeface="Wingdings" panose="05000000000000000000" pitchFamily="2" charset="2"/>
              <a:buChar char="v"/>
            </a:pPr>
            <a:r>
              <a:rPr lang="es-MX" sz="2000" dirty="0"/>
              <a:t>Pudiese ser que los babilonios digieran que el dios del sol o dios </a:t>
            </a:r>
            <a:r>
              <a:rPr lang="es-MX" sz="2000" dirty="0" err="1"/>
              <a:t>nebo</a:t>
            </a:r>
            <a:r>
              <a:rPr lang="es-MX" sz="2000" dirty="0"/>
              <a:t> venció a Jehová.</a:t>
            </a:r>
          </a:p>
          <a:p>
            <a:pPr>
              <a:buFont typeface="Wingdings" panose="05000000000000000000" pitchFamily="2" charset="2"/>
              <a:buChar char="v"/>
            </a:pPr>
            <a:r>
              <a:rPr lang="es-MX" sz="2000" dirty="0"/>
              <a:t>Pero en realidad era Dios quien estaba controlando y moviendo los hilos.</a:t>
            </a:r>
          </a:p>
          <a:p>
            <a:pPr>
              <a:buFont typeface="Wingdings" panose="05000000000000000000" pitchFamily="2" charset="2"/>
              <a:buChar char="v"/>
            </a:pPr>
            <a:r>
              <a:rPr lang="es-CL" sz="2000" dirty="0" err="1"/>
              <a:t>Nabuzaradan</a:t>
            </a:r>
            <a:r>
              <a:rPr lang="es-CL" sz="2000" dirty="0"/>
              <a:t> Capitán de la Guardia.</a:t>
            </a:r>
          </a:p>
          <a:p>
            <a:pPr algn="ctr">
              <a:buFont typeface="Wingdings" panose="05000000000000000000" pitchFamily="2" charset="2"/>
              <a:buChar char="v"/>
            </a:pPr>
            <a:r>
              <a:rPr lang="es-MX" sz="2000" dirty="0">
                <a:solidFill>
                  <a:srgbClr val="0070C0"/>
                </a:solidFill>
                <a:effectLst>
                  <a:outerShdw blurRad="38100" dist="38100" dir="2700000" algn="tl">
                    <a:srgbClr val="000000">
                      <a:alpha val="43137"/>
                    </a:srgbClr>
                  </a:outerShdw>
                </a:effectLst>
              </a:rPr>
              <a:t>10  Empero </a:t>
            </a:r>
            <a:r>
              <a:rPr lang="es-MX" sz="2000" dirty="0" err="1">
                <a:solidFill>
                  <a:srgbClr val="0070C0"/>
                </a:solidFill>
                <a:effectLst>
                  <a:outerShdw blurRad="38100" dist="38100" dir="2700000" algn="tl">
                    <a:srgbClr val="000000">
                      <a:alpha val="43137"/>
                    </a:srgbClr>
                  </a:outerShdw>
                </a:effectLst>
              </a:rPr>
              <a:t>Nabuzaradán</a:t>
            </a:r>
            <a:r>
              <a:rPr lang="es-MX" sz="2000" dirty="0">
                <a:solidFill>
                  <a:srgbClr val="0070C0"/>
                </a:solidFill>
                <a:effectLst>
                  <a:outerShdw blurRad="38100" dist="38100" dir="2700000" algn="tl">
                    <a:srgbClr val="000000">
                      <a:alpha val="43137"/>
                    </a:srgbClr>
                  </a:outerShdw>
                </a:effectLst>
              </a:rPr>
              <a:t>, capitán de la guardia, hizo quedar en tierra de Judá del vulgo de los pobres que no tenían nada, y </a:t>
            </a:r>
            <a:r>
              <a:rPr lang="es-MX" sz="2000" dirty="0" err="1">
                <a:solidFill>
                  <a:srgbClr val="0070C0"/>
                </a:solidFill>
                <a:effectLst>
                  <a:outerShdw blurRad="38100" dist="38100" dir="2700000" algn="tl">
                    <a:srgbClr val="000000">
                      <a:alpha val="43137"/>
                    </a:srgbClr>
                  </a:outerShdw>
                </a:effectLst>
              </a:rPr>
              <a:t>dióles</a:t>
            </a:r>
            <a:r>
              <a:rPr lang="es-MX" sz="2000" dirty="0">
                <a:solidFill>
                  <a:srgbClr val="0070C0"/>
                </a:solidFill>
                <a:effectLst>
                  <a:outerShdw blurRad="38100" dist="38100" dir="2700000" algn="tl">
                    <a:srgbClr val="000000">
                      <a:alpha val="43137"/>
                    </a:srgbClr>
                  </a:outerShdw>
                </a:effectLst>
              </a:rPr>
              <a:t> entonces viñas y heredades.</a:t>
            </a:r>
            <a:endParaRPr lang="es-CL" sz="2000" dirty="0">
              <a:solidFill>
                <a:srgbClr val="0070C0"/>
              </a:solidFill>
              <a:effectLst>
                <a:outerShdw blurRad="38100" dist="38100" dir="2700000" algn="tl">
                  <a:srgbClr val="000000">
                    <a:alpha val="43137"/>
                  </a:srgbClr>
                </a:outerShdw>
              </a:effectLst>
            </a:endParaRP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0" y="977027"/>
            <a:ext cx="5908158" cy="1061342"/>
          </a:xfrm>
          <a:solidFill>
            <a:srgbClr val="FFFF00"/>
          </a:solidFill>
        </p:spPr>
        <p:txBody>
          <a:bodyPr>
            <a:normAutofit lnSpcReduction="10000"/>
          </a:bodyPr>
          <a:lstStyle/>
          <a:p>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Y el resto del pueblo que había quedado en la ciudad, y los que se habían á él adherido, con todo el resto del pueblo que había quedado, </a:t>
            </a:r>
            <a:r>
              <a:rPr lang="es-MX" b="0" i="0" dirty="0" err="1">
                <a:solidFill>
                  <a:srgbClr val="2B2B2B"/>
                </a:solidFill>
                <a:effectLst/>
                <a:latin typeface="Georgia" panose="02040502050405020303" pitchFamily="18" charset="0"/>
              </a:rPr>
              <a:t>trasportólos</a:t>
            </a:r>
            <a:r>
              <a:rPr lang="es-MX" b="0" i="0" dirty="0">
                <a:solidFill>
                  <a:srgbClr val="2B2B2B"/>
                </a:solidFill>
                <a:effectLst/>
                <a:latin typeface="Georgia" panose="02040502050405020303" pitchFamily="18" charset="0"/>
              </a:rPr>
              <a:t> á Babilonia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a:t>
            </a:r>
            <a:endParaRPr lang="es-CL" dirty="0"/>
          </a:p>
        </p:txBody>
      </p:sp>
      <p:pic>
        <p:nvPicPr>
          <p:cNvPr id="5" name="Imagen 4" descr="Logotipo, Icono&#10;&#10;Descripción generada automáticamente">
            <a:extLst>
              <a:ext uri="{FF2B5EF4-FFF2-40B4-BE49-F238E27FC236}">
                <a16:creationId xmlns:a16="http://schemas.microsoft.com/office/drawing/2014/main" id="{512DAA17-978B-452F-AB1F-A72A5969A807}"/>
              </a:ext>
            </a:extLst>
          </p:cNvPr>
          <p:cNvPicPr>
            <a:picLocks noChangeAspect="1"/>
          </p:cNvPicPr>
          <p:nvPr/>
        </p:nvPicPr>
        <p:blipFill>
          <a:blip r:embed="rId3"/>
          <a:stretch>
            <a:fillRect/>
          </a:stretch>
        </p:blipFill>
        <p:spPr>
          <a:xfrm>
            <a:off x="11015330" y="21447"/>
            <a:ext cx="1165568" cy="1044615"/>
          </a:xfrm>
          <a:prstGeom prst="rect">
            <a:avLst/>
          </a:prstGeom>
        </p:spPr>
      </p:pic>
      <p:pic>
        <p:nvPicPr>
          <p:cNvPr id="17410" name="Picture 2" descr="NABUCODONOSOR REY DE BABILONIA – Impacto Evangelístico">
            <a:extLst>
              <a:ext uri="{FF2B5EF4-FFF2-40B4-BE49-F238E27FC236}">
                <a16:creationId xmlns:a16="http://schemas.microsoft.com/office/drawing/2014/main" id="{F80F0EB2-F3C5-401E-B6B6-DCFFDE95B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9916"/>
            <a:ext cx="5876925" cy="479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49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F3D9C695-94F4-4236-B323-D254DB4C8A24}"/>
              </a:ext>
            </a:extLst>
          </p:cNvPr>
          <p:cNvSpPr>
            <a:spLocks noGrp="1"/>
          </p:cNvSpPr>
          <p:nvPr>
            <p:ph type="title"/>
          </p:nvPr>
        </p:nvSpPr>
        <p:spPr>
          <a:xfrm>
            <a:off x="1019176" y="786383"/>
            <a:ext cx="3119002" cy="2093975"/>
          </a:xfrm>
        </p:spPr>
        <p:txBody>
          <a:bodyPr/>
          <a:lstStyle/>
          <a:p>
            <a:r>
              <a:rPr lang="es-CL" b="1" dirty="0"/>
              <a:t>tercera DEPORTACION</a:t>
            </a:r>
          </a:p>
        </p:txBody>
      </p:sp>
      <p:sp>
        <p:nvSpPr>
          <p:cNvPr id="11" name="Marcador de contenido 10">
            <a:extLst>
              <a:ext uri="{FF2B5EF4-FFF2-40B4-BE49-F238E27FC236}">
                <a16:creationId xmlns:a16="http://schemas.microsoft.com/office/drawing/2014/main" id="{0756FA04-2982-460E-918C-0879B57A50DD}"/>
              </a:ext>
            </a:extLst>
          </p:cNvPr>
          <p:cNvSpPr>
            <a:spLocks noGrp="1"/>
          </p:cNvSpPr>
          <p:nvPr>
            <p:ph idx="1"/>
          </p:nvPr>
        </p:nvSpPr>
        <p:spPr>
          <a:xfrm>
            <a:off x="4779818" y="812800"/>
            <a:ext cx="7304809" cy="4868609"/>
          </a:xfrm>
        </p:spPr>
        <p:txBody>
          <a:bodyPr/>
          <a:lstStyle/>
          <a:p>
            <a:pPr>
              <a:buFont typeface="Wingdings" panose="05000000000000000000" pitchFamily="2" charset="2"/>
              <a:buChar char="Ø"/>
            </a:pPr>
            <a:r>
              <a:rPr lang="es-MX" dirty="0"/>
              <a:t>17  La altura de la una columna era diez y ocho codos y tenía encima un capitel de bronce, y la altura del capitel era de tres codos; y sobre el capitel había un enredado y granadas alrededor, todo de bronce: y semejante obra había en la otra columna con el enredado.</a:t>
            </a:r>
            <a:endParaRPr lang="es-CL" dirty="0">
              <a:solidFill>
                <a:srgbClr val="FF0000"/>
              </a:solidFill>
            </a:endParaRPr>
          </a:p>
        </p:txBody>
      </p:sp>
      <p:pic>
        <p:nvPicPr>
          <p:cNvPr id="13" name="Imagen 12" descr="Logotipo, Icono&#10;&#10;Descripción generada automáticamente">
            <a:extLst>
              <a:ext uri="{FF2B5EF4-FFF2-40B4-BE49-F238E27FC236}">
                <a16:creationId xmlns:a16="http://schemas.microsoft.com/office/drawing/2014/main" id="{DCCD2A6D-CA79-4BCA-818A-180785CEDBFF}"/>
              </a:ext>
            </a:extLst>
          </p:cNvPr>
          <p:cNvPicPr>
            <a:picLocks noChangeAspect="1"/>
          </p:cNvPicPr>
          <p:nvPr/>
        </p:nvPicPr>
        <p:blipFill>
          <a:blip r:embed="rId3"/>
          <a:stretch>
            <a:fillRect/>
          </a:stretch>
        </p:blipFill>
        <p:spPr>
          <a:xfrm>
            <a:off x="11213520" y="0"/>
            <a:ext cx="978480" cy="876942"/>
          </a:xfrm>
          <a:prstGeom prst="rect">
            <a:avLst/>
          </a:prstGeom>
        </p:spPr>
      </p:pic>
      <p:sp>
        <p:nvSpPr>
          <p:cNvPr id="15" name="CuadroTexto 14">
            <a:extLst>
              <a:ext uri="{FF2B5EF4-FFF2-40B4-BE49-F238E27FC236}">
                <a16:creationId xmlns:a16="http://schemas.microsoft.com/office/drawing/2014/main" id="{DA2B3E02-B6F4-41C0-B4C9-311242A8B691}"/>
              </a:ext>
            </a:extLst>
          </p:cNvPr>
          <p:cNvSpPr txBox="1"/>
          <p:nvPr/>
        </p:nvSpPr>
        <p:spPr>
          <a:xfrm>
            <a:off x="236130" y="3429000"/>
            <a:ext cx="4234296" cy="40011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BCB7D7D2-5EDA-4D29-BB9D-EA15CB602F93}"/>
              </a:ext>
            </a:extLst>
          </p:cNvPr>
          <p:cNvSpPr txBox="1"/>
          <p:nvPr/>
        </p:nvSpPr>
        <p:spPr>
          <a:xfrm>
            <a:off x="4829436" y="2749785"/>
            <a:ext cx="7304810" cy="2862322"/>
          </a:xfrm>
          <a:prstGeom prst="rect">
            <a:avLst/>
          </a:prstGeom>
        </p:spPr>
        <p:style>
          <a:lnRef idx="0">
            <a:schemeClr val="accent2"/>
          </a:lnRef>
          <a:fillRef idx="3">
            <a:schemeClr val="accent2"/>
          </a:fillRef>
          <a:effectRef idx="3">
            <a:schemeClr val="accent2"/>
          </a:effectRef>
          <a:fontRef idx="minor">
            <a:schemeClr val="lt1"/>
          </a:fontRef>
        </p:style>
        <p:txBody>
          <a:bodyPr wrap="square" numCol="2"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Destrucción del templo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Rompieron utensilios del templo.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Hurtaron todos los objetos de oro y plata.</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Las columnas de bronce.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err="1">
                <a:ln>
                  <a:noFill/>
                </a:ln>
                <a:solidFill>
                  <a:prstClr val="white"/>
                </a:solidFill>
                <a:effectLst/>
                <a:uLnTx/>
                <a:uFillTx/>
                <a:latin typeface="Calibri" panose="020F0502020204030204"/>
                <a:ea typeface="+mn-ea"/>
                <a:cs typeface="+mn-cs"/>
              </a:rPr>
              <a:t>Destrución</a:t>
            </a: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 de los muros de </a:t>
            </a:r>
            <a:r>
              <a:rPr kumimoji="0" lang="es-CL" sz="2000" b="0" i="0" u="none" strike="noStrike" kern="1200" cap="none" spc="0" normalizeH="0" baseline="0" noProof="0" dirty="0" err="1">
                <a:ln>
                  <a:noFill/>
                </a:ln>
                <a:solidFill>
                  <a:prstClr val="white"/>
                </a:solidFill>
                <a:effectLst/>
                <a:uLnTx/>
                <a:uFillTx/>
                <a:latin typeface="Calibri" panose="020F0502020204030204"/>
                <a:ea typeface="+mn-ea"/>
                <a:cs typeface="+mn-cs"/>
              </a:rPr>
              <a:t>Jerusalem</a:t>
            </a: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Todos los habitantes cautivos.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Deja solo a los pobres para labrar las viñas.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La ciudad es incendiada.</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Quema todos los edificios.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 La casa del rey palacio quemado.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CL" sz="2000" b="0" i="0" u="none" strike="noStrike" kern="1200" cap="none" spc="0" normalizeH="0" baseline="0" noProof="0" dirty="0">
                <a:ln>
                  <a:noFill/>
                </a:ln>
                <a:solidFill>
                  <a:prstClr val="white"/>
                </a:solidFill>
                <a:effectLst/>
                <a:uLnTx/>
                <a:uFillTx/>
                <a:latin typeface="Calibri" panose="020F0502020204030204"/>
                <a:ea typeface="+mn-ea"/>
                <a:cs typeface="+mn-cs"/>
              </a:rPr>
              <a:t> Calderos paletas tenazas y cucharones y todo vaso de metal.</a:t>
            </a:r>
          </a:p>
        </p:txBody>
      </p:sp>
      <p:sp>
        <p:nvSpPr>
          <p:cNvPr id="18" name="CuadroTexto 17">
            <a:extLst>
              <a:ext uri="{FF2B5EF4-FFF2-40B4-BE49-F238E27FC236}">
                <a16:creationId xmlns:a16="http://schemas.microsoft.com/office/drawing/2014/main" id="{B4EFC778-4277-409F-BAB8-C4D19389C733}"/>
              </a:ext>
            </a:extLst>
          </p:cNvPr>
          <p:cNvSpPr txBox="1"/>
          <p:nvPr/>
        </p:nvSpPr>
        <p:spPr>
          <a:xfrm>
            <a:off x="6493267" y="2224024"/>
            <a:ext cx="4243227" cy="369332"/>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rPr>
              <a:t>A</a:t>
            </a:r>
            <a:r>
              <a:rPr kumimoji="0" lang="es-CL" sz="1800" b="1" i="0" u="none" strike="noStrike" kern="1200" cap="none" spc="0" normalizeH="0" baseline="0" noProof="0" dirty="0" err="1">
                <a:ln>
                  <a:noFill/>
                </a:ln>
                <a:solidFill>
                  <a:prstClr val="white"/>
                </a:solidFill>
                <a:effectLst/>
                <a:uLnTx/>
                <a:uFillTx/>
                <a:latin typeface="Calibri" panose="020F0502020204030204"/>
                <a:ea typeface="+mn-ea"/>
                <a:cs typeface="+mn-cs"/>
              </a:rPr>
              <a:t>contecimientos</a:t>
            </a:r>
            <a:r>
              <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rPr>
              <a:t> Jeremías 52:12-24</a:t>
            </a:r>
          </a:p>
        </p:txBody>
      </p:sp>
      <p:sp>
        <p:nvSpPr>
          <p:cNvPr id="17" name="CuadroTexto 16">
            <a:extLst>
              <a:ext uri="{FF2B5EF4-FFF2-40B4-BE49-F238E27FC236}">
                <a16:creationId xmlns:a16="http://schemas.microsoft.com/office/drawing/2014/main" id="{AEC30293-E324-4634-99BE-E3234E9644A0}"/>
              </a:ext>
            </a:extLst>
          </p:cNvPr>
          <p:cNvSpPr txBox="1"/>
          <p:nvPr/>
        </p:nvSpPr>
        <p:spPr>
          <a:xfrm>
            <a:off x="311727" y="228600"/>
            <a:ext cx="4634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err="1">
                <a:ln>
                  <a:noFill/>
                </a:ln>
                <a:solidFill>
                  <a:prstClr val="white"/>
                </a:solidFill>
                <a:effectLst/>
                <a:uLnTx/>
                <a:uFillTx/>
                <a:latin typeface="Calibri" panose="020F0502020204030204"/>
                <a:ea typeface="+mn-ea"/>
                <a:cs typeface="+mn-cs"/>
              </a:rPr>
              <a:t>Reynado</a:t>
            </a: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 de </a:t>
            </a:r>
            <a:r>
              <a:rPr kumimoji="0" lang="es-CL" sz="1800" b="0" i="0" u="none" strike="noStrike" kern="1200" cap="none" spc="0" normalizeH="0" baseline="0" noProof="0" dirty="0" err="1">
                <a:ln>
                  <a:noFill/>
                </a:ln>
                <a:solidFill>
                  <a:prstClr val="white"/>
                </a:solidFill>
                <a:effectLst/>
                <a:uLnTx/>
                <a:uFillTx/>
                <a:latin typeface="Calibri" panose="020F0502020204030204"/>
                <a:ea typeface="+mn-ea"/>
                <a:cs typeface="+mn-cs"/>
              </a:rPr>
              <a:t>sedequías</a:t>
            </a: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 en Judá</a:t>
            </a:r>
          </a:p>
        </p:txBody>
      </p:sp>
      <p:sp>
        <p:nvSpPr>
          <p:cNvPr id="21" name="CuadroTexto 20">
            <a:extLst>
              <a:ext uri="{FF2B5EF4-FFF2-40B4-BE49-F238E27FC236}">
                <a16:creationId xmlns:a16="http://schemas.microsoft.com/office/drawing/2014/main" id="{4614235C-8290-45E0-8EB7-496D1A4EC957}"/>
              </a:ext>
            </a:extLst>
          </p:cNvPr>
          <p:cNvSpPr txBox="1"/>
          <p:nvPr/>
        </p:nvSpPr>
        <p:spPr>
          <a:xfrm>
            <a:off x="4946073" y="5946539"/>
            <a:ext cx="693047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mbo"/>
                <a:ea typeface="+mn-ea"/>
                <a:cs typeface="+mn-cs"/>
              </a:rPr>
              <a:t>21  Y el rey de Babilonia los hirió y mató en </a:t>
            </a:r>
            <a:r>
              <a:rPr kumimoji="0" lang="es-MX" sz="1800" b="0" i="0" u="none" strike="noStrike" kern="1200" cap="none" spc="0" normalizeH="0" baseline="0" noProof="0" dirty="0" err="1">
                <a:ln>
                  <a:noFill/>
                </a:ln>
                <a:solidFill>
                  <a:prstClr val="black"/>
                </a:solidFill>
                <a:effectLst/>
                <a:uLnTx/>
                <a:uFillTx/>
                <a:latin typeface="Bembo"/>
                <a:ea typeface="+mn-ea"/>
                <a:cs typeface="+mn-cs"/>
              </a:rPr>
              <a:t>Ribla</a:t>
            </a:r>
            <a:r>
              <a:rPr kumimoji="0" lang="es-MX" sz="1800" b="0" i="0" u="none" strike="noStrike" kern="1200" cap="none" spc="0" normalizeH="0" baseline="0" noProof="0" dirty="0">
                <a:ln>
                  <a:noFill/>
                </a:ln>
                <a:solidFill>
                  <a:prstClr val="black"/>
                </a:solidFill>
                <a:effectLst/>
                <a:uLnTx/>
                <a:uFillTx/>
                <a:latin typeface="Bembo"/>
                <a:ea typeface="+mn-ea"/>
                <a:cs typeface="+mn-cs"/>
              </a:rPr>
              <a:t>, en tierra de </a:t>
            </a:r>
            <a:r>
              <a:rPr kumimoji="0" lang="es-MX" sz="1800" b="0" i="0" u="none" strike="noStrike" kern="1200" cap="none" spc="0" normalizeH="0" baseline="0" noProof="0" dirty="0" err="1">
                <a:ln>
                  <a:noFill/>
                </a:ln>
                <a:solidFill>
                  <a:prstClr val="black"/>
                </a:solidFill>
                <a:effectLst/>
                <a:uLnTx/>
                <a:uFillTx/>
                <a:latin typeface="Bembo"/>
                <a:ea typeface="+mn-ea"/>
                <a:cs typeface="+mn-cs"/>
              </a:rPr>
              <a:t>Hamath</a:t>
            </a:r>
            <a:r>
              <a:rPr kumimoji="0" lang="es-MX" sz="1800" b="0" i="0" u="none" strike="noStrike" kern="1200" cap="none" spc="0" normalizeH="0" baseline="0" noProof="0" dirty="0">
                <a:ln>
                  <a:noFill/>
                </a:ln>
                <a:solidFill>
                  <a:prstClr val="black"/>
                </a:solidFill>
                <a:effectLst/>
                <a:uLnTx/>
                <a:uFillTx/>
                <a:latin typeface="Bembo"/>
                <a:ea typeface="+mn-ea"/>
                <a:cs typeface="+mn-cs"/>
              </a:rPr>
              <a:t>. Así </a:t>
            </a:r>
            <a:r>
              <a:rPr kumimoji="0" lang="es-MX" sz="1800" b="0" i="0" u="none" strike="noStrike" kern="1200" cap="none" spc="0" normalizeH="0" baseline="0" noProof="0" dirty="0" err="1">
                <a:ln>
                  <a:noFill/>
                </a:ln>
                <a:solidFill>
                  <a:prstClr val="black"/>
                </a:solidFill>
                <a:effectLst/>
                <a:uLnTx/>
                <a:uFillTx/>
                <a:latin typeface="Bembo"/>
                <a:ea typeface="+mn-ea"/>
                <a:cs typeface="+mn-cs"/>
              </a:rPr>
              <a:t>fué</a:t>
            </a:r>
            <a:r>
              <a:rPr kumimoji="0" lang="es-MX" sz="1800" b="0" i="0" u="none" strike="noStrike" kern="1200" cap="none" spc="0" normalizeH="0" baseline="0" noProof="0" dirty="0">
                <a:ln>
                  <a:noFill/>
                </a:ln>
                <a:solidFill>
                  <a:prstClr val="black"/>
                </a:solidFill>
                <a:effectLst/>
                <a:uLnTx/>
                <a:uFillTx/>
                <a:latin typeface="Bembo"/>
                <a:ea typeface="+mn-ea"/>
                <a:cs typeface="+mn-cs"/>
              </a:rPr>
              <a:t> trasportado Judá de sobre su tierra.</a:t>
            </a:r>
            <a:endPar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56AFD1D3-C9FE-404E-B595-D7F14D714465}"/>
              </a:ext>
            </a:extLst>
          </p:cNvPr>
          <p:cNvPicPr>
            <a:picLocks noChangeAspect="1"/>
          </p:cNvPicPr>
          <p:nvPr/>
        </p:nvPicPr>
        <p:blipFill>
          <a:blip r:embed="rId4"/>
          <a:stretch>
            <a:fillRect/>
          </a:stretch>
        </p:blipFill>
        <p:spPr>
          <a:xfrm>
            <a:off x="1" y="2880358"/>
            <a:ext cx="4779818" cy="3977642"/>
          </a:xfrm>
          <a:prstGeom prst="rect">
            <a:avLst/>
          </a:prstGeom>
        </p:spPr>
      </p:pic>
    </p:spTree>
    <p:extLst>
      <p:ext uri="{BB962C8B-B14F-4D97-AF65-F5344CB8AC3E}">
        <p14:creationId xmlns:p14="http://schemas.microsoft.com/office/powerpoint/2010/main" val="35274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500"/>
                                        <p:tgtEl>
                                          <p:spTgt spid="2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5" grpId="0" animBg="1"/>
      <p:bldP spid="14"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0D681D-B806-434D-8F8F-7B2685336A70}"/>
              </a:ext>
            </a:extLst>
          </p:cNvPr>
          <p:cNvSpPr>
            <a:spLocks noGrp="1"/>
          </p:cNvSpPr>
          <p:nvPr>
            <p:ph type="title"/>
          </p:nvPr>
        </p:nvSpPr>
        <p:spPr>
          <a:xfrm>
            <a:off x="1138059" y="298907"/>
            <a:ext cx="7776873" cy="1450757"/>
          </a:xfrm>
        </p:spPr>
        <p:txBody>
          <a:bodyPr rtlCol="0">
            <a:normAutofit/>
          </a:bodyPr>
          <a:lstStyle/>
          <a:p>
            <a:pPr rtl="0"/>
            <a:r>
              <a:rPr lang="es-ES" dirty="0"/>
              <a:t>LAS DEPORTACIONES DE JUDÁ A BABILONIA</a:t>
            </a:r>
          </a:p>
        </p:txBody>
      </p:sp>
      <p:graphicFrame>
        <p:nvGraphicFramePr>
          <p:cNvPr id="10" name="Marcador de contenido 9">
            <a:extLst>
              <a:ext uri="{FF2B5EF4-FFF2-40B4-BE49-F238E27FC236}">
                <a16:creationId xmlns:a16="http://schemas.microsoft.com/office/drawing/2014/main" id="{9776A932-6ABB-47FE-9460-F331784DC9D5}"/>
              </a:ext>
            </a:extLst>
          </p:cNvPr>
          <p:cNvGraphicFramePr>
            <a:graphicFrameLocks noGrp="1"/>
          </p:cNvGraphicFramePr>
          <p:nvPr>
            <p:ph idx="1"/>
          </p:nvPr>
        </p:nvGraphicFramePr>
        <p:xfrm>
          <a:off x="184934" y="1954919"/>
          <a:ext cx="12007066" cy="4651779"/>
        </p:xfrm>
        <a:graphic>
          <a:graphicData uri="http://schemas.openxmlformats.org/drawingml/2006/table">
            <a:tbl>
              <a:tblPr firstRow="1" bandRow="1">
                <a:tableStyleId>{5C22544A-7EE6-4342-B048-85BDC9FD1C3A}</a:tableStyleId>
              </a:tblPr>
              <a:tblGrid>
                <a:gridCol w="2314392">
                  <a:extLst>
                    <a:ext uri="{9D8B030D-6E8A-4147-A177-3AD203B41FA5}">
                      <a16:colId xmlns:a16="http://schemas.microsoft.com/office/drawing/2014/main" val="2807556239"/>
                    </a:ext>
                  </a:extLst>
                </a:gridCol>
                <a:gridCol w="3230891">
                  <a:extLst>
                    <a:ext uri="{9D8B030D-6E8A-4147-A177-3AD203B41FA5}">
                      <a16:colId xmlns:a16="http://schemas.microsoft.com/office/drawing/2014/main" val="339163235"/>
                    </a:ext>
                  </a:extLst>
                </a:gridCol>
                <a:gridCol w="3001799">
                  <a:extLst>
                    <a:ext uri="{9D8B030D-6E8A-4147-A177-3AD203B41FA5}">
                      <a16:colId xmlns:a16="http://schemas.microsoft.com/office/drawing/2014/main" val="1998228315"/>
                    </a:ext>
                  </a:extLst>
                </a:gridCol>
                <a:gridCol w="3459984">
                  <a:extLst>
                    <a:ext uri="{9D8B030D-6E8A-4147-A177-3AD203B41FA5}">
                      <a16:colId xmlns:a16="http://schemas.microsoft.com/office/drawing/2014/main" val="1982676541"/>
                    </a:ext>
                  </a:extLst>
                </a:gridCol>
              </a:tblGrid>
              <a:tr h="830900">
                <a:tc>
                  <a:txBody>
                    <a:bodyPr/>
                    <a:lstStyle/>
                    <a:p>
                      <a:pPr algn="l" rtl="0"/>
                      <a:r>
                        <a:rPr lang="es-ES" altLang="zh-CN" sz="2200" b="1" noProof="0" dirty="0">
                          <a:solidFill>
                            <a:schemeClr val="tx1"/>
                          </a:solidFill>
                          <a:latin typeface="+mn-lt"/>
                        </a:rPr>
                        <a:t>PERIODO</a:t>
                      </a:r>
                    </a:p>
                  </a:txBody>
                  <a:tcPr marL="254882" marR="254882" marT="76935" marB="76935" anchor="ctr">
                    <a:solidFill>
                      <a:schemeClr val="accent1"/>
                    </a:solidFill>
                  </a:tcPr>
                </a:tc>
                <a:tc>
                  <a:txBody>
                    <a:bodyPr/>
                    <a:lstStyle/>
                    <a:p>
                      <a:pPr algn="l" rtl="0"/>
                      <a:r>
                        <a:rPr lang="es-ES" sz="2400" b="0" noProof="0" dirty="0">
                          <a:solidFill>
                            <a:schemeClr val="tx1"/>
                          </a:solidFill>
                        </a:rPr>
                        <a:t>Año 605 A.C</a:t>
                      </a:r>
                      <a:endParaRPr lang="es-ES" altLang="zh-CN" sz="2400" b="0" noProof="0" dirty="0">
                        <a:solidFill>
                          <a:schemeClr val="tx1"/>
                        </a:solidFill>
                      </a:endParaRPr>
                    </a:p>
                  </a:txBody>
                  <a:tcPr marL="254882" marR="254882" marT="76935" marB="76935" anchor="ctr">
                    <a:solidFill>
                      <a:schemeClr val="accent1"/>
                    </a:solidFill>
                  </a:tcPr>
                </a:tc>
                <a:tc>
                  <a:txBody>
                    <a:bodyPr/>
                    <a:lstStyle/>
                    <a:p>
                      <a:pPr algn="l" rtl="0"/>
                      <a:r>
                        <a:rPr lang="es-ES" sz="2400" b="0" noProof="0" dirty="0">
                          <a:solidFill>
                            <a:schemeClr val="tx1"/>
                          </a:solidFill>
                        </a:rPr>
                        <a:t>Año 597 A.C</a:t>
                      </a:r>
                      <a:endParaRPr lang="es-ES" altLang="zh-CN" sz="2400" b="0" noProof="0" dirty="0">
                        <a:solidFill>
                          <a:schemeClr val="tx1"/>
                        </a:solidFill>
                      </a:endParaRPr>
                    </a:p>
                  </a:txBody>
                  <a:tcPr marL="254882" marR="254882" marT="76935" marB="76935" anchor="ctr">
                    <a:solidFill>
                      <a:schemeClr val="accent3"/>
                    </a:solidFill>
                  </a:tcPr>
                </a:tc>
                <a:tc>
                  <a:txBody>
                    <a:bodyPr/>
                    <a:lstStyle/>
                    <a:p>
                      <a:pPr algn="l" rtl="0"/>
                      <a:r>
                        <a:rPr lang="es-ES" sz="2400" b="0" noProof="0" dirty="0">
                          <a:solidFill>
                            <a:schemeClr val="tx1"/>
                          </a:solidFill>
                        </a:rPr>
                        <a:t>Año</a:t>
                      </a:r>
                      <a:r>
                        <a:rPr lang="es-ES" sz="2400" b="0" noProof="0" dirty="0">
                          <a:solidFill>
                            <a:schemeClr val="bg1"/>
                          </a:solidFill>
                        </a:rPr>
                        <a:t> </a:t>
                      </a:r>
                      <a:r>
                        <a:rPr lang="es-ES" sz="2400" b="0" noProof="0" dirty="0">
                          <a:solidFill>
                            <a:schemeClr val="tx1"/>
                          </a:solidFill>
                        </a:rPr>
                        <a:t>586 A.C</a:t>
                      </a:r>
                      <a:endParaRPr lang="es-ES" altLang="zh-CN" sz="2400" b="0" noProof="0" dirty="0">
                        <a:solidFill>
                          <a:schemeClr val="tx1"/>
                        </a:solidFill>
                      </a:endParaRPr>
                    </a:p>
                  </a:txBody>
                  <a:tcPr marL="254882" marR="254882" marT="76935" marB="76935" anchor="ctr">
                    <a:solidFill>
                      <a:schemeClr val="accent6"/>
                    </a:solidFill>
                  </a:tcPr>
                </a:tc>
                <a:extLst>
                  <a:ext uri="{0D108BD9-81ED-4DB2-BD59-A6C34878D82A}">
                    <a16:rowId xmlns:a16="http://schemas.microsoft.com/office/drawing/2014/main" val="2511015703"/>
                  </a:ext>
                </a:extLst>
              </a:tr>
              <a:tr h="677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zh-CN" sz="2200" b="1" noProof="0" dirty="0">
                          <a:solidFill>
                            <a:schemeClr val="tx1"/>
                          </a:solidFill>
                          <a:latin typeface="+mn-lt"/>
                        </a:rPr>
                        <a:t>JUDÁ</a:t>
                      </a:r>
                      <a:endParaRPr kumimoji="0" lang="es-ES" altLang="zh-CN" sz="2200" b="1" i="0" u="none" strike="noStrike" kern="1200" cap="none" spc="0" normalizeH="0" baseline="0" noProof="0" dirty="0">
                        <a:ln>
                          <a:noFill/>
                        </a:ln>
                        <a:solidFill>
                          <a:schemeClr val="tx1"/>
                        </a:solidFill>
                        <a:effectLst/>
                        <a:uLnTx/>
                        <a:uFillTx/>
                        <a:latin typeface="+mn-lt"/>
                        <a:ea typeface="+mn-ea"/>
                        <a:cs typeface="+mn-cs"/>
                      </a:endParaRP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i="0" u="none" strike="noStrike" kern="1200" cap="none" spc="0" normalizeH="0" noProof="0" dirty="0">
                          <a:ln>
                            <a:noFill/>
                          </a:ln>
                          <a:solidFill>
                            <a:schemeClr val="tx1"/>
                          </a:solidFill>
                          <a:effectLst/>
                          <a:uLnTx/>
                          <a:uFillTx/>
                          <a:latin typeface="+mj-lt"/>
                          <a:ea typeface="+mn-ea"/>
                          <a:cs typeface="+mn-cs"/>
                        </a:rPr>
                        <a:t>Reinado de </a:t>
                      </a:r>
                      <a:r>
                        <a:rPr lang="es-ES" sz="2200" b="0" i="0" u="none" strike="noStrike" kern="1200" cap="none" spc="0" normalizeH="0" noProof="0" dirty="0" err="1">
                          <a:ln>
                            <a:noFill/>
                          </a:ln>
                          <a:solidFill>
                            <a:schemeClr val="tx1"/>
                          </a:solidFill>
                          <a:effectLst/>
                          <a:uLnTx/>
                          <a:uFillTx/>
                          <a:latin typeface="+mj-lt"/>
                          <a:ea typeface="+mn-ea"/>
                          <a:cs typeface="+mn-cs"/>
                        </a:rPr>
                        <a:t>Joacim</a:t>
                      </a:r>
                      <a:endParaRPr kumimoji="0" lang="es-ES" altLang="zh-CN" sz="2200" b="0" i="0" u="none" strike="noStrike" kern="1200" cap="none" spc="0" normalizeH="0" baseline="0" noProof="0" dirty="0">
                        <a:ln>
                          <a:noFill/>
                        </a:ln>
                        <a:solidFill>
                          <a:schemeClr val="tx1"/>
                        </a:solidFill>
                        <a:effectLst/>
                        <a:uLnTx/>
                        <a:uFillTx/>
                        <a:latin typeface="+mj-lt"/>
                        <a:ea typeface="+mn-ea"/>
                        <a:cs typeface="+mn-cs"/>
                      </a:endParaRP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Reinado de Joaquim</a:t>
                      </a:r>
                    </a:p>
                  </a:txBody>
                  <a:tcPr marL="254882" marR="254882" marT="76935" marB="76935" anchor="ct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Reinado de </a:t>
                      </a:r>
                      <a:r>
                        <a:rPr kumimoji="0" lang="es-ES" altLang="zh-CN" sz="2200" b="0" i="0" u="none" strike="noStrike" kern="1200" cap="none" spc="0" normalizeH="0" baseline="0" noProof="0" dirty="0" err="1">
                          <a:ln>
                            <a:noFill/>
                          </a:ln>
                          <a:solidFill>
                            <a:schemeClr val="tx1"/>
                          </a:solidFill>
                          <a:effectLst/>
                          <a:uLnTx/>
                          <a:uFillTx/>
                          <a:latin typeface="+mj-lt"/>
                          <a:ea typeface="+mn-ea"/>
                          <a:cs typeface="+mn-cs"/>
                        </a:rPr>
                        <a:t>Sedequías</a:t>
                      </a:r>
                      <a:endParaRPr kumimoji="0" lang="es-ES" altLang="zh-CN" sz="2200" b="0" i="0" u="none" strike="noStrike" kern="1200" cap="none" spc="0" normalizeH="0" baseline="0" noProof="0" dirty="0">
                        <a:ln>
                          <a:noFill/>
                        </a:ln>
                        <a:solidFill>
                          <a:schemeClr val="tx1"/>
                        </a:solidFill>
                        <a:effectLst/>
                        <a:uLnTx/>
                        <a:uFillTx/>
                        <a:latin typeface="+mj-lt"/>
                        <a:ea typeface="+mn-ea"/>
                        <a:cs typeface="+mn-cs"/>
                      </a:endParaRPr>
                    </a:p>
                  </a:txBody>
                  <a:tcPr marL="254882" marR="254882" marT="76935" marB="76935" anchor="ctr">
                    <a:solidFill>
                      <a:schemeClr val="accent6"/>
                    </a:solidFill>
                  </a:tcPr>
                </a:tc>
                <a:extLst>
                  <a:ext uri="{0D108BD9-81ED-4DB2-BD59-A6C34878D82A}">
                    <a16:rowId xmlns:a16="http://schemas.microsoft.com/office/drawing/2014/main" val="1816259203"/>
                  </a:ext>
                </a:extLst>
              </a:tr>
              <a:tr h="677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1" i="0" u="none" strike="noStrike" kern="1200" cap="none" spc="0" normalizeH="0" baseline="0" noProof="0" dirty="0">
                          <a:ln>
                            <a:noFill/>
                          </a:ln>
                          <a:solidFill>
                            <a:schemeClr val="tx1"/>
                          </a:solidFill>
                          <a:effectLst/>
                          <a:uLnTx/>
                          <a:uFillTx/>
                          <a:latin typeface="+mn-lt"/>
                          <a:ea typeface="+mn-ea"/>
                          <a:cs typeface="+mn-cs"/>
                        </a:rPr>
                        <a:t>PROFETA</a:t>
                      </a: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i="0" u="none" strike="noStrike" kern="1200" cap="none" spc="0" normalizeH="0" noProof="0" dirty="0">
                          <a:ln>
                            <a:noFill/>
                          </a:ln>
                          <a:solidFill>
                            <a:schemeClr val="tx1"/>
                          </a:solidFill>
                          <a:effectLst/>
                          <a:uLnTx/>
                          <a:uFillTx/>
                          <a:latin typeface="+mj-lt"/>
                          <a:ea typeface="+mn-ea"/>
                          <a:cs typeface="+mn-cs"/>
                        </a:rPr>
                        <a:t>Daniel Deportado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Jeremías en Judá</a:t>
                      </a: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i="0" u="none" strike="noStrike" kern="1200" cap="none" spc="0" normalizeH="0" noProof="0" dirty="0">
                          <a:ln>
                            <a:noFill/>
                          </a:ln>
                          <a:solidFill>
                            <a:schemeClr val="tx1"/>
                          </a:solidFill>
                          <a:effectLst/>
                          <a:uLnTx/>
                          <a:uFillTx/>
                          <a:latin typeface="+mj-lt"/>
                          <a:ea typeface="+mn-ea"/>
                          <a:cs typeface="+mn-cs"/>
                        </a:rPr>
                        <a:t>Ezequiel Deportado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n-lt"/>
                          <a:ea typeface="+mn-ea"/>
                          <a:cs typeface="+mn-cs"/>
                        </a:rPr>
                        <a:t>Jeremías en Judá</a:t>
                      </a:r>
                    </a:p>
                  </a:txBody>
                  <a:tcPr marL="254882" marR="254882" marT="76935" marB="76935" anchor="ct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Jeremías presente. (Egipto)</a:t>
                      </a:r>
                    </a:p>
                  </a:txBody>
                  <a:tcPr marL="254882" marR="254882" marT="76935" marB="76935" anchor="ctr">
                    <a:solidFill>
                      <a:schemeClr val="accent6"/>
                    </a:solidFill>
                  </a:tcPr>
                </a:tc>
                <a:extLst>
                  <a:ext uri="{0D108BD9-81ED-4DB2-BD59-A6C34878D82A}">
                    <a16:rowId xmlns:a16="http://schemas.microsoft.com/office/drawing/2014/main" val="1387004869"/>
                  </a:ext>
                </a:extLst>
              </a:tr>
              <a:tr h="677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1" i="0" u="none" strike="noStrike" kern="1200" cap="none" spc="0" normalizeH="0" baseline="0" noProof="0" dirty="0">
                          <a:ln>
                            <a:noFill/>
                          </a:ln>
                          <a:solidFill>
                            <a:schemeClr val="tx1"/>
                          </a:solidFill>
                          <a:effectLst/>
                          <a:uLnTx/>
                          <a:uFillTx/>
                          <a:latin typeface="+mn-lt"/>
                          <a:ea typeface="+mn-ea"/>
                          <a:cs typeface="+mn-cs"/>
                        </a:rPr>
                        <a:t>REY BABILONIA</a:t>
                      </a: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Rey Nabucodonosor</a:t>
                      </a: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Rey Nabucodonosor</a:t>
                      </a:r>
                    </a:p>
                  </a:txBody>
                  <a:tcPr marL="254882" marR="254882" marT="76935" marB="76935" anchor="ct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Rey Nabucodonosor</a:t>
                      </a:r>
                    </a:p>
                  </a:txBody>
                  <a:tcPr marL="254882" marR="254882" marT="76935" marB="76935" anchor="ctr">
                    <a:solidFill>
                      <a:schemeClr val="accent6"/>
                    </a:solidFill>
                  </a:tcPr>
                </a:tc>
                <a:extLst>
                  <a:ext uri="{0D108BD9-81ED-4DB2-BD59-A6C34878D82A}">
                    <a16:rowId xmlns:a16="http://schemas.microsoft.com/office/drawing/2014/main" val="3558031040"/>
                  </a:ext>
                </a:extLst>
              </a:tr>
              <a:tr h="677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1" i="0" u="none" strike="noStrike" kern="1200" cap="none" spc="0" normalizeH="0" baseline="0" noProof="0" dirty="0">
                          <a:ln>
                            <a:noFill/>
                          </a:ln>
                          <a:solidFill>
                            <a:schemeClr val="tx1"/>
                          </a:solidFill>
                          <a:effectLst/>
                          <a:uLnTx/>
                          <a:uFillTx/>
                          <a:latin typeface="+mn-lt"/>
                          <a:ea typeface="+mn-ea"/>
                          <a:cs typeface="+mn-cs"/>
                        </a:rPr>
                        <a:t>SAQUEOS</a:t>
                      </a: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altLang="zh-CN" sz="2200" b="0" i="0" u="none" strike="noStrike" kern="1200" cap="none" spc="0" normalizeH="0" baseline="0" noProof="0" dirty="0">
                          <a:ln>
                            <a:noFill/>
                          </a:ln>
                          <a:solidFill>
                            <a:schemeClr val="tx1"/>
                          </a:solidFill>
                          <a:effectLst/>
                          <a:uLnTx/>
                          <a:uFillTx/>
                          <a:latin typeface="+mj-lt"/>
                          <a:ea typeface="+mn-ea"/>
                          <a:cs typeface="+mn-cs"/>
                        </a:rPr>
                        <a:t>Los vasos de la casa de Jehová, y púsolo en su templo en Babilonia.</a:t>
                      </a:r>
                    </a:p>
                  </a:txBody>
                  <a:tcPr marL="254882" marR="254882" marT="76935" marB="76935"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Vasos de oro de Salomón. Varones Principales y artesanos. 10 MIL CAUTIVOS</a:t>
                      </a:r>
                    </a:p>
                  </a:txBody>
                  <a:tcPr marL="254882" marR="254882" marT="76935" marB="76935" anchor="ct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2200" b="0" i="0" u="none" strike="noStrike" kern="1200" cap="none" spc="0" normalizeH="0" baseline="0" noProof="0" dirty="0">
                          <a:ln>
                            <a:noFill/>
                          </a:ln>
                          <a:solidFill>
                            <a:schemeClr val="tx1"/>
                          </a:solidFill>
                          <a:effectLst/>
                          <a:uLnTx/>
                          <a:uFillTx/>
                          <a:latin typeface="+mj-lt"/>
                          <a:ea typeface="+mn-ea"/>
                          <a:cs typeface="+mn-cs"/>
                        </a:rPr>
                        <a:t>Primer Templo Destruido, utensilios y todos cautivos.</a:t>
                      </a:r>
                    </a:p>
                  </a:txBody>
                  <a:tcPr marL="254882" marR="254882" marT="76935" marB="76935" anchor="ctr">
                    <a:solidFill>
                      <a:schemeClr val="accent6"/>
                    </a:solidFill>
                  </a:tcPr>
                </a:tc>
                <a:extLst>
                  <a:ext uri="{0D108BD9-81ED-4DB2-BD59-A6C34878D82A}">
                    <a16:rowId xmlns:a16="http://schemas.microsoft.com/office/drawing/2014/main" val="1883560168"/>
                  </a:ext>
                </a:extLst>
              </a:tr>
            </a:tbl>
          </a:graphicData>
        </a:graphic>
      </p:graphicFrame>
      <p:pic>
        <p:nvPicPr>
          <p:cNvPr id="4" name="Imagen 3" descr="Logotipo, Icono&#10;&#10;Descripción generada automáticamente">
            <a:extLst>
              <a:ext uri="{FF2B5EF4-FFF2-40B4-BE49-F238E27FC236}">
                <a16:creationId xmlns:a16="http://schemas.microsoft.com/office/drawing/2014/main" id="{6CA56FF2-A8E4-4438-BB55-60542BC75485}"/>
              </a:ext>
            </a:extLst>
          </p:cNvPr>
          <p:cNvPicPr>
            <a:picLocks noChangeAspect="1"/>
          </p:cNvPicPr>
          <p:nvPr/>
        </p:nvPicPr>
        <p:blipFill>
          <a:blip r:embed="rId3"/>
          <a:stretch>
            <a:fillRect/>
          </a:stretch>
        </p:blipFill>
        <p:spPr>
          <a:xfrm>
            <a:off x="10803888" y="111966"/>
            <a:ext cx="1277881" cy="1145274"/>
          </a:xfrm>
          <a:prstGeom prst="rect">
            <a:avLst/>
          </a:prstGeom>
        </p:spPr>
      </p:pic>
    </p:spTree>
    <p:extLst>
      <p:ext uri="{BB962C8B-B14F-4D97-AF65-F5344CB8AC3E}">
        <p14:creationId xmlns:p14="http://schemas.microsoft.com/office/powerpoint/2010/main" val="249751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os judíos de Oriente (2ª parte): la destrucción de Jerusalén y el  destierro a Babilonia (Galut Babel)">
            <a:extLst>
              <a:ext uri="{FF2B5EF4-FFF2-40B4-BE49-F238E27FC236}">
                <a16:creationId xmlns:a16="http://schemas.microsoft.com/office/drawing/2014/main" id="{EC4ECD8D-911B-4766-B7F9-A232D4061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8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texto 9">
            <a:extLst>
              <a:ext uri="{FF2B5EF4-FFF2-40B4-BE49-F238E27FC236}">
                <a16:creationId xmlns:a16="http://schemas.microsoft.com/office/drawing/2014/main" id="{16353495-2D25-4142-9F57-0928FD289CDF}"/>
              </a:ext>
            </a:extLst>
          </p:cNvPr>
          <p:cNvSpPr>
            <a:spLocks noGrp="1"/>
          </p:cNvSpPr>
          <p:nvPr>
            <p:ph type="body" idx="1"/>
          </p:nvPr>
        </p:nvSpPr>
        <p:spPr>
          <a:xfrm>
            <a:off x="-16979" y="5131723"/>
            <a:ext cx="12208979" cy="5852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s-CL" sz="3200" b="1" i="1" dirty="0"/>
              <a:t>JEREMIAS 52:24-27</a:t>
            </a:r>
          </a:p>
        </p:txBody>
      </p:sp>
      <p:sp>
        <p:nvSpPr>
          <p:cNvPr id="5" name="Marcador de fecha 4">
            <a:extLst>
              <a:ext uri="{FF2B5EF4-FFF2-40B4-BE49-F238E27FC236}">
                <a16:creationId xmlns:a16="http://schemas.microsoft.com/office/drawing/2014/main" id="{8B44126E-06F5-4ACE-BBFB-5580850EE6AA}"/>
              </a:ext>
            </a:extLst>
          </p:cNvPr>
          <p:cNvSpPr>
            <a:spLocks noGrp="1"/>
          </p:cNvSpPr>
          <p:nvPr>
            <p:ph type="dt" sz="half" idx="10"/>
          </p:nvPr>
        </p:nvSpPr>
        <p:spPr/>
        <p:txBody>
          <a:bodyPr/>
          <a:lstStyle/>
          <a:p>
            <a:pPr rtl="0"/>
            <a:r>
              <a:rPr lang="es-ES" noProof="0" dirty="0"/>
              <a:t>2025</a:t>
            </a:r>
          </a:p>
        </p:txBody>
      </p:sp>
      <p:sp>
        <p:nvSpPr>
          <p:cNvPr id="7" name="Marcador de número de diapositiva 6">
            <a:extLst>
              <a:ext uri="{FF2B5EF4-FFF2-40B4-BE49-F238E27FC236}">
                <a16:creationId xmlns:a16="http://schemas.microsoft.com/office/drawing/2014/main" id="{020C7BBF-21EF-4669-AA3F-2C848A4583EE}"/>
              </a:ext>
            </a:extLst>
          </p:cNvPr>
          <p:cNvSpPr>
            <a:spLocks noGrp="1"/>
          </p:cNvSpPr>
          <p:nvPr>
            <p:ph type="sldNum" sz="quarter" idx="12"/>
          </p:nvPr>
        </p:nvSpPr>
        <p:spPr/>
        <p:txBody>
          <a:bodyPr/>
          <a:lstStyle/>
          <a:p>
            <a:pPr rtl="0"/>
            <a:fld id="{B5CEABB6-07DC-46E8-9B57-56EC44A396E5}" type="slidenum">
              <a:rPr lang="es-ES" noProof="0" smtClean="0"/>
              <a:t>27</a:t>
            </a:fld>
            <a:endParaRPr lang="es-ES" noProof="0"/>
          </a:p>
        </p:txBody>
      </p:sp>
      <p:pic>
        <p:nvPicPr>
          <p:cNvPr id="9" name="Imagen 8" descr="Logotipo, Icono&#10;&#10;Descripción generada automáticamente">
            <a:extLst>
              <a:ext uri="{FF2B5EF4-FFF2-40B4-BE49-F238E27FC236}">
                <a16:creationId xmlns:a16="http://schemas.microsoft.com/office/drawing/2014/main" id="{7B1E76E4-6AF3-4C1D-B063-098BFF3381B3}"/>
              </a:ext>
            </a:extLst>
          </p:cNvPr>
          <p:cNvPicPr>
            <a:picLocks noChangeAspect="1"/>
          </p:cNvPicPr>
          <p:nvPr/>
        </p:nvPicPr>
        <p:blipFill>
          <a:blip r:embed="rId4"/>
          <a:stretch>
            <a:fillRect/>
          </a:stretch>
        </p:blipFill>
        <p:spPr>
          <a:xfrm>
            <a:off x="11108648" y="141012"/>
            <a:ext cx="1083352" cy="970931"/>
          </a:xfrm>
          <a:prstGeom prst="rect">
            <a:avLst/>
          </a:prstGeom>
        </p:spPr>
      </p:pic>
    </p:spTree>
    <p:extLst>
      <p:ext uri="{BB962C8B-B14F-4D97-AF65-F5344CB8AC3E}">
        <p14:creationId xmlns:p14="http://schemas.microsoft.com/office/powerpoint/2010/main" val="1978103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aída de Jerusalén (Jer. 39) – Explorando la fe">
            <a:extLst>
              <a:ext uri="{FF2B5EF4-FFF2-40B4-BE49-F238E27FC236}">
                <a16:creationId xmlns:a16="http://schemas.microsoft.com/office/drawing/2014/main" id="{FBE192D3-84FB-4538-AB74-B70688294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04" y="0"/>
            <a:ext cx="5830996" cy="684352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050C1FED-A5AC-4158-9120-704B33ED2128}"/>
              </a:ext>
            </a:extLst>
          </p:cNvPr>
          <p:cNvSpPr>
            <a:spLocks noGrp="1"/>
          </p:cNvSpPr>
          <p:nvPr>
            <p:ph type="ctrTitle"/>
          </p:nvPr>
        </p:nvSpPr>
        <p:spPr>
          <a:xfrm>
            <a:off x="0" y="1"/>
            <a:ext cx="6361004" cy="914400"/>
          </a:xfr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es-CL" b="1" dirty="0">
                <a:solidFill>
                  <a:schemeClr val="tx1"/>
                </a:solidFill>
                <a:latin typeface="Agency FB" panose="020B0503020202020204" pitchFamily="34" charset="0"/>
              </a:rPr>
              <a:t>Juicio total sobre Jerusalén</a:t>
            </a:r>
          </a:p>
        </p:txBody>
      </p:sp>
      <p:sp>
        <p:nvSpPr>
          <p:cNvPr id="3" name="Subtítulo 2">
            <a:extLst>
              <a:ext uri="{FF2B5EF4-FFF2-40B4-BE49-F238E27FC236}">
                <a16:creationId xmlns:a16="http://schemas.microsoft.com/office/drawing/2014/main" id="{A25E5C2C-224A-4C55-A616-50B07523439A}"/>
              </a:ext>
            </a:extLst>
          </p:cNvPr>
          <p:cNvSpPr>
            <a:spLocks noGrp="1"/>
          </p:cNvSpPr>
          <p:nvPr>
            <p:ph type="subTitle" idx="1"/>
          </p:nvPr>
        </p:nvSpPr>
        <p:spPr>
          <a:xfrm>
            <a:off x="0" y="914401"/>
            <a:ext cx="6361004" cy="5929122"/>
          </a:xfrm>
          <a:solidFill>
            <a:srgbClr val="00B050"/>
          </a:solidFill>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342900" indent="-342900">
              <a:buFont typeface="Wingdings" panose="05000000000000000000" pitchFamily="2" charset="2"/>
              <a:buChar char="q"/>
            </a:pPr>
            <a:r>
              <a:rPr lang="es-CL" dirty="0" err="1"/>
              <a:t>Seraías</a:t>
            </a:r>
            <a:r>
              <a:rPr lang="es-CL" dirty="0"/>
              <a:t>, el principal sacerdote</a:t>
            </a:r>
          </a:p>
          <a:p>
            <a:pPr marL="342900" indent="-342900">
              <a:buFont typeface="Wingdings" panose="05000000000000000000" pitchFamily="2" charset="2"/>
              <a:buChar char="q"/>
            </a:pPr>
            <a:r>
              <a:rPr lang="es-CL" dirty="0"/>
              <a:t>Sofonías, segundo sacerdote</a:t>
            </a:r>
          </a:p>
          <a:p>
            <a:pPr marL="342900" indent="-342900">
              <a:buFont typeface="Wingdings" panose="05000000000000000000" pitchFamily="2" charset="2"/>
              <a:buChar char="q"/>
            </a:pPr>
            <a:r>
              <a:rPr lang="es-MX" b="1" dirty="0"/>
              <a:t>Tres guardas del atrio</a:t>
            </a:r>
            <a:endParaRPr lang="es-MX" dirty="0"/>
          </a:p>
          <a:p>
            <a:pPr marL="342900" indent="-342900">
              <a:buFont typeface="Wingdings" panose="05000000000000000000" pitchFamily="2" charset="2"/>
              <a:buChar char="q"/>
            </a:pPr>
            <a:r>
              <a:rPr lang="es-MX" dirty="0"/>
              <a:t>Eran </a:t>
            </a:r>
            <a:r>
              <a:rPr lang="es-MX" b="1" dirty="0"/>
              <a:t>oficiales levitas</a:t>
            </a:r>
            <a:r>
              <a:rPr lang="es-MX" dirty="0"/>
              <a:t> encargados de </a:t>
            </a:r>
            <a:r>
              <a:rPr lang="es-MX" b="1" dirty="0"/>
              <a:t>vigilar las puertas del templo</a:t>
            </a:r>
            <a:r>
              <a:rPr lang="es-MX" dirty="0"/>
              <a:t> y </a:t>
            </a:r>
            <a:r>
              <a:rPr lang="es-MX" b="1" dirty="0"/>
              <a:t>mantener el orden</a:t>
            </a:r>
            <a:r>
              <a:rPr lang="es-MX" dirty="0"/>
              <a:t> durante el servicio.</a:t>
            </a:r>
          </a:p>
          <a:p>
            <a:pPr marL="342900" indent="-342900">
              <a:buFont typeface="Wingdings" panose="05000000000000000000" pitchFamily="2" charset="2"/>
              <a:buChar char="q"/>
            </a:pPr>
            <a:r>
              <a:rPr lang="es-MX" b="1" dirty="0"/>
              <a:t>Un eunuco, capitán sobre los hombres de guerra</a:t>
            </a:r>
            <a:endParaRPr lang="es-MX" dirty="0"/>
          </a:p>
          <a:p>
            <a:pPr marL="342900" indent="-342900">
              <a:buFont typeface="Wingdings" panose="05000000000000000000" pitchFamily="2" charset="2"/>
              <a:buChar char="q"/>
            </a:pPr>
            <a:r>
              <a:rPr lang="es-MX" dirty="0"/>
              <a:t>“Eunuco” no siempre significa castrado, también puede referirse a un </a:t>
            </a:r>
            <a:r>
              <a:rPr lang="es-MX" b="1" dirty="0"/>
              <a:t>oficial de la corte real</a:t>
            </a:r>
            <a:r>
              <a:rPr lang="es-MX" dirty="0"/>
              <a:t>.</a:t>
            </a:r>
          </a:p>
          <a:p>
            <a:pPr marL="342900" indent="-342900">
              <a:buFont typeface="Wingdings" panose="05000000000000000000" pitchFamily="2" charset="2"/>
              <a:buChar char="q"/>
            </a:pPr>
            <a:r>
              <a:rPr lang="es-MX" dirty="0"/>
              <a:t>Este hombre era </a:t>
            </a:r>
            <a:r>
              <a:rPr lang="es-MX" b="1" dirty="0"/>
              <a:t>comandante militar</a:t>
            </a:r>
            <a:r>
              <a:rPr lang="es-MX" dirty="0"/>
              <a:t>, probablemente el </a:t>
            </a:r>
            <a:r>
              <a:rPr lang="es-MX" b="1" dirty="0"/>
              <a:t>jefe del ejército o de la guardia real</a:t>
            </a:r>
            <a:r>
              <a:rPr lang="es-MX" dirty="0"/>
              <a:t>.</a:t>
            </a:r>
          </a:p>
          <a:p>
            <a:pPr marL="342900" indent="-342900">
              <a:buFont typeface="Wingdings" panose="05000000000000000000" pitchFamily="2" charset="2"/>
              <a:buChar char="q"/>
            </a:pPr>
            <a:r>
              <a:rPr lang="es-MX" dirty="0"/>
              <a:t>Representa la caída del poder militar de Judá.</a:t>
            </a:r>
          </a:p>
        </p:txBody>
      </p:sp>
      <p:sp>
        <p:nvSpPr>
          <p:cNvPr id="5" name="Marcador de posición de imagen 4">
            <a:extLst>
              <a:ext uri="{FF2B5EF4-FFF2-40B4-BE49-F238E27FC236}">
                <a16:creationId xmlns:a16="http://schemas.microsoft.com/office/drawing/2014/main" id="{18BEA1CF-AF2B-4375-8B6F-BA2FFC2463E3}"/>
              </a:ext>
            </a:extLst>
          </p:cNvPr>
          <p:cNvSpPr>
            <a:spLocks noGrp="1"/>
          </p:cNvSpPr>
          <p:nvPr>
            <p:ph type="pic" sz="quarter" idx="11"/>
          </p:nvPr>
        </p:nvSpPr>
        <p:spPr/>
      </p:sp>
      <p:sp>
        <p:nvSpPr>
          <p:cNvPr id="6" name="Marcador de posición de imagen 5">
            <a:extLst>
              <a:ext uri="{FF2B5EF4-FFF2-40B4-BE49-F238E27FC236}">
                <a16:creationId xmlns:a16="http://schemas.microsoft.com/office/drawing/2014/main" id="{80E29063-D3B7-4A26-A4A8-6F970F8B0E28}"/>
              </a:ext>
            </a:extLst>
          </p:cNvPr>
          <p:cNvSpPr>
            <a:spLocks noGrp="1"/>
          </p:cNvSpPr>
          <p:nvPr>
            <p:ph type="pic" sz="quarter" idx="12"/>
          </p:nvPr>
        </p:nvSpPr>
        <p:spPr/>
      </p:sp>
      <p:pic>
        <p:nvPicPr>
          <p:cNvPr id="9" name="Imagen 8" descr="Logotipo, Icono&#10;&#10;Descripción generada automáticamente">
            <a:extLst>
              <a:ext uri="{FF2B5EF4-FFF2-40B4-BE49-F238E27FC236}">
                <a16:creationId xmlns:a16="http://schemas.microsoft.com/office/drawing/2014/main" id="{0903055C-5670-48B7-9BC3-2EA0AB2A489A}"/>
              </a:ext>
            </a:extLst>
          </p:cNvPr>
          <p:cNvPicPr>
            <a:picLocks noChangeAspect="1"/>
          </p:cNvPicPr>
          <p:nvPr/>
        </p:nvPicPr>
        <p:blipFill>
          <a:blip r:embed="rId4"/>
          <a:stretch>
            <a:fillRect/>
          </a:stretch>
        </p:blipFill>
        <p:spPr>
          <a:xfrm>
            <a:off x="11083722" y="47473"/>
            <a:ext cx="986026" cy="883705"/>
          </a:xfrm>
          <a:prstGeom prst="rect">
            <a:avLst/>
          </a:prstGeom>
        </p:spPr>
      </p:pic>
    </p:spTree>
    <p:extLst>
      <p:ext uri="{BB962C8B-B14F-4D97-AF65-F5344CB8AC3E}">
        <p14:creationId xmlns:p14="http://schemas.microsoft.com/office/powerpoint/2010/main" val="10298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La destrucción de Jerusalén y su templo | Historia bíblica">
            <a:extLst>
              <a:ext uri="{FF2B5EF4-FFF2-40B4-BE49-F238E27FC236}">
                <a16:creationId xmlns:a16="http://schemas.microsoft.com/office/drawing/2014/main" id="{EA0E7BBA-3E07-4D8E-9742-EBCC28901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490" y="1"/>
            <a:ext cx="5813509" cy="684352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050C1FED-A5AC-4158-9120-704B33ED2128}"/>
              </a:ext>
            </a:extLst>
          </p:cNvPr>
          <p:cNvSpPr>
            <a:spLocks noGrp="1"/>
          </p:cNvSpPr>
          <p:nvPr>
            <p:ph type="ctrTitle"/>
          </p:nvPr>
        </p:nvSpPr>
        <p:spPr>
          <a:xfrm>
            <a:off x="0" y="1"/>
            <a:ext cx="6361004" cy="914400"/>
          </a:xfr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es-CL" b="1" dirty="0">
                <a:solidFill>
                  <a:schemeClr val="tx1"/>
                </a:solidFill>
                <a:latin typeface="Agency FB" panose="020B0503020202020204" pitchFamily="34" charset="0"/>
              </a:rPr>
              <a:t>Juicio total sobre </a:t>
            </a:r>
            <a:r>
              <a:rPr lang="es-CL" b="1" dirty="0" err="1">
                <a:solidFill>
                  <a:schemeClr val="tx1"/>
                </a:solidFill>
                <a:latin typeface="Agency FB" panose="020B0503020202020204" pitchFamily="34" charset="0"/>
              </a:rPr>
              <a:t>jerusalen</a:t>
            </a:r>
            <a:endParaRPr lang="es-CL" b="1" dirty="0">
              <a:solidFill>
                <a:schemeClr val="tx1"/>
              </a:solidFill>
              <a:latin typeface="Agency FB" panose="020B0503020202020204" pitchFamily="34" charset="0"/>
            </a:endParaRPr>
          </a:p>
        </p:txBody>
      </p:sp>
      <p:sp>
        <p:nvSpPr>
          <p:cNvPr id="3" name="Subtítulo 2">
            <a:extLst>
              <a:ext uri="{FF2B5EF4-FFF2-40B4-BE49-F238E27FC236}">
                <a16:creationId xmlns:a16="http://schemas.microsoft.com/office/drawing/2014/main" id="{A25E5C2C-224A-4C55-A616-50B07523439A}"/>
              </a:ext>
            </a:extLst>
          </p:cNvPr>
          <p:cNvSpPr>
            <a:spLocks noGrp="1"/>
          </p:cNvSpPr>
          <p:nvPr>
            <p:ph type="subTitle" idx="1"/>
          </p:nvPr>
        </p:nvSpPr>
        <p:spPr>
          <a:xfrm>
            <a:off x="0" y="914401"/>
            <a:ext cx="6361004" cy="5929122"/>
          </a:xfrm>
          <a:solidFill>
            <a:srgbClr val="00B050"/>
          </a:solidFill>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marL="342900" indent="-342900">
              <a:buFont typeface="Wingdings" panose="05000000000000000000" pitchFamily="2" charset="2"/>
              <a:buChar char="q"/>
            </a:pPr>
            <a:r>
              <a:rPr lang="es-MX" dirty="0"/>
              <a:t>v. 26–27 – “</a:t>
            </a:r>
            <a:r>
              <a:rPr lang="es-MX" dirty="0" err="1"/>
              <a:t>Tomólos</a:t>
            </a:r>
            <a:r>
              <a:rPr lang="es-MX" dirty="0"/>
              <a:t> </a:t>
            </a:r>
            <a:r>
              <a:rPr lang="es-MX" dirty="0" err="1"/>
              <a:t>Nabuzaradán</a:t>
            </a:r>
            <a:r>
              <a:rPr lang="es-MX" dirty="0"/>
              <a:t>… y los llevó al rey de Babilonia a </a:t>
            </a:r>
            <a:r>
              <a:rPr lang="es-MX" dirty="0" err="1"/>
              <a:t>Ribla</a:t>
            </a:r>
            <a:r>
              <a:rPr lang="es-MX" dirty="0"/>
              <a:t>… y los hirió y los mató.”</a:t>
            </a:r>
          </a:p>
          <a:p>
            <a:pPr marL="342900" indent="-342900">
              <a:buFont typeface="Wingdings" panose="05000000000000000000" pitchFamily="2" charset="2"/>
              <a:buChar char="q"/>
            </a:pPr>
            <a:r>
              <a:rPr lang="es-CL" dirty="0"/>
              <a:t>Se acabó el sacerdocio,</a:t>
            </a:r>
          </a:p>
          <a:p>
            <a:pPr marL="342900" indent="-342900">
              <a:buFont typeface="Wingdings" panose="05000000000000000000" pitchFamily="2" charset="2"/>
              <a:buChar char="q"/>
            </a:pPr>
            <a:r>
              <a:rPr lang="es-CL" dirty="0"/>
              <a:t>se acabó el ejército,</a:t>
            </a:r>
          </a:p>
          <a:p>
            <a:pPr marL="342900" indent="-342900">
              <a:buFont typeface="Wingdings" panose="05000000000000000000" pitchFamily="2" charset="2"/>
              <a:buChar char="q"/>
            </a:pPr>
            <a:r>
              <a:rPr lang="es-MX" dirty="0"/>
              <a:t>se acabó el gobierno civil,</a:t>
            </a:r>
          </a:p>
          <a:p>
            <a:pPr marL="342900" indent="-342900">
              <a:buFont typeface="Wingdings" panose="05000000000000000000" pitchFamily="2" charset="2"/>
              <a:buChar char="q"/>
            </a:pPr>
            <a:r>
              <a:rPr lang="es-MX" dirty="0"/>
              <a:t>y se cerró el capítulo del reino de Judá.</a:t>
            </a:r>
          </a:p>
          <a:p>
            <a:pPr marL="342900" indent="-342900">
              <a:buFont typeface="Wingdings" panose="05000000000000000000" pitchFamily="2" charset="2"/>
              <a:buChar char="q"/>
            </a:pPr>
            <a:r>
              <a:rPr lang="es-MX" dirty="0"/>
              <a:t>Estos hombres representan </a:t>
            </a:r>
            <a:r>
              <a:rPr lang="es-MX" b="1" dirty="0"/>
              <a:t>las tres grandes columnas de la nación</a:t>
            </a:r>
            <a:r>
              <a:rPr lang="es-MX" dirty="0"/>
              <a:t>:</a:t>
            </a:r>
          </a:p>
          <a:p>
            <a:pPr marL="342900" indent="-342900">
              <a:buFont typeface="Wingdings" panose="05000000000000000000" pitchFamily="2" charset="2"/>
              <a:buChar char="q"/>
            </a:pPr>
            <a:r>
              <a:rPr lang="es-CL" dirty="0"/>
              <a:t>🕍 </a:t>
            </a:r>
            <a:r>
              <a:rPr lang="es-CL" i="1" dirty="0"/>
              <a:t>Sacerdocio (religión)</a:t>
            </a:r>
          </a:p>
          <a:p>
            <a:pPr marL="342900" indent="-342900">
              <a:buFont typeface="Wingdings" panose="05000000000000000000" pitchFamily="2" charset="2"/>
              <a:buChar char="q"/>
            </a:pPr>
            <a:r>
              <a:rPr lang="es-CL" dirty="0"/>
              <a:t>⚔️ </a:t>
            </a:r>
            <a:r>
              <a:rPr lang="es-CL" i="1" dirty="0"/>
              <a:t>Milicia (defensa y poder)</a:t>
            </a:r>
          </a:p>
          <a:p>
            <a:pPr marL="342900" indent="-342900">
              <a:buFont typeface="Wingdings" panose="05000000000000000000" pitchFamily="2" charset="2"/>
              <a:buChar char="q"/>
            </a:pPr>
            <a:r>
              <a:rPr lang="es-MX" dirty="0"/>
              <a:t>👑 </a:t>
            </a:r>
            <a:r>
              <a:rPr lang="es-MX" i="1" dirty="0"/>
              <a:t>Gobierno (autoridad y administración)</a:t>
            </a:r>
          </a:p>
          <a:p>
            <a:pPr marL="342900" indent="-342900">
              <a:buFont typeface="Wingdings" panose="05000000000000000000" pitchFamily="2" charset="2"/>
              <a:buChar char="q"/>
            </a:pPr>
            <a:r>
              <a:rPr lang="es-MX" dirty="0"/>
              <a:t>Dios permitió que todos fueran derribados porque </a:t>
            </a:r>
            <a:r>
              <a:rPr lang="es-MX" b="1" dirty="0"/>
              <a:t>el pueblo confió en su sistema, no en su Señor</a:t>
            </a:r>
            <a:endParaRPr lang="es-MX" dirty="0"/>
          </a:p>
        </p:txBody>
      </p:sp>
      <p:sp>
        <p:nvSpPr>
          <p:cNvPr id="5" name="Marcador de posición de imagen 4">
            <a:extLst>
              <a:ext uri="{FF2B5EF4-FFF2-40B4-BE49-F238E27FC236}">
                <a16:creationId xmlns:a16="http://schemas.microsoft.com/office/drawing/2014/main" id="{18BEA1CF-AF2B-4375-8B6F-BA2FFC2463E3}"/>
              </a:ext>
            </a:extLst>
          </p:cNvPr>
          <p:cNvSpPr>
            <a:spLocks noGrp="1"/>
          </p:cNvSpPr>
          <p:nvPr>
            <p:ph type="pic" sz="quarter" idx="11"/>
          </p:nvPr>
        </p:nvSpPr>
        <p:spPr/>
      </p:sp>
      <p:sp>
        <p:nvSpPr>
          <p:cNvPr id="6" name="Marcador de posición de imagen 5">
            <a:extLst>
              <a:ext uri="{FF2B5EF4-FFF2-40B4-BE49-F238E27FC236}">
                <a16:creationId xmlns:a16="http://schemas.microsoft.com/office/drawing/2014/main" id="{80E29063-D3B7-4A26-A4A8-6F970F8B0E28}"/>
              </a:ext>
            </a:extLst>
          </p:cNvPr>
          <p:cNvSpPr>
            <a:spLocks noGrp="1"/>
          </p:cNvSpPr>
          <p:nvPr>
            <p:ph type="pic" sz="quarter" idx="12"/>
          </p:nvPr>
        </p:nvSpPr>
        <p:spPr/>
      </p:sp>
      <p:pic>
        <p:nvPicPr>
          <p:cNvPr id="9" name="Imagen 8" descr="Logotipo, Icono&#10;&#10;Descripción generada automáticamente">
            <a:extLst>
              <a:ext uri="{FF2B5EF4-FFF2-40B4-BE49-F238E27FC236}">
                <a16:creationId xmlns:a16="http://schemas.microsoft.com/office/drawing/2014/main" id="{0903055C-5670-48B7-9BC3-2EA0AB2A489A}"/>
              </a:ext>
            </a:extLst>
          </p:cNvPr>
          <p:cNvPicPr>
            <a:picLocks noChangeAspect="1"/>
          </p:cNvPicPr>
          <p:nvPr/>
        </p:nvPicPr>
        <p:blipFill>
          <a:blip r:embed="rId4"/>
          <a:stretch>
            <a:fillRect/>
          </a:stretch>
        </p:blipFill>
        <p:spPr>
          <a:xfrm>
            <a:off x="11083722" y="47473"/>
            <a:ext cx="986026" cy="883705"/>
          </a:xfrm>
          <a:prstGeom prst="rect">
            <a:avLst/>
          </a:prstGeom>
        </p:spPr>
      </p:pic>
    </p:spTree>
    <p:extLst>
      <p:ext uri="{BB962C8B-B14F-4D97-AF65-F5344CB8AC3E}">
        <p14:creationId xmlns:p14="http://schemas.microsoft.com/office/powerpoint/2010/main" val="353019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F7817D4-E1AB-4552-B312-0D619115D567}"/>
              </a:ext>
            </a:extLst>
          </p:cNvPr>
          <p:cNvSpPr>
            <a:spLocks noGrp="1"/>
          </p:cNvSpPr>
          <p:nvPr>
            <p:ph type="title"/>
          </p:nvPr>
        </p:nvSpPr>
        <p:spPr/>
        <p:txBody>
          <a:bodyPr/>
          <a:lstStyle/>
          <a:p>
            <a:pPr algn="ctr"/>
            <a:r>
              <a:rPr lang="es-CL" dirty="0"/>
              <a:t>PROFECIAS A CERCA DE LAS NACIONES</a:t>
            </a:r>
            <a:br>
              <a:rPr lang="es-CL" dirty="0"/>
            </a:br>
            <a:r>
              <a:rPr lang="es-CL" dirty="0"/>
              <a:t>(CAPTIULOS 46 -51)</a:t>
            </a:r>
          </a:p>
        </p:txBody>
      </p:sp>
      <p:sp>
        <p:nvSpPr>
          <p:cNvPr id="5" name="Marcador de pie de página 4">
            <a:extLst>
              <a:ext uri="{FF2B5EF4-FFF2-40B4-BE49-F238E27FC236}">
                <a16:creationId xmlns:a16="http://schemas.microsoft.com/office/drawing/2014/main" id="{2CDB0D92-2C85-462C-B07F-9B692BAD0F68}"/>
              </a:ext>
            </a:extLst>
          </p:cNvPr>
          <p:cNvSpPr>
            <a:spLocks noGrp="1"/>
          </p:cNvSpPr>
          <p:nvPr>
            <p:ph type="ftr" sz="quarter" idx="11"/>
          </p:nvPr>
        </p:nvSpPr>
        <p:spPr/>
        <p:txBody>
          <a:bodyPr/>
          <a:lstStyle/>
          <a:p>
            <a:pPr rtl="0"/>
            <a:r>
              <a:rPr lang="es-ES"/>
              <a:t>TÍTULO DE LA PRESENTACIÓN</a:t>
            </a:r>
          </a:p>
        </p:txBody>
      </p:sp>
      <p:sp>
        <p:nvSpPr>
          <p:cNvPr id="6" name="Marcador de número de diapositiva 5">
            <a:extLst>
              <a:ext uri="{FF2B5EF4-FFF2-40B4-BE49-F238E27FC236}">
                <a16:creationId xmlns:a16="http://schemas.microsoft.com/office/drawing/2014/main" id="{A644A660-8AAD-4CE9-BEDB-0A6DE2D99AE5}"/>
              </a:ext>
            </a:extLst>
          </p:cNvPr>
          <p:cNvSpPr>
            <a:spLocks noGrp="1"/>
          </p:cNvSpPr>
          <p:nvPr>
            <p:ph type="sldNum" sz="quarter" idx="12"/>
          </p:nvPr>
        </p:nvSpPr>
        <p:spPr/>
        <p:txBody>
          <a:bodyPr/>
          <a:lstStyle/>
          <a:p>
            <a:pPr rtl="0"/>
            <a:fld id="{294A09A9-5501-47C1-A89A-A340965A2BE2}" type="slidenum">
              <a:rPr lang="es-ES" smtClean="0"/>
              <a:pPr rtl="0"/>
              <a:t>3</a:t>
            </a:fld>
            <a:endParaRPr lang="es-ES" dirty="0"/>
          </a:p>
        </p:txBody>
      </p:sp>
      <p:graphicFrame>
        <p:nvGraphicFramePr>
          <p:cNvPr id="11" name="Tabla 11">
            <a:extLst>
              <a:ext uri="{FF2B5EF4-FFF2-40B4-BE49-F238E27FC236}">
                <a16:creationId xmlns:a16="http://schemas.microsoft.com/office/drawing/2014/main" id="{B347F90E-B811-4BFC-B2EE-52A4E865F769}"/>
              </a:ext>
            </a:extLst>
          </p:cNvPr>
          <p:cNvGraphicFramePr>
            <a:graphicFrameLocks noGrp="1"/>
          </p:cNvGraphicFramePr>
          <p:nvPr>
            <p:ph idx="1"/>
            <p:extLst>
              <p:ext uri="{D42A27DB-BD31-4B8C-83A1-F6EECF244321}">
                <p14:modId xmlns:p14="http://schemas.microsoft.com/office/powerpoint/2010/main" val="1250376349"/>
              </p:ext>
            </p:extLst>
          </p:nvPr>
        </p:nvGraphicFramePr>
        <p:xfrm>
          <a:off x="838200" y="1825625"/>
          <a:ext cx="10515600" cy="3708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11515471"/>
                    </a:ext>
                  </a:extLst>
                </a:gridCol>
                <a:gridCol w="5257800">
                  <a:extLst>
                    <a:ext uri="{9D8B030D-6E8A-4147-A177-3AD203B41FA5}">
                      <a16:colId xmlns:a16="http://schemas.microsoft.com/office/drawing/2014/main" val="1053155628"/>
                    </a:ext>
                  </a:extLst>
                </a:gridCol>
              </a:tblGrid>
              <a:tr h="370840">
                <a:tc>
                  <a:txBody>
                    <a:bodyPr/>
                    <a:lstStyle/>
                    <a:p>
                      <a:r>
                        <a:rPr lang="es-CL" dirty="0">
                          <a:solidFill>
                            <a:srgbClr val="0070C0"/>
                          </a:solidFill>
                        </a:rPr>
                        <a:t>NACIONES Y CIUDADES</a:t>
                      </a:r>
                    </a:p>
                  </a:txBody>
                  <a:tcPr/>
                </a:tc>
                <a:tc>
                  <a:txBody>
                    <a:bodyPr/>
                    <a:lstStyle/>
                    <a:p>
                      <a:r>
                        <a:rPr lang="es-CL" dirty="0">
                          <a:solidFill>
                            <a:srgbClr val="0070C0"/>
                          </a:solidFill>
                        </a:rPr>
                        <a:t>PASAJE BIBLICO</a:t>
                      </a:r>
                    </a:p>
                  </a:txBody>
                  <a:tcPr/>
                </a:tc>
                <a:extLst>
                  <a:ext uri="{0D108BD9-81ED-4DB2-BD59-A6C34878D82A}">
                    <a16:rowId xmlns:a16="http://schemas.microsoft.com/office/drawing/2014/main" val="4146230105"/>
                  </a:ext>
                </a:extLst>
              </a:tr>
              <a:tr h="370840">
                <a:tc>
                  <a:txBody>
                    <a:bodyPr/>
                    <a:lstStyle/>
                    <a:p>
                      <a:r>
                        <a:rPr lang="es-CL" b="1" dirty="0"/>
                        <a:t>CONTRA EGIPTO</a:t>
                      </a:r>
                    </a:p>
                  </a:txBody>
                  <a:tcPr/>
                </a:tc>
                <a:tc>
                  <a:txBody>
                    <a:bodyPr/>
                    <a:lstStyle/>
                    <a:p>
                      <a:r>
                        <a:rPr lang="es-CL" b="1" dirty="0">
                          <a:latin typeface="Cascadia Code" panose="020B0609020000020004" pitchFamily="49" charset="0"/>
                          <a:cs typeface="Cascadia Code" panose="020B0609020000020004" pitchFamily="49" charset="0"/>
                        </a:rPr>
                        <a:t>CAPITULO 46</a:t>
                      </a:r>
                    </a:p>
                  </a:txBody>
                  <a:tcPr/>
                </a:tc>
                <a:extLst>
                  <a:ext uri="{0D108BD9-81ED-4DB2-BD59-A6C34878D82A}">
                    <a16:rowId xmlns:a16="http://schemas.microsoft.com/office/drawing/2014/main" val="1730217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b="1" dirty="0"/>
                        <a:t>CONTRA LOS FILISTEOS (PALESTINOS)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scadia Code" panose="020B0609020000020004" pitchFamily="49" charset="0"/>
                          <a:ea typeface="+mn-ea"/>
                          <a:cs typeface="Cascadia Code" panose="020B0609020000020004" pitchFamily="49" charset="0"/>
                        </a:rPr>
                        <a:t>CAPITULO 47</a:t>
                      </a:r>
                    </a:p>
                  </a:txBody>
                  <a:tcPr/>
                </a:tc>
                <a:extLst>
                  <a:ext uri="{0D108BD9-81ED-4DB2-BD59-A6C34878D82A}">
                    <a16:rowId xmlns:a16="http://schemas.microsoft.com/office/drawing/2014/main" val="3030279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0000"/>
                          </a:solidFill>
                          <a:effectLst/>
                          <a:uLnTx/>
                          <a:uFillTx/>
                          <a:latin typeface="Avenir Next LT Pro"/>
                          <a:ea typeface="+mn-ea"/>
                          <a:cs typeface="+mn-cs"/>
                        </a:rPr>
                        <a:t>CONTRA MOAB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0000"/>
                          </a:solidFill>
                          <a:effectLst/>
                          <a:uLnTx/>
                          <a:uFillTx/>
                          <a:latin typeface="Cascadia Code" panose="020B0609020000020004" pitchFamily="49" charset="0"/>
                          <a:ea typeface="+mn-ea"/>
                          <a:cs typeface="Cascadia Code" panose="020B0609020000020004" pitchFamily="49" charset="0"/>
                        </a:rPr>
                        <a:t>CAPITULO 48</a:t>
                      </a:r>
                    </a:p>
                  </a:txBody>
                  <a:tcPr/>
                </a:tc>
                <a:extLst>
                  <a:ext uri="{0D108BD9-81ED-4DB2-BD59-A6C34878D82A}">
                    <a16:rowId xmlns:a16="http://schemas.microsoft.com/office/drawing/2014/main" val="35371710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venir Next LT Pro"/>
                          <a:ea typeface="+mn-ea"/>
                          <a:cs typeface="+mn-cs"/>
                        </a:rPr>
                        <a:t>CONTRA LOS AMONITAS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scadia Code" panose="020B0609020000020004" pitchFamily="49" charset="0"/>
                          <a:ea typeface="+mn-ea"/>
                          <a:cs typeface="Cascadia Code" panose="020B0609020000020004" pitchFamily="49" charset="0"/>
                        </a:rPr>
                        <a:t>CAPITULO 49: 1-6</a:t>
                      </a:r>
                    </a:p>
                  </a:txBody>
                  <a:tcPr/>
                </a:tc>
                <a:extLst>
                  <a:ext uri="{0D108BD9-81ED-4DB2-BD59-A6C34878D82A}">
                    <a16:rowId xmlns:a16="http://schemas.microsoft.com/office/drawing/2014/main" val="19975395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venir Next LT Pro"/>
                          <a:ea typeface="+mn-ea"/>
                          <a:cs typeface="+mn-cs"/>
                        </a:rPr>
                        <a:t>CONTRA LOS EDOMITAS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scadia Code" panose="020B0609020000020004" pitchFamily="49" charset="0"/>
                          <a:ea typeface="+mn-ea"/>
                          <a:cs typeface="Cascadia Code" panose="020B0609020000020004" pitchFamily="49" charset="0"/>
                        </a:rPr>
                        <a:t>CAPITULO 49: 7-22</a:t>
                      </a:r>
                    </a:p>
                  </a:txBody>
                  <a:tcPr/>
                </a:tc>
                <a:extLst>
                  <a:ext uri="{0D108BD9-81ED-4DB2-BD59-A6C34878D82A}">
                    <a16:rowId xmlns:a16="http://schemas.microsoft.com/office/drawing/2014/main" val="7446339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venir Next LT Pro"/>
                          <a:ea typeface="+mn-ea"/>
                          <a:cs typeface="+mn-cs"/>
                        </a:rPr>
                        <a:t>CONTRA DAMASCO CAPITAL DE SIRIA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scadia Code" panose="020B0609020000020004" pitchFamily="49" charset="0"/>
                          <a:ea typeface="+mn-ea"/>
                          <a:cs typeface="Cascadia Code" panose="020B0609020000020004" pitchFamily="49" charset="0"/>
                        </a:rPr>
                        <a:t>CAPITULO 49: 23-27</a:t>
                      </a:r>
                    </a:p>
                  </a:txBody>
                  <a:tcPr/>
                </a:tc>
                <a:extLst>
                  <a:ext uri="{0D108BD9-81ED-4DB2-BD59-A6C34878D82A}">
                    <a16:rowId xmlns:a16="http://schemas.microsoft.com/office/drawing/2014/main" val="7358973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venir Next LT Pro"/>
                          <a:ea typeface="+mn-ea"/>
                          <a:cs typeface="+mn-cs"/>
                        </a:rPr>
                        <a:t>CONTRA CEDAR Y HAZOR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scadia Code" panose="020B0609020000020004" pitchFamily="49" charset="0"/>
                          <a:ea typeface="+mn-ea"/>
                          <a:cs typeface="Cascadia Code" panose="020B0609020000020004" pitchFamily="49" charset="0"/>
                        </a:rPr>
                        <a:t>CAPITULO 49: 28-33</a:t>
                      </a:r>
                    </a:p>
                  </a:txBody>
                  <a:tcPr/>
                </a:tc>
                <a:extLst>
                  <a:ext uri="{0D108BD9-81ED-4DB2-BD59-A6C34878D82A}">
                    <a16:rowId xmlns:a16="http://schemas.microsoft.com/office/drawing/2014/main" val="23701543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venir Next LT Pro"/>
                          <a:ea typeface="+mn-ea"/>
                          <a:cs typeface="+mn-cs"/>
                        </a:rPr>
                        <a:t>CONTRA ELAM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scadia Code" panose="020B0609020000020004" pitchFamily="49" charset="0"/>
                          <a:ea typeface="+mn-ea"/>
                          <a:cs typeface="Cascadia Code" panose="020B0609020000020004" pitchFamily="49" charset="0"/>
                        </a:rPr>
                        <a:t>CAPITULO 49: 34-39</a:t>
                      </a:r>
                    </a:p>
                  </a:txBody>
                  <a:tcPr/>
                </a:tc>
                <a:extLst>
                  <a:ext uri="{0D108BD9-81ED-4DB2-BD59-A6C34878D82A}">
                    <a16:rowId xmlns:a16="http://schemas.microsoft.com/office/drawing/2014/main" val="2825264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venir Next LT Pro"/>
                          <a:ea typeface="+mn-ea"/>
                          <a:cs typeface="+mn-cs"/>
                        </a:rPr>
                        <a:t>CONTRA BABILONIA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scadia Code" panose="020B0609020000020004" pitchFamily="49" charset="0"/>
                          <a:ea typeface="+mn-ea"/>
                          <a:cs typeface="Cascadia Code" panose="020B0609020000020004" pitchFamily="49" charset="0"/>
                        </a:rPr>
                        <a:t>CAPITULO 50 Y 51</a:t>
                      </a:r>
                    </a:p>
                  </a:txBody>
                  <a:tcPr/>
                </a:tc>
                <a:extLst>
                  <a:ext uri="{0D108BD9-81ED-4DB2-BD59-A6C34878D82A}">
                    <a16:rowId xmlns:a16="http://schemas.microsoft.com/office/drawing/2014/main" val="649871862"/>
                  </a:ext>
                </a:extLst>
              </a:tr>
            </a:tbl>
          </a:graphicData>
        </a:graphic>
      </p:graphicFrame>
      <p:pic>
        <p:nvPicPr>
          <p:cNvPr id="12" name="Imagen 11" descr="Logotipo, Icono&#10;&#10;Descripción generada automáticamente">
            <a:extLst>
              <a:ext uri="{FF2B5EF4-FFF2-40B4-BE49-F238E27FC236}">
                <a16:creationId xmlns:a16="http://schemas.microsoft.com/office/drawing/2014/main" id="{B4ED0BAD-1957-44D2-94EF-20BEDDE1D980}"/>
              </a:ext>
            </a:extLst>
          </p:cNvPr>
          <p:cNvPicPr>
            <a:picLocks noChangeAspect="1"/>
          </p:cNvPicPr>
          <p:nvPr/>
        </p:nvPicPr>
        <p:blipFill>
          <a:blip r:embed="rId2"/>
          <a:stretch>
            <a:fillRect/>
          </a:stretch>
        </p:blipFill>
        <p:spPr>
          <a:xfrm>
            <a:off x="10944463" y="84476"/>
            <a:ext cx="1094283" cy="980727"/>
          </a:xfrm>
          <a:prstGeom prst="rect">
            <a:avLst/>
          </a:prstGeom>
        </p:spPr>
      </p:pic>
    </p:spTree>
    <p:extLst>
      <p:ext uri="{BB962C8B-B14F-4D97-AF65-F5344CB8AC3E}">
        <p14:creationId xmlns:p14="http://schemas.microsoft.com/office/powerpoint/2010/main" val="150539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l exilio en Babilonia.">
            <a:extLst>
              <a:ext uri="{FF2B5EF4-FFF2-40B4-BE49-F238E27FC236}">
                <a16:creationId xmlns:a16="http://schemas.microsoft.com/office/drawing/2014/main" id="{5E107039-1376-4045-A60B-C229DA0F2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8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texto 9">
            <a:extLst>
              <a:ext uri="{FF2B5EF4-FFF2-40B4-BE49-F238E27FC236}">
                <a16:creationId xmlns:a16="http://schemas.microsoft.com/office/drawing/2014/main" id="{16353495-2D25-4142-9F57-0928FD289CDF}"/>
              </a:ext>
            </a:extLst>
          </p:cNvPr>
          <p:cNvSpPr>
            <a:spLocks noGrp="1"/>
          </p:cNvSpPr>
          <p:nvPr>
            <p:ph type="body" idx="1"/>
          </p:nvPr>
        </p:nvSpPr>
        <p:spPr>
          <a:xfrm>
            <a:off x="-16979" y="5131723"/>
            <a:ext cx="12208979" cy="5852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s-CL" sz="3200" b="1" i="1" dirty="0"/>
              <a:t>JEREMIAS 52:28-34</a:t>
            </a:r>
          </a:p>
        </p:txBody>
      </p:sp>
      <p:sp>
        <p:nvSpPr>
          <p:cNvPr id="5" name="Marcador de fecha 4">
            <a:extLst>
              <a:ext uri="{FF2B5EF4-FFF2-40B4-BE49-F238E27FC236}">
                <a16:creationId xmlns:a16="http://schemas.microsoft.com/office/drawing/2014/main" id="{8B44126E-06F5-4ACE-BBFB-5580850EE6AA}"/>
              </a:ext>
            </a:extLst>
          </p:cNvPr>
          <p:cNvSpPr>
            <a:spLocks noGrp="1"/>
          </p:cNvSpPr>
          <p:nvPr>
            <p:ph type="dt" sz="half" idx="10"/>
          </p:nvPr>
        </p:nvSpPr>
        <p:spPr/>
        <p:txBody>
          <a:bodyPr/>
          <a:lstStyle/>
          <a:p>
            <a:pPr rtl="0"/>
            <a:r>
              <a:rPr lang="es-ES" noProof="0" dirty="0"/>
              <a:t>2025</a:t>
            </a:r>
          </a:p>
        </p:txBody>
      </p:sp>
      <p:sp>
        <p:nvSpPr>
          <p:cNvPr id="7" name="Marcador de número de diapositiva 6">
            <a:extLst>
              <a:ext uri="{FF2B5EF4-FFF2-40B4-BE49-F238E27FC236}">
                <a16:creationId xmlns:a16="http://schemas.microsoft.com/office/drawing/2014/main" id="{020C7BBF-21EF-4669-AA3F-2C848A4583EE}"/>
              </a:ext>
            </a:extLst>
          </p:cNvPr>
          <p:cNvSpPr>
            <a:spLocks noGrp="1"/>
          </p:cNvSpPr>
          <p:nvPr>
            <p:ph type="sldNum" sz="quarter" idx="12"/>
          </p:nvPr>
        </p:nvSpPr>
        <p:spPr/>
        <p:txBody>
          <a:bodyPr/>
          <a:lstStyle/>
          <a:p>
            <a:pPr rtl="0"/>
            <a:fld id="{B5CEABB6-07DC-46E8-9B57-56EC44A396E5}" type="slidenum">
              <a:rPr lang="es-ES" noProof="0" smtClean="0"/>
              <a:t>30</a:t>
            </a:fld>
            <a:endParaRPr lang="es-ES" noProof="0"/>
          </a:p>
        </p:txBody>
      </p:sp>
      <p:pic>
        <p:nvPicPr>
          <p:cNvPr id="9" name="Imagen 8" descr="Logotipo, Icono&#10;&#10;Descripción generada automáticamente">
            <a:extLst>
              <a:ext uri="{FF2B5EF4-FFF2-40B4-BE49-F238E27FC236}">
                <a16:creationId xmlns:a16="http://schemas.microsoft.com/office/drawing/2014/main" id="{7B1E76E4-6AF3-4C1D-B063-098BFF3381B3}"/>
              </a:ext>
            </a:extLst>
          </p:cNvPr>
          <p:cNvPicPr>
            <a:picLocks noChangeAspect="1"/>
          </p:cNvPicPr>
          <p:nvPr/>
        </p:nvPicPr>
        <p:blipFill>
          <a:blip r:embed="rId4"/>
          <a:stretch>
            <a:fillRect/>
          </a:stretch>
        </p:blipFill>
        <p:spPr>
          <a:xfrm>
            <a:off x="11263808" y="0"/>
            <a:ext cx="949999" cy="851416"/>
          </a:xfrm>
          <a:prstGeom prst="rect">
            <a:avLst/>
          </a:prstGeom>
        </p:spPr>
      </p:pic>
    </p:spTree>
    <p:extLst>
      <p:ext uri="{BB962C8B-B14F-4D97-AF65-F5344CB8AC3E}">
        <p14:creationId xmlns:p14="http://schemas.microsoft.com/office/powerpoint/2010/main" val="1491743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portancia del exilio babilónico | Catholic Answers Q&amp;A">
            <a:extLst>
              <a:ext uri="{FF2B5EF4-FFF2-40B4-BE49-F238E27FC236}">
                <a16:creationId xmlns:a16="http://schemas.microsoft.com/office/drawing/2014/main" id="{246EF9DF-A801-443D-A85A-75C0543CF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694" r="33694"/>
          <a:stretch>
            <a:fillRect/>
          </a:stretch>
        </p:blipFill>
        <p:spPr bwMode="auto">
          <a:xfrm>
            <a:off x="-82725" y="882503"/>
            <a:ext cx="6105136" cy="599694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11101" y="1"/>
            <a:ext cx="6011307" cy="882502"/>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800" dirty="0"/>
              <a:t>4)</a:t>
            </a:r>
            <a:r>
              <a:rPr lang="es-MX" sz="2800" dirty="0"/>
              <a:t> l registro de la fase final del exilio.</a:t>
            </a:r>
            <a:endParaRPr lang="es-CL" sz="2800" dirty="0"/>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6022410" y="1703102"/>
            <a:ext cx="6169589" cy="5154897"/>
          </a:xfrm>
        </p:spPr>
        <p:txBody>
          <a:bodyPr>
            <a:normAutofit lnSpcReduction="10000"/>
          </a:bodyPr>
          <a:lstStyle/>
          <a:p>
            <a:pPr>
              <a:buFont typeface="Wingdings" panose="05000000000000000000" pitchFamily="2" charset="2"/>
              <a:buChar char="Ø"/>
            </a:pPr>
            <a:r>
              <a:rPr lang="es-MX" sz="2000" b="0" i="0" dirty="0">
                <a:solidFill>
                  <a:srgbClr val="414042"/>
                </a:solidFill>
                <a:effectLst/>
                <a:latin typeface="lato" panose="020F0502020204030203" pitchFamily="34" charset="0"/>
              </a:rPr>
              <a:t>Esto describe parte del exilio</a:t>
            </a:r>
            <a:r>
              <a:rPr lang="es-MX" sz="2000" b="0" i="1" dirty="0">
                <a:solidFill>
                  <a:srgbClr val="414042"/>
                </a:solidFill>
                <a:effectLst/>
                <a:latin typeface="lato" panose="020F0502020204030203" pitchFamily="34" charset="0"/>
              </a:rPr>
              <a:t> final</a:t>
            </a:r>
            <a:r>
              <a:rPr lang="es-MX" sz="2000" b="0" i="0" dirty="0">
                <a:solidFill>
                  <a:srgbClr val="414042"/>
                </a:solidFill>
                <a:effectLst/>
                <a:latin typeface="lato" panose="020F0502020204030203" pitchFamily="34" charset="0"/>
              </a:rPr>
              <a:t> y la despoblación forzada de la tierra.</a:t>
            </a:r>
          </a:p>
          <a:p>
            <a:pPr>
              <a:buFont typeface="Wingdings" panose="05000000000000000000" pitchFamily="2" charset="2"/>
              <a:buChar char="Ø"/>
            </a:pPr>
            <a:r>
              <a:rPr lang="es-MX" sz="2000" b="0" i="0" dirty="0">
                <a:solidFill>
                  <a:srgbClr val="414042"/>
                </a:solidFill>
                <a:effectLst/>
                <a:latin typeface="lato" panose="020F0502020204030203" pitchFamily="34" charset="0"/>
              </a:rPr>
              <a:t>La conquista y el exilio de Judá se produjeron en oleadas, de las cuales esta fue la última.</a:t>
            </a:r>
          </a:p>
          <a:p>
            <a:pPr>
              <a:buFont typeface="Wingdings" panose="05000000000000000000" pitchFamily="2" charset="2"/>
              <a:buChar char="Ø"/>
            </a:pPr>
            <a:r>
              <a:rPr lang="es-MX" sz="2000" b="0" i="0" dirty="0">
                <a:solidFill>
                  <a:srgbClr val="414042"/>
                </a:solidFill>
                <a:effectLst/>
                <a:latin typeface="lato" panose="020F0502020204030203" pitchFamily="34" charset="0"/>
              </a:rPr>
              <a:t>Este número relativamente pequeño se entiende normalmente como una parte de los exiliados, y solo los varones adultos de esa parte.</a:t>
            </a:r>
          </a:p>
          <a:p>
            <a:pPr>
              <a:buFont typeface="Wingdings" panose="05000000000000000000" pitchFamily="2" charset="2"/>
              <a:buChar char="Ø"/>
            </a:pPr>
            <a:r>
              <a:rPr lang="es-MX" sz="2000" b="0" i="0" dirty="0">
                <a:solidFill>
                  <a:srgbClr val="414042"/>
                </a:solidFill>
                <a:effectLst/>
                <a:latin typeface="lato" panose="020F0502020204030203" pitchFamily="34" charset="0"/>
              </a:rPr>
              <a:t>solo se cuentan los judíos o solo los varones, el total final de exiliados fue sin duda mucho mayor</a:t>
            </a:r>
            <a:r>
              <a:rPr lang="es-MX" dirty="0">
                <a:solidFill>
                  <a:srgbClr val="414042"/>
                </a:solidFill>
                <a:latin typeface="lato" panose="020F0502020204030203" pitchFamily="34" charset="0"/>
              </a:rPr>
              <a:t>.</a:t>
            </a:r>
          </a:p>
          <a:p>
            <a:pPr>
              <a:buFont typeface="Wingdings" panose="05000000000000000000" pitchFamily="2" charset="2"/>
              <a:buChar char="Ø"/>
            </a:pPr>
            <a:r>
              <a:rPr lang="es-MX" sz="2000" b="0" i="0" dirty="0">
                <a:solidFill>
                  <a:srgbClr val="414042"/>
                </a:solidFill>
                <a:effectLst/>
                <a:latin typeface="lato" panose="020F0502020204030203" pitchFamily="34" charset="0"/>
              </a:rPr>
              <a:t>Las cifras que se dan aquí varían de las </a:t>
            </a:r>
            <a:r>
              <a:rPr lang="es-MX" b="1" dirty="0">
                <a:solidFill>
                  <a:srgbClr val="00B050"/>
                </a:solidFill>
                <a:latin typeface="lato" panose="020F0502020204030203" pitchFamily="34" charset="0"/>
              </a:rPr>
              <a:t>de 2</a:t>
            </a:r>
            <a:r>
              <a:rPr lang="es-MX" sz="2000" b="1" i="0" dirty="0">
                <a:solidFill>
                  <a:srgbClr val="00B050"/>
                </a:solidFill>
                <a:effectLst/>
                <a:latin typeface="lato" panose="020F0502020204030203" pitchFamily="34" charset="0"/>
              </a:rPr>
              <a:t> Reyes 24:14,16.</a:t>
            </a:r>
          </a:p>
          <a:p>
            <a:pPr>
              <a:buFont typeface="Wingdings" panose="05000000000000000000" pitchFamily="2" charset="2"/>
              <a:buChar char="Ø"/>
            </a:pPr>
            <a:r>
              <a:rPr lang="es-MX" dirty="0">
                <a:solidFill>
                  <a:srgbClr val="414042"/>
                </a:solidFill>
                <a:latin typeface="lato" panose="020F0502020204030203" pitchFamily="34" charset="0"/>
              </a:rPr>
              <a:t>3.023 pueden ser el recuento real de hombres adultos deportados, mientras que las cifras de Reyes pueden comprender el número total de deportados</a:t>
            </a: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6022410" y="-1"/>
            <a:ext cx="6169589" cy="1681656"/>
          </a:xfr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pPr algn="l"/>
            <a:r>
              <a:rPr lang="es-MX" b="1" i="0" dirty="0">
                <a:solidFill>
                  <a:schemeClr val="tx1"/>
                </a:solidFill>
                <a:effectLst/>
                <a:latin typeface="Segoe UI" panose="020B0502040204020203" pitchFamily="34" charset="0"/>
              </a:rPr>
              <a:t>28</a:t>
            </a:r>
            <a:r>
              <a:rPr lang="es-MX" b="0" i="0" dirty="0">
                <a:solidFill>
                  <a:schemeClr val="tx1"/>
                </a:solidFill>
                <a:effectLst/>
                <a:latin typeface="Segoe UI" panose="020B0502040204020203" pitchFamily="34" charset="0"/>
              </a:rPr>
              <a:t>  Este es el pueblo que Nabucodonosor hizo trasportar: En el año séptimo, tres mil veintitrés Judíos: </a:t>
            </a:r>
            <a:r>
              <a:rPr lang="es-MX" b="1" i="0" dirty="0">
                <a:solidFill>
                  <a:schemeClr val="tx1"/>
                </a:solidFill>
                <a:effectLst/>
                <a:latin typeface="Segoe UI" panose="020B0502040204020203" pitchFamily="34" charset="0"/>
              </a:rPr>
              <a:t>29</a:t>
            </a:r>
            <a:r>
              <a:rPr lang="es-MX" b="0" i="0" dirty="0">
                <a:solidFill>
                  <a:schemeClr val="tx1"/>
                </a:solidFill>
                <a:effectLst/>
                <a:latin typeface="Segoe UI" panose="020B0502040204020203" pitchFamily="34" charset="0"/>
              </a:rPr>
              <a:t>  En el año dieciocho hizo </a:t>
            </a:r>
            <a:r>
              <a:rPr lang="es-MX" b="0" i="0" dirty="0" err="1">
                <a:solidFill>
                  <a:schemeClr val="tx1"/>
                </a:solidFill>
                <a:effectLst/>
                <a:latin typeface="Segoe UI" panose="020B0502040204020203" pitchFamily="34" charset="0"/>
              </a:rPr>
              <a:t>Nabudonosor</a:t>
            </a:r>
            <a:r>
              <a:rPr lang="es-MX" b="0" i="0" dirty="0">
                <a:solidFill>
                  <a:schemeClr val="tx1"/>
                </a:solidFill>
                <a:effectLst/>
                <a:latin typeface="Segoe UI" panose="020B0502040204020203" pitchFamily="34" charset="0"/>
              </a:rPr>
              <a:t>, trasportar de </a:t>
            </a:r>
            <a:r>
              <a:rPr lang="es-MX" b="0" i="0" dirty="0" err="1">
                <a:solidFill>
                  <a:schemeClr val="tx1"/>
                </a:solidFill>
                <a:effectLst/>
                <a:latin typeface="Segoe UI" panose="020B0502040204020203" pitchFamily="34" charset="0"/>
              </a:rPr>
              <a:t>Jerusalem</a:t>
            </a:r>
            <a:r>
              <a:rPr lang="es-MX" b="0" i="0" dirty="0">
                <a:solidFill>
                  <a:schemeClr val="tx1"/>
                </a:solidFill>
                <a:effectLst/>
                <a:latin typeface="Segoe UI" panose="020B0502040204020203" pitchFamily="34" charset="0"/>
              </a:rPr>
              <a:t> ochocientas treinta y dos personas</a:t>
            </a:r>
            <a:r>
              <a:rPr lang="es-MX" b="1" i="0" dirty="0">
                <a:solidFill>
                  <a:schemeClr val="tx1"/>
                </a:solidFill>
                <a:effectLst/>
                <a:latin typeface="Segoe UI" panose="020B0502040204020203" pitchFamily="34" charset="0"/>
              </a:rPr>
              <a:t>: 30  </a:t>
            </a:r>
            <a:r>
              <a:rPr lang="es-MX" b="0" i="0" dirty="0">
                <a:solidFill>
                  <a:schemeClr val="tx1"/>
                </a:solidFill>
                <a:effectLst/>
                <a:latin typeface="Segoe UI" panose="020B0502040204020203" pitchFamily="34" charset="0"/>
              </a:rPr>
              <a:t>El año veintitrés de Nabucodonosor, trasportó </a:t>
            </a:r>
            <a:r>
              <a:rPr lang="es-MX" b="0" i="0" dirty="0" err="1">
                <a:solidFill>
                  <a:schemeClr val="tx1"/>
                </a:solidFill>
                <a:effectLst/>
                <a:latin typeface="Segoe UI" panose="020B0502040204020203" pitchFamily="34" charset="0"/>
              </a:rPr>
              <a:t>Nabuzaradán</a:t>
            </a:r>
            <a:r>
              <a:rPr lang="es-MX" b="0" i="0" dirty="0">
                <a:solidFill>
                  <a:schemeClr val="tx1"/>
                </a:solidFill>
                <a:effectLst/>
                <a:latin typeface="Segoe UI" panose="020B0502040204020203" pitchFamily="34" charset="0"/>
              </a:rPr>
              <a:t> capitán de la guardia, setecientas cuarenta y cinco personas de los Judíos: todas las personas fueron cuatro mil seiscientas.</a:t>
            </a:r>
          </a:p>
        </p:txBody>
      </p:sp>
      <p:pic>
        <p:nvPicPr>
          <p:cNvPr id="5" name="Imagen 4" descr="Logotipo, Icono&#10;&#10;Descripción generada automáticamente">
            <a:extLst>
              <a:ext uri="{FF2B5EF4-FFF2-40B4-BE49-F238E27FC236}">
                <a16:creationId xmlns:a16="http://schemas.microsoft.com/office/drawing/2014/main" id="{DDA899FE-05AC-4814-A5C4-44AE20759230}"/>
              </a:ext>
            </a:extLst>
          </p:cNvPr>
          <p:cNvPicPr>
            <a:picLocks noChangeAspect="1"/>
          </p:cNvPicPr>
          <p:nvPr/>
        </p:nvPicPr>
        <p:blipFill>
          <a:blip r:embed="rId4"/>
          <a:stretch>
            <a:fillRect/>
          </a:stretch>
        </p:blipFill>
        <p:spPr>
          <a:xfrm>
            <a:off x="4856840" y="903951"/>
            <a:ext cx="1165568" cy="1044615"/>
          </a:xfrm>
          <a:prstGeom prst="rect">
            <a:avLst/>
          </a:prstGeom>
        </p:spPr>
      </p:pic>
    </p:spTree>
    <p:extLst>
      <p:ext uri="{BB962C8B-B14F-4D97-AF65-F5344CB8AC3E}">
        <p14:creationId xmlns:p14="http://schemas.microsoft.com/office/powerpoint/2010/main" val="43257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0ADA29F2-14C6-479B-B00B-11CB15C6381D}"/>
              </a:ext>
            </a:extLst>
          </p:cNvPr>
          <p:cNvSpPr>
            <a:spLocks noGrp="1"/>
          </p:cNvSpPr>
          <p:nvPr>
            <p:ph type="title"/>
          </p:nvPr>
        </p:nvSpPr>
        <p:spPr>
          <a:xfrm>
            <a:off x="7716328" y="91824"/>
            <a:ext cx="3698748" cy="1169416"/>
          </a:xfrm>
        </p:spPr>
        <p:txBody>
          <a:bodyPr/>
          <a:lstStyle/>
          <a:p>
            <a:r>
              <a:rPr lang="es-CL" dirty="0"/>
              <a:t>EVIL MERODAC</a:t>
            </a:r>
          </a:p>
        </p:txBody>
      </p:sp>
      <p:sp>
        <p:nvSpPr>
          <p:cNvPr id="14" name="Marcador de contenido 13">
            <a:extLst>
              <a:ext uri="{FF2B5EF4-FFF2-40B4-BE49-F238E27FC236}">
                <a16:creationId xmlns:a16="http://schemas.microsoft.com/office/drawing/2014/main" id="{D4CD61F3-5CC8-4E4B-9D67-C33DF88CF5B1}"/>
              </a:ext>
            </a:extLst>
          </p:cNvPr>
          <p:cNvSpPr>
            <a:spLocks noGrp="1"/>
          </p:cNvSpPr>
          <p:nvPr>
            <p:ph idx="1"/>
          </p:nvPr>
        </p:nvSpPr>
        <p:spPr>
          <a:xfrm>
            <a:off x="14820" y="-1"/>
            <a:ext cx="7594670" cy="1807780"/>
          </a:xfrm>
        </p:spPr>
        <p:style>
          <a:lnRef idx="2">
            <a:schemeClr val="accent1">
              <a:shade val="50000"/>
            </a:schemeClr>
          </a:lnRef>
          <a:fillRef idx="1">
            <a:schemeClr val="accent1"/>
          </a:fillRef>
          <a:effectRef idx="0">
            <a:schemeClr val="accent1"/>
          </a:effectRef>
          <a:fontRef idx="minor">
            <a:schemeClr val="lt1"/>
          </a:fontRef>
        </p:style>
        <p:txBody>
          <a:bodyPr/>
          <a:lstStyle/>
          <a:p>
            <a:r>
              <a:rPr lang="es-MX" b="0" i="0" dirty="0">
                <a:solidFill>
                  <a:srgbClr val="999966"/>
                </a:solidFill>
                <a:effectLst/>
                <a:latin typeface="Segoe UI" panose="020B0502040204020203" pitchFamily="34" charset="0"/>
              </a:rPr>
              <a:t>31</a:t>
            </a:r>
            <a:r>
              <a:rPr lang="es-MX" b="0" i="0" dirty="0">
                <a:solidFill>
                  <a:srgbClr val="2B2B2B"/>
                </a:solidFill>
                <a:effectLst/>
                <a:latin typeface="Georgia" panose="02040502050405020303" pitchFamily="18" charset="0"/>
              </a:rPr>
              <a:t>  Y acaeció que en el año treinta y siete de la cautividad de </a:t>
            </a:r>
            <a:r>
              <a:rPr lang="es-MX" b="0" i="0" dirty="0" err="1">
                <a:solidFill>
                  <a:srgbClr val="2B2B2B"/>
                </a:solidFill>
                <a:effectLst/>
                <a:latin typeface="Georgia" panose="02040502050405020303" pitchFamily="18" charset="0"/>
              </a:rPr>
              <a:t>Joachîn</a:t>
            </a:r>
            <a:r>
              <a:rPr lang="es-MX" b="0" i="0" dirty="0">
                <a:solidFill>
                  <a:srgbClr val="2B2B2B"/>
                </a:solidFill>
                <a:effectLst/>
                <a:latin typeface="Georgia" panose="02040502050405020303" pitchFamily="18" charset="0"/>
              </a:rPr>
              <a:t> rey de Judá, en el mes duodécimo, á los veinticinco del mes, </a:t>
            </a:r>
            <a:r>
              <a:rPr lang="es-MX" b="0" i="0" dirty="0" err="1">
                <a:solidFill>
                  <a:srgbClr val="2B2B2B"/>
                </a:solidFill>
                <a:effectLst/>
                <a:latin typeface="Georgia" panose="02040502050405020303" pitchFamily="18" charset="0"/>
              </a:rPr>
              <a:t>Evil-merodach</a:t>
            </a:r>
            <a:r>
              <a:rPr lang="es-MX" b="0" i="0" dirty="0">
                <a:solidFill>
                  <a:srgbClr val="2B2B2B"/>
                </a:solidFill>
                <a:effectLst/>
                <a:latin typeface="Georgia" panose="02040502050405020303" pitchFamily="18" charset="0"/>
              </a:rPr>
              <a:t>, rey de Babilonia, en el año primero de su reinado, </a:t>
            </a:r>
            <a:r>
              <a:rPr lang="es-MX" b="1" i="0" dirty="0">
                <a:solidFill>
                  <a:srgbClr val="2B2B2B"/>
                </a:solidFill>
                <a:effectLst/>
                <a:latin typeface="Georgia" panose="02040502050405020303" pitchFamily="18" charset="0"/>
              </a:rPr>
              <a:t>alzó la cabeza de </a:t>
            </a:r>
            <a:r>
              <a:rPr lang="es-MX" b="1" i="0" dirty="0" err="1">
                <a:solidFill>
                  <a:srgbClr val="2B2B2B"/>
                </a:solidFill>
                <a:effectLst/>
                <a:latin typeface="Georgia" panose="02040502050405020303" pitchFamily="18" charset="0"/>
              </a:rPr>
              <a:t>Joachîn</a:t>
            </a:r>
            <a:r>
              <a:rPr lang="es-MX" b="1" i="0" dirty="0">
                <a:solidFill>
                  <a:srgbClr val="2B2B2B"/>
                </a:solidFill>
                <a:effectLst/>
                <a:latin typeface="Georgia" panose="02040502050405020303" pitchFamily="18" charset="0"/>
              </a:rPr>
              <a:t> </a:t>
            </a:r>
            <a:r>
              <a:rPr lang="es-MX" b="0" i="0" dirty="0">
                <a:solidFill>
                  <a:srgbClr val="2B2B2B"/>
                </a:solidFill>
                <a:effectLst/>
                <a:latin typeface="Georgia" panose="02040502050405020303" pitchFamily="18" charset="0"/>
              </a:rPr>
              <a:t>rey de Judá y </a:t>
            </a:r>
            <a:r>
              <a:rPr lang="es-MX" b="0" i="0" dirty="0" err="1">
                <a:solidFill>
                  <a:srgbClr val="2B2B2B"/>
                </a:solidFill>
                <a:effectLst/>
                <a:latin typeface="Georgia" panose="02040502050405020303" pitchFamily="18" charset="0"/>
              </a:rPr>
              <a:t>sacólo</a:t>
            </a:r>
            <a:r>
              <a:rPr lang="es-MX" b="0" i="0" dirty="0">
                <a:solidFill>
                  <a:srgbClr val="2B2B2B"/>
                </a:solidFill>
                <a:effectLst/>
                <a:latin typeface="Georgia" panose="02040502050405020303" pitchFamily="18" charset="0"/>
              </a:rPr>
              <a:t> de la casa de la cárcel;</a:t>
            </a:r>
          </a:p>
          <a:p>
            <a:endParaRPr lang="es-CL" dirty="0"/>
          </a:p>
        </p:txBody>
      </p:sp>
      <p:sp>
        <p:nvSpPr>
          <p:cNvPr id="5" name="Marcador de fecha 4">
            <a:extLst>
              <a:ext uri="{FF2B5EF4-FFF2-40B4-BE49-F238E27FC236}">
                <a16:creationId xmlns:a16="http://schemas.microsoft.com/office/drawing/2014/main" id="{50F415AF-C482-42F6-A761-CCA34D3DA938}"/>
              </a:ext>
            </a:extLst>
          </p:cNvPr>
          <p:cNvSpPr>
            <a:spLocks noGrp="1"/>
          </p:cNvSpPr>
          <p:nvPr>
            <p:ph type="dt" sz="half" idx="10"/>
          </p:nvPr>
        </p:nvSpPr>
        <p:spPr/>
        <p:txBody>
          <a:bodyPr/>
          <a:lstStyle/>
          <a:p>
            <a:pPr rtl="0"/>
            <a:fld id="{D411EDAB-3C6B-4917-90C6-61B9152180C1}" type="datetime1">
              <a:rPr lang="es-ES" noProof="0" smtClean="0"/>
              <a:t>12/10/2025</a:t>
            </a:fld>
            <a:endParaRPr lang="es-ES" noProof="0" dirty="0"/>
          </a:p>
        </p:txBody>
      </p:sp>
      <p:sp>
        <p:nvSpPr>
          <p:cNvPr id="6" name="Marcador de pie de página 5">
            <a:extLst>
              <a:ext uri="{FF2B5EF4-FFF2-40B4-BE49-F238E27FC236}">
                <a16:creationId xmlns:a16="http://schemas.microsoft.com/office/drawing/2014/main" id="{9096ACD5-2D5D-4C41-8A7B-7A0A678CE051}"/>
              </a:ext>
            </a:extLst>
          </p:cNvPr>
          <p:cNvSpPr>
            <a:spLocks noGrp="1"/>
          </p:cNvSpPr>
          <p:nvPr>
            <p:ph type="ftr" sz="quarter" idx="11"/>
          </p:nvPr>
        </p:nvSpPr>
        <p:spPr/>
        <p:txBody>
          <a:bodyPr/>
          <a:lstStyle/>
          <a:p>
            <a:pPr rtl="0"/>
            <a:r>
              <a:rPr lang="es-ES" noProof="0"/>
              <a:t>Pie de página</a:t>
            </a:r>
            <a:endParaRPr lang="es-ES" noProof="0" dirty="0"/>
          </a:p>
        </p:txBody>
      </p:sp>
      <p:sp>
        <p:nvSpPr>
          <p:cNvPr id="7" name="Marcador de número de diapositiva 6">
            <a:extLst>
              <a:ext uri="{FF2B5EF4-FFF2-40B4-BE49-F238E27FC236}">
                <a16:creationId xmlns:a16="http://schemas.microsoft.com/office/drawing/2014/main" id="{5F113C24-C312-41AE-9F31-EE24F3391E61}"/>
              </a:ext>
            </a:extLst>
          </p:cNvPr>
          <p:cNvSpPr>
            <a:spLocks noGrp="1"/>
          </p:cNvSpPr>
          <p:nvPr>
            <p:ph type="sldNum" sz="quarter" idx="12"/>
          </p:nvPr>
        </p:nvSpPr>
        <p:spPr/>
        <p:txBody>
          <a:bodyPr/>
          <a:lstStyle/>
          <a:p>
            <a:pPr rtl="0"/>
            <a:fld id="{3A98EE3D-8CD1-4C3F-BD1C-C98C9596463C}" type="slidenum">
              <a:rPr lang="es-ES" noProof="0" smtClean="0"/>
              <a:pPr rtl="0"/>
              <a:t>32</a:t>
            </a:fld>
            <a:endParaRPr lang="es-ES" noProof="0" dirty="0"/>
          </a:p>
        </p:txBody>
      </p:sp>
      <p:pic>
        <p:nvPicPr>
          <p:cNvPr id="18" name="Imagen 17" descr="Logotipo, Icono&#10;&#10;Descripción generada automáticamente">
            <a:extLst>
              <a:ext uri="{FF2B5EF4-FFF2-40B4-BE49-F238E27FC236}">
                <a16:creationId xmlns:a16="http://schemas.microsoft.com/office/drawing/2014/main" id="{EB3A4B22-CE51-4965-AD3A-8961C27563E9}"/>
              </a:ext>
            </a:extLst>
          </p:cNvPr>
          <p:cNvPicPr>
            <a:picLocks noChangeAspect="1"/>
          </p:cNvPicPr>
          <p:nvPr/>
        </p:nvPicPr>
        <p:blipFill>
          <a:blip r:embed="rId3"/>
          <a:stretch>
            <a:fillRect/>
          </a:stretch>
        </p:blipFill>
        <p:spPr>
          <a:xfrm>
            <a:off x="10939130" y="154224"/>
            <a:ext cx="1165568" cy="1044615"/>
          </a:xfrm>
          <a:prstGeom prst="rect">
            <a:avLst/>
          </a:prstGeom>
        </p:spPr>
      </p:pic>
      <p:pic>
        <p:nvPicPr>
          <p:cNvPr id="20" name="Imagen 19">
            <a:extLst>
              <a:ext uri="{FF2B5EF4-FFF2-40B4-BE49-F238E27FC236}">
                <a16:creationId xmlns:a16="http://schemas.microsoft.com/office/drawing/2014/main" id="{516325D7-E665-4D49-AA06-6C48F4AB89EB}"/>
              </a:ext>
            </a:extLst>
          </p:cNvPr>
          <p:cNvPicPr>
            <a:picLocks noChangeAspect="1"/>
          </p:cNvPicPr>
          <p:nvPr/>
        </p:nvPicPr>
        <p:blipFill>
          <a:blip r:embed="rId4"/>
          <a:stretch>
            <a:fillRect/>
          </a:stretch>
        </p:blipFill>
        <p:spPr>
          <a:xfrm>
            <a:off x="14820" y="1807779"/>
            <a:ext cx="5539019" cy="2000529"/>
          </a:xfrm>
          <a:prstGeom prst="rect">
            <a:avLst/>
          </a:prstGeom>
        </p:spPr>
      </p:pic>
      <p:pic>
        <p:nvPicPr>
          <p:cNvPr id="22" name="Imagen 21">
            <a:extLst>
              <a:ext uri="{FF2B5EF4-FFF2-40B4-BE49-F238E27FC236}">
                <a16:creationId xmlns:a16="http://schemas.microsoft.com/office/drawing/2014/main" id="{5172AAF1-C4DD-4084-A032-A69482CCD01C}"/>
              </a:ext>
            </a:extLst>
          </p:cNvPr>
          <p:cNvPicPr>
            <a:picLocks noChangeAspect="1"/>
          </p:cNvPicPr>
          <p:nvPr/>
        </p:nvPicPr>
        <p:blipFill>
          <a:blip r:embed="rId5"/>
          <a:stretch>
            <a:fillRect/>
          </a:stretch>
        </p:blipFill>
        <p:spPr>
          <a:xfrm>
            <a:off x="0" y="3780287"/>
            <a:ext cx="5553839" cy="3049692"/>
          </a:xfrm>
          <a:prstGeom prst="rect">
            <a:avLst/>
          </a:prstGeom>
        </p:spPr>
      </p:pic>
      <p:pic>
        <p:nvPicPr>
          <p:cNvPr id="24" name="Imagen 23">
            <a:extLst>
              <a:ext uri="{FF2B5EF4-FFF2-40B4-BE49-F238E27FC236}">
                <a16:creationId xmlns:a16="http://schemas.microsoft.com/office/drawing/2014/main" id="{FE106C6B-7259-442F-AEBC-BC1B6439E19B}"/>
              </a:ext>
            </a:extLst>
          </p:cNvPr>
          <p:cNvPicPr>
            <a:picLocks noChangeAspect="1"/>
          </p:cNvPicPr>
          <p:nvPr/>
        </p:nvPicPr>
        <p:blipFill>
          <a:blip r:embed="rId6"/>
          <a:stretch>
            <a:fillRect/>
          </a:stretch>
        </p:blipFill>
        <p:spPr>
          <a:xfrm>
            <a:off x="5568659" y="1807779"/>
            <a:ext cx="3553321" cy="3162741"/>
          </a:xfrm>
          <a:prstGeom prst="rect">
            <a:avLst/>
          </a:prstGeom>
        </p:spPr>
      </p:pic>
      <p:sp>
        <p:nvSpPr>
          <p:cNvPr id="25" name="CuadroTexto 24">
            <a:extLst>
              <a:ext uri="{FF2B5EF4-FFF2-40B4-BE49-F238E27FC236}">
                <a16:creationId xmlns:a16="http://schemas.microsoft.com/office/drawing/2014/main" id="{F220E38D-ECEA-4504-8900-8C70F7DE86EC}"/>
              </a:ext>
            </a:extLst>
          </p:cNvPr>
          <p:cNvSpPr txBox="1"/>
          <p:nvPr/>
        </p:nvSpPr>
        <p:spPr>
          <a:xfrm>
            <a:off x="9136800" y="1779687"/>
            <a:ext cx="3055200" cy="507831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Wingdings" panose="05000000000000000000" pitchFamily="2" charset="2"/>
              <a:buChar char="Ø"/>
            </a:pPr>
            <a:r>
              <a:rPr lang="es-CL" dirty="0"/>
              <a:t>Joaquín llevaba 37 años de prisión.</a:t>
            </a:r>
          </a:p>
          <a:p>
            <a:pPr marL="285750" indent="-285750">
              <a:buFont typeface="Wingdings" panose="05000000000000000000" pitchFamily="2" charset="2"/>
              <a:buChar char="Ø"/>
            </a:pPr>
            <a:r>
              <a:rPr lang="es-CL" dirty="0">
                <a:solidFill>
                  <a:srgbClr val="004161"/>
                </a:solidFill>
                <a:latin typeface="lato" panose="020F0502020204030203" pitchFamily="34" charset="0"/>
              </a:rPr>
              <a:t>2 Reyes 24:10-12</a:t>
            </a:r>
          </a:p>
          <a:p>
            <a:pPr algn="l"/>
            <a:r>
              <a:rPr lang="es-MX" b="0" i="0" dirty="0">
                <a:solidFill>
                  <a:srgbClr val="FFFF00"/>
                </a:solidFill>
                <a:effectLst/>
                <a:latin typeface="Segoe UI" panose="020B0502040204020203" pitchFamily="34" charset="0"/>
              </a:rPr>
              <a:t>32</a:t>
            </a:r>
            <a:r>
              <a:rPr lang="es-MX" b="0" i="0" dirty="0">
                <a:solidFill>
                  <a:srgbClr val="2B2B2B"/>
                </a:solidFill>
                <a:effectLst/>
                <a:latin typeface="Georgia" panose="02040502050405020303" pitchFamily="18" charset="0"/>
              </a:rPr>
              <a:t>  Y habló con él amigablemente, é hizo poner su silla sobre las sillas de los reyes que estaban con él en Babilonia.</a:t>
            </a:r>
          </a:p>
          <a:p>
            <a:pPr algn="l"/>
            <a:r>
              <a:rPr lang="es-MX" b="0" i="0" dirty="0">
                <a:solidFill>
                  <a:srgbClr val="FFFF00"/>
                </a:solidFill>
                <a:effectLst/>
                <a:latin typeface="Segoe UI" panose="020B0502040204020203" pitchFamily="34" charset="0"/>
              </a:rPr>
              <a:t>33</a:t>
            </a:r>
            <a:r>
              <a:rPr lang="es-MX" b="0" i="0" dirty="0">
                <a:solidFill>
                  <a:srgbClr val="FFFF00"/>
                </a:solidFill>
                <a:effectLst/>
                <a:latin typeface="Georgia" panose="02040502050405020303" pitchFamily="18" charset="0"/>
              </a:rPr>
              <a:t> </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Hízole</a:t>
            </a:r>
            <a:r>
              <a:rPr lang="es-MX" b="0" i="0" dirty="0">
                <a:solidFill>
                  <a:srgbClr val="2B2B2B"/>
                </a:solidFill>
                <a:effectLst/>
                <a:latin typeface="Georgia" panose="02040502050405020303" pitchFamily="18" charset="0"/>
              </a:rPr>
              <a:t> mudar también los vestidos de su prisión, y comía pan delante de él siempre todos los días de su vida.</a:t>
            </a:r>
          </a:p>
          <a:p>
            <a:pPr algn="l"/>
            <a:r>
              <a:rPr lang="es-MX" b="0" i="0" dirty="0">
                <a:solidFill>
                  <a:srgbClr val="FFFF00"/>
                </a:solidFill>
                <a:effectLst/>
                <a:latin typeface="Segoe UI" panose="020B0502040204020203" pitchFamily="34" charset="0"/>
              </a:rPr>
              <a:t>34</a:t>
            </a:r>
            <a:r>
              <a:rPr lang="es-MX" b="0" i="0" dirty="0">
                <a:solidFill>
                  <a:srgbClr val="2B2B2B"/>
                </a:solidFill>
                <a:effectLst/>
                <a:latin typeface="Georgia" panose="02040502050405020303" pitchFamily="18" charset="0"/>
              </a:rPr>
              <a:t>  Y continuamente se le daba ración por el rey de Babilonia, cada cosa en su día por todos los de su vida, hasta el día de su muerte.</a:t>
            </a:r>
          </a:p>
        </p:txBody>
      </p:sp>
    </p:spTree>
    <p:extLst>
      <p:ext uri="{BB962C8B-B14F-4D97-AF65-F5344CB8AC3E}">
        <p14:creationId xmlns:p14="http://schemas.microsoft.com/office/powerpoint/2010/main" val="329771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inVertical)">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0ADA29F2-14C6-479B-B00B-11CB15C6381D}"/>
              </a:ext>
            </a:extLst>
          </p:cNvPr>
          <p:cNvSpPr>
            <a:spLocks noGrp="1"/>
          </p:cNvSpPr>
          <p:nvPr>
            <p:ph type="title"/>
          </p:nvPr>
        </p:nvSpPr>
        <p:spPr/>
        <p:txBody>
          <a:bodyPr/>
          <a:lstStyle/>
          <a:p>
            <a:endParaRPr lang="es-CL"/>
          </a:p>
        </p:txBody>
      </p:sp>
      <p:sp>
        <p:nvSpPr>
          <p:cNvPr id="14" name="Marcador de contenido 13">
            <a:extLst>
              <a:ext uri="{FF2B5EF4-FFF2-40B4-BE49-F238E27FC236}">
                <a16:creationId xmlns:a16="http://schemas.microsoft.com/office/drawing/2014/main" id="{D4CD61F3-5CC8-4E4B-9D67-C33DF88CF5B1}"/>
              </a:ext>
            </a:extLst>
          </p:cNvPr>
          <p:cNvSpPr>
            <a:spLocks noGrp="1"/>
          </p:cNvSpPr>
          <p:nvPr>
            <p:ph idx="1"/>
          </p:nvPr>
        </p:nvSpPr>
        <p:spPr/>
        <p:txBody>
          <a:bodyPr/>
          <a:lstStyle/>
          <a:p>
            <a:endParaRPr lang="es-CL"/>
          </a:p>
        </p:txBody>
      </p:sp>
      <p:sp>
        <p:nvSpPr>
          <p:cNvPr id="5" name="Marcador de fecha 4">
            <a:extLst>
              <a:ext uri="{FF2B5EF4-FFF2-40B4-BE49-F238E27FC236}">
                <a16:creationId xmlns:a16="http://schemas.microsoft.com/office/drawing/2014/main" id="{50F415AF-C482-42F6-A761-CCA34D3DA938}"/>
              </a:ext>
            </a:extLst>
          </p:cNvPr>
          <p:cNvSpPr>
            <a:spLocks noGrp="1"/>
          </p:cNvSpPr>
          <p:nvPr>
            <p:ph type="dt" sz="half" idx="10"/>
          </p:nvPr>
        </p:nvSpPr>
        <p:spPr/>
        <p:txBody>
          <a:bodyPr/>
          <a:lstStyle/>
          <a:p>
            <a:pPr rtl="0"/>
            <a:fld id="{D411EDAB-3C6B-4917-90C6-61B9152180C1}" type="datetime1">
              <a:rPr lang="es-ES" noProof="0" smtClean="0"/>
              <a:t>12/10/2025</a:t>
            </a:fld>
            <a:endParaRPr lang="es-ES" noProof="0" dirty="0"/>
          </a:p>
        </p:txBody>
      </p:sp>
      <p:sp>
        <p:nvSpPr>
          <p:cNvPr id="6" name="Marcador de pie de página 5">
            <a:extLst>
              <a:ext uri="{FF2B5EF4-FFF2-40B4-BE49-F238E27FC236}">
                <a16:creationId xmlns:a16="http://schemas.microsoft.com/office/drawing/2014/main" id="{9096ACD5-2D5D-4C41-8A7B-7A0A678CE051}"/>
              </a:ext>
            </a:extLst>
          </p:cNvPr>
          <p:cNvSpPr>
            <a:spLocks noGrp="1"/>
          </p:cNvSpPr>
          <p:nvPr>
            <p:ph type="ftr" sz="quarter" idx="11"/>
          </p:nvPr>
        </p:nvSpPr>
        <p:spPr/>
        <p:txBody>
          <a:bodyPr/>
          <a:lstStyle/>
          <a:p>
            <a:pPr rtl="0"/>
            <a:r>
              <a:rPr lang="es-ES" noProof="0"/>
              <a:t>Pie de página</a:t>
            </a:r>
            <a:endParaRPr lang="es-ES" noProof="0" dirty="0"/>
          </a:p>
        </p:txBody>
      </p:sp>
      <p:sp>
        <p:nvSpPr>
          <p:cNvPr id="7" name="Marcador de número de diapositiva 6">
            <a:extLst>
              <a:ext uri="{FF2B5EF4-FFF2-40B4-BE49-F238E27FC236}">
                <a16:creationId xmlns:a16="http://schemas.microsoft.com/office/drawing/2014/main" id="{5F113C24-C312-41AE-9F31-EE24F3391E61}"/>
              </a:ext>
            </a:extLst>
          </p:cNvPr>
          <p:cNvSpPr>
            <a:spLocks noGrp="1"/>
          </p:cNvSpPr>
          <p:nvPr>
            <p:ph type="sldNum" sz="quarter" idx="12"/>
          </p:nvPr>
        </p:nvSpPr>
        <p:spPr/>
        <p:txBody>
          <a:bodyPr/>
          <a:lstStyle/>
          <a:p>
            <a:pPr rtl="0"/>
            <a:fld id="{3A98EE3D-8CD1-4C3F-BD1C-C98C9596463C}" type="slidenum">
              <a:rPr lang="es-ES" noProof="0" smtClean="0"/>
              <a:pPr rtl="0"/>
              <a:t>33</a:t>
            </a:fld>
            <a:endParaRPr lang="es-ES" noProof="0" dirty="0"/>
          </a:p>
        </p:txBody>
      </p:sp>
      <p:sp>
        <p:nvSpPr>
          <p:cNvPr id="16" name="Marcador de contenido 15">
            <a:extLst>
              <a:ext uri="{FF2B5EF4-FFF2-40B4-BE49-F238E27FC236}">
                <a16:creationId xmlns:a16="http://schemas.microsoft.com/office/drawing/2014/main" id="{70EB4265-3DEF-4A1D-9CEE-0B38F4E8378B}"/>
              </a:ext>
            </a:extLst>
          </p:cNvPr>
          <p:cNvSpPr>
            <a:spLocks noGrp="1"/>
          </p:cNvSpPr>
          <p:nvPr>
            <p:ph idx="15"/>
          </p:nvPr>
        </p:nvSpPr>
        <p:spPr/>
        <p:txBody>
          <a:bodyPr/>
          <a:lstStyle/>
          <a:p>
            <a:endParaRPr lang="es-CL"/>
          </a:p>
        </p:txBody>
      </p:sp>
      <p:pic>
        <p:nvPicPr>
          <p:cNvPr id="9" name="Imagen 8">
            <a:extLst>
              <a:ext uri="{FF2B5EF4-FFF2-40B4-BE49-F238E27FC236}">
                <a16:creationId xmlns:a16="http://schemas.microsoft.com/office/drawing/2014/main" id="{5A240CA9-9C82-4D02-924A-6BD22F6D3195}"/>
              </a:ext>
            </a:extLst>
          </p:cNvPr>
          <p:cNvPicPr>
            <a:picLocks noChangeAspect="1"/>
          </p:cNvPicPr>
          <p:nvPr/>
        </p:nvPicPr>
        <p:blipFill>
          <a:blip r:embed="rId3"/>
          <a:stretch>
            <a:fillRect/>
          </a:stretch>
        </p:blipFill>
        <p:spPr>
          <a:xfrm>
            <a:off x="0" y="-1"/>
            <a:ext cx="12245856" cy="6858001"/>
          </a:xfrm>
          <a:prstGeom prst="rect">
            <a:avLst/>
          </a:prstGeom>
        </p:spPr>
      </p:pic>
    </p:spTree>
    <p:extLst>
      <p:ext uri="{BB962C8B-B14F-4D97-AF65-F5344CB8AC3E}">
        <p14:creationId xmlns:p14="http://schemas.microsoft.com/office/powerpoint/2010/main" val="1745240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C1FED-A5AC-4158-9120-704B33ED2128}"/>
              </a:ext>
            </a:extLst>
          </p:cNvPr>
          <p:cNvSpPr>
            <a:spLocks noGrp="1"/>
          </p:cNvSpPr>
          <p:nvPr>
            <p:ph type="ctrTitle"/>
          </p:nvPr>
        </p:nvSpPr>
        <p:spPr>
          <a:xfrm>
            <a:off x="0" y="1"/>
            <a:ext cx="6361004" cy="914400"/>
          </a:xfr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es-CL" b="1" dirty="0">
                <a:solidFill>
                  <a:schemeClr val="tx1"/>
                </a:solidFill>
                <a:latin typeface="Agency FB" panose="020B0503020202020204" pitchFamily="34" charset="0"/>
              </a:rPr>
              <a:t>REMANENTE</a:t>
            </a:r>
          </a:p>
        </p:txBody>
      </p:sp>
      <p:sp>
        <p:nvSpPr>
          <p:cNvPr id="3" name="Subtítulo 2">
            <a:extLst>
              <a:ext uri="{FF2B5EF4-FFF2-40B4-BE49-F238E27FC236}">
                <a16:creationId xmlns:a16="http://schemas.microsoft.com/office/drawing/2014/main" id="{A25E5C2C-224A-4C55-A616-50B07523439A}"/>
              </a:ext>
            </a:extLst>
          </p:cNvPr>
          <p:cNvSpPr>
            <a:spLocks noGrp="1"/>
          </p:cNvSpPr>
          <p:nvPr>
            <p:ph type="subTitle" idx="1"/>
          </p:nvPr>
        </p:nvSpPr>
        <p:spPr>
          <a:xfrm>
            <a:off x="0" y="914401"/>
            <a:ext cx="6361004" cy="5929122"/>
          </a:xfrm>
          <a:solidFill>
            <a:srgbClr val="00B050"/>
          </a:solidFill>
        </p:spPr>
        <p:style>
          <a:lnRef idx="1">
            <a:schemeClr val="accent4"/>
          </a:lnRef>
          <a:fillRef idx="2">
            <a:schemeClr val="accent4"/>
          </a:fillRef>
          <a:effectRef idx="1">
            <a:schemeClr val="accent4"/>
          </a:effectRef>
          <a:fontRef idx="minor">
            <a:schemeClr val="dk1"/>
          </a:fontRef>
        </p:style>
        <p:txBody>
          <a:bodyPr>
            <a:normAutofit fontScale="92500"/>
          </a:bodyPr>
          <a:lstStyle/>
          <a:p>
            <a:pPr marL="342900" indent="-342900">
              <a:buFont typeface="Wingdings" panose="05000000000000000000" pitchFamily="2" charset="2"/>
              <a:buChar char="q"/>
            </a:pPr>
            <a:r>
              <a:rPr lang="es-MX" dirty="0"/>
              <a:t>Joaquín murió en Babilonia. Jeremías había profetizado que ningún rey de esta línea ocuparía más el trono de David; este final dio por terminada la línea de descendencia de David a través de su hijo Salomón. El Hijo de David que se sentará en el trono por toda la eternidad nació a través de otra línea de descendencia, la línea de Natán, otro hijo de David. La virgen María nació en esa línea, y es en esa línea que Jesucristo tiene derecho al trono de David. Es por este motivo que el libro de Jeremías termina con estos detalles importantes sobre la línea real.</a:t>
            </a:r>
          </a:p>
          <a:p>
            <a:pPr marL="342900" indent="-342900">
              <a:buFont typeface="Wingdings" panose="05000000000000000000" pitchFamily="2" charset="2"/>
              <a:buChar char="q"/>
            </a:pPr>
            <a:r>
              <a:rPr lang="es-CL" b="1" dirty="0"/>
              <a:t>Mateo 1:12–16 “</a:t>
            </a:r>
            <a:r>
              <a:rPr lang="es-MX" b="1" dirty="0"/>
              <a:t>11  </a:t>
            </a:r>
            <a:r>
              <a:rPr lang="es-MX" dirty="0"/>
              <a:t>Y Josías engendró á </a:t>
            </a:r>
            <a:r>
              <a:rPr lang="es-MX" dirty="0" err="1"/>
              <a:t>Jechônías</a:t>
            </a:r>
            <a:r>
              <a:rPr lang="es-MX" dirty="0"/>
              <a:t> y á sus hermanos, en la transmigración de Babilonia. 12  Y después de la transmigración de Babilonia, </a:t>
            </a:r>
            <a:r>
              <a:rPr lang="es-MX" dirty="0" err="1"/>
              <a:t>Jechônías</a:t>
            </a:r>
            <a:r>
              <a:rPr lang="es-MX" dirty="0"/>
              <a:t> engendró á </a:t>
            </a:r>
            <a:r>
              <a:rPr lang="es-MX" dirty="0" err="1"/>
              <a:t>Salathiel</a:t>
            </a:r>
            <a:r>
              <a:rPr lang="es-MX" dirty="0"/>
              <a:t>: y </a:t>
            </a:r>
            <a:r>
              <a:rPr lang="es-MX" dirty="0" err="1"/>
              <a:t>Salathiel</a:t>
            </a:r>
            <a:r>
              <a:rPr lang="es-MX" dirty="0"/>
              <a:t> engendró á Zorobabel:</a:t>
            </a:r>
            <a:r>
              <a:rPr lang="es-CL" dirty="0"/>
              <a:t>”</a:t>
            </a:r>
            <a:endParaRPr lang="es-MX" dirty="0"/>
          </a:p>
        </p:txBody>
      </p:sp>
      <p:sp>
        <p:nvSpPr>
          <p:cNvPr id="5" name="Marcador de posición de imagen 4">
            <a:extLst>
              <a:ext uri="{FF2B5EF4-FFF2-40B4-BE49-F238E27FC236}">
                <a16:creationId xmlns:a16="http://schemas.microsoft.com/office/drawing/2014/main" id="{18BEA1CF-AF2B-4375-8B6F-BA2FFC2463E3}"/>
              </a:ext>
            </a:extLst>
          </p:cNvPr>
          <p:cNvSpPr>
            <a:spLocks noGrp="1"/>
          </p:cNvSpPr>
          <p:nvPr>
            <p:ph type="pic" sz="quarter" idx="11"/>
          </p:nvPr>
        </p:nvSpPr>
        <p:spPr/>
      </p:sp>
      <p:sp>
        <p:nvSpPr>
          <p:cNvPr id="6" name="Marcador de posición de imagen 5">
            <a:extLst>
              <a:ext uri="{FF2B5EF4-FFF2-40B4-BE49-F238E27FC236}">
                <a16:creationId xmlns:a16="http://schemas.microsoft.com/office/drawing/2014/main" id="{80E29063-D3B7-4A26-A4A8-6F970F8B0E28}"/>
              </a:ext>
            </a:extLst>
          </p:cNvPr>
          <p:cNvSpPr>
            <a:spLocks noGrp="1"/>
          </p:cNvSpPr>
          <p:nvPr>
            <p:ph type="pic" sz="quarter" idx="12"/>
          </p:nvPr>
        </p:nvSpPr>
        <p:spPr/>
      </p:sp>
      <p:pic>
        <p:nvPicPr>
          <p:cNvPr id="9" name="Imagen 8" descr="Logotipo, Icono&#10;&#10;Descripción generada automáticamente">
            <a:extLst>
              <a:ext uri="{FF2B5EF4-FFF2-40B4-BE49-F238E27FC236}">
                <a16:creationId xmlns:a16="http://schemas.microsoft.com/office/drawing/2014/main" id="{0903055C-5670-48B7-9BC3-2EA0AB2A489A}"/>
              </a:ext>
            </a:extLst>
          </p:cNvPr>
          <p:cNvPicPr>
            <a:picLocks noChangeAspect="1"/>
          </p:cNvPicPr>
          <p:nvPr/>
        </p:nvPicPr>
        <p:blipFill>
          <a:blip r:embed="rId3"/>
          <a:stretch>
            <a:fillRect/>
          </a:stretch>
        </p:blipFill>
        <p:spPr>
          <a:xfrm>
            <a:off x="11083722" y="47473"/>
            <a:ext cx="986026" cy="883705"/>
          </a:xfrm>
          <a:prstGeom prst="rect">
            <a:avLst/>
          </a:prstGeom>
        </p:spPr>
      </p:pic>
      <p:pic>
        <p:nvPicPr>
          <p:cNvPr id="8" name="Picture 2" descr="Dios protege a sus servidores. Libro de Jeremías 26,11-16.24. &lt;&lt; Los  sacerdotes y los profetas dijeron a los jefes y a todo el pueblo: &quot;Este  hombre es reo de muerte, porque ha">
            <a:extLst>
              <a:ext uri="{FF2B5EF4-FFF2-40B4-BE49-F238E27FC236}">
                <a16:creationId xmlns:a16="http://schemas.microsoft.com/office/drawing/2014/main" id="{B653A9DB-EBC6-4192-9A9E-D91364CA9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003" y="0"/>
            <a:ext cx="5830997" cy="684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03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78FAAB-8DFA-4475-B8B6-51A3ED193119}"/>
              </a:ext>
            </a:extLst>
          </p:cNvPr>
          <p:cNvSpPr>
            <a:spLocks noGrp="1"/>
          </p:cNvSpPr>
          <p:nvPr>
            <p:ph type="title"/>
          </p:nvPr>
        </p:nvSpPr>
        <p:spPr>
          <a:xfrm>
            <a:off x="6177516" y="4224528"/>
            <a:ext cx="5858540" cy="1463040"/>
          </a:xfrm>
        </p:spPr>
        <p:txBody>
          <a:bodyPr rtlCol="0">
            <a:normAutofit fontScale="90000"/>
          </a:bodyPr>
          <a:lstStyle/>
          <a:p>
            <a:r>
              <a:rPr lang="es-MX" b="1" dirty="0"/>
              <a:t>IV. La Liberación de Jeremías</a:t>
            </a:r>
          </a:p>
        </p:txBody>
      </p:sp>
      <p:sp>
        <p:nvSpPr>
          <p:cNvPr id="5" name="Subtítulo 4">
            <a:extLst>
              <a:ext uri="{FF2B5EF4-FFF2-40B4-BE49-F238E27FC236}">
                <a16:creationId xmlns:a16="http://schemas.microsoft.com/office/drawing/2014/main" id="{6237BABF-398B-4F17-B288-42D7047C2B6E}"/>
              </a:ext>
            </a:extLst>
          </p:cNvPr>
          <p:cNvSpPr>
            <a:spLocks noGrp="1"/>
          </p:cNvSpPr>
          <p:nvPr>
            <p:ph type="subTitle" idx="1"/>
          </p:nvPr>
        </p:nvSpPr>
        <p:spPr/>
        <p:txBody>
          <a:bodyPr rtlCol="0"/>
          <a:lstStyle/>
          <a:p>
            <a:pPr rtl="0"/>
            <a:r>
              <a:rPr lang="es-MX" b="1" dirty="0"/>
              <a:t>(vv. 11-14)</a:t>
            </a:r>
            <a:endParaRPr lang="es-ES" dirty="0"/>
          </a:p>
        </p:txBody>
      </p:sp>
      <p:pic>
        <p:nvPicPr>
          <p:cNvPr id="10" name="Imagen 9" descr="Logotipo, Icono&#10;&#10;Descripción generada automáticamente">
            <a:extLst>
              <a:ext uri="{FF2B5EF4-FFF2-40B4-BE49-F238E27FC236}">
                <a16:creationId xmlns:a16="http://schemas.microsoft.com/office/drawing/2014/main" id="{9FAAA507-B49B-4847-999F-1FD04DA49468}"/>
              </a:ext>
            </a:extLst>
          </p:cNvPr>
          <p:cNvPicPr>
            <a:picLocks noChangeAspect="1"/>
          </p:cNvPicPr>
          <p:nvPr/>
        </p:nvPicPr>
        <p:blipFill>
          <a:blip r:embed="rId3"/>
          <a:stretch>
            <a:fillRect/>
          </a:stretch>
        </p:blipFill>
        <p:spPr>
          <a:xfrm>
            <a:off x="11184554" y="21448"/>
            <a:ext cx="996344" cy="892952"/>
          </a:xfrm>
          <a:prstGeom prst="rect">
            <a:avLst/>
          </a:prstGeom>
        </p:spPr>
      </p:pic>
      <p:pic>
        <p:nvPicPr>
          <p:cNvPr id="10242" name="Picture 2" descr="Profeta Jeremías - EcuRed">
            <a:extLst>
              <a:ext uri="{FF2B5EF4-FFF2-40B4-BE49-F238E27FC236}">
                <a16:creationId xmlns:a16="http://schemas.microsoft.com/office/drawing/2014/main" id="{E9227AD0-2E21-4021-B232-9AE3C39F9AA6}"/>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8342" r="83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ágina 2 | Imágenes de Profeta Jeremias - Descarga gratuita en Freepik">
            <a:extLst>
              <a:ext uri="{FF2B5EF4-FFF2-40B4-BE49-F238E27FC236}">
                <a16:creationId xmlns:a16="http://schemas.microsoft.com/office/drawing/2014/main" id="{DF100ABD-FD43-4387-8270-41595841C02C}"/>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1081" r="10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747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78FAAB-8DFA-4475-B8B6-51A3ED193119}"/>
              </a:ext>
            </a:extLst>
          </p:cNvPr>
          <p:cNvSpPr>
            <a:spLocks noGrp="1"/>
          </p:cNvSpPr>
          <p:nvPr>
            <p:ph type="title"/>
          </p:nvPr>
        </p:nvSpPr>
        <p:spPr/>
        <p:txBody>
          <a:bodyPr rtlCol="0">
            <a:normAutofit fontScale="90000"/>
          </a:bodyPr>
          <a:lstStyle/>
          <a:p>
            <a:r>
              <a:rPr lang="es-MX" b="1" dirty="0"/>
              <a:t>V. La Promesa a </a:t>
            </a:r>
            <a:r>
              <a:rPr lang="es-MX" b="1" dirty="0" err="1"/>
              <a:t>Ebed-melec</a:t>
            </a:r>
            <a:endParaRPr lang="es-MX" b="1" dirty="0"/>
          </a:p>
        </p:txBody>
      </p:sp>
      <p:sp>
        <p:nvSpPr>
          <p:cNvPr id="5" name="Subtítulo 4">
            <a:extLst>
              <a:ext uri="{FF2B5EF4-FFF2-40B4-BE49-F238E27FC236}">
                <a16:creationId xmlns:a16="http://schemas.microsoft.com/office/drawing/2014/main" id="{6237BABF-398B-4F17-B288-42D7047C2B6E}"/>
              </a:ext>
            </a:extLst>
          </p:cNvPr>
          <p:cNvSpPr>
            <a:spLocks noGrp="1"/>
          </p:cNvSpPr>
          <p:nvPr>
            <p:ph type="subTitle" idx="1"/>
          </p:nvPr>
        </p:nvSpPr>
        <p:spPr/>
        <p:txBody>
          <a:bodyPr rtlCol="0"/>
          <a:lstStyle/>
          <a:p>
            <a:pPr rtl="0"/>
            <a:r>
              <a:rPr lang="es-MX" b="1" dirty="0"/>
              <a:t>(vv. 15-18)</a:t>
            </a:r>
            <a:endParaRPr lang="es-ES" dirty="0"/>
          </a:p>
        </p:txBody>
      </p:sp>
      <p:pic>
        <p:nvPicPr>
          <p:cNvPr id="10" name="Imagen 9" descr="Logotipo, Icono&#10;&#10;Descripción generada automáticamente">
            <a:extLst>
              <a:ext uri="{FF2B5EF4-FFF2-40B4-BE49-F238E27FC236}">
                <a16:creationId xmlns:a16="http://schemas.microsoft.com/office/drawing/2014/main" id="{9FAAA507-B49B-4847-999F-1FD04DA49468}"/>
              </a:ext>
            </a:extLst>
          </p:cNvPr>
          <p:cNvPicPr>
            <a:picLocks noChangeAspect="1"/>
          </p:cNvPicPr>
          <p:nvPr/>
        </p:nvPicPr>
        <p:blipFill>
          <a:blip r:embed="rId3"/>
          <a:stretch>
            <a:fillRect/>
          </a:stretch>
        </p:blipFill>
        <p:spPr>
          <a:xfrm>
            <a:off x="11184554" y="21448"/>
            <a:ext cx="996344" cy="892952"/>
          </a:xfrm>
          <a:prstGeom prst="rect">
            <a:avLst/>
          </a:prstGeom>
        </p:spPr>
      </p:pic>
      <p:pic>
        <p:nvPicPr>
          <p:cNvPr id="9218" name="Picture 2">
            <a:extLst>
              <a:ext uri="{FF2B5EF4-FFF2-40B4-BE49-F238E27FC236}">
                <a16:creationId xmlns:a16="http://schemas.microsoft.com/office/drawing/2014/main" id="{E3A25407-EA9D-4D4D-A3B8-19E4184E2336}"/>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0761" b="1076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bed-Melec: El Héroe que Salvó al Profeta Jeremías | TikTok">
            <a:extLst>
              <a:ext uri="{FF2B5EF4-FFF2-40B4-BE49-F238E27FC236}">
                <a16:creationId xmlns:a16="http://schemas.microsoft.com/office/drawing/2014/main" id="{AF36F92B-2370-4953-8D86-5E10CC6D1023}"/>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t="11721" b="117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105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4E931-4D06-4E41-8166-73703F3F7C75}"/>
              </a:ext>
            </a:extLst>
          </p:cNvPr>
          <p:cNvSpPr>
            <a:spLocks noGrp="1"/>
          </p:cNvSpPr>
          <p:nvPr>
            <p:ph type="title"/>
          </p:nvPr>
        </p:nvSpPr>
        <p:spPr/>
        <p:txBody>
          <a:bodyPr/>
          <a:lstStyle/>
          <a:p>
            <a:endParaRPr lang="es-CL"/>
          </a:p>
        </p:txBody>
      </p:sp>
      <p:sp>
        <p:nvSpPr>
          <p:cNvPr id="3" name="Marcador de número de diapositiva 2">
            <a:extLst>
              <a:ext uri="{FF2B5EF4-FFF2-40B4-BE49-F238E27FC236}">
                <a16:creationId xmlns:a16="http://schemas.microsoft.com/office/drawing/2014/main" id="{4ACC38FD-CFDA-468C-8BFA-5FDEBF8BB133}"/>
              </a:ext>
            </a:extLst>
          </p:cNvPr>
          <p:cNvSpPr>
            <a:spLocks noGrp="1"/>
          </p:cNvSpPr>
          <p:nvPr>
            <p:ph type="sldNum" sz="quarter" idx="12"/>
          </p:nvPr>
        </p:nvSpPr>
        <p:spPr/>
        <p:txBody>
          <a:bodyPr/>
          <a:lstStyle/>
          <a:p>
            <a:pPr rtl="0"/>
            <a:fld id="{B5CEABB6-07DC-46E8-9B57-56EC44A396E5}" type="slidenum">
              <a:rPr lang="es-ES" smtClean="0"/>
              <a:pPr rtl="0"/>
              <a:t>37</a:t>
            </a:fld>
            <a:endParaRPr lang="es-ES" dirty="0"/>
          </a:p>
        </p:txBody>
      </p:sp>
      <p:sp>
        <p:nvSpPr>
          <p:cNvPr id="4" name="Marcador de contenido 3">
            <a:extLst>
              <a:ext uri="{FF2B5EF4-FFF2-40B4-BE49-F238E27FC236}">
                <a16:creationId xmlns:a16="http://schemas.microsoft.com/office/drawing/2014/main" id="{B0F3A427-C9FA-481C-B961-E9FD959E5E20}"/>
              </a:ext>
            </a:extLst>
          </p:cNvPr>
          <p:cNvSpPr>
            <a:spLocks noGrp="1"/>
          </p:cNvSpPr>
          <p:nvPr>
            <p:ph sz="half" idx="14"/>
          </p:nvPr>
        </p:nvSpPr>
        <p:spPr/>
        <p:txBody>
          <a:bodyPr/>
          <a:lstStyle/>
          <a:p>
            <a:endParaRPr lang="es-CL"/>
          </a:p>
        </p:txBody>
      </p:sp>
      <p:pic>
        <p:nvPicPr>
          <p:cNvPr id="6" name="Imagen 5">
            <a:extLst>
              <a:ext uri="{FF2B5EF4-FFF2-40B4-BE49-F238E27FC236}">
                <a16:creationId xmlns:a16="http://schemas.microsoft.com/office/drawing/2014/main" id="{F7B45686-C25B-4BCE-BDC3-95C3E28B2183}"/>
              </a:ext>
            </a:extLst>
          </p:cNvPr>
          <p:cNvPicPr>
            <a:picLocks noChangeAspect="1"/>
          </p:cNvPicPr>
          <p:nvPr/>
        </p:nvPicPr>
        <p:blipFill>
          <a:blip r:embed="rId3"/>
          <a:stretch>
            <a:fillRect/>
          </a:stretch>
        </p:blipFill>
        <p:spPr>
          <a:xfrm>
            <a:off x="0" y="0"/>
            <a:ext cx="8176334" cy="6858000"/>
          </a:xfrm>
          <a:prstGeom prst="rect">
            <a:avLst/>
          </a:prstGeom>
        </p:spPr>
      </p:pic>
      <p:pic>
        <p:nvPicPr>
          <p:cNvPr id="7" name="Imagen 6" descr="Logotipo, Icono&#10;&#10;Descripción generada automáticamente">
            <a:extLst>
              <a:ext uri="{FF2B5EF4-FFF2-40B4-BE49-F238E27FC236}">
                <a16:creationId xmlns:a16="http://schemas.microsoft.com/office/drawing/2014/main" id="{96A197FF-B484-4CBC-B6FC-56860707FE87}"/>
              </a:ext>
            </a:extLst>
          </p:cNvPr>
          <p:cNvPicPr>
            <a:picLocks noChangeAspect="1"/>
          </p:cNvPicPr>
          <p:nvPr/>
        </p:nvPicPr>
        <p:blipFill>
          <a:blip r:embed="rId4"/>
          <a:stretch>
            <a:fillRect/>
          </a:stretch>
        </p:blipFill>
        <p:spPr>
          <a:xfrm>
            <a:off x="6720432" y="0"/>
            <a:ext cx="1277881" cy="1145274"/>
          </a:xfrm>
          <a:prstGeom prst="rect">
            <a:avLst/>
          </a:prstGeom>
        </p:spPr>
      </p:pic>
      <p:sp>
        <p:nvSpPr>
          <p:cNvPr id="5" name="CuadroTexto 4">
            <a:extLst>
              <a:ext uri="{FF2B5EF4-FFF2-40B4-BE49-F238E27FC236}">
                <a16:creationId xmlns:a16="http://schemas.microsoft.com/office/drawing/2014/main" id="{138F873C-E74B-4608-A823-D77CED17197E}"/>
              </a:ext>
            </a:extLst>
          </p:cNvPr>
          <p:cNvSpPr txBox="1"/>
          <p:nvPr/>
        </p:nvSpPr>
        <p:spPr>
          <a:xfrm>
            <a:off x="8176334" y="0"/>
            <a:ext cx="4015666"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MX" b="0" i="0" dirty="0">
                <a:solidFill>
                  <a:srgbClr val="999966"/>
                </a:solidFill>
                <a:effectLst/>
                <a:latin typeface="Segoe UI" panose="020B0502040204020203" pitchFamily="34" charset="0"/>
              </a:rPr>
              <a:t>18</a:t>
            </a:r>
            <a:r>
              <a:rPr lang="es-MX" b="0" i="0" dirty="0">
                <a:solidFill>
                  <a:srgbClr val="2B2B2B"/>
                </a:solidFill>
                <a:effectLst/>
                <a:latin typeface="Georgia" panose="02040502050405020303" pitchFamily="18" charset="0"/>
              </a:rPr>
              <a:t>  Y dijeron: Venid, y tracemos maquinaciones contra Jeremías; porque la ley no faltará del sacerdote, ni consejo del sabio, ni palabra del profeta. Venid é hirámoslo de lengua, y no miremos á todas sus palabras.</a:t>
            </a:r>
            <a:endParaRPr lang="es-CL" dirty="0"/>
          </a:p>
        </p:txBody>
      </p:sp>
      <p:sp>
        <p:nvSpPr>
          <p:cNvPr id="8" name="CuadroTexto 7">
            <a:extLst>
              <a:ext uri="{FF2B5EF4-FFF2-40B4-BE49-F238E27FC236}">
                <a16:creationId xmlns:a16="http://schemas.microsoft.com/office/drawing/2014/main" id="{37337652-E395-4A41-98E1-FD60A86288B4}"/>
              </a:ext>
            </a:extLst>
          </p:cNvPr>
          <p:cNvSpPr txBox="1"/>
          <p:nvPr/>
        </p:nvSpPr>
        <p:spPr>
          <a:xfrm>
            <a:off x="8176334" y="1754326"/>
            <a:ext cx="4015666"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Bienaventurados sois cuando os vituperaren y os persiguieren, y dijeren de vosotros todo mal por mi causa, mintiendo.</a:t>
            </a:r>
            <a:endParaRPr lang="es-CL" dirty="0"/>
          </a:p>
        </p:txBody>
      </p:sp>
      <p:sp>
        <p:nvSpPr>
          <p:cNvPr id="9" name="CuadroTexto 8">
            <a:extLst>
              <a:ext uri="{FF2B5EF4-FFF2-40B4-BE49-F238E27FC236}">
                <a16:creationId xmlns:a16="http://schemas.microsoft.com/office/drawing/2014/main" id="{84236753-E80E-4E7A-9577-872786A980DA}"/>
              </a:ext>
            </a:extLst>
          </p:cNvPr>
          <p:cNvSpPr txBox="1"/>
          <p:nvPr/>
        </p:nvSpPr>
        <p:spPr>
          <a:xfrm>
            <a:off x="7716645" y="2971382"/>
            <a:ext cx="4475356"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r>
              <a:rPr lang="es-MX" b="0" i="0" dirty="0">
                <a:solidFill>
                  <a:schemeClr val="tx1"/>
                </a:solidFill>
                <a:effectLst/>
                <a:latin typeface="Segoe UI" panose="020B0502040204020203" pitchFamily="34" charset="0"/>
              </a:rPr>
              <a:t>10</a:t>
            </a:r>
            <a:r>
              <a:rPr lang="es-MX" b="0" i="0" dirty="0">
                <a:solidFill>
                  <a:schemeClr val="tx1"/>
                </a:solidFill>
                <a:effectLst/>
                <a:latin typeface="Georgia" panose="02040502050405020303" pitchFamily="18" charset="0"/>
              </a:rPr>
              <a:t>  Porque oí la murmuración de muchos, temor de todas partes: Denunciad, y denunciaremos. Todos mis amigos miraban si claudicaría. Quizá se engañará, decían, y prevaleceremos contra él, y tomaremos de él nuestra venganza.</a:t>
            </a:r>
          </a:p>
          <a:p>
            <a:pPr algn="l"/>
            <a:r>
              <a:rPr lang="es-MX" b="0" i="0" dirty="0">
                <a:solidFill>
                  <a:schemeClr val="tx1"/>
                </a:solidFill>
                <a:effectLst/>
                <a:latin typeface="Segoe UI" panose="020B0502040204020203" pitchFamily="34" charset="0"/>
              </a:rPr>
              <a:t>11</a:t>
            </a:r>
            <a:r>
              <a:rPr lang="es-MX" b="0" i="0" dirty="0">
                <a:solidFill>
                  <a:schemeClr val="tx1"/>
                </a:solidFill>
                <a:effectLst/>
                <a:latin typeface="Georgia" panose="02040502050405020303" pitchFamily="18" charset="0"/>
              </a:rPr>
              <a:t>  Mas Jehová está conmigo como poderoso gigante; por tanto los que me persiguen tropezarán, y no prevalecerán; serán avergonzados en gran manera, porque no prosperarán; tendrán perpetua confusión que jamás será olvidada.</a:t>
            </a:r>
          </a:p>
        </p:txBody>
      </p:sp>
    </p:spTree>
    <p:extLst>
      <p:ext uri="{BB962C8B-B14F-4D97-AF65-F5344CB8AC3E}">
        <p14:creationId xmlns:p14="http://schemas.microsoft.com/office/powerpoint/2010/main" val="947825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1CD51F9-CD61-4C90-AE3F-AA27148160B3}"/>
              </a:ext>
            </a:extLst>
          </p:cNvPr>
          <p:cNvPicPr>
            <a:picLocks noChangeAspect="1"/>
          </p:cNvPicPr>
          <p:nvPr/>
        </p:nvPicPr>
        <p:blipFill>
          <a:blip r:embed="rId2"/>
          <a:stretch>
            <a:fillRect/>
          </a:stretch>
        </p:blipFill>
        <p:spPr>
          <a:xfrm>
            <a:off x="0" y="14714"/>
            <a:ext cx="12192000" cy="6858000"/>
          </a:xfrm>
          <a:prstGeom prst="rect">
            <a:avLst/>
          </a:prstGeom>
        </p:spPr>
      </p:pic>
      <p:sp>
        <p:nvSpPr>
          <p:cNvPr id="6" name="Marcador de fecha 5">
            <a:extLst>
              <a:ext uri="{FF2B5EF4-FFF2-40B4-BE49-F238E27FC236}">
                <a16:creationId xmlns:a16="http://schemas.microsoft.com/office/drawing/2014/main" id="{50609A2C-15AA-4389-BF66-E36FC07121A8}"/>
              </a:ext>
            </a:extLst>
          </p:cNvPr>
          <p:cNvSpPr>
            <a:spLocks noGrp="1"/>
          </p:cNvSpPr>
          <p:nvPr>
            <p:ph type="dt" sz="half" idx="10"/>
          </p:nvPr>
        </p:nvSpPr>
        <p:spPr>
          <a:xfrm>
            <a:off x="451105" y="6580142"/>
            <a:ext cx="2743200" cy="182880"/>
          </a:xfrm>
        </p:spPr>
        <p:txBody>
          <a:bodyPr/>
          <a:lstStyle/>
          <a:p>
            <a:pPr rtl="0"/>
            <a:r>
              <a:rPr lang="es-ES" noProof="0" dirty="0"/>
              <a:t>2025</a:t>
            </a:r>
          </a:p>
        </p:txBody>
      </p:sp>
      <p:sp>
        <p:nvSpPr>
          <p:cNvPr id="8" name="Marcador de número de diapositiva 7">
            <a:extLst>
              <a:ext uri="{FF2B5EF4-FFF2-40B4-BE49-F238E27FC236}">
                <a16:creationId xmlns:a16="http://schemas.microsoft.com/office/drawing/2014/main" id="{F68DD9C5-F2EE-4326-953C-E4B8A03DC39F}"/>
              </a:ext>
            </a:extLst>
          </p:cNvPr>
          <p:cNvSpPr>
            <a:spLocks noGrp="1"/>
          </p:cNvSpPr>
          <p:nvPr>
            <p:ph type="sldNum" sz="quarter" idx="12"/>
          </p:nvPr>
        </p:nvSpPr>
        <p:spPr/>
        <p:txBody>
          <a:bodyPr/>
          <a:lstStyle/>
          <a:p>
            <a:pPr rtl="0"/>
            <a:fld id="{B5CEABB6-07DC-46E8-9B57-56EC44A396E5}" type="slidenum">
              <a:rPr lang="es-ES" noProof="0" smtClean="0"/>
              <a:t>38</a:t>
            </a:fld>
            <a:endParaRPr lang="es-ES" noProof="0"/>
          </a:p>
        </p:txBody>
      </p:sp>
    </p:spTree>
    <p:extLst>
      <p:ext uri="{BB962C8B-B14F-4D97-AF65-F5344CB8AC3E}">
        <p14:creationId xmlns:p14="http://schemas.microsoft.com/office/powerpoint/2010/main" val="4156492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68E752-2236-49BE-BDFE-9383C565A5F3}"/>
              </a:ext>
            </a:extLst>
          </p:cNvPr>
          <p:cNvPicPr>
            <a:picLocks noChangeAspect="1"/>
          </p:cNvPicPr>
          <p:nvPr/>
        </p:nvPicPr>
        <p:blipFill>
          <a:blip r:embed="rId3"/>
          <a:stretch>
            <a:fillRect/>
          </a:stretch>
        </p:blipFill>
        <p:spPr>
          <a:xfrm>
            <a:off x="0" y="0"/>
            <a:ext cx="12192000" cy="6858000"/>
          </a:xfrm>
          <a:prstGeom prst="rect">
            <a:avLst/>
          </a:prstGeom>
        </p:spPr>
      </p:pic>
      <p:sp>
        <p:nvSpPr>
          <p:cNvPr id="6" name="Marcador de fecha 5">
            <a:extLst>
              <a:ext uri="{FF2B5EF4-FFF2-40B4-BE49-F238E27FC236}">
                <a16:creationId xmlns:a16="http://schemas.microsoft.com/office/drawing/2014/main" id="{50609A2C-15AA-4389-BF66-E36FC07121A8}"/>
              </a:ext>
            </a:extLst>
          </p:cNvPr>
          <p:cNvSpPr>
            <a:spLocks noGrp="1"/>
          </p:cNvSpPr>
          <p:nvPr>
            <p:ph type="dt" sz="half" idx="10"/>
          </p:nvPr>
        </p:nvSpPr>
        <p:spPr>
          <a:xfrm>
            <a:off x="451105" y="6580142"/>
            <a:ext cx="2743200" cy="182880"/>
          </a:xfrm>
        </p:spPr>
        <p:txBody>
          <a:bodyPr/>
          <a:lstStyle/>
          <a:p>
            <a:pPr rtl="0"/>
            <a:r>
              <a:rPr lang="es-ES" noProof="0" dirty="0"/>
              <a:t>2025</a:t>
            </a:r>
          </a:p>
        </p:txBody>
      </p:sp>
      <p:sp>
        <p:nvSpPr>
          <p:cNvPr id="8" name="Marcador de número de diapositiva 7">
            <a:extLst>
              <a:ext uri="{FF2B5EF4-FFF2-40B4-BE49-F238E27FC236}">
                <a16:creationId xmlns:a16="http://schemas.microsoft.com/office/drawing/2014/main" id="{F68DD9C5-F2EE-4326-953C-E4B8A03DC39F}"/>
              </a:ext>
            </a:extLst>
          </p:cNvPr>
          <p:cNvSpPr>
            <a:spLocks noGrp="1"/>
          </p:cNvSpPr>
          <p:nvPr>
            <p:ph type="sldNum" sz="quarter" idx="12"/>
          </p:nvPr>
        </p:nvSpPr>
        <p:spPr/>
        <p:txBody>
          <a:bodyPr/>
          <a:lstStyle/>
          <a:p>
            <a:pPr rtl="0"/>
            <a:fld id="{B5CEABB6-07DC-46E8-9B57-56EC44A396E5}" type="slidenum">
              <a:rPr lang="es-ES" noProof="0" smtClean="0"/>
              <a:t>39</a:t>
            </a:fld>
            <a:endParaRPr lang="es-ES" noProof="0"/>
          </a:p>
        </p:txBody>
      </p:sp>
      <p:sp>
        <p:nvSpPr>
          <p:cNvPr id="7" name="CuadroTexto 6">
            <a:extLst>
              <a:ext uri="{FF2B5EF4-FFF2-40B4-BE49-F238E27FC236}">
                <a16:creationId xmlns:a16="http://schemas.microsoft.com/office/drawing/2014/main" id="{8ECA0868-FA9F-4A6A-96A6-86BDB320A95B}"/>
              </a:ext>
            </a:extLst>
          </p:cNvPr>
          <p:cNvSpPr txBox="1"/>
          <p:nvPr/>
        </p:nvSpPr>
        <p:spPr>
          <a:xfrm>
            <a:off x="1864747" y="5748252"/>
            <a:ext cx="5450453"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¿Es cueva de ladrones delante de vuestros ojos esta casa, sobre la cual es invocado mi nombre? He aquí que también yo veo, dice Jehová.</a:t>
            </a:r>
            <a:endParaRPr lang="es-CL" dirty="0"/>
          </a:p>
        </p:txBody>
      </p:sp>
    </p:spTree>
    <p:extLst>
      <p:ext uri="{BB962C8B-B14F-4D97-AF65-F5344CB8AC3E}">
        <p14:creationId xmlns:p14="http://schemas.microsoft.com/office/powerpoint/2010/main" val="972147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E1C88-627C-4655-A4FB-0BB02EDB078A}"/>
              </a:ext>
            </a:extLst>
          </p:cNvPr>
          <p:cNvSpPr>
            <a:spLocks noGrp="1"/>
          </p:cNvSpPr>
          <p:nvPr>
            <p:ph type="title"/>
          </p:nvPr>
        </p:nvSpPr>
        <p:spPr>
          <a:xfrm>
            <a:off x="6448508" y="960120"/>
            <a:ext cx="4905292" cy="914400"/>
          </a:xfrm>
        </p:spPr>
        <p:txBody>
          <a:bodyPr rtlCol="0"/>
          <a:lstStyle/>
          <a:p>
            <a:pPr rtl="0"/>
            <a:r>
              <a:rPr lang="es-ES" dirty="0"/>
              <a:t>Bosquejo </a:t>
            </a:r>
          </a:p>
        </p:txBody>
      </p:sp>
      <p:sp>
        <p:nvSpPr>
          <p:cNvPr id="7" name="Marcador de texto 6">
            <a:extLst>
              <a:ext uri="{FF2B5EF4-FFF2-40B4-BE49-F238E27FC236}">
                <a16:creationId xmlns:a16="http://schemas.microsoft.com/office/drawing/2014/main" id="{2811FAA7-9E3D-4BBE-9F3F-1E7B751EC37B}"/>
              </a:ext>
            </a:extLst>
          </p:cNvPr>
          <p:cNvSpPr>
            <a:spLocks noGrp="1"/>
          </p:cNvSpPr>
          <p:nvPr>
            <p:ph type="body" sz="quarter" idx="14"/>
          </p:nvPr>
        </p:nvSpPr>
        <p:spPr>
          <a:xfrm>
            <a:off x="6620255" y="2779776"/>
            <a:ext cx="1006029" cy="655984"/>
          </a:xfrm>
        </p:spPr>
        <p:txBody>
          <a:bodyPr rtlCol="0" anchor="ctr" anchorCtr="0">
            <a:normAutofit/>
          </a:bodyPr>
          <a:lstStyle/>
          <a:p>
            <a:pPr rtl="0"/>
            <a:r>
              <a:rPr lang="es-ES" dirty="0"/>
              <a:t>Nro. </a:t>
            </a:r>
          </a:p>
        </p:txBody>
      </p:sp>
      <p:sp>
        <p:nvSpPr>
          <p:cNvPr id="21" name="Marcador de texto 20">
            <a:extLst>
              <a:ext uri="{FF2B5EF4-FFF2-40B4-BE49-F238E27FC236}">
                <a16:creationId xmlns:a16="http://schemas.microsoft.com/office/drawing/2014/main" id="{4D84C676-A4BA-450B-9468-E9C3160C2D53}"/>
              </a:ext>
            </a:extLst>
          </p:cNvPr>
          <p:cNvSpPr>
            <a:spLocks noGrp="1"/>
          </p:cNvSpPr>
          <p:nvPr>
            <p:ph type="body" sz="quarter" idx="20"/>
          </p:nvPr>
        </p:nvSpPr>
        <p:spPr>
          <a:xfrm>
            <a:off x="7385151" y="2788920"/>
            <a:ext cx="731520" cy="731520"/>
          </a:xfrm>
        </p:spPr>
        <p:txBody>
          <a:bodyPr rtlCol="0">
            <a:normAutofit fontScale="92500" lnSpcReduction="20000"/>
          </a:bodyPr>
          <a:lstStyle/>
          <a:p>
            <a:pPr rtl="0"/>
            <a:r>
              <a:rPr lang="es-ES" dirty="0"/>
              <a:t>1</a:t>
            </a:r>
          </a:p>
        </p:txBody>
      </p:sp>
      <p:sp>
        <p:nvSpPr>
          <p:cNvPr id="3" name="Marcador de contenido 2">
            <a:extLst>
              <a:ext uri="{FF2B5EF4-FFF2-40B4-BE49-F238E27FC236}">
                <a16:creationId xmlns:a16="http://schemas.microsoft.com/office/drawing/2014/main" id="{033634FE-ADF0-4BC3-A0A9-447EA9DD096B}"/>
              </a:ext>
            </a:extLst>
          </p:cNvPr>
          <p:cNvSpPr>
            <a:spLocks noGrp="1"/>
          </p:cNvSpPr>
          <p:nvPr>
            <p:ph idx="1"/>
          </p:nvPr>
        </p:nvSpPr>
        <p:spPr>
          <a:xfrm>
            <a:off x="8302752" y="2688336"/>
            <a:ext cx="2743200" cy="713232"/>
          </a:xfrm>
        </p:spPr>
        <p:txBody>
          <a:bodyPr vert="horz" lIns="91440" tIns="45720" rIns="91440" bIns="45720" rtlCol="0" anchor="ctr">
            <a:normAutofit/>
          </a:bodyPr>
          <a:lstStyle/>
          <a:p>
            <a:pPr lvl="0" rtl="0"/>
            <a:r>
              <a:rPr lang="es-ES" sz="1800" b="1" dirty="0"/>
              <a:t>La Caída Del Rey y de la Ciudad (Vs 1-11)</a:t>
            </a:r>
          </a:p>
        </p:txBody>
      </p:sp>
      <p:sp>
        <p:nvSpPr>
          <p:cNvPr id="23" name="Marcador de texto 22">
            <a:extLst>
              <a:ext uri="{FF2B5EF4-FFF2-40B4-BE49-F238E27FC236}">
                <a16:creationId xmlns:a16="http://schemas.microsoft.com/office/drawing/2014/main" id="{6AFD16F2-6DCA-49D7-BD51-D67DEE6F6DB0}"/>
              </a:ext>
            </a:extLst>
          </p:cNvPr>
          <p:cNvSpPr>
            <a:spLocks noGrp="1"/>
          </p:cNvSpPr>
          <p:nvPr>
            <p:ph type="body" sz="quarter" idx="21"/>
          </p:nvPr>
        </p:nvSpPr>
        <p:spPr>
          <a:xfrm>
            <a:off x="6620256" y="3840480"/>
            <a:ext cx="1006028" cy="655984"/>
          </a:xfrm>
        </p:spPr>
        <p:txBody>
          <a:bodyPr rtlCol="0"/>
          <a:lstStyle/>
          <a:p>
            <a:pPr rtl="0"/>
            <a:r>
              <a:rPr lang="es-ES"/>
              <a:t>Nro.</a:t>
            </a:r>
          </a:p>
        </p:txBody>
      </p:sp>
      <p:sp>
        <p:nvSpPr>
          <p:cNvPr id="25" name="Marcador de texto 24">
            <a:extLst>
              <a:ext uri="{FF2B5EF4-FFF2-40B4-BE49-F238E27FC236}">
                <a16:creationId xmlns:a16="http://schemas.microsoft.com/office/drawing/2014/main" id="{39719E28-75A6-4B39-9C79-6B367C7C1B63}"/>
              </a:ext>
            </a:extLst>
          </p:cNvPr>
          <p:cNvSpPr>
            <a:spLocks noGrp="1"/>
          </p:cNvSpPr>
          <p:nvPr>
            <p:ph type="body" sz="quarter" idx="22"/>
          </p:nvPr>
        </p:nvSpPr>
        <p:spPr>
          <a:xfrm>
            <a:off x="7385151" y="3950208"/>
            <a:ext cx="731520" cy="731520"/>
          </a:xfrm>
        </p:spPr>
        <p:txBody>
          <a:bodyPr rtlCol="0">
            <a:normAutofit fontScale="92500" lnSpcReduction="20000"/>
          </a:bodyPr>
          <a:lstStyle/>
          <a:p>
            <a:pPr rtl="0"/>
            <a:r>
              <a:rPr lang="es-ES"/>
              <a:t>2</a:t>
            </a:r>
          </a:p>
        </p:txBody>
      </p:sp>
      <p:sp>
        <p:nvSpPr>
          <p:cNvPr id="6" name="Marcador de contenido 5">
            <a:extLst>
              <a:ext uri="{FF2B5EF4-FFF2-40B4-BE49-F238E27FC236}">
                <a16:creationId xmlns:a16="http://schemas.microsoft.com/office/drawing/2014/main" id="{696C0C27-39E8-4EA8-BD16-8BFF99535742}"/>
              </a:ext>
            </a:extLst>
          </p:cNvPr>
          <p:cNvSpPr>
            <a:spLocks noGrp="1"/>
          </p:cNvSpPr>
          <p:nvPr>
            <p:ph idx="15"/>
          </p:nvPr>
        </p:nvSpPr>
        <p:spPr>
          <a:xfrm>
            <a:off x="8302752" y="3789577"/>
            <a:ext cx="2743200" cy="876410"/>
          </a:xfrm>
        </p:spPr>
        <p:txBody>
          <a:bodyPr rtlCol="0" anchor="ctr">
            <a:noAutofit/>
          </a:bodyPr>
          <a:lstStyle/>
          <a:p>
            <a:r>
              <a:rPr lang="es-ES" sz="1800" b="1" dirty="0"/>
              <a:t>La Destrucción del Templo y del Pueblo (Vs 12-30)</a:t>
            </a:r>
          </a:p>
        </p:txBody>
      </p:sp>
      <p:sp>
        <p:nvSpPr>
          <p:cNvPr id="26" name="Marcador de texto 25">
            <a:extLst>
              <a:ext uri="{FF2B5EF4-FFF2-40B4-BE49-F238E27FC236}">
                <a16:creationId xmlns:a16="http://schemas.microsoft.com/office/drawing/2014/main" id="{F336E1FC-825E-4FF9-82FF-82C9BC036859}"/>
              </a:ext>
            </a:extLst>
          </p:cNvPr>
          <p:cNvSpPr>
            <a:spLocks noGrp="1"/>
          </p:cNvSpPr>
          <p:nvPr>
            <p:ph type="body" sz="quarter" idx="23"/>
          </p:nvPr>
        </p:nvSpPr>
        <p:spPr>
          <a:xfrm>
            <a:off x="6620255" y="4983480"/>
            <a:ext cx="1006027" cy="655984"/>
          </a:xfrm>
        </p:spPr>
        <p:txBody>
          <a:bodyPr rtlCol="0"/>
          <a:lstStyle/>
          <a:p>
            <a:pPr rtl="0"/>
            <a:r>
              <a:rPr lang="es-ES"/>
              <a:t>Nro.</a:t>
            </a:r>
          </a:p>
        </p:txBody>
      </p:sp>
      <p:sp>
        <p:nvSpPr>
          <p:cNvPr id="27" name="Marcador de texto 26">
            <a:extLst>
              <a:ext uri="{FF2B5EF4-FFF2-40B4-BE49-F238E27FC236}">
                <a16:creationId xmlns:a16="http://schemas.microsoft.com/office/drawing/2014/main" id="{D6588642-F609-4388-A2C8-E3B6ADD69EE6}"/>
              </a:ext>
            </a:extLst>
          </p:cNvPr>
          <p:cNvSpPr>
            <a:spLocks noGrp="1"/>
          </p:cNvSpPr>
          <p:nvPr>
            <p:ph type="body" sz="quarter" idx="24"/>
          </p:nvPr>
        </p:nvSpPr>
        <p:spPr>
          <a:xfrm>
            <a:off x="7385151" y="5111496"/>
            <a:ext cx="731520" cy="731520"/>
          </a:xfrm>
        </p:spPr>
        <p:txBody>
          <a:bodyPr rtlCol="0">
            <a:normAutofit fontScale="92500" lnSpcReduction="20000"/>
          </a:bodyPr>
          <a:lstStyle/>
          <a:p>
            <a:pPr rtl="0"/>
            <a:r>
              <a:rPr lang="es-ES" dirty="0"/>
              <a:t>3</a:t>
            </a:r>
          </a:p>
        </p:txBody>
      </p:sp>
      <p:sp>
        <p:nvSpPr>
          <p:cNvPr id="8" name="Marcador de contenido 7">
            <a:extLst>
              <a:ext uri="{FF2B5EF4-FFF2-40B4-BE49-F238E27FC236}">
                <a16:creationId xmlns:a16="http://schemas.microsoft.com/office/drawing/2014/main" id="{E1D9D6BE-B574-4D69-8E13-B6B4E5520BCA}"/>
              </a:ext>
            </a:extLst>
          </p:cNvPr>
          <p:cNvSpPr>
            <a:spLocks noGrp="1"/>
          </p:cNvSpPr>
          <p:nvPr>
            <p:ph idx="17"/>
          </p:nvPr>
        </p:nvSpPr>
        <p:spPr>
          <a:xfrm>
            <a:off x="8302752" y="4927462"/>
            <a:ext cx="3011424" cy="814970"/>
          </a:xfrm>
        </p:spPr>
        <p:txBody>
          <a:bodyPr rtlCol="0" anchor="ctr">
            <a:normAutofit/>
          </a:bodyPr>
          <a:lstStyle/>
          <a:p>
            <a:r>
              <a:rPr lang="es-ES" sz="1800" b="1" dirty="0"/>
              <a:t>La esperanza en medio del Cautiverio (Vs 31-34)</a:t>
            </a:r>
          </a:p>
        </p:txBody>
      </p:sp>
      <p:sp>
        <p:nvSpPr>
          <p:cNvPr id="29" name="Marcador de fecha 28">
            <a:extLst>
              <a:ext uri="{FF2B5EF4-FFF2-40B4-BE49-F238E27FC236}">
                <a16:creationId xmlns:a16="http://schemas.microsoft.com/office/drawing/2014/main" id="{84119DC2-B552-495A-AFCD-43946A6622AE}"/>
              </a:ext>
            </a:extLst>
          </p:cNvPr>
          <p:cNvSpPr>
            <a:spLocks noGrp="1"/>
          </p:cNvSpPr>
          <p:nvPr>
            <p:ph type="dt" sz="half" idx="10"/>
          </p:nvPr>
        </p:nvSpPr>
        <p:spPr>
          <a:xfrm>
            <a:off x="457200" y="6488702"/>
            <a:ext cx="2743200" cy="182880"/>
          </a:xfrm>
        </p:spPr>
        <p:txBody>
          <a:bodyPr rtlCol="0" anchor="b" anchorCtr="0"/>
          <a:lstStyle/>
          <a:p>
            <a:pPr rtl="0"/>
            <a:r>
              <a:rPr lang="es-ES" dirty="0"/>
              <a:t>2025</a:t>
            </a:r>
          </a:p>
        </p:txBody>
      </p:sp>
      <p:sp>
        <p:nvSpPr>
          <p:cNvPr id="30" name="Marcador de pie de página 29">
            <a:extLst>
              <a:ext uri="{FF2B5EF4-FFF2-40B4-BE49-F238E27FC236}">
                <a16:creationId xmlns:a16="http://schemas.microsoft.com/office/drawing/2014/main" id="{67EF7D2C-A458-4F44-81F8-167ACE8B9509}"/>
              </a:ext>
            </a:extLst>
          </p:cNvPr>
          <p:cNvSpPr>
            <a:spLocks noGrp="1"/>
          </p:cNvSpPr>
          <p:nvPr>
            <p:ph type="ftr" sz="quarter" idx="11"/>
          </p:nvPr>
        </p:nvSpPr>
        <p:spPr>
          <a:xfrm>
            <a:off x="2306972" y="6488702"/>
            <a:ext cx="7290034" cy="268714"/>
          </a:xfrm>
        </p:spPr>
        <p:txBody>
          <a:bodyPr rtlCol="0" anchor="b" anchorCtr="0"/>
          <a:lstStyle/>
          <a:p>
            <a:pPr rtl="0"/>
            <a:endParaRPr lang="es-ES" dirty="0"/>
          </a:p>
        </p:txBody>
      </p:sp>
      <p:sp>
        <p:nvSpPr>
          <p:cNvPr id="31" name="Marcador de número de diapositiva 30">
            <a:extLst>
              <a:ext uri="{FF2B5EF4-FFF2-40B4-BE49-F238E27FC236}">
                <a16:creationId xmlns:a16="http://schemas.microsoft.com/office/drawing/2014/main" id="{35A853E8-9F16-4261-B2C9-96AD39659595}"/>
              </a:ext>
            </a:extLst>
          </p:cNvPr>
          <p:cNvSpPr>
            <a:spLocks noGrp="1"/>
          </p:cNvSpPr>
          <p:nvPr>
            <p:ph type="sldNum" sz="quarter" idx="12"/>
          </p:nvPr>
        </p:nvSpPr>
        <p:spPr>
          <a:xfrm>
            <a:off x="8997696" y="6488702"/>
            <a:ext cx="2743200" cy="182880"/>
          </a:xfrm>
        </p:spPr>
        <p:txBody>
          <a:bodyPr rtlCol="0" anchor="b" anchorCtr="0"/>
          <a:lstStyle/>
          <a:p>
            <a:pPr rtl="0"/>
            <a:fld id="{B5CEABB6-07DC-46E8-9B57-56EC44A396E5}" type="slidenum">
              <a:rPr lang="es-ES" smtClean="0"/>
              <a:pPr rtl="0"/>
              <a:t>4</a:t>
            </a:fld>
            <a:endParaRPr lang="es-ES"/>
          </a:p>
        </p:txBody>
      </p:sp>
      <p:pic>
        <p:nvPicPr>
          <p:cNvPr id="18" name="Imagen 17" descr="Logotipo, Icono&#10;&#10;Descripción generada automáticamente">
            <a:extLst>
              <a:ext uri="{FF2B5EF4-FFF2-40B4-BE49-F238E27FC236}">
                <a16:creationId xmlns:a16="http://schemas.microsoft.com/office/drawing/2014/main" id="{AE4EDF22-0772-4BD4-92E4-64E8F64A71F6}"/>
              </a:ext>
            </a:extLst>
          </p:cNvPr>
          <p:cNvPicPr>
            <a:picLocks noChangeAspect="1"/>
          </p:cNvPicPr>
          <p:nvPr/>
        </p:nvPicPr>
        <p:blipFill>
          <a:blip r:embed="rId3"/>
          <a:stretch>
            <a:fillRect/>
          </a:stretch>
        </p:blipFill>
        <p:spPr>
          <a:xfrm>
            <a:off x="10663444" y="572111"/>
            <a:ext cx="949999" cy="851416"/>
          </a:xfrm>
          <a:prstGeom prst="rect">
            <a:avLst/>
          </a:prstGeom>
        </p:spPr>
      </p:pic>
      <p:pic>
        <p:nvPicPr>
          <p:cNvPr id="2050" name="Picture 2" descr="Ilustración en la que Jeremías observa la destrucción de Jerusalén. &#10;Jeremías 9:1–8; 25:9–12; 52:1–10">
            <a:extLst>
              <a:ext uri="{FF2B5EF4-FFF2-40B4-BE49-F238E27FC236}">
                <a16:creationId xmlns:a16="http://schemas.microsoft.com/office/drawing/2014/main" id="{69FBF323-44FE-4C67-995C-02B2A3F39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79" y="532943"/>
            <a:ext cx="5914318" cy="579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6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Marcador de posición de imagen 9" descr="Foto de un equipo chocando los cinco&#10;">
            <a:extLst>
              <a:ext uri="{FF2B5EF4-FFF2-40B4-BE49-F238E27FC236}">
                <a16:creationId xmlns:a16="http://schemas.microsoft.com/office/drawing/2014/main" id="{AA58AABE-CEFF-48E5-AC11-9A99DA35553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588" y="0"/>
            <a:ext cx="12188825" cy="6858000"/>
          </a:xfrm>
        </p:spPr>
      </p:pic>
      <p:sp>
        <p:nvSpPr>
          <p:cNvPr id="5" name="Rectángulo 4">
            <a:extLst>
              <a:ext uri="{FF2B5EF4-FFF2-40B4-BE49-F238E27FC236}">
                <a16:creationId xmlns:a16="http://schemas.microsoft.com/office/drawing/2014/main" id="{74B8C71D-9583-48CB-A10F-1E6391AF22A3}"/>
              </a:ext>
              <a:ext uri="{C183D7F6-B498-43B3-948B-1728B52AA6E4}">
                <adec:decorative xmlns:adec="http://schemas.microsoft.com/office/drawing/2017/decorative" val="1"/>
              </a:ext>
            </a:extLst>
          </p:cNvPr>
          <p:cNvSpPr/>
          <p:nvPr/>
        </p:nvSpPr>
        <p:spPr>
          <a:xfrm>
            <a:off x="7782024" y="601326"/>
            <a:ext cx="3959352" cy="5486400"/>
          </a:xfrm>
          <a:prstGeom prst="rect">
            <a:avLst/>
          </a:prstGeom>
          <a:solidFill>
            <a:schemeClr val="tx2">
              <a:lumMod val="20000"/>
              <a:lumOff val="80000"/>
              <a:alpha val="8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6" name="Rectángulo 15">
            <a:extLst>
              <a:ext uri="{FF2B5EF4-FFF2-40B4-BE49-F238E27FC236}">
                <a16:creationId xmlns:a16="http://schemas.microsoft.com/office/drawing/2014/main" id="{43CBB973-B428-41C0-9D92-71BB38810C5E}"/>
              </a:ext>
              <a:ext uri="{C183D7F6-B498-43B3-948B-1728B52AA6E4}">
                <adec:decorative xmlns:adec="http://schemas.microsoft.com/office/drawing/2017/decorative" val="1"/>
              </a:ext>
            </a:extLst>
          </p:cNvPr>
          <p:cNvSpPr/>
          <p:nvPr/>
        </p:nvSpPr>
        <p:spPr>
          <a:xfrm>
            <a:off x="7896324" y="715626"/>
            <a:ext cx="3730752" cy="5257800"/>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 name="Título 1">
            <a:extLst>
              <a:ext uri="{FF2B5EF4-FFF2-40B4-BE49-F238E27FC236}">
                <a16:creationId xmlns:a16="http://schemas.microsoft.com/office/drawing/2014/main" id="{BCCAEE93-8585-46D4-A7EC-F184E317CB2E}"/>
              </a:ext>
            </a:extLst>
          </p:cNvPr>
          <p:cNvSpPr>
            <a:spLocks noGrp="1"/>
          </p:cNvSpPr>
          <p:nvPr>
            <p:ph type="title"/>
          </p:nvPr>
        </p:nvSpPr>
        <p:spPr>
          <a:xfrm>
            <a:off x="8046720" y="1280160"/>
            <a:ext cx="3438144" cy="914400"/>
          </a:xfrm>
        </p:spPr>
        <p:txBody>
          <a:bodyPr rtlCol="0"/>
          <a:lstStyle/>
          <a:p>
            <a:pPr rtl="0"/>
            <a:r>
              <a:rPr lang="es-ES"/>
              <a:t>Gracias</a:t>
            </a:r>
          </a:p>
        </p:txBody>
      </p:sp>
      <p:cxnSp>
        <p:nvCxnSpPr>
          <p:cNvPr id="4" name="Conector recto 3">
            <a:extLst>
              <a:ext uri="{FF2B5EF4-FFF2-40B4-BE49-F238E27FC236}">
                <a16:creationId xmlns:a16="http://schemas.microsoft.com/office/drawing/2014/main" id="{BA8B9DC8-A928-4BA0-872D-E2A209F309B9}"/>
              </a:ext>
              <a:ext uri="{C183D7F6-B498-43B3-948B-1728B52AA6E4}">
                <adec:decorative xmlns:adec="http://schemas.microsoft.com/office/drawing/2017/decorative" val="1"/>
              </a:ext>
            </a:extLst>
          </p:cNvPr>
          <p:cNvCxnSpPr>
            <a:cxnSpLocks/>
          </p:cNvCxnSpPr>
          <p:nvPr/>
        </p:nvCxnSpPr>
        <p:spPr>
          <a:xfrm>
            <a:off x="8618700" y="2334042"/>
            <a:ext cx="2286000" cy="0"/>
          </a:xfrm>
          <a:prstGeom prst="line">
            <a:avLst/>
          </a:prstGeom>
          <a:ln w="127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24AFFC60-19C3-4901-93F7-7AAF4C09F8C6}"/>
              </a:ext>
            </a:extLst>
          </p:cNvPr>
          <p:cNvSpPr>
            <a:spLocks noGrp="1"/>
          </p:cNvSpPr>
          <p:nvPr>
            <p:ph idx="1"/>
          </p:nvPr>
        </p:nvSpPr>
        <p:spPr>
          <a:xfrm>
            <a:off x="8165592" y="2770632"/>
            <a:ext cx="3200400" cy="457200"/>
          </a:xfrm>
        </p:spPr>
        <p:txBody>
          <a:bodyPr rtlCol="0">
            <a:normAutofit/>
          </a:bodyPr>
          <a:lstStyle/>
          <a:p>
            <a:pPr rtl="0"/>
            <a:r>
              <a:rPr lang="es-ES" b="1" dirty="0"/>
              <a:t>COMENTARIOS</a:t>
            </a:r>
          </a:p>
        </p:txBody>
      </p:sp>
      <p:cxnSp>
        <p:nvCxnSpPr>
          <p:cNvPr id="7" name="Conector recto 6">
            <a:extLst>
              <a:ext uri="{FF2B5EF4-FFF2-40B4-BE49-F238E27FC236}">
                <a16:creationId xmlns:a16="http://schemas.microsoft.com/office/drawing/2014/main" id="{C43AD9EC-FB39-4CB3-AB09-9CF0FF3975DF}"/>
              </a:ext>
              <a:ext uri="{C183D7F6-B498-43B3-948B-1728B52AA6E4}">
                <adec:decorative xmlns:adec="http://schemas.microsoft.com/office/drawing/2017/decorative" val="1"/>
              </a:ext>
            </a:extLst>
          </p:cNvPr>
          <p:cNvCxnSpPr>
            <a:cxnSpLocks/>
          </p:cNvCxnSpPr>
          <p:nvPr/>
        </p:nvCxnSpPr>
        <p:spPr>
          <a:xfrm>
            <a:off x="9533100" y="3518020"/>
            <a:ext cx="457200" cy="0"/>
          </a:xfrm>
          <a:prstGeom prst="line">
            <a:avLst/>
          </a:prstGeom>
          <a:ln w="381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80E818E-5D5D-4925-A78F-3B769109CC43}"/>
              </a:ext>
              <a:ext uri="{C183D7F6-B498-43B3-948B-1728B52AA6E4}">
                <adec:decorative xmlns:adec="http://schemas.microsoft.com/office/drawing/2017/decorative" val="1"/>
              </a:ext>
            </a:extLst>
          </p:cNvPr>
          <p:cNvCxnSpPr>
            <a:cxnSpLocks/>
          </p:cNvCxnSpPr>
          <p:nvPr/>
        </p:nvCxnSpPr>
        <p:spPr>
          <a:xfrm>
            <a:off x="8618700" y="5471082"/>
            <a:ext cx="2286000" cy="0"/>
          </a:xfrm>
          <a:prstGeom prst="line">
            <a:avLst/>
          </a:prstGeom>
          <a:ln w="1270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sp>
        <p:nvSpPr>
          <p:cNvPr id="18" name="Marcador de fecha 17">
            <a:extLst>
              <a:ext uri="{FF2B5EF4-FFF2-40B4-BE49-F238E27FC236}">
                <a16:creationId xmlns:a16="http://schemas.microsoft.com/office/drawing/2014/main" id="{0B3D3AF0-7850-4DC9-8E13-B720E3923C7C}"/>
              </a:ext>
            </a:extLst>
          </p:cNvPr>
          <p:cNvSpPr>
            <a:spLocks noGrp="1"/>
          </p:cNvSpPr>
          <p:nvPr>
            <p:ph type="dt" sz="half" idx="10"/>
          </p:nvPr>
        </p:nvSpPr>
        <p:spPr>
          <a:xfrm>
            <a:off x="457200" y="6488702"/>
            <a:ext cx="2743200" cy="182880"/>
          </a:xfrm>
        </p:spPr>
        <p:txBody>
          <a:bodyPr rtlCol="0"/>
          <a:lstStyle/>
          <a:p>
            <a:pPr rtl="0"/>
            <a:r>
              <a:rPr lang="es-ES" dirty="0"/>
              <a:t>2025</a:t>
            </a:r>
          </a:p>
        </p:txBody>
      </p:sp>
      <p:sp>
        <p:nvSpPr>
          <p:cNvPr id="19" name="Marcador de pie de página 18">
            <a:extLst>
              <a:ext uri="{FF2B5EF4-FFF2-40B4-BE49-F238E27FC236}">
                <a16:creationId xmlns:a16="http://schemas.microsoft.com/office/drawing/2014/main" id="{7C7671D6-13D3-446B-A8B5-9B778994ED22}"/>
              </a:ext>
            </a:extLst>
          </p:cNvPr>
          <p:cNvSpPr>
            <a:spLocks noGrp="1"/>
          </p:cNvSpPr>
          <p:nvPr>
            <p:ph type="ftr" sz="quarter" idx="11"/>
          </p:nvPr>
        </p:nvSpPr>
        <p:spPr>
          <a:xfrm>
            <a:off x="2984938" y="6377915"/>
            <a:ext cx="7304690" cy="293668"/>
          </a:xfrm>
        </p:spPr>
        <p:txBody>
          <a:bodyPr rtlCol="0"/>
          <a:lstStyle/>
          <a:p>
            <a:pPr rtl="0"/>
            <a:r>
              <a:rPr lang="es-MX" dirty="0"/>
              <a:t>Persistencia en el pecado: el último llamado de Dios en Egipto</a:t>
            </a:r>
            <a:endParaRPr lang="es-ES" dirty="0"/>
          </a:p>
        </p:txBody>
      </p:sp>
      <p:sp>
        <p:nvSpPr>
          <p:cNvPr id="20" name="Marcador de número de diapositiva 19">
            <a:extLst>
              <a:ext uri="{FF2B5EF4-FFF2-40B4-BE49-F238E27FC236}">
                <a16:creationId xmlns:a16="http://schemas.microsoft.com/office/drawing/2014/main" id="{00B4791E-4782-494D-96B1-BB01A5D60A62}"/>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es-ES" smtClean="0"/>
              <a:pPr rtl="0"/>
              <a:t>40</a:t>
            </a:fld>
            <a:endParaRPr lang="es-ES"/>
          </a:p>
        </p:txBody>
      </p:sp>
      <p:pic>
        <p:nvPicPr>
          <p:cNvPr id="14" name="Imagen 13" descr="Logotipo, Icono&#10;&#10;Descripción generada automáticamente">
            <a:extLst>
              <a:ext uri="{FF2B5EF4-FFF2-40B4-BE49-F238E27FC236}">
                <a16:creationId xmlns:a16="http://schemas.microsoft.com/office/drawing/2014/main" id="{32DE8931-292F-42CC-8C55-C431736710EB}"/>
              </a:ext>
            </a:extLst>
          </p:cNvPr>
          <p:cNvPicPr>
            <a:picLocks noChangeAspect="1"/>
          </p:cNvPicPr>
          <p:nvPr/>
        </p:nvPicPr>
        <p:blipFill>
          <a:blip r:embed="rId4"/>
          <a:stretch>
            <a:fillRect/>
          </a:stretch>
        </p:blipFill>
        <p:spPr>
          <a:xfrm>
            <a:off x="8881465" y="3705660"/>
            <a:ext cx="1760470" cy="1577783"/>
          </a:xfrm>
          <a:prstGeom prst="rect">
            <a:avLst/>
          </a:prstGeom>
        </p:spPr>
      </p:pic>
    </p:spTree>
    <p:extLst>
      <p:ext uri="{BB962C8B-B14F-4D97-AF65-F5344CB8AC3E}">
        <p14:creationId xmlns:p14="http://schemas.microsoft.com/office/powerpoint/2010/main" val="243649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Foto de un hombre de negocios escribiendo en un diario&#10;">
            <a:extLst>
              <a:ext uri="{FF2B5EF4-FFF2-40B4-BE49-F238E27FC236}">
                <a16:creationId xmlns:a16="http://schemas.microsoft.com/office/drawing/2014/main" id="{548A53BA-7AEE-4BAB-A2AA-9234417FE05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524" y="-76200"/>
            <a:ext cx="12188952" cy="6858000"/>
          </a:xfrm>
        </p:spPr>
      </p:pic>
      <p:sp>
        <p:nvSpPr>
          <p:cNvPr id="2" name="Título 1">
            <a:extLst>
              <a:ext uri="{FF2B5EF4-FFF2-40B4-BE49-F238E27FC236}">
                <a16:creationId xmlns:a16="http://schemas.microsoft.com/office/drawing/2014/main" id="{CA98C48D-8FE7-491A-A6C7-72647C2A7837}"/>
              </a:ext>
            </a:extLst>
          </p:cNvPr>
          <p:cNvSpPr>
            <a:spLocks noGrp="1"/>
          </p:cNvSpPr>
          <p:nvPr>
            <p:ph type="title"/>
          </p:nvPr>
        </p:nvSpPr>
        <p:spPr>
          <a:xfrm>
            <a:off x="315310" y="84478"/>
            <a:ext cx="5002924" cy="6294006"/>
          </a:xfrm>
        </p:spPr>
        <p:txBody>
          <a:bodyPr rtlCol="0">
            <a:normAutofit/>
          </a:bodyPr>
          <a:lstStyle/>
          <a:p>
            <a:pPr rtl="0"/>
            <a:r>
              <a:rPr lang="es-ES" dirty="0"/>
              <a:t>Bosquejo</a:t>
            </a:r>
          </a:p>
        </p:txBody>
      </p:sp>
      <p:sp>
        <p:nvSpPr>
          <p:cNvPr id="14" name="Marcador de fecha 13">
            <a:extLst>
              <a:ext uri="{FF2B5EF4-FFF2-40B4-BE49-F238E27FC236}">
                <a16:creationId xmlns:a16="http://schemas.microsoft.com/office/drawing/2014/main" id="{D4560A44-8560-4402-B256-97C3C43073CA}"/>
              </a:ext>
            </a:extLst>
          </p:cNvPr>
          <p:cNvSpPr>
            <a:spLocks noGrp="1"/>
          </p:cNvSpPr>
          <p:nvPr>
            <p:ph type="dt" sz="half" idx="10"/>
          </p:nvPr>
        </p:nvSpPr>
        <p:spPr>
          <a:xfrm>
            <a:off x="457200" y="6488702"/>
            <a:ext cx="2743200" cy="182880"/>
          </a:xfrm>
        </p:spPr>
        <p:txBody>
          <a:bodyPr rtlCol="0"/>
          <a:lstStyle/>
          <a:p>
            <a:pPr rtl="0"/>
            <a:r>
              <a:rPr lang="es-ES" dirty="0"/>
              <a:t>2025</a:t>
            </a:r>
          </a:p>
        </p:txBody>
      </p:sp>
      <p:sp>
        <p:nvSpPr>
          <p:cNvPr id="15" name="Marcador de pie de página 14">
            <a:extLst>
              <a:ext uri="{FF2B5EF4-FFF2-40B4-BE49-F238E27FC236}">
                <a16:creationId xmlns:a16="http://schemas.microsoft.com/office/drawing/2014/main" id="{42913DD8-54E8-4C9C-93C6-831E0A162809}"/>
              </a:ext>
            </a:extLst>
          </p:cNvPr>
          <p:cNvSpPr>
            <a:spLocks noGrp="1"/>
          </p:cNvSpPr>
          <p:nvPr>
            <p:ph type="ftr" sz="quarter" idx="11"/>
          </p:nvPr>
        </p:nvSpPr>
        <p:spPr>
          <a:xfrm>
            <a:off x="3431097" y="6488702"/>
            <a:ext cx="6795083" cy="182880"/>
          </a:xfrm>
        </p:spPr>
        <p:txBody>
          <a:bodyPr rtlCol="0"/>
          <a:lstStyle/>
          <a:p>
            <a:pPr rtl="0"/>
            <a:endParaRPr lang="es-ES" dirty="0"/>
          </a:p>
        </p:txBody>
      </p:sp>
      <p:sp>
        <p:nvSpPr>
          <p:cNvPr id="17" name="Marcador de número de diapositiva 16">
            <a:extLst>
              <a:ext uri="{FF2B5EF4-FFF2-40B4-BE49-F238E27FC236}">
                <a16:creationId xmlns:a16="http://schemas.microsoft.com/office/drawing/2014/main" id="{4788973B-466C-4C76-B228-D9501EE73184}"/>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es-ES" smtClean="0"/>
              <a:pPr rtl="0"/>
              <a:t>5</a:t>
            </a:fld>
            <a:endParaRPr lang="es-ES"/>
          </a:p>
        </p:txBody>
      </p:sp>
      <p:cxnSp>
        <p:nvCxnSpPr>
          <p:cNvPr id="9" name="Conector recto 8">
            <a:extLst>
              <a:ext uri="{FF2B5EF4-FFF2-40B4-BE49-F238E27FC236}">
                <a16:creationId xmlns:a16="http://schemas.microsoft.com/office/drawing/2014/main" id="{E1DA684F-F04D-4BEA-9DE7-266132513CF7}"/>
              </a:ext>
              <a:ext uri="{C183D7F6-B498-43B3-948B-1728B52AA6E4}">
                <adec:decorative xmlns:adec="http://schemas.microsoft.com/office/drawing/2017/decorative" val="1"/>
              </a:ext>
            </a:extLst>
          </p:cNvPr>
          <p:cNvCxnSpPr>
            <a:cxnSpLocks/>
          </p:cNvCxnSpPr>
          <p:nvPr/>
        </p:nvCxnSpPr>
        <p:spPr>
          <a:xfrm>
            <a:off x="1766867" y="1054713"/>
            <a:ext cx="2195002"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Imagen 9" descr="Logotipo, Icono&#10;&#10;Descripción generada automáticamente">
            <a:extLst>
              <a:ext uri="{FF2B5EF4-FFF2-40B4-BE49-F238E27FC236}">
                <a16:creationId xmlns:a16="http://schemas.microsoft.com/office/drawing/2014/main" id="{C7DF3D38-6400-4036-9325-825CD320E095}"/>
              </a:ext>
            </a:extLst>
          </p:cNvPr>
          <p:cNvPicPr>
            <a:picLocks noChangeAspect="1"/>
          </p:cNvPicPr>
          <p:nvPr/>
        </p:nvPicPr>
        <p:blipFill>
          <a:blip r:embed="rId4"/>
          <a:stretch>
            <a:fillRect/>
          </a:stretch>
        </p:blipFill>
        <p:spPr>
          <a:xfrm>
            <a:off x="11088747" y="84477"/>
            <a:ext cx="949999" cy="851416"/>
          </a:xfrm>
          <a:prstGeom prst="rect">
            <a:avLst/>
          </a:prstGeom>
        </p:spPr>
      </p:pic>
      <p:sp>
        <p:nvSpPr>
          <p:cNvPr id="4" name="Rectangle 1">
            <a:extLst>
              <a:ext uri="{FF2B5EF4-FFF2-40B4-BE49-F238E27FC236}">
                <a16:creationId xmlns:a16="http://schemas.microsoft.com/office/drawing/2014/main" id="{B6DB412A-3547-4362-BA7F-189778BF8433}"/>
              </a:ext>
            </a:extLst>
          </p:cNvPr>
          <p:cNvSpPr>
            <a:spLocks noGrp="1" noChangeArrowheads="1"/>
          </p:cNvSpPr>
          <p:nvPr>
            <p:ph type="body" sz="quarter" idx="15"/>
          </p:nvPr>
        </p:nvSpPr>
        <p:spPr bwMode="auto">
          <a:xfrm>
            <a:off x="457200" y="1447481"/>
            <a:ext cx="474542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s-CL" altLang="es-CL" sz="1800" b="1" i="0" u="none" strike="noStrike" cap="none" normalizeH="0" baseline="0" dirty="0">
                <a:ln>
                  <a:noFill/>
                </a:ln>
                <a:solidFill>
                  <a:schemeClr val="tx1"/>
                </a:solidFill>
                <a:effectLst/>
                <a:latin typeface="Arial" panose="020B0604020202020204" pitchFamily="34" charset="0"/>
              </a:rPr>
              <a:t>Vers. 1-10:</a:t>
            </a:r>
            <a:r>
              <a:rPr kumimoji="0" lang="es-CL" altLang="es-CL" sz="1800" b="0" i="0" u="none" strike="noStrike" cap="none" normalizeH="0" baseline="0" dirty="0">
                <a:ln>
                  <a:noFill/>
                </a:ln>
                <a:solidFill>
                  <a:schemeClr val="tx1"/>
                </a:solidFill>
                <a:effectLst/>
                <a:latin typeface="Arial" panose="020B0604020202020204" pitchFamily="34" charset="0"/>
              </a:rPr>
              <a:t> Anuncio del juicio contra las ciudades principales de </a:t>
            </a:r>
            <a:r>
              <a:rPr kumimoji="0" lang="es-CL" altLang="es-CL" sz="1800" b="0" i="0" u="none" strike="noStrike" cap="none" normalizeH="0" baseline="0" dirty="0" err="1">
                <a:ln>
                  <a:noFill/>
                </a:ln>
                <a:solidFill>
                  <a:schemeClr val="tx1"/>
                </a:solidFill>
                <a:effectLst/>
                <a:latin typeface="Arial" panose="020B0604020202020204" pitchFamily="34" charset="0"/>
              </a:rPr>
              <a:t>Moab</a:t>
            </a:r>
            <a:r>
              <a:rPr kumimoji="0" lang="es-CL" altLang="es-CL" sz="1800" b="0" i="0" u="none" strike="noStrike" cap="none" normalizeH="0" baseline="0" dirty="0">
                <a:ln>
                  <a:noFill/>
                </a:ln>
                <a:solidFill>
                  <a:schemeClr val="tx1"/>
                </a:solidFill>
                <a:effectLst/>
                <a:latin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s-CL" altLang="es-CL" sz="1800" b="1" i="0" u="none" strike="noStrike" cap="none" normalizeH="0" baseline="0" dirty="0">
                <a:ln>
                  <a:noFill/>
                </a:ln>
                <a:solidFill>
                  <a:schemeClr val="tx1"/>
                </a:solidFill>
                <a:effectLst/>
                <a:latin typeface="Arial" panose="020B0604020202020204" pitchFamily="34" charset="0"/>
              </a:rPr>
              <a:t>Vers. 11-17:</a:t>
            </a:r>
            <a:r>
              <a:rPr kumimoji="0" lang="es-CL" altLang="es-CL" sz="1800" b="0" i="0" u="none" strike="noStrike" cap="none" normalizeH="0" baseline="0" dirty="0">
                <a:ln>
                  <a:noFill/>
                </a:ln>
                <a:solidFill>
                  <a:schemeClr val="tx1"/>
                </a:solidFill>
                <a:effectLst/>
                <a:latin typeface="Arial" panose="020B0604020202020204" pitchFamily="34" charset="0"/>
              </a:rPr>
              <a:t> </a:t>
            </a:r>
            <a:r>
              <a:rPr kumimoji="0" lang="es-CL" altLang="es-CL" sz="1800" b="0" i="0" u="none" strike="noStrike" cap="none" normalizeH="0" baseline="0" dirty="0" err="1">
                <a:ln>
                  <a:noFill/>
                </a:ln>
                <a:solidFill>
                  <a:schemeClr val="tx1"/>
                </a:solidFill>
                <a:effectLst/>
                <a:latin typeface="Arial" panose="020B0604020202020204" pitchFamily="34" charset="0"/>
              </a:rPr>
              <a:t>Moab</a:t>
            </a:r>
            <a:r>
              <a:rPr kumimoji="0" lang="es-CL" altLang="es-CL" sz="1800" b="0" i="0" u="none" strike="noStrike" cap="none" normalizeH="0" baseline="0" dirty="0">
                <a:ln>
                  <a:noFill/>
                </a:ln>
                <a:solidFill>
                  <a:schemeClr val="tx1"/>
                </a:solidFill>
                <a:effectLst/>
                <a:latin typeface="Arial" panose="020B0604020202020204" pitchFamily="34" charset="0"/>
              </a:rPr>
              <a:t> vivió confiada en su riqueza, pero será destruida.</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s-CL" altLang="es-CL" sz="1800" b="1" i="0" u="none" strike="noStrike" cap="none" normalizeH="0" baseline="0" dirty="0">
                <a:ln>
                  <a:noFill/>
                </a:ln>
                <a:solidFill>
                  <a:schemeClr val="tx1"/>
                </a:solidFill>
                <a:effectLst/>
                <a:latin typeface="Arial" panose="020B0604020202020204" pitchFamily="34" charset="0"/>
              </a:rPr>
              <a:t>Vers. 18-25:</a:t>
            </a:r>
            <a:r>
              <a:rPr kumimoji="0" lang="es-CL" altLang="es-CL" sz="1800" b="0" i="0" u="none" strike="noStrike" cap="none" normalizeH="0" baseline="0" dirty="0">
                <a:ln>
                  <a:noFill/>
                </a:ln>
                <a:solidFill>
                  <a:schemeClr val="tx1"/>
                </a:solidFill>
                <a:effectLst/>
                <a:latin typeface="Arial" panose="020B0604020202020204" pitchFamily="34" charset="0"/>
              </a:rPr>
              <a:t> Orgullo derribado, y su poder quebrantado.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s-CL" altLang="es-CL" sz="1800" b="1" i="0" u="none" strike="noStrike" cap="none" normalizeH="0" baseline="0" dirty="0">
                <a:ln>
                  <a:noFill/>
                </a:ln>
                <a:solidFill>
                  <a:schemeClr val="tx1"/>
                </a:solidFill>
                <a:effectLst/>
                <a:latin typeface="Arial" panose="020B0604020202020204" pitchFamily="34" charset="0"/>
              </a:rPr>
              <a:t>Vers. 26-30:</a:t>
            </a:r>
            <a:r>
              <a:rPr kumimoji="0" lang="es-CL" altLang="es-CL" sz="1800" b="0" i="0" u="none" strike="noStrike" cap="none" normalizeH="0" baseline="0" dirty="0">
                <a:ln>
                  <a:noFill/>
                </a:ln>
                <a:solidFill>
                  <a:schemeClr val="tx1"/>
                </a:solidFill>
                <a:effectLst/>
                <a:latin typeface="Arial" panose="020B0604020202020204" pitchFamily="34" charset="0"/>
              </a:rPr>
              <a:t> Dios reprende la soberbia y la arrogancia de </a:t>
            </a:r>
            <a:r>
              <a:rPr kumimoji="0" lang="es-CL" altLang="es-CL" sz="1800" b="0" i="0" u="none" strike="noStrike" cap="none" normalizeH="0" baseline="0" dirty="0" err="1">
                <a:ln>
                  <a:noFill/>
                </a:ln>
                <a:solidFill>
                  <a:schemeClr val="tx1"/>
                </a:solidFill>
                <a:effectLst/>
                <a:latin typeface="Arial" panose="020B0604020202020204" pitchFamily="34" charset="0"/>
              </a:rPr>
              <a:t>Moab</a:t>
            </a:r>
            <a:r>
              <a:rPr kumimoji="0" lang="es-CL" altLang="es-CL" sz="1800" b="0" i="0" u="none" strike="noStrike" cap="none" normalizeH="0" baseline="0" dirty="0">
                <a:ln>
                  <a:noFill/>
                </a:ln>
                <a:solidFill>
                  <a:schemeClr val="tx1"/>
                </a:solidFill>
                <a:effectLst/>
                <a:latin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s-CL" altLang="es-CL" sz="1800" b="1" i="0" u="none" strike="noStrike" cap="none" normalizeH="0" baseline="0" dirty="0">
                <a:ln>
                  <a:noFill/>
                </a:ln>
                <a:solidFill>
                  <a:schemeClr val="tx1"/>
                </a:solidFill>
                <a:effectLst/>
                <a:latin typeface="Arial" panose="020B0604020202020204" pitchFamily="34" charset="0"/>
              </a:rPr>
              <a:t>Vers. 31-39:</a:t>
            </a:r>
            <a:r>
              <a:rPr kumimoji="0" lang="es-CL" altLang="es-CL" sz="1800" b="0" i="0" u="none" strike="noStrike" cap="none" normalizeH="0" baseline="0" dirty="0">
                <a:ln>
                  <a:noFill/>
                </a:ln>
                <a:solidFill>
                  <a:schemeClr val="tx1"/>
                </a:solidFill>
                <a:effectLst/>
                <a:latin typeface="Arial" panose="020B0604020202020204" pitchFamily="34" charset="0"/>
              </a:rPr>
              <a:t> Lamentos por la ruina de </a:t>
            </a:r>
            <a:r>
              <a:rPr kumimoji="0" lang="es-CL" altLang="es-CL" sz="1800" b="0" i="0" u="none" strike="noStrike" cap="none" normalizeH="0" baseline="0" dirty="0" err="1">
                <a:ln>
                  <a:noFill/>
                </a:ln>
                <a:solidFill>
                  <a:schemeClr val="tx1"/>
                </a:solidFill>
                <a:effectLst/>
                <a:latin typeface="Arial" panose="020B0604020202020204" pitchFamily="34" charset="0"/>
              </a:rPr>
              <a:t>Moab</a:t>
            </a:r>
            <a:r>
              <a:rPr kumimoji="0" lang="es-CL" altLang="es-CL" sz="1800" b="0" i="0" u="none" strike="noStrike" cap="none" normalizeH="0" baseline="0" dirty="0">
                <a:ln>
                  <a:noFill/>
                </a:ln>
                <a:solidFill>
                  <a:schemeClr val="tx1"/>
                </a:solidFill>
                <a:effectLst/>
                <a:latin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s-CL" altLang="es-CL" sz="1800" b="1" i="0" u="none" strike="noStrike" cap="none" normalizeH="0" baseline="0" dirty="0">
                <a:ln>
                  <a:noFill/>
                </a:ln>
                <a:solidFill>
                  <a:schemeClr val="tx1"/>
                </a:solidFill>
                <a:effectLst/>
                <a:latin typeface="Arial" panose="020B0604020202020204" pitchFamily="34" charset="0"/>
              </a:rPr>
              <a:t>Vers. 40-47:</a:t>
            </a:r>
            <a:r>
              <a:rPr kumimoji="0" lang="es-CL" altLang="es-CL" sz="1800" b="0" i="0" u="none" strike="noStrike" cap="none" normalizeH="0" baseline="0" dirty="0">
                <a:ln>
                  <a:noFill/>
                </a:ln>
                <a:solidFill>
                  <a:schemeClr val="tx1"/>
                </a:solidFill>
                <a:effectLst/>
                <a:latin typeface="Arial" panose="020B0604020202020204" pitchFamily="34" charset="0"/>
              </a:rPr>
              <a:t> El enemigo vendrá como águila. </a:t>
            </a:r>
            <a:r>
              <a:rPr kumimoji="0" lang="es-CL" altLang="es-CL" sz="1800" b="0" i="0" u="none" strike="noStrike" cap="none" normalizeH="0" baseline="0" dirty="0" err="1">
                <a:ln>
                  <a:noFill/>
                </a:ln>
                <a:solidFill>
                  <a:schemeClr val="tx1"/>
                </a:solidFill>
                <a:effectLst/>
                <a:latin typeface="Arial" panose="020B0604020202020204" pitchFamily="34" charset="0"/>
              </a:rPr>
              <a:t>Moab</a:t>
            </a:r>
            <a:r>
              <a:rPr kumimoji="0" lang="es-CL" altLang="es-CL" sz="1800" b="0" i="0" u="none" strike="noStrike" cap="none" normalizeH="0" baseline="0" dirty="0">
                <a:ln>
                  <a:noFill/>
                </a:ln>
                <a:solidFill>
                  <a:schemeClr val="tx1"/>
                </a:solidFill>
                <a:effectLst/>
                <a:latin typeface="Arial" panose="020B0604020202020204" pitchFamily="34" charset="0"/>
              </a:rPr>
              <a:t> será destruida, pero al final, Dios promete restauración en los postreros días.</a:t>
            </a:r>
          </a:p>
        </p:txBody>
      </p:sp>
    </p:spTree>
    <p:extLst>
      <p:ext uri="{BB962C8B-B14F-4D97-AF65-F5344CB8AC3E}">
        <p14:creationId xmlns:p14="http://schemas.microsoft.com/office/powerpoint/2010/main" val="4138681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l Justo Juicio de Dios — EB Global: Enfoque Bíblico / Bible Focus">
            <a:extLst>
              <a:ext uri="{FF2B5EF4-FFF2-40B4-BE49-F238E27FC236}">
                <a16:creationId xmlns:a16="http://schemas.microsoft.com/office/drawing/2014/main" id="{6BF6AA38-638E-40F5-8468-405FA0FCE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0476" cy="682650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106B2E4-7115-4A6C-B218-5316CEB06D2F}"/>
              </a:ext>
            </a:extLst>
          </p:cNvPr>
          <p:cNvSpPr>
            <a:spLocks noGrp="1"/>
          </p:cNvSpPr>
          <p:nvPr>
            <p:ph type="title"/>
          </p:nvPr>
        </p:nvSpPr>
        <p:spPr>
          <a:xfrm>
            <a:off x="609600" y="1219200"/>
            <a:ext cx="10909738" cy="4724400"/>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ormAutofit/>
          </a:bodyPr>
          <a:lstStyle/>
          <a:p>
            <a:pPr rtl="0"/>
            <a:r>
              <a:rPr lang="es-ES" sz="4400" dirty="0">
                <a:solidFill>
                  <a:schemeClr val="tx1"/>
                </a:solidFill>
              </a:rPr>
              <a:t>“</a:t>
            </a:r>
            <a:r>
              <a:rPr lang="es-MX" sz="2800" dirty="0">
                <a:solidFill>
                  <a:schemeClr val="tx1"/>
                </a:solidFill>
              </a:rPr>
              <a:t>La palabra de Dios siempre se cumple, sea para juicio o para bendición</a:t>
            </a:r>
            <a:r>
              <a:rPr lang="es-MX" sz="4400" dirty="0">
                <a:solidFill>
                  <a:schemeClr val="tx1"/>
                </a:solidFill>
              </a:rPr>
              <a:t>”</a:t>
            </a:r>
            <a:endParaRPr lang="es-ES" sz="4400" dirty="0">
              <a:solidFill>
                <a:schemeClr val="tx1"/>
              </a:solidFill>
            </a:endParaRPr>
          </a:p>
        </p:txBody>
      </p:sp>
      <p:sp>
        <p:nvSpPr>
          <p:cNvPr id="3" name="Marcador de texto 2">
            <a:extLst>
              <a:ext uri="{FF2B5EF4-FFF2-40B4-BE49-F238E27FC236}">
                <a16:creationId xmlns:a16="http://schemas.microsoft.com/office/drawing/2014/main" id="{D7F87984-91C7-477D-977B-F8ABF9689B9E}"/>
              </a:ext>
            </a:extLst>
          </p:cNvPr>
          <p:cNvSpPr>
            <a:spLocks noGrp="1"/>
          </p:cNvSpPr>
          <p:nvPr>
            <p:ph type="body" idx="1"/>
          </p:nvPr>
        </p:nvSpPr>
        <p:spPr>
          <a:xfrm>
            <a:off x="1066800" y="4589463"/>
            <a:ext cx="10058400" cy="585216"/>
          </a:xfrm>
        </p:spPr>
        <p:txBody>
          <a:bodyPr rtlCol="0" anchor="t">
            <a:normAutofit/>
          </a:bodyPr>
          <a:lstStyle/>
          <a:p>
            <a:pPr rtl="0"/>
            <a:r>
              <a:rPr lang="es-ES" sz="3600" b="1" dirty="0">
                <a:solidFill>
                  <a:schemeClr val="tx1"/>
                </a:solidFill>
              </a:rPr>
              <a:t>VERDAD BIBLICA</a:t>
            </a:r>
          </a:p>
          <a:p>
            <a:pPr rtl="0"/>
            <a:endParaRPr lang="es-ES" dirty="0"/>
          </a:p>
        </p:txBody>
      </p:sp>
      <p:sp>
        <p:nvSpPr>
          <p:cNvPr id="10" name="Marcador de fecha 9">
            <a:extLst>
              <a:ext uri="{FF2B5EF4-FFF2-40B4-BE49-F238E27FC236}">
                <a16:creationId xmlns:a16="http://schemas.microsoft.com/office/drawing/2014/main" id="{5E643564-06FF-4BE0-AC64-EC992EFC7627}"/>
              </a:ext>
            </a:extLst>
          </p:cNvPr>
          <p:cNvSpPr>
            <a:spLocks noGrp="1"/>
          </p:cNvSpPr>
          <p:nvPr>
            <p:ph type="dt" sz="half" idx="10"/>
          </p:nvPr>
        </p:nvSpPr>
        <p:spPr>
          <a:xfrm>
            <a:off x="457200" y="6488702"/>
            <a:ext cx="2743200" cy="182880"/>
          </a:xfrm>
        </p:spPr>
        <p:txBody>
          <a:bodyPr rtlCol="0"/>
          <a:lstStyle/>
          <a:p>
            <a:pPr rtl="0"/>
            <a:r>
              <a:rPr lang="es-ES" dirty="0"/>
              <a:t>2025</a:t>
            </a:r>
          </a:p>
        </p:txBody>
      </p:sp>
      <p:sp>
        <p:nvSpPr>
          <p:cNvPr id="12" name="Marcador de número de diapositiva 11">
            <a:extLst>
              <a:ext uri="{FF2B5EF4-FFF2-40B4-BE49-F238E27FC236}">
                <a16:creationId xmlns:a16="http://schemas.microsoft.com/office/drawing/2014/main" id="{D157F2A6-704B-4DB8-984A-0A60B39D42AF}"/>
              </a:ext>
            </a:extLst>
          </p:cNvPr>
          <p:cNvSpPr>
            <a:spLocks noGrp="1"/>
          </p:cNvSpPr>
          <p:nvPr>
            <p:ph type="sldNum" sz="quarter" idx="12"/>
          </p:nvPr>
        </p:nvSpPr>
        <p:spPr>
          <a:xfrm>
            <a:off x="8995608" y="6488702"/>
            <a:ext cx="2743200" cy="182880"/>
          </a:xfrm>
        </p:spPr>
        <p:txBody>
          <a:bodyPr rtlCol="0"/>
          <a:lstStyle/>
          <a:p>
            <a:pPr rtl="0"/>
            <a:fld id="{B5CEABB6-07DC-46E8-9B57-56EC44A396E5}" type="slidenum">
              <a:rPr lang="es-ES" smtClean="0"/>
              <a:pPr rtl="0"/>
              <a:t>6</a:t>
            </a:fld>
            <a:endParaRPr lang="es-ES"/>
          </a:p>
        </p:txBody>
      </p:sp>
      <p:pic>
        <p:nvPicPr>
          <p:cNvPr id="9" name="Imagen 8" descr="Logotipo, Icono&#10;&#10;Descripción generada automáticamente">
            <a:extLst>
              <a:ext uri="{FF2B5EF4-FFF2-40B4-BE49-F238E27FC236}">
                <a16:creationId xmlns:a16="http://schemas.microsoft.com/office/drawing/2014/main" id="{CE2239EF-786B-4F2A-8AD5-2BA9D5B994CA}"/>
              </a:ext>
            </a:extLst>
          </p:cNvPr>
          <p:cNvPicPr>
            <a:picLocks noChangeAspect="1"/>
          </p:cNvPicPr>
          <p:nvPr/>
        </p:nvPicPr>
        <p:blipFill>
          <a:blip r:embed="rId4"/>
          <a:stretch>
            <a:fillRect/>
          </a:stretch>
        </p:blipFill>
        <p:spPr>
          <a:xfrm>
            <a:off x="11240477" y="31492"/>
            <a:ext cx="949999" cy="851416"/>
          </a:xfrm>
          <a:prstGeom prst="rect">
            <a:avLst/>
          </a:prstGeom>
        </p:spPr>
      </p:pic>
    </p:spTree>
    <p:extLst>
      <p:ext uri="{BB962C8B-B14F-4D97-AF65-F5344CB8AC3E}">
        <p14:creationId xmlns:p14="http://schemas.microsoft.com/office/powerpoint/2010/main" val="164855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DCC9C-7429-45B0-8103-C0D206342BE7}"/>
              </a:ext>
            </a:extLst>
          </p:cNvPr>
          <p:cNvSpPr>
            <a:spLocks noGrp="1"/>
          </p:cNvSpPr>
          <p:nvPr>
            <p:ph type="title"/>
          </p:nvPr>
        </p:nvSpPr>
        <p:spPr>
          <a:xfrm>
            <a:off x="968587" y="647402"/>
            <a:ext cx="4805680" cy="914400"/>
          </a:xfrm>
        </p:spPr>
        <p:txBody>
          <a:bodyPr rtlCol="0">
            <a:noAutofit/>
          </a:bodyPr>
          <a:lstStyle/>
          <a:p>
            <a:pPr rtl="0"/>
            <a:r>
              <a:rPr lang="es-ES" dirty="0"/>
              <a:t>Introducción</a:t>
            </a:r>
          </a:p>
        </p:txBody>
      </p:sp>
      <p:sp>
        <p:nvSpPr>
          <p:cNvPr id="3" name="Marcador de contenido 2">
            <a:extLst>
              <a:ext uri="{FF2B5EF4-FFF2-40B4-BE49-F238E27FC236}">
                <a16:creationId xmlns:a16="http://schemas.microsoft.com/office/drawing/2014/main" id="{02DFCE27-D56E-4D7D-9A28-3C699A6B64C9}"/>
              </a:ext>
            </a:extLst>
          </p:cNvPr>
          <p:cNvSpPr>
            <a:spLocks noGrp="1"/>
          </p:cNvSpPr>
          <p:nvPr>
            <p:ph idx="1"/>
          </p:nvPr>
        </p:nvSpPr>
        <p:spPr>
          <a:xfrm>
            <a:off x="546538" y="1681656"/>
            <a:ext cx="10962901" cy="4528942"/>
          </a:xfrm>
          <a:solidFill>
            <a:srgbClr val="FFC000"/>
          </a:solidFill>
        </p:spPr>
        <p:txBody>
          <a:bodyPr vert="horz" lIns="91440" tIns="45720" rIns="91440" bIns="45720" rtlCol="0" anchor="t">
            <a:normAutofit/>
          </a:bodyPr>
          <a:lstStyle/>
          <a:p>
            <a:pPr marL="342900" indent="-342900" rtl="0">
              <a:buFont typeface="Wingdings" panose="05000000000000000000" pitchFamily="2" charset="2"/>
              <a:buChar char="q"/>
            </a:pPr>
            <a:r>
              <a:rPr lang="es-MX" sz="2400" dirty="0"/>
              <a:t>Varios comentaristas creen que este capítulo final no fue escrito por Jeremías, sino quizás por Baruc. Este capítulo da testimonio de la veracidad y la integridad de la larga y fiel obra de Jeremías como profeta de Dios.</a:t>
            </a:r>
          </a:p>
          <a:p>
            <a:pPr marL="342900" indent="-342900" rtl="0">
              <a:buFont typeface="Wingdings" panose="05000000000000000000" pitchFamily="2" charset="2"/>
              <a:buChar char="q"/>
            </a:pPr>
            <a:r>
              <a:rPr lang="es-MX" sz="2400" dirty="0"/>
              <a:t>“Parece que el siguiente capítulo no es obra de este profeta: no es su estilo. El autor escribe Joaquín; Jeremías lo escribe siempre </a:t>
            </a:r>
            <a:r>
              <a:rPr lang="es-MX" sz="2400" dirty="0" err="1"/>
              <a:t>Jeconías</a:t>
            </a:r>
            <a:r>
              <a:rPr lang="es-MX" sz="2400" dirty="0"/>
              <a:t> o </a:t>
            </a:r>
            <a:r>
              <a:rPr lang="es-MX" sz="2400" dirty="0" err="1"/>
              <a:t>Conías</a:t>
            </a:r>
            <a:r>
              <a:rPr lang="es-MX" sz="2400" dirty="0"/>
              <a:t>.</a:t>
            </a:r>
          </a:p>
          <a:p>
            <a:pPr marL="342900" indent="-342900" rtl="0">
              <a:buFont typeface="Wingdings" panose="05000000000000000000" pitchFamily="2" charset="2"/>
              <a:buChar char="q"/>
            </a:pPr>
            <a:r>
              <a:rPr lang="es-MX" sz="2400" dirty="0"/>
              <a:t>Casi cada versículo de Jeremías 52 es una profecía cumplida.</a:t>
            </a:r>
          </a:p>
          <a:p>
            <a:pPr marL="342900" indent="-342900" rtl="0">
              <a:buFont typeface="Wingdings" panose="05000000000000000000" pitchFamily="2" charset="2"/>
              <a:buChar char="q"/>
            </a:pPr>
            <a:r>
              <a:rPr lang="es-MX" sz="2400" dirty="0"/>
              <a:t>leer el capítulo es una buena manera de revisar todo el libro de Jeremías.</a:t>
            </a:r>
          </a:p>
          <a:p>
            <a:pPr marL="342900" indent="-342900" rtl="0">
              <a:buFont typeface="Wingdings" panose="05000000000000000000" pitchFamily="2" charset="2"/>
              <a:buChar char="q"/>
            </a:pPr>
            <a:r>
              <a:rPr lang="es-MX" sz="2400" dirty="0"/>
              <a:t>En su contexto actual, el capítulo parece decir: la palabra divina se ha cumplido – ¡y se cumplirá!</a:t>
            </a:r>
          </a:p>
        </p:txBody>
      </p:sp>
      <p:sp>
        <p:nvSpPr>
          <p:cNvPr id="33" name="Marcador de fecha 32">
            <a:extLst>
              <a:ext uri="{FF2B5EF4-FFF2-40B4-BE49-F238E27FC236}">
                <a16:creationId xmlns:a16="http://schemas.microsoft.com/office/drawing/2014/main" id="{FA8AB7A3-8189-4146-84E3-D859FD67003C}"/>
              </a:ext>
            </a:extLst>
          </p:cNvPr>
          <p:cNvSpPr>
            <a:spLocks noGrp="1"/>
          </p:cNvSpPr>
          <p:nvPr>
            <p:ph type="dt" sz="half" idx="10"/>
          </p:nvPr>
        </p:nvSpPr>
        <p:spPr>
          <a:xfrm>
            <a:off x="457200" y="6488702"/>
            <a:ext cx="2743200" cy="182880"/>
          </a:xfrm>
        </p:spPr>
        <p:txBody>
          <a:bodyPr rtlCol="0"/>
          <a:lstStyle/>
          <a:p>
            <a:pPr rtl="0"/>
            <a:r>
              <a:rPr lang="es-ES" dirty="0"/>
              <a:t>2025</a:t>
            </a:r>
          </a:p>
        </p:txBody>
      </p:sp>
      <p:sp>
        <p:nvSpPr>
          <p:cNvPr id="35" name="Marcador de número de diapositiva 34">
            <a:extLst>
              <a:ext uri="{FF2B5EF4-FFF2-40B4-BE49-F238E27FC236}">
                <a16:creationId xmlns:a16="http://schemas.microsoft.com/office/drawing/2014/main" id="{8E1AC5C9-EB48-467F-A73C-3E2E0A794DE9}"/>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es-ES" smtClean="0"/>
              <a:pPr rtl="0"/>
              <a:t>7</a:t>
            </a:fld>
            <a:endParaRPr lang="es-ES"/>
          </a:p>
        </p:txBody>
      </p:sp>
      <p:pic>
        <p:nvPicPr>
          <p:cNvPr id="13" name="Imagen 12" descr="Logotipo, Icono&#10;&#10;Descripción generada automáticamente">
            <a:extLst>
              <a:ext uri="{FF2B5EF4-FFF2-40B4-BE49-F238E27FC236}">
                <a16:creationId xmlns:a16="http://schemas.microsoft.com/office/drawing/2014/main" id="{CBEA09FA-F21B-410D-BDC3-809406A86610}"/>
              </a:ext>
            </a:extLst>
          </p:cNvPr>
          <p:cNvPicPr>
            <a:picLocks noChangeAspect="1"/>
          </p:cNvPicPr>
          <p:nvPr/>
        </p:nvPicPr>
        <p:blipFill>
          <a:blip r:embed="rId3"/>
          <a:stretch>
            <a:fillRect/>
          </a:stretch>
        </p:blipFill>
        <p:spPr>
          <a:xfrm>
            <a:off x="700738" y="647402"/>
            <a:ext cx="949999" cy="851416"/>
          </a:xfrm>
          <a:prstGeom prst="rect">
            <a:avLst/>
          </a:prstGeom>
        </p:spPr>
      </p:pic>
    </p:spTree>
    <p:extLst>
      <p:ext uri="{BB962C8B-B14F-4D97-AF65-F5344CB8AC3E}">
        <p14:creationId xmlns:p14="http://schemas.microsoft.com/office/powerpoint/2010/main" val="305209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40.-HISTORIA DEL REY SEDEQUÍAS by IntegraT">
            <a:extLst>
              <a:ext uri="{FF2B5EF4-FFF2-40B4-BE49-F238E27FC236}">
                <a16:creationId xmlns:a16="http://schemas.microsoft.com/office/drawing/2014/main" id="{355E7930-94E1-421B-AD95-5A2070B37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texto 9">
            <a:extLst>
              <a:ext uri="{FF2B5EF4-FFF2-40B4-BE49-F238E27FC236}">
                <a16:creationId xmlns:a16="http://schemas.microsoft.com/office/drawing/2014/main" id="{16353495-2D25-4142-9F57-0928FD289CDF}"/>
              </a:ext>
            </a:extLst>
          </p:cNvPr>
          <p:cNvSpPr>
            <a:spLocks noGrp="1"/>
          </p:cNvSpPr>
          <p:nvPr>
            <p:ph type="body" idx="1"/>
          </p:nvPr>
        </p:nvSpPr>
        <p:spPr>
          <a:xfrm>
            <a:off x="14553" y="4944615"/>
            <a:ext cx="12162896" cy="5852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s-CL" sz="3200" b="1" dirty="0"/>
              <a:t>JEREMIAS 52:1-3</a:t>
            </a:r>
          </a:p>
        </p:txBody>
      </p:sp>
      <p:sp>
        <p:nvSpPr>
          <p:cNvPr id="5" name="Marcador de fecha 4">
            <a:extLst>
              <a:ext uri="{FF2B5EF4-FFF2-40B4-BE49-F238E27FC236}">
                <a16:creationId xmlns:a16="http://schemas.microsoft.com/office/drawing/2014/main" id="{8B44126E-06F5-4ACE-BBFB-5580850EE6AA}"/>
              </a:ext>
            </a:extLst>
          </p:cNvPr>
          <p:cNvSpPr>
            <a:spLocks noGrp="1"/>
          </p:cNvSpPr>
          <p:nvPr>
            <p:ph type="dt" sz="half" idx="10"/>
          </p:nvPr>
        </p:nvSpPr>
        <p:spPr/>
        <p:txBody>
          <a:bodyPr/>
          <a:lstStyle/>
          <a:p>
            <a:pPr rtl="0"/>
            <a:r>
              <a:rPr lang="es-ES" noProof="0" dirty="0"/>
              <a:t>2025</a:t>
            </a:r>
          </a:p>
        </p:txBody>
      </p:sp>
      <p:sp>
        <p:nvSpPr>
          <p:cNvPr id="7" name="Marcador de número de diapositiva 6">
            <a:extLst>
              <a:ext uri="{FF2B5EF4-FFF2-40B4-BE49-F238E27FC236}">
                <a16:creationId xmlns:a16="http://schemas.microsoft.com/office/drawing/2014/main" id="{020C7BBF-21EF-4669-AA3F-2C848A4583EE}"/>
              </a:ext>
            </a:extLst>
          </p:cNvPr>
          <p:cNvSpPr>
            <a:spLocks noGrp="1"/>
          </p:cNvSpPr>
          <p:nvPr>
            <p:ph type="sldNum" sz="quarter" idx="12"/>
          </p:nvPr>
        </p:nvSpPr>
        <p:spPr/>
        <p:txBody>
          <a:bodyPr/>
          <a:lstStyle/>
          <a:p>
            <a:pPr rtl="0"/>
            <a:fld id="{B5CEABB6-07DC-46E8-9B57-56EC44A396E5}" type="slidenum">
              <a:rPr lang="es-ES" noProof="0" smtClean="0"/>
              <a:t>8</a:t>
            </a:fld>
            <a:endParaRPr lang="es-ES" noProof="0"/>
          </a:p>
        </p:txBody>
      </p:sp>
      <p:pic>
        <p:nvPicPr>
          <p:cNvPr id="15" name="Imagen 14" descr="Logotipo, Icono&#10;&#10;Descripción generada automáticamente">
            <a:extLst>
              <a:ext uri="{FF2B5EF4-FFF2-40B4-BE49-F238E27FC236}">
                <a16:creationId xmlns:a16="http://schemas.microsoft.com/office/drawing/2014/main" id="{E0BA6F17-2DFF-495B-B932-8A0F8D3C444B}"/>
              </a:ext>
            </a:extLst>
          </p:cNvPr>
          <p:cNvPicPr>
            <a:picLocks noChangeAspect="1"/>
          </p:cNvPicPr>
          <p:nvPr/>
        </p:nvPicPr>
        <p:blipFill>
          <a:blip r:embed="rId4"/>
          <a:stretch>
            <a:fillRect/>
          </a:stretch>
        </p:blipFill>
        <p:spPr>
          <a:xfrm>
            <a:off x="11088747" y="84477"/>
            <a:ext cx="949999" cy="851416"/>
          </a:xfrm>
          <a:prstGeom prst="rect">
            <a:avLst/>
          </a:prstGeom>
        </p:spPr>
      </p:pic>
    </p:spTree>
    <p:extLst>
      <p:ext uri="{BB962C8B-B14F-4D97-AF65-F5344CB8AC3E}">
        <p14:creationId xmlns:p14="http://schemas.microsoft.com/office/powerpoint/2010/main" val="310673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E29E5879-5103-4D14-8646-8AB2724BBA3A}"/>
              </a:ext>
            </a:extLst>
          </p:cNvPr>
          <p:cNvPicPr>
            <a:picLocks noChangeAspect="1"/>
          </p:cNvPicPr>
          <p:nvPr/>
        </p:nvPicPr>
        <p:blipFill>
          <a:blip r:embed="rId3"/>
          <a:stretch>
            <a:fillRect/>
          </a:stretch>
        </p:blipFill>
        <p:spPr>
          <a:xfrm>
            <a:off x="5853222" y="1"/>
            <a:ext cx="6338778" cy="6858000"/>
          </a:xfrm>
          <a:prstGeom prst="rect">
            <a:avLst/>
          </a:prstGeom>
          <a:noFill/>
        </p:spPr>
      </p:pic>
      <p:sp>
        <p:nvSpPr>
          <p:cNvPr id="8" name="Rectángulo 7">
            <a:extLst>
              <a:ext uri="{FF2B5EF4-FFF2-40B4-BE49-F238E27FC236}">
                <a16:creationId xmlns:a16="http://schemas.microsoft.com/office/drawing/2014/main" id="{025269F1-0A32-4BF7-9305-6803D919C379}"/>
              </a:ext>
              <a:ext uri="{C183D7F6-B498-43B3-948B-1728B52AA6E4}">
                <adec:decorative xmlns:adec="http://schemas.microsoft.com/office/drawing/2017/decorative" val="1"/>
              </a:ext>
            </a:extLst>
          </p:cNvPr>
          <p:cNvSpPr/>
          <p:nvPr/>
        </p:nvSpPr>
        <p:spPr>
          <a:xfrm>
            <a:off x="318977" y="691116"/>
            <a:ext cx="5422604" cy="6092456"/>
          </a:xfrm>
          <a:prstGeom prst="rect">
            <a:avLst/>
          </a:prstGeom>
          <a:solidFill>
            <a:schemeClr val="accent1">
              <a:lumMod val="10000"/>
              <a:alpha val="7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1" name="Rectángulo 10">
            <a:extLst>
              <a:ext uri="{FF2B5EF4-FFF2-40B4-BE49-F238E27FC236}">
                <a16:creationId xmlns:a16="http://schemas.microsoft.com/office/drawing/2014/main" id="{EBD36059-FF42-4D16-96B3-CC472F5E3A6E}"/>
              </a:ext>
              <a:ext uri="{C183D7F6-B498-43B3-948B-1728B52AA6E4}">
                <adec:decorative xmlns:adec="http://schemas.microsoft.com/office/drawing/2017/decorative" val="1"/>
              </a:ext>
            </a:extLst>
          </p:cNvPr>
          <p:cNvSpPr/>
          <p:nvPr/>
        </p:nvSpPr>
        <p:spPr>
          <a:xfrm>
            <a:off x="457200" y="800099"/>
            <a:ext cx="5178055" cy="587148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 name="Título 1">
            <a:extLst>
              <a:ext uri="{FF2B5EF4-FFF2-40B4-BE49-F238E27FC236}">
                <a16:creationId xmlns:a16="http://schemas.microsoft.com/office/drawing/2014/main" id="{4DA1A783-363D-4063-959E-81A50B59BE8C}"/>
              </a:ext>
            </a:extLst>
          </p:cNvPr>
          <p:cNvSpPr>
            <a:spLocks noGrp="1"/>
          </p:cNvSpPr>
          <p:nvPr>
            <p:ph type="title"/>
          </p:nvPr>
        </p:nvSpPr>
        <p:spPr>
          <a:xfrm>
            <a:off x="1515517" y="800099"/>
            <a:ext cx="3645062" cy="938204"/>
          </a:xfrm>
        </p:spPr>
        <p:txBody>
          <a:bodyPr rtlCol="0">
            <a:noAutofit/>
          </a:bodyPr>
          <a:lstStyle/>
          <a:p>
            <a:pPr rtl="0"/>
            <a:r>
              <a:rPr lang="es-ES" dirty="0"/>
              <a:t>REY SEDEQUIAS</a:t>
            </a:r>
          </a:p>
        </p:txBody>
      </p:sp>
      <p:sp>
        <p:nvSpPr>
          <p:cNvPr id="3" name="Marcador de contenido 2">
            <a:extLst>
              <a:ext uri="{FF2B5EF4-FFF2-40B4-BE49-F238E27FC236}">
                <a16:creationId xmlns:a16="http://schemas.microsoft.com/office/drawing/2014/main" id="{986C893B-EBF0-409E-842E-417E0DC3799A}"/>
              </a:ext>
            </a:extLst>
          </p:cNvPr>
          <p:cNvSpPr>
            <a:spLocks noGrp="1"/>
          </p:cNvSpPr>
          <p:nvPr>
            <p:ph idx="1"/>
          </p:nvPr>
        </p:nvSpPr>
        <p:spPr>
          <a:xfrm>
            <a:off x="568841" y="1792795"/>
            <a:ext cx="4922875" cy="3221267"/>
          </a:xfrm>
        </p:spPr>
        <p:txBody>
          <a:bodyPr vert="horz" lIns="91440" tIns="45720" rIns="91440" bIns="45720" rtlCol="0" anchor="t">
            <a:noAutofit/>
          </a:bodyPr>
          <a:lstStyle/>
          <a:p>
            <a:r>
              <a:rPr lang="es-MX" sz="1600" b="1" dirty="0"/>
              <a:t>1  ERA </a:t>
            </a:r>
            <a:r>
              <a:rPr lang="es-MX" sz="1600" b="1" dirty="0" err="1"/>
              <a:t>Sedechîas</a:t>
            </a:r>
            <a:r>
              <a:rPr lang="es-MX" sz="1600" b="1" dirty="0"/>
              <a:t> de edad de veintiún años cuando comenzó á reinar, y reinó once años en </a:t>
            </a:r>
            <a:r>
              <a:rPr lang="es-MX" sz="1600" b="1" dirty="0" err="1"/>
              <a:t>Jerusalem</a:t>
            </a:r>
            <a:r>
              <a:rPr lang="es-MX" sz="1600" b="1" dirty="0"/>
              <a:t>. Su madre se llamaba </a:t>
            </a:r>
            <a:r>
              <a:rPr lang="es-MX" sz="1600" b="1" dirty="0" err="1"/>
              <a:t>Hamutal</a:t>
            </a:r>
            <a:r>
              <a:rPr lang="es-MX" sz="1600" b="1" dirty="0"/>
              <a:t>, hija de Jeremías, de </a:t>
            </a:r>
            <a:r>
              <a:rPr lang="es-MX" sz="1600" b="1" dirty="0" err="1"/>
              <a:t>Libna</a:t>
            </a:r>
            <a:r>
              <a:rPr lang="es-MX" sz="1600" b="1" dirty="0"/>
              <a:t>.</a:t>
            </a:r>
          </a:p>
          <a:p>
            <a:r>
              <a:rPr lang="es-MX" sz="1600" b="1" dirty="0"/>
              <a:t>2  E hizo lo malo en los ojos de Jehová, conforme á todo lo que hizo </a:t>
            </a:r>
            <a:r>
              <a:rPr lang="es-MX" sz="1600" b="1" dirty="0" err="1"/>
              <a:t>Joacim</a:t>
            </a:r>
            <a:r>
              <a:rPr lang="es-MX" sz="1600" b="1" dirty="0"/>
              <a:t>.</a:t>
            </a:r>
          </a:p>
          <a:p>
            <a:r>
              <a:rPr lang="es-MX" sz="1600" b="1" dirty="0"/>
              <a:t>3  Y á causa de la ira de Jehová contra </a:t>
            </a:r>
            <a:r>
              <a:rPr lang="es-MX" sz="1600" b="1" dirty="0" err="1"/>
              <a:t>Jerusalem</a:t>
            </a:r>
            <a:r>
              <a:rPr lang="es-MX" sz="1600" b="1" dirty="0"/>
              <a:t> y Judá, </a:t>
            </a:r>
            <a:r>
              <a:rPr lang="es-MX" sz="1600" b="1" dirty="0" err="1"/>
              <a:t>fué</a:t>
            </a:r>
            <a:r>
              <a:rPr lang="es-MX" sz="1600" b="1" dirty="0"/>
              <a:t> el llegar á echarlos de su presencia: y </a:t>
            </a:r>
            <a:r>
              <a:rPr lang="es-MX" sz="1600" b="1" dirty="0" err="1"/>
              <a:t>rebelóse</a:t>
            </a:r>
            <a:r>
              <a:rPr lang="es-MX" sz="1600" b="1" dirty="0"/>
              <a:t> </a:t>
            </a:r>
            <a:r>
              <a:rPr lang="es-MX" sz="1600" b="1" dirty="0" err="1"/>
              <a:t>Sedechîas</a:t>
            </a:r>
            <a:r>
              <a:rPr lang="es-MX" sz="1600" b="1" dirty="0"/>
              <a:t> contra el rey de Babilonia.</a:t>
            </a:r>
          </a:p>
        </p:txBody>
      </p:sp>
      <p:sp>
        <p:nvSpPr>
          <p:cNvPr id="21" name="Marcador de número de diapositiva 20">
            <a:extLst>
              <a:ext uri="{FF2B5EF4-FFF2-40B4-BE49-F238E27FC236}">
                <a16:creationId xmlns:a16="http://schemas.microsoft.com/office/drawing/2014/main" id="{847C1799-A073-4288-8AE4-40B985121F62}"/>
              </a:ext>
            </a:extLst>
          </p:cNvPr>
          <p:cNvSpPr>
            <a:spLocks noGrp="1"/>
          </p:cNvSpPr>
          <p:nvPr>
            <p:ph type="sldNum" sz="quarter" idx="12"/>
          </p:nvPr>
        </p:nvSpPr>
        <p:spPr>
          <a:xfrm>
            <a:off x="8997696" y="6488702"/>
            <a:ext cx="2743200" cy="182880"/>
          </a:xfrm>
        </p:spPr>
        <p:txBody>
          <a:bodyPr rtlCol="0"/>
          <a:lstStyle/>
          <a:p>
            <a:pPr rtl="0"/>
            <a:fld id="{B5CEABB6-07DC-46E8-9B57-56EC44A396E5}" type="slidenum">
              <a:rPr lang="es-ES" smtClean="0"/>
              <a:pPr rtl="0"/>
              <a:t>9</a:t>
            </a:fld>
            <a:endParaRPr lang="es-ES"/>
          </a:p>
        </p:txBody>
      </p:sp>
      <p:pic>
        <p:nvPicPr>
          <p:cNvPr id="14" name="Imagen 13" descr="Logotipo, Icono&#10;&#10;Descripción generada automáticamente">
            <a:extLst>
              <a:ext uri="{FF2B5EF4-FFF2-40B4-BE49-F238E27FC236}">
                <a16:creationId xmlns:a16="http://schemas.microsoft.com/office/drawing/2014/main" id="{F5520FC3-20A2-4C2C-BDFD-2CC202B767D8}"/>
              </a:ext>
            </a:extLst>
          </p:cNvPr>
          <p:cNvPicPr>
            <a:picLocks noChangeAspect="1"/>
          </p:cNvPicPr>
          <p:nvPr/>
        </p:nvPicPr>
        <p:blipFill>
          <a:blip r:embed="rId4"/>
          <a:stretch>
            <a:fillRect/>
          </a:stretch>
        </p:blipFill>
        <p:spPr>
          <a:xfrm>
            <a:off x="11088747" y="84477"/>
            <a:ext cx="949999" cy="851416"/>
          </a:xfrm>
          <a:prstGeom prst="rect">
            <a:avLst/>
          </a:prstGeom>
        </p:spPr>
      </p:pic>
      <p:cxnSp>
        <p:nvCxnSpPr>
          <p:cNvPr id="22" name="Conector recto 21">
            <a:extLst>
              <a:ext uri="{FF2B5EF4-FFF2-40B4-BE49-F238E27FC236}">
                <a16:creationId xmlns:a16="http://schemas.microsoft.com/office/drawing/2014/main" id="{A7C45E3B-0F67-4251-96EE-93199C86912E}"/>
              </a:ext>
              <a:ext uri="{C183D7F6-B498-43B3-948B-1728B52AA6E4}">
                <adec:decorative xmlns:adec="http://schemas.microsoft.com/office/drawing/2017/decorative" val="1"/>
              </a:ext>
            </a:extLst>
          </p:cNvPr>
          <p:cNvCxnSpPr>
            <a:cxnSpLocks/>
          </p:cNvCxnSpPr>
          <p:nvPr/>
        </p:nvCxnSpPr>
        <p:spPr>
          <a:xfrm>
            <a:off x="1691442" y="1659920"/>
            <a:ext cx="2934465" cy="0"/>
          </a:xfrm>
          <a:prstGeom prst="line">
            <a:avLst/>
          </a:prstGeom>
          <a:ln w="1905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pic>
        <p:nvPicPr>
          <p:cNvPr id="10" name="Imagen 9" descr="Logotipo, Icono&#10;&#10;Descripción generada automáticamente">
            <a:extLst>
              <a:ext uri="{FF2B5EF4-FFF2-40B4-BE49-F238E27FC236}">
                <a16:creationId xmlns:a16="http://schemas.microsoft.com/office/drawing/2014/main" id="{53D846B9-0858-4411-9F0A-9F879C6D1732}"/>
              </a:ext>
            </a:extLst>
          </p:cNvPr>
          <p:cNvPicPr>
            <a:picLocks noChangeAspect="1"/>
          </p:cNvPicPr>
          <p:nvPr/>
        </p:nvPicPr>
        <p:blipFill>
          <a:blip r:embed="rId4"/>
          <a:stretch>
            <a:fillRect/>
          </a:stretch>
        </p:blipFill>
        <p:spPr>
          <a:xfrm>
            <a:off x="153254" y="19323"/>
            <a:ext cx="1362262" cy="1220898"/>
          </a:xfrm>
          <a:prstGeom prst="rect">
            <a:avLst/>
          </a:prstGeom>
        </p:spPr>
      </p:pic>
      <p:sp>
        <p:nvSpPr>
          <p:cNvPr id="4" name="Elipse 3">
            <a:extLst>
              <a:ext uri="{FF2B5EF4-FFF2-40B4-BE49-F238E27FC236}">
                <a16:creationId xmlns:a16="http://schemas.microsoft.com/office/drawing/2014/main" id="{3909AE17-6188-412D-B650-84A912C05011}"/>
              </a:ext>
            </a:extLst>
          </p:cNvPr>
          <p:cNvSpPr/>
          <p:nvPr/>
        </p:nvSpPr>
        <p:spPr>
          <a:xfrm>
            <a:off x="10352690" y="4445876"/>
            <a:ext cx="1839310" cy="17762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CuadroTexto 12">
            <a:extLst>
              <a:ext uri="{FF2B5EF4-FFF2-40B4-BE49-F238E27FC236}">
                <a16:creationId xmlns:a16="http://schemas.microsoft.com/office/drawing/2014/main" id="{54845F3E-F280-40DD-931F-DB1DFD0F2037}"/>
              </a:ext>
            </a:extLst>
          </p:cNvPr>
          <p:cNvSpPr txBox="1"/>
          <p:nvPr/>
        </p:nvSpPr>
        <p:spPr>
          <a:xfrm>
            <a:off x="1515516" y="5512144"/>
            <a:ext cx="3645063"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b="1" dirty="0"/>
              <a:t>2° Reyes 24:17-25:21</a:t>
            </a:r>
          </a:p>
          <a:p>
            <a:pPr algn="ctr"/>
            <a:r>
              <a:rPr lang="es-CL" b="1" dirty="0"/>
              <a:t>Jeremías 52,39,38,34</a:t>
            </a:r>
          </a:p>
          <a:p>
            <a:pPr algn="ctr"/>
            <a:r>
              <a:rPr lang="es-CL" b="1" dirty="0"/>
              <a:t>2° Crónicas 36:11-21</a:t>
            </a:r>
          </a:p>
        </p:txBody>
      </p:sp>
    </p:spTree>
    <p:extLst>
      <p:ext uri="{BB962C8B-B14F-4D97-AF65-F5344CB8AC3E}">
        <p14:creationId xmlns:p14="http://schemas.microsoft.com/office/powerpoint/2010/main" val="5110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Custom 87">
      <a:dk1>
        <a:sysClr val="windowText" lastClr="000000"/>
      </a:dk1>
      <a:lt1>
        <a:sysClr val="window" lastClr="FFFFFF"/>
      </a:lt1>
      <a:dk2>
        <a:srgbClr val="BF8641"/>
      </a:dk2>
      <a:lt2>
        <a:srgbClr val="E7E6E6"/>
      </a:lt2>
      <a:accent1>
        <a:srgbClr val="F2D6BD"/>
      </a:accent1>
      <a:accent2>
        <a:srgbClr val="616F8C"/>
      </a:accent2>
      <a:accent3>
        <a:srgbClr val="F2DAAC"/>
      </a:accent3>
      <a:accent4>
        <a:srgbClr val="373921"/>
      </a:accent4>
      <a:accent5>
        <a:srgbClr val="D9A577"/>
      </a:accent5>
      <a:accent6>
        <a:srgbClr val="A3AFB4"/>
      </a:accent6>
      <a:hlink>
        <a:srgbClr val="0563C1"/>
      </a:hlink>
      <a:folHlink>
        <a:srgbClr val="954F72"/>
      </a:folHlink>
    </a:clrScheme>
    <a:fontScheme name="Custom 123">
      <a:majorFont>
        <a:latin typeface="Elephan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257755_TF89518162_Win32" id="{83CE3F15-C755-4E1A-BCC7-9625E113BBD7}" vid="{483DF2AD-CF18-4ECC-8782-A95067EC48B2}"/>
    </a:ext>
  </a:extLst>
</a:theme>
</file>

<file path=ppt/theme/theme2.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577_TF00660596_Win32" id="{FC13C9BD-75A5-4064-A592-CAFECC77C3E5}" vid="{27F2B395-D6CF-4099-9D8B-9512890CE1B1}"/>
    </a:ext>
  </a:extLst>
</a:theme>
</file>

<file path=ppt/theme/theme3.xml><?xml version="1.0" encoding="utf-8"?>
<a:theme xmlns:a="http://schemas.openxmlformats.org/drawingml/2006/main" name="Pincel">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399993_TF89080264_Win32.potx" id="{DFF681A2-D3DC-4057-9FE7-6F4D0BCBA5BD}" vid="{A2236765-0CC6-492F-ACE6-5A7195E83AF5}"/>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BD9B850-33FE-43D9-B469-C12FCA4960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22CF4D-9565-4B86-A8C6-169590EAEBFC}">
  <ds:schemaRefs>
    <ds:schemaRef ds:uri="http://schemas.microsoft.com/sharepoint/v3/contenttype/forms"/>
  </ds:schemaRefs>
</ds:datastoreItem>
</file>

<file path=customXml/itemProps3.xml><?xml version="1.0" encoding="utf-8"?>
<ds:datastoreItem xmlns:ds="http://schemas.openxmlformats.org/officeDocument/2006/customXml" ds:itemID="{3656D043-63BC-4A94-9887-A7B1B2C8476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Presentación de conferencia clásica</Template>
  <TotalTime>2836</TotalTime>
  <Words>6124</Words>
  <Application>Microsoft Office PowerPoint</Application>
  <PresentationFormat>Panorámica</PresentationFormat>
  <Paragraphs>475</Paragraphs>
  <Slides>40</Slides>
  <Notes>36</Notes>
  <HiddenSlides>0</HiddenSlides>
  <MMClips>0</MMClips>
  <ScaleCrop>false</ScaleCrop>
  <HeadingPairs>
    <vt:vector size="6" baseType="variant">
      <vt:variant>
        <vt:lpstr>Fuentes usadas</vt:lpstr>
      </vt:variant>
      <vt:variant>
        <vt:i4>21</vt:i4>
      </vt:variant>
      <vt:variant>
        <vt:lpstr>Tema</vt:lpstr>
      </vt:variant>
      <vt:variant>
        <vt:i4>3</vt:i4>
      </vt:variant>
      <vt:variant>
        <vt:lpstr>Títulos de diapositiva</vt:lpstr>
      </vt:variant>
      <vt:variant>
        <vt:i4>40</vt:i4>
      </vt:variant>
    </vt:vector>
  </HeadingPairs>
  <TitlesOfParts>
    <vt:vector size="64" baseType="lpstr">
      <vt:lpstr>Abadi</vt:lpstr>
      <vt:lpstr>Agency FB</vt:lpstr>
      <vt:lpstr>Arial</vt:lpstr>
      <vt:lpstr>Arial Narrow</vt:lpstr>
      <vt:lpstr>Avenir Next LT Pro</vt:lpstr>
      <vt:lpstr>Bembo</vt:lpstr>
      <vt:lpstr>Britannic Bold</vt:lpstr>
      <vt:lpstr>Calibri</vt:lpstr>
      <vt:lpstr>Cascadia Code</vt:lpstr>
      <vt:lpstr>Century Gothic</vt:lpstr>
      <vt:lpstr>Corbel</vt:lpstr>
      <vt:lpstr>Courier New</vt:lpstr>
      <vt:lpstr>Dubai</vt:lpstr>
      <vt:lpstr>Elephant</vt:lpstr>
      <vt:lpstr>Elephant Pro</vt:lpstr>
      <vt:lpstr>Georgia</vt:lpstr>
      <vt:lpstr>lato</vt:lpstr>
      <vt:lpstr>montserrat</vt:lpstr>
      <vt:lpstr>Segoe UI</vt:lpstr>
      <vt:lpstr>Source Serif Pro</vt:lpstr>
      <vt:lpstr>Wingdings</vt:lpstr>
      <vt:lpstr>Tema de Office</vt:lpstr>
      <vt:lpstr>ArchiveVTI</vt:lpstr>
      <vt:lpstr>Pincel</vt:lpstr>
      <vt:lpstr>La Caída De Jerusalén</vt:lpstr>
      <vt:lpstr>Presentación de PowerPoint</vt:lpstr>
      <vt:lpstr>PROFECIAS A CERCA DE LAS NACIONES (CAPTIULOS 46 -51)</vt:lpstr>
      <vt:lpstr>Bosquejo </vt:lpstr>
      <vt:lpstr>Bosquejo</vt:lpstr>
      <vt:lpstr>“La palabra de Dios siempre se cumple, sea para juicio o para bendición”</vt:lpstr>
      <vt:lpstr>Introducción</vt:lpstr>
      <vt:lpstr>Presentación de PowerPoint</vt:lpstr>
      <vt:lpstr>REY SEDEQUIAS</vt:lpstr>
      <vt:lpstr>Presentación de PowerPoint</vt:lpstr>
      <vt:lpstr>Presentación de PowerPoint</vt:lpstr>
      <vt:lpstr>Presentación de PowerPoint</vt:lpstr>
      <vt:lpstr>Presentación de PowerPoint</vt:lpstr>
      <vt:lpstr>El hambre Prevalece</vt:lpstr>
      <vt:lpstr>Presentación de PowerPoint</vt:lpstr>
      <vt:lpstr>1) DESTRUCCION  DE JERUSALEM</vt:lpstr>
      <vt:lpstr>1) DESTRUCCION  DE JERUSALEM</vt:lpstr>
      <vt:lpstr>EVIDENCIA ARQUEOLOGICA</vt:lpstr>
      <vt:lpstr>2) La captura del rey Sedequías.</vt:lpstr>
      <vt:lpstr>Presentación de PowerPoint</vt:lpstr>
      <vt:lpstr>3) El destino de Sedequías, Jerusalén y el pueblo de Judá. </vt:lpstr>
      <vt:lpstr>Presentación de PowerPoint</vt:lpstr>
      <vt:lpstr>Presentación de PowerPoint</vt:lpstr>
      <vt:lpstr>3) El destino de Sedequías, Jerusalén y el pueblo de Judá. </vt:lpstr>
      <vt:lpstr>tercera DEPORTACION</vt:lpstr>
      <vt:lpstr>LAS DEPORTACIONES DE JUDÁ A BABILONIA</vt:lpstr>
      <vt:lpstr>Presentación de PowerPoint</vt:lpstr>
      <vt:lpstr>Juicio total sobre Jerusalén</vt:lpstr>
      <vt:lpstr>Juicio total sobre jerusalen</vt:lpstr>
      <vt:lpstr>Presentación de PowerPoint</vt:lpstr>
      <vt:lpstr>4) l registro de la fase final del exilio.</vt:lpstr>
      <vt:lpstr>EVIL MERODAC</vt:lpstr>
      <vt:lpstr>Presentación de PowerPoint</vt:lpstr>
      <vt:lpstr>REMANENTE</vt:lpstr>
      <vt:lpstr>IV. La Liberación de Jeremías</vt:lpstr>
      <vt:lpstr>V. La Promesa a Ebed-melec</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la conferencia</dc:title>
  <dc:creator>matias osses barria</dc:creator>
  <cp:lastModifiedBy>matias osses barria</cp:lastModifiedBy>
  <cp:revision>116</cp:revision>
  <dcterms:created xsi:type="dcterms:W3CDTF">2025-08-09T18:45:33Z</dcterms:created>
  <dcterms:modified xsi:type="dcterms:W3CDTF">2025-10-12T13:59:14Z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