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301" r:id="rId3"/>
    <p:sldId id="260" r:id="rId4"/>
    <p:sldId id="261" r:id="rId5"/>
    <p:sldId id="262" r:id="rId6"/>
    <p:sldId id="263" r:id="rId7"/>
    <p:sldId id="265" r:id="rId8"/>
    <p:sldId id="266" r:id="rId9"/>
    <p:sldId id="267" r:id="rId10"/>
    <p:sldId id="268" r:id="rId11"/>
    <p:sldId id="269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58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8C27-D85D-401C-ACF9-19A7E88B32CE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96AF1-A5BB-47E1-B921-72E9D24F452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77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8C27-D85D-401C-ACF9-19A7E88B32CE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96AF1-A5BB-47E1-B921-72E9D24F452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59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8C27-D85D-401C-ACF9-19A7E88B32CE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96AF1-A5BB-47E1-B921-72E9D24F452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76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8C27-D85D-401C-ACF9-19A7E88B32CE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96AF1-A5BB-47E1-B921-72E9D24F452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18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8C27-D85D-401C-ACF9-19A7E88B32CE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96AF1-A5BB-47E1-B921-72E9D24F452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75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8C27-D85D-401C-ACF9-19A7E88B32CE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96AF1-A5BB-47E1-B921-72E9D24F452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9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8C27-D85D-401C-ACF9-19A7E88B32CE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96AF1-A5BB-47E1-B921-72E9D24F452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224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8C27-D85D-401C-ACF9-19A7E88B32CE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96AF1-A5BB-47E1-B921-72E9D24F452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346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8C27-D85D-401C-ACF9-19A7E88B32CE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96AF1-A5BB-47E1-B921-72E9D24F452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94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8C27-D85D-401C-ACF9-19A7E88B32CE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96AF1-A5BB-47E1-B921-72E9D24F452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116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8C27-D85D-401C-ACF9-19A7E88B32CE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96AF1-A5BB-47E1-B921-72E9D24F452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97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78C27-D85D-401C-ACF9-19A7E88B32CE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96AF1-A5BB-47E1-B921-72E9D24F452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75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jpeg"/><Relationship Id="rId18" Type="http://schemas.openxmlformats.org/officeDocument/2006/relationships/image" Target="../media/image34.jpeg"/><Relationship Id="rId26" Type="http://schemas.openxmlformats.org/officeDocument/2006/relationships/image" Target="../media/image42.jpeg"/><Relationship Id="rId3" Type="http://schemas.openxmlformats.org/officeDocument/2006/relationships/image" Target="../media/image23.jpeg"/><Relationship Id="rId21" Type="http://schemas.openxmlformats.org/officeDocument/2006/relationships/image" Target="../media/image37.jpeg"/><Relationship Id="rId7" Type="http://schemas.openxmlformats.org/officeDocument/2006/relationships/image" Target="../media/image19.jpeg"/><Relationship Id="rId12" Type="http://schemas.openxmlformats.org/officeDocument/2006/relationships/image" Target="../media/image3.jpeg"/><Relationship Id="rId17" Type="http://schemas.openxmlformats.org/officeDocument/2006/relationships/image" Target="../media/image33.jpeg"/><Relationship Id="rId25" Type="http://schemas.openxmlformats.org/officeDocument/2006/relationships/image" Target="../media/image41.jpeg"/><Relationship Id="rId33" Type="http://schemas.openxmlformats.org/officeDocument/2006/relationships/image" Target="../media/image48.jpeg"/><Relationship Id="rId2" Type="http://schemas.openxmlformats.org/officeDocument/2006/relationships/image" Target="../media/image26.jpeg"/><Relationship Id="rId16" Type="http://schemas.openxmlformats.org/officeDocument/2006/relationships/image" Target="../media/image32.jpeg"/><Relationship Id="rId20" Type="http://schemas.openxmlformats.org/officeDocument/2006/relationships/image" Target="../media/image36.jpeg"/><Relationship Id="rId29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8.jpeg"/><Relationship Id="rId24" Type="http://schemas.openxmlformats.org/officeDocument/2006/relationships/image" Target="../media/image40.jpeg"/><Relationship Id="rId32" Type="http://schemas.openxmlformats.org/officeDocument/2006/relationships/image" Target="../media/image47.jpeg"/><Relationship Id="rId5" Type="http://schemas.openxmlformats.org/officeDocument/2006/relationships/image" Target="../media/image21.jpeg"/><Relationship Id="rId15" Type="http://schemas.openxmlformats.org/officeDocument/2006/relationships/image" Target="../media/image31.jpeg"/><Relationship Id="rId23" Type="http://schemas.openxmlformats.org/officeDocument/2006/relationships/image" Target="../media/image39.jpeg"/><Relationship Id="rId28" Type="http://schemas.openxmlformats.org/officeDocument/2006/relationships/image" Target="../media/image43.jpeg"/><Relationship Id="rId10" Type="http://schemas.openxmlformats.org/officeDocument/2006/relationships/image" Target="../media/image2.jpeg"/><Relationship Id="rId19" Type="http://schemas.openxmlformats.org/officeDocument/2006/relationships/image" Target="../media/image35.jpeg"/><Relationship Id="rId31" Type="http://schemas.openxmlformats.org/officeDocument/2006/relationships/image" Target="../media/image46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0.jpeg"/><Relationship Id="rId22" Type="http://schemas.openxmlformats.org/officeDocument/2006/relationships/image" Target="../media/image38.jpeg"/><Relationship Id="rId27" Type="http://schemas.openxmlformats.org/officeDocument/2006/relationships/image" Target="../media/image9.jpeg"/><Relationship Id="rId30" Type="http://schemas.openxmlformats.org/officeDocument/2006/relationships/image" Target="../media/image45.jpeg"/><Relationship Id="rId8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613" y="0"/>
            <a:ext cx="29967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26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64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78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5" y="0"/>
            <a:ext cx="11596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75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127" y="0"/>
            <a:ext cx="5753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544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13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66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19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4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44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16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31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35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650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79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23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35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7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091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59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716" y="0"/>
            <a:ext cx="6252567" cy="68580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635" y="0"/>
            <a:ext cx="8682730" cy="685800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77" y="0"/>
            <a:ext cx="5160645" cy="6858000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77" y="0"/>
            <a:ext cx="5160645" cy="685800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77" y="0"/>
            <a:ext cx="5160645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77" y="0"/>
            <a:ext cx="5160645" cy="6858000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89" y="0"/>
            <a:ext cx="9113621" cy="6858000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77" y="0"/>
            <a:ext cx="5160645" cy="6858000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77" y="0"/>
            <a:ext cx="5160645" cy="6858000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77" y="0"/>
            <a:ext cx="5160645" cy="6858000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13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262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43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598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9004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724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219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82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922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545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522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635" y="0"/>
            <a:ext cx="8682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535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897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56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6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60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46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74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378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956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Panorámica</PresentationFormat>
  <Paragraphs>0</Paragraphs>
  <Slides>38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Fernando Osses Valeria</dc:creator>
  <cp:lastModifiedBy>Fernando Osses Valeria</cp:lastModifiedBy>
  <cp:revision>3</cp:revision>
  <dcterms:created xsi:type="dcterms:W3CDTF">2026-04-20T16:30:12Z</dcterms:created>
  <dcterms:modified xsi:type="dcterms:W3CDTF">2026-04-20T16:45:26Z</dcterms:modified>
</cp:coreProperties>
</file>