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9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2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4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9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6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2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5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1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3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8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D87F0-7E4B-4997-9A84-5C04747F2E4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94A87-6B25-43CC-9E47-59B46E7A9B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1990"/>
            <a:ext cx="12192000" cy="549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18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70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Osses Valeria</dc:creator>
  <cp:lastModifiedBy>Fernando Osses Valeria</cp:lastModifiedBy>
  <cp:revision>2</cp:revision>
  <dcterms:created xsi:type="dcterms:W3CDTF">2025-11-05T20:59:27Z</dcterms:created>
  <dcterms:modified xsi:type="dcterms:W3CDTF">2025-11-05T21:15:03Z</dcterms:modified>
</cp:coreProperties>
</file>