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3" r:id="rId4"/>
  </p:sldMasterIdLst>
  <p:notesMasterIdLst>
    <p:notesMasterId r:id="rId37"/>
  </p:notesMasterIdLst>
  <p:handoutMasterIdLst>
    <p:handoutMasterId r:id="rId38"/>
  </p:handoutMasterIdLst>
  <p:sldIdLst>
    <p:sldId id="401" r:id="rId5"/>
    <p:sldId id="2597" r:id="rId6"/>
    <p:sldId id="334" r:id="rId7"/>
    <p:sldId id="2598" r:id="rId8"/>
    <p:sldId id="403" r:id="rId9"/>
    <p:sldId id="402" r:id="rId10"/>
    <p:sldId id="258" r:id="rId11"/>
    <p:sldId id="404" r:id="rId12"/>
    <p:sldId id="267" r:id="rId13"/>
    <p:sldId id="264" r:id="rId14"/>
    <p:sldId id="263" r:id="rId15"/>
    <p:sldId id="270" r:id="rId16"/>
    <p:sldId id="2600" r:id="rId17"/>
    <p:sldId id="2607" r:id="rId18"/>
    <p:sldId id="2605" r:id="rId19"/>
    <p:sldId id="2608" r:id="rId20"/>
    <p:sldId id="411" r:id="rId21"/>
    <p:sldId id="2601" r:id="rId22"/>
    <p:sldId id="2609" r:id="rId23"/>
    <p:sldId id="2610" r:id="rId24"/>
    <p:sldId id="412" r:id="rId25"/>
    <p:sldId id="2602" r:id="rId26"/>
    <p:sldId id="2611" r:id="rId27"/>
    <p:sldId id="413" r:id="rId28"/>
    <p:sldId id="2603" r:id="rId29"/>
    <p:sldId id="414" r:id="rId30"/>
    <p:sldId id="2604" r:id="rId31"/>
    <p:sldId id="405" r:id="rId32"/>
    <p:sldId id="408" r:id="rId33"/>
    <p:sldId id="394" r:id="rId34"/>
    <p:sldId id="2599" r:id="rId35"/>
    <p:sldId id="409" r:id="rId36"/>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72" userDrawn="1">
          <p15:clr>
            <a:srgbClr val="A4A3A4"/>
          </p15:clr>
        </p15:guide>
        <p15:guide id="3" pos="7008" userDrawn="1">
          <p15:clr>
            <a:srgbClr val="A4A3A4"/>
          </p15:clr>
        </p15:guide>
        <p15:guide id="4" orient="horz" pos="182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8848" autoAdjust="0"/>
  </p:normalViewPr>
  <p:slideViewPr>
    <p:cSldViewPr snapToGrid="0">
      <p:cViewPr varScale="1">
        <p:scale>
          <a:sx n="90" d="100"/>
          <a:sy n="90" d="100"/>
        </p:scale>
        <p:origin x="618" y="78"/>
      </p:cViewPr>
      <p:guideLst>
        <p:guide orient="horz" pos="2160"/>
        <p:guide pos="672"/>
        <p:guide pos="7008"/>
        <p:guide orient="horz" pos="1824"/>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96" d="100"/>
          <a:sy n="96" d="100"/>
        </p:scale>
        <p:origin x="3642"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a:extLst>
              <a:ext uri="{FF2B5EF4-FFF2-40B4-BE49-F238E27FC236}">
                <a16:creationId xmlns:a16="http://schemas.microsoft.com/office/drawing/2014/main" id="{81E2188A-CD17-4E3E-AB0E-7A5017BF1B7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a:p>
        </p:txBody>
      </p:sp>
      <p:sp>
        <p:nvSpPr>
          <p:cNvPr id="3" name="Marcador de fecha 2">
            <a:extLst>
              <a:ext uri="{FF2B5EF4-FFF2-40B4-BE49-F238E27FC236}">
                <a16:creationId xmlns:a16="http://schemas.microsoft.com/office/drawing/2014/main" id="{C823D623-433B-4523-9829-805747DBC3C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CF00D8A5-F722-4440-91FF-02DE03376F64}" type="datetime1">
              <a:rPr lang="es-ES" smtClean="0"/>
              <a:t>05/07/2025</a:t>
            </a:fld>
            <a:endParaRPr lang="es-ES"/>
          </a:p>
        </p:txBody>
      </p:sp>
      <p:sp>
        <p:nvSpPr>
          <p:cNvPr id="4" name="Marcador de pie de página 3">
            <a:extLst>
              <a:ext uri="{FF2B5EF4-FFF2-40B4-BE49-F238E27FC236}">
                <a16:creationId xmlns:a16="http://schemas.microsoft.com/office/drawing/2014/main" id="{9F2A1CC4-7C05-4403-B82F-FA1957CDFA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a:p>
        </p:txBody>
      </p:sp>
      <p:sp>
        <p:nvSpPr>
          <p:cNvPr id="5" name="Marcador de posición de número de diapositiva 4">
            <a:extLst>
              <a:ext uri="{FF2B5EF4-FFF2-40B4-BE49-F238E27FC236}">
                <a16:creationId xmlns:a16="http://schemas.microsoft.com/office/drawing/2014/main" id="{3B9769E3-387F-4E51-9B72-40457A518A3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7460E3B-D3A0-4EBC-BAC3-B01E8FF895A8}" type="slidenum">
              <a:rPr lang="es-ES" smtClean="0"/>
              <a:t>‹Nº›</a:t>
            </a:fld>
            <a:endParaRPr lang="es-ES"/>
          </a:p>
        </p:txBody>
      </p:sp>
    </p:spTree>
    <p:extLst>
      <p:ext uri="{BB962C8B-B14F-4D97-AF65-F5344CB8AC3E}">
        <p14:creationId xmlns:p14="http://schemas.microsoft.com/office/powerpoint/2010/main" val="20501585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2FA9C9-71EC-4826-8D90-F6272B5CA7C6}" type="datetime1">
              <a:rPr lang="es-ES" smtClean="0"/>
              <a:pPr/>
              <a:t>05/07/2025</a:t>
            </a:fld>
            <a:endParaRPr lang="es-ES"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D0EDF81-139F-488C-872B-4720FBA6BF98}" type="slidenum">
              <a:rPr lang="es-ES" noProof="0" smtClean="0"/>
              <a:t>‹Nº›</a:t>
            </a:fld>
            <a:endParaRPr lang="es-ES" noProof="0"/>
          </a:p>
        </p:txBody>
      </p:sp>
    </p:spTree>
    <p:extLst>
      <p:ext uri="{BB962C8B-B14F-4D97-AF65-F5344CB8AC3E}">
        <p14:creationId xmlns:p14="http://schemas.microsoft.com/office/powerpoint/2010/main" val="34647072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0D0EDF81-139F-488C-872B-4720FBA6BF98}" type="slidenum">
              <a:rPr lang="es-ES" smtClean="0"/>
              <a:t>1</a:t>
            </a:fld>
            <a:endParaRPr lang="es-ES"/>
          </a:p>
        </p:txBody>
      </p:sp>
    </p:spTree>
    <p:extLst>
      <p:ext uri="{BB962C8B-B14F-4D97-AF65-F5344CB8AC3E}">
        <p14:creationId xmlns:p14="http://schemas.microsoft.com/office/powerpoint/2010/main" val="811327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EB6F3B33-D05A-452E-A6A4-30282F86E84B}" type="slidenum">
              <a:rPr lang="es-CL" smtClean="0"/>
              <a:t>11</a:t>
            </a:fld>
            <a:endParaRPr lang="es-CL"/>
          </a:p>
        </p:txBody>
      </p:sp>
    </p:spTree>
    <p:extLst>
      <p:ext uri="{BB962C8B-B14F-4D97-AF65-F5344CB8AC3E}">
        <p14:creationId xmlns:p14="http://schemas.microsoft.com/office/powerpoint/2010/main" val="1792325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a:p>
            <a:r>
              <a:rPr lang="es-CL" dirty="0"/>
              <a:t>+</a:t>
            </a:r>
          </a:p>
          <a:p>
            <a:endParaRPr lang="es-CL" dirty="0"/>
          </a:p>
        </p:txBody>
      </p:sp>
      <p:sp>
        <p:nvSpPr>
          <p:cNvPr id="4" name="Marcador de número de diapositiva 3"/>
          <p:cNvSpPr>
            <a:spLocks noGrp="1"/>
          </p:cNvSpPr>
          <p:nvPr>
            <p:ph type="sldNum" sz="quarter" idx="5"/>
          </p:nvPr>
        </p:nvSpPr>
        <p:spPr/>
        <p:txBody>
          <a:bodyPr/>
          <a:lstStyle/>
          <a:p>
            <a:pPr rtl="0"/>
            <a:fld id="{0D0EDF81-139F-488C-872B-4720FBA6BF98}" type="slidenum">
              <a:rPr lang="es-ES" noProof="0" smtClean="0"/>
              <a:t>13</a:t>
            </a:fld>
            <a:endParaRPr lang="es-ES" noProof="0"/>
          </a:p>
        </p:txBody>
      </p:sp>
    </p:spTree>
    <p:extLst>
      <p:ext uri="{BB962C8B-B14F-4D97-AF65-F5344CB8AC3E}">
        <p14:creationId xmlns:p14="http://schemas.microsoft.com/office/powerpoint/2010/main" val="3535829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Lamentaciones 4:5-5; 9</a:t>
            </a:r>
          </a:p>
          <a:p>
            <a:r>
              <a:rPr lang="es-MX" b="0" i="0" dirty="0">
                <a:solidFill>
                  <a:srgbClr val="414042"/>
                </a:solidFill>
                <a:effectLst/>
                <a:latin typeface="lato" panose="020F0502020204030203" pitchFamily="34" charset="0"/>
              </a:rPr>
              <a:t>Sucedió tal como Dios dijo a través de su profeta Jeremías. Los egipcios no rescataron a Judá y el Señor no los libró milagrosamente como lo hizo de los asirios unos 130 años antes.</a:t>
            </a:r>
          </a:p>
          <a:p>
            <a:r>
              <a:rPr lang="es-MX" b="0" i="0" dirty="0">
                <a:solidFill>
                  <a:srgbClr val="414042"/>
                </a:solidFill>
                <a:effectLst/>
                <a:latin typeface="lato" panose="020F0502020204030203" pitchFamily="34" charset="0"/>
              </a:rPr>
              <a:t>Los falsos profetas que prometieron liberación y éxito estaban equivocados, y se demostró que Jeremías tenía razón.</a:t>
            </a:r>
            <a:endParaRPr lang="es-CL" dirty="0"/>
          </a:p>
        </p:txBody>
      </p:sp>
      <p:sp>
        <p:nvSpPr>
          <p:cNvPr id="4" name="Marcador de número de diapositiva 3"/>
          <p:cNvSpPr>
            <a:spLocks noGrp="1"/>
          </p:cNvSpPr>
          <p:nvPr>
            <p:ph type="sldNum" sz="quarter" idx="5"/>
          </p:nvPr>
        </p:nvSpPr>
        <p:spPr/>
        <p:txBody>
          <a:bodyPr/>
          <a:lstStyle/>
          <a:p>
            <a:pPr rtl="0"/>
            <a:fld id="{0D0EDF81-139F-488C-872B-4720FBA6BF98}" type="slidenum">
              <a:rPr lang="es-ES" noProof="0" smtClean="0"/>
              <a:t>14</a:t>
            </a:fld>
            <a:endParaRPr lang="es-ES" noProof="0"/>
          </a:p>
        </p:txBody>
      </p:sp>
    </p:spTree>
    <p:extLst>
      <p:ext uri="{BB962C8B-B14F-4D97-AF65-F5344CB8AC3E}">
        <p14:creationId xmlns:p14="http://schemas.microsoft.com/office/powerpoint/2010/main" val="37582125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MX" b="0" i="0" dirty="0">
                <a:solidFill>
                  <a:srgbClr val="999966"/>
                </a:solidFill>
                <a:effectLst/>
                <a:latin typeface="Segoe UI" panose="020B0502040204020203" pitchFamily="34" charset="0"/>
              </a:rPr>
              <a:t>PROFECIA DE JEREMAIS EN CAPITULO 1:15</a:t>
            </a:r>
          </a:p>
          <a:p>
            <a:pPr algn="l"/>
            <a:r>
              <a:rPr lang="es-MX" b="0" i="0" dirty="0">
                <a:solidFill>
                  <a:srgbClr val="999966"/>
                </a:solidFill>
                <a:effectLst/>
                <a:latin typeface="Segoe UI" panose="020B0502040204020203" pitchFamily="34" charset="0"/>
              </a:rPr>
              <a:t>14</a:t>
            </a:r>
            <a:r>
              <a:rPr lang="es-MX" b="0" i="0" dirty="0">
                <a:solidFill>
                  <a:srgbClr val="2B2B2B"/>
                </a:solidFill>
                <a:effectLst/>
                <a:latin typeface="Georgia" panose="02040502050405020303" pitchFamily="18" charset="0"/>
              </a:rPr>
              <a:t>  Y </a:t>
            </a:r>
            <a:r>
              <a:rPr lang="es-MX" b="0" i="0" dirty="0" err="1">
                <a:solidFill>
                  <a:srgbClr val="2B2B2B"/>
                </a:solidFill>
                <a:effectLst/>
                <a:latin typeface="Georgia" panose="02040502050405020303" pitchFamily="18" charset="0"/>
              </a:rPr>
              <a:t>díjome</a:t>
            </a:r>
            <a:r>
              <a:rPr lang="es-MX" b="0" i="0" dirty="0">
                <a:solidFill>
                  <a:srgbClr val="2B2B2B"/>
                </a:solidFill>
                <a:effectLst/>
                <a:latin typeface="Georgia" panose="02040502050405020303" pitchFamily="18" charset="0"/>
              </a:rPr>
              <a:t> Jehová: Del aquilón se soltará el mal sobre todos los moradores de la tierra.</a:t>
            </a:r>
          </a:p>
          <a:p>
            <a:pPr algn="l"/>
            <a:r>
              <a:rPr lang="es-MX" b="0" i="0" dirty="0">
                <a:solidFill>
                  <a:srgbClr val="999966"/>
                </a:solidFill>
                <a:effectLst/>
                <a:latin typeface="Segoe UI" panose="020B0502040204020203" pitchFamily="34" charset="0"/>
              </a:rPr>
              <a:t>15</a:t>
            </a:r>
            <a:r>
              <a:rPr lang="es-MX" b="0" i="0" dirty="0">
                <a:solidFill>
                  <a:srgbClr val="2B2B2B"/>
                </a:solidFill>
                <a:effectLst/>
                <a:latin typeface="Georgia" panose="02040502050405020303" pitchFamily="18" charset="0"/>
              </a:rPr>
              <a:t>  Porque he aquí que yo convoco todas las familias de los reinos del aquilón, dice Jehová; y vendrán, y pondrá cada uno su asiento á la entrada de las puertas de </a:t>
            </a:r>
            <a:r>
              <a:rPr lang="es-MX" b="0" i="0" dirty="0" err="1">
                <a:solidFill>
                  <a:srgbClr val="2B2B2B"/>
                </a:solidFill>
                <a:effectLst/>
                <a:latin typeface="Georgia" panose="02040502050405020303" pitchFamily="18" charset="0"/>
              </a:rPr>
              <a:t>Jerusalem</a:t>
            </a:r>
            <a:r>
              <a:rPr lang="es-MX" b="0" i="0" dirty="0">
                <a:solidFill>
                  <a:srgbClr val="2B2B2B"/>
                </a:solidFill>
                <a:effectLst/>
                <a:latin typeface="Georgia" panose="02040502050405020303" pitchFamily="18" charset="0"/>
              </a:rPr>
              <a:t>, y junto á todos sus muros en derredor, y en todas las ciudades de Judá.</a:t>
            </a:r>
          </a:p>
          <a:p>
            <a:r>
              <a:rPr lang="es-CL" dirty="0"/>
              <a:t>El Mensaje fue el mismo desde siempre</a:t>
            </a:r>
          </a:p>
          <a:p>
            <a:r>
              <a:rPr lang="es-CL" dirty="0"/>
              <a:t>Nuestro mensaje al mundo es el mismo no nos </a:t>
            </a:r>
            <a:r>
              <a:rPr lang="es-CL" dirty="0" err="1"/>
              <a:t>cancemso</a:t>
            </a:r>
            <a:r>
              <a:rPr lang="es-CL" dirty="0"/>
              <a:t> de predicar de Cristo y rogar por la salvación de las almas perdidas.</a:t>
            </a:r>
          </a:p>
          <a:p>
            <a:endParaRPr lang="es-CL" dirty="0"/>
          </a:p>
          <a:p>
            <a:r>
              <a:rPr lang="es-CL" dirty="0"/>
              <a:t>Desde el día 1 Cristo dijo no dejen de anunciar que Cristo volverá nuevamente.</a:t>
            </a:r>
          </a:p>
          <a:p>
            <a:r>
              <a:rPr lang="es-CL" dirty="0"/>
              <a:t>Hasta el día de hoy 2025 años después anunciamos lo mismo.</a:t>
            </a:r>
          </a:p>
        </p:txBody>
      </p:sp>
      <p:sp>
        <p:nvSpPr>
          <p:cNvPr id="4" name="Marcador de número de diapositiva 3"/>
          <p:cNvSpPr>
            <a:spLocks noGrp="1"/>
          </p:cNvSpPr>
          <p:nvPr>
            <p:ph type="sldNum" sz="quarter" idx="5"/>
          </p:nvPr>
        </p:nvSpPr>
        <p:spPr/>
        <p:txBody>
          <a:bodyPr/>
          <a:lstStyle/>
          <a:p>
            <a:pPr rtl="0"/>
            <a:fld id="{0D0EDF81-139F-488C-872B-4720FBA6BF98}" type="slidenum">
              <a:rPr lang="es-ES" noProof="0" smtClean="0"/>
              <a:t>15</a:t>
            </a:fld>
            <a:endParaRPr lang="es-ES" noProof="0"/>
          </a:p>
        </p:txBody>
      </p:sp>
    </p:spTree>
    <p:extLst>
      <p:ext uri="{BB962C8B-B14F-4D97-AF65-F5344CB8AC3E}">
        <p14:creationId xmlns:p14="http://schemas.microsoft.com/office/powerpoint/2010/main" val="3398170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b="1" i="0" dirty="0" err="1">
                <a:solidFill>
                  <a:srgbClr val="0A0A0A"/>
                </a:solidFill>
                <a:effectLst/>
                <a:latin typeface="Arial" panose="020B0604020202020204" pitchFamily="34" charset="0"/>
              </a:rPr>
              <a:t>Nergal</a:t>
            </a:r>
            <a:r>
              <a:rPr lang="es-CL" b="1" i="0" dirty="0">
                <a:solidFill>
                  <a:srgbClr val="0A0A0A"/>
                </a:solidFill>
                <a:effectLst/>
                <a:latin typeface="Arial" panose="020B0604020202020204" pitchFamily="34" charset="0"/>
              </a:rPr>
              <a:t> </a:t>
            </a:r>
            <a:r>
              <a:rPr lang="es-CL" b="1" i="0" dirty="0" err="1">
                <a:solidFill>
                  <a:srgbClr val="0A0A0A"/>
                </a:solidFill>
                <a:effectLst/>
                <a:latin typeface="Arial" panose="020B0604020202020204" pitchFamily="34" charset="0"/>
              </a:rPr>
              <a:t>sharezer</a:t>
            </a:r>
            <a:r>
              <a:rPr lang="es-CL" b="1" i="0" dirty="0">
                <a:solidFill>
                  <a:srgbClr val="0A0A0A"/>
                </a:solidFill>
                <a:effectLst/>
                <a:latin typeface="Arial" panose="020B0604020202020204" pitchFamily="34" charset="0"/>
              </a:rPr>
              <a:t> </a:t>
            </a:r>
            <a:r>
              <a:rPr lang="es-MX" b="0" i="0" dirty="0">
                <a:solidFill>
                  <a:srgbClr val="0A0A0A"/>
                </a:solidFill>
                <a:effectLst/>
                <a:latin typeface="Arial" panose="020B0604020202020204" pitchFamily="34" charset="0"/>
              </a:rPr>
              <a:t>Según Kimchi, estos son dos nombres de dos personas distintas; pero en general se piensa que es un nombre de la misma persona; Así que Josefo, que le llama </a:t>
            </a:r>
            <a:r>
              <a:rPr lang="es-MX" b="0" i="0" dirty="0" err="1">
                <a:solidFill>
                  <a:srgbClr val="0A0A0A"/>
                </a:solidFill>
                <a:effectLst/>
                <a:latin typeface="Arial" panose="020B0604020202020204" pitchFamily="34" charset="0"/>
              </a:rPr>
              <a:t>Nérgelearus</a:t>
            </a:r>
            <a:r>
              <a:rPr lang="es-MX" b="0" i="0" dirty="0">
                <a:solidFill>
                  <a:srgbClr val="0A0A0A"/>
                </a:solidFill>
                <a:effectLst/>
                <a:latin typeface="Arial" panose="020B0604020202020204" pitchFamily="34" charset="0"/>
              </a:rPr>
              <a:t>. La primera parte del nombre "</a:t>
            </a:r>
            <a:r>
              <a:rPr lang="es-MX" b="0" i="0" dirty="0" err="1">
                <a:solidFill>
                  <a:srgbClr val="0A0A0A"/>
                </a:solidFill>
                <a:effectLst/>
                <a:latin typeface="Arial" panose="020B0604020202020204" pitchFamily="34" charset="0"/>
              </a:rPr>
              <a:t>Nergal</a:t>
            </a:r>
            <a:r>
              <a:rPr lang="es-MX" b="0" i="0" dirty="0">
                <a:solidFill>
                  <a:srgbClr val="0A0A0A"/>
                </a:solidFill>
                <a:effectLst/>
                <a:latin typeface="Arial" panose="020B0604020202020204" pitchFamily="34" charset="0"/>
              </a:rPr>
              <a:t>" fue el nombre de un ídolo con los </a:t>
            </a:r>
            <a:r>
              <a:rPr lang="es-MX" b="0" i="0" dirty="0" err="1">
                <a:solidFill>
                  <a:srgbClr val="0A0A0A"/>
                </a:solidFill>
                <a:effectLst/>
                <a:latin typeface="Arial" panose="020B0604020202020204" pitchFamily="34" charset="0"/>
              </a:rPr>
              <a:t>Cushits</a:t>
            </a:r>
            <a:r>
              <a:rPr lang="es-MX" b="0" i="0" dirty="0">
                <a:solidFill>
                  <a:srgbClr val="0A0A0A"/>
                </a:solidFill>
                <a:effectLst/>
                <a:latin typeface="Arial" panose="020B0604020202020204" pitchFamily="34" charset="0"/>
              </a:rPr>
              <a:t> La otra parte, "</a:t>
            </a:r>
            <a:r>
              <a:rPr lang="es-MX" b="0" i="0" dirty="0" err="1">
                <a:solidFill>
                  <a:srgbClr val="0A0A0A"/>
                </a:solidFill>
                <a:effectLst/>
                <a:latin typeface="Arial" panose="020B0604020202020204" pitchFamily="34" charset="0"/>
              </a:rPr>
              <a:t>Sharez</a:t>
            </a:r>
            <a:r>
              <a:rPr lang="es-MX" b="0" i="0" dirty="0">
                <a:solidFill>
                  <a:srgbClr val="0A0A0A"/>
                </a:solidFill>
                <a:effectLst/>
                <a:latin typeface="Arial" panose="020B0604020202020204" pitchFamily="34" charset="0"/>
              </a:rPr>
              <a:t>", es un nombre de uno de los hijos de </a:t>
            </a:r>
            <a:r>
              <a:rPr lang="es-MX" b="0" i="0" dirty="0" err="1">
                <a:solidFill>
                  <a:srgbClr val="0A0A0A"/>
                </a:solidFill>
                <a:effectLst/>
                <a:latin typeface="Arial" panose="020B0604020202020204" pitchFamily="34" charset="0"/>
              </a:rPr>
              <a:t>Sennacherib</a:t>
            </a:r>
            <a:r>
              <a:rPr lang="es-MX" b="0" i="0" dirty="0">
                <a:solidFill>
                  <a:srgbClr val="0A0A0A"/>
                </a:solidFill>
                <a:effectLst/>
                <a:latin typeface="Arial" panose="020B0604020202020204" pitchFamily="34" charset="0"/>
              </a:rPr>
              <a:t>; y parece ser un nombre asirio,.</a:t>
            </a:r>
          </a:p>
          <a:p>
            <a:r>
              <a:rPr lang="es-MX" b="1" i="0" dirty="0" err="1">
                <a:solidFill>
                  <a:srgbClr val="0A0A0A"/>
                </a:solidFill>
                <a:effectLst/>
                <a:latin typeface="Arial" panose="020B0604020202020204" pitchFamily="34" charset="0"/>
              </a:rPr>
              <a:t>Samgarnebo</a:t>
            </a:r>
            <a:r>
              <a:rPr lang="es-MX" b="1" i="0" dirty="0">
                <a:solidFill>
                  <a:srgbClr val="0A0A0A"/>
                </a:solidFill>
                <a:effectLst/>
                <a:latin typeface="Arial" panose="020B0604020202020204" pitchFamily="34" charset="0"/>
              </a:rPr>
              <a:t> </a:t>
            </a:r>
            <a:r>
              <a:rPr lang="es-MX" b="0" i="0" dirty="0">
                <a:solidFill>
                  <a:srgbClr val="0A0A0A"/>
                </a:solidFill>
                <a:effectLst/>
                <a:latin typeface="Arial" panose="020B0604020202020204" pitchFamily="34" charset="0"/>
              </a:rPr>
              <a:t>; Sin embargo, según </a:t>
            </a:r>
            <a:r>
              <a:rPr lang="es-MX" b="0" i="0" dirty="0" err="1">
                <a:solidFill>
                  <a:srgbClr val="0A0A0A"/>
                </a:solidFill>
                <a:effectLst/>
                <a:latin typeface="Arial" panose="020B0604020202020204" pitchFamily="34" charset="0"/>
              </a:rPr>
              <a:t>Hillerus</a:t>
            </a:r>
            <a:r>
              <a:rPr lang="es-MX" b="0" i="0" dirty="0">
                <a:solidFill>
                  <a:srgbClr val="0A0A0A"/>
                </a:solidFill>
                <a:effectLst/>
                <a:latin typeface="Arial" panose="020B0604020202020204" pitchFamily="34" charset="0"/>
              </a:rPr>
              <a:t> H, este es un apellido de la primera, para distinguirlo de otro </a:t>
            </a:r>
            <a:r>
              <a:rPr lang="es-MX" b="0" i="0" dirty="0" err="1">
                <a:solidFill>
                  <a:srgbClr val="0A0A0A"/>
                </a:solidFill>
                <a:effectLst/>
                <a:latin typeface="Arial" panose="020B0604020202020204" pitchFamily="34" charset="0"/>
              </a:rPr>
              <a:t>Nergalsharezer</a:t>
            </a:r>
            <a:r>
              <a:rPr lang="es-MX" b="0" i="0" dirty="0">
                <a:solidFill>
                  <a:srgbClr val="0A0A0A"/>
                </a:solidFill>
                <a:effectLst/>
                <a:latin typeface="Arial" panose="020B0604020202020204" pitchFamily="34" charset="0"/>
              </a:rPr>
              <a:t> después de mencionado, tomado de su oficina: este nombre que significa el "cuidador estricto de </a:t>
            </a:r>
            <a:r>
              <a:rPr lang="es-MX" b="0" i="0" dirty="0" err="1">
                <a:solidFill>
                  <a:srgbClr val="0A0A0A"/>
                </a:solidFill>
                <a:effectLst/>
                <a:latin typeface="Arial" panose="020B0604020202020204" pitchFamily="34" charset="0"/>
              </a:rPr>
              <a:t>Nebo</a:t>
            </a:r>
            <a:r>
              <a:rPr lang="es-MX" b="0" i="0" dirty="0">
                <a:solidFill>
                  <a:srgbClr val="0A0A0A"/>
                </a:solidFill>
                <a:effectLst/>
                <a:latin typeface="Arial" panose="020B0604020202020204" pitchFamily="34" charset="0"/>
              </a:rPr>
              <a:t>", el Templo del </a:t>
            </a:r>
            <a:r>
              <a:rPr lang="es-MX" b="0" i="0" dirty="0" err="1">
                <a:solidFill>
                  <a:srgbClr val="0A0A0A"/>
                </a:solidFill>
                <a:effectLst/>
                <a:latin typeface="Arial" panose="020B0604020202020204" pitchFamily="34" charset="0"/>
              </a:rPr>
              <a:t>Idol</a:t>
            </a:r>
            <a:r>
              <a:rPr lang="es-MX" b="0" i="0" dirty="0">
                <a:solidFill>
                  <a:srgbClr val="0A0A0A"/>
                </a:solidFill>
                <a:effectLst/>
                <a:latin typeface="Arial" panose="020B0604020202020204" pitchFamily="34" charset="0"/>
              </a:rPr>
              <a:t> </a:t>
            </a:r>
            <a:r>
              <a:rPr lang="es-MX" b="0" i="0" dirty="0" err="1">
                <a:solidFill>
                  <a:srgbClr val="0A0A0A"/>
                </a:solidFill>
                <a:effectLst/>
                <a:latin typeface="Arial" panose="020B0604020202020204" pitchFamily="34" charset="0"/>
              </a:rPr>
              <a:t>Nebo</a:t>
            </a:r>
            <a:r>
              <a:rPr lang="es-MX" b="0" i="0" dirty="0">
                <a:solidFill>
                  <a:srgbClr val="0A0A0A"/>
                </a:solidFill>
                <a:effectLst/>
                <a:latin typeface="Arial" panose="020B0604020202020204" pitchFamily="34" charset="0"/>
              </a:rPr>
              <a:t>;</a:t>
            </a:r>
          </a:p>
          <a:p>
            <a:pPr algn="l"/>
            <a:r>
              <a:rPr lang="es-MX" b="1" i="0" dirty="0" err="1">
                <a:solidFill>
                  <a:srgbClr val="0A0A0A"/>
                </a:solidFill>
                <a:effectLst/>
                <a:latin typeface="Arial" panose="020B0604020202020204" pitchFamily="34" charset="0"/>
              </a:rPr>
              <a:t>sarsechim</a:t>
            </a:r>
            <a:r>
              <a:rPr lang="es-MX" b="1" i="0" dirty="0">
                <a:solidFill>
                  <a:srgbClr val="0A0A0A"/>
                </a:solidFill>
                <a:effectLst/>
                <a:latin typeface="Arial" panose="020B0604020202020204" pitchFamily="34" charset="0"/>
              </a:rPr>
              <a:t> </a:t>
            </a:r>
            <a:r>
              <a:rPr lang="es-MX" b="1" i="0" dirty="0" err="1">
                <a:solidFill>
                  <a:srgbClr val="0A0A0A"/>
                </a:solidFill>
                <a:effectLst/>
                <a:latin typeface="Arial" panose="020B0604020202020204" pitchFamily="34" charset="0"/>
              </a:rPr>
              <a:t>rabsaris</a:t>
            </a:r>
            <a:r>
              <a:rPr lang="es-MX" b="1" i="0" dirty="0">
                <a:solidFill>
                  <a:srgbClr val="0A0A0A"/>
                </a:solidFill>
                <a:effectLst/>
                <a:latin typeface="Arial" panose="020B0604020202020204" pitchFamily="34" charset="0"/>
              </a:rPr>
              <a:t> </a:t>
            </a:r>
            <a:r>
              <a:rPr lang="es-MX" b="0" i="0" dirty="0">
                <a:solidFill>
                  <a:srgbClr val="0A0A0A"/>
                </a:solidFill>
                <a:effectLst/>
                <a:latin typeface="Arial" panose="020B0604020202020204" pitchFamily="34" charset="0"/>
              </a:rPr>
              <a:t>; porque estos no son dos nombres de personas diferentes, sino de la misma persona. El primero es su nombre propio, lo que significa el "Príncipe de los </a:t>
            </a:r>
            <a:r>
              <a:rPr lang="es-MX" b="0" i="0" dirty="0" err="1">
                <a:solidFill>
                  <a:srgbClr val="0A0A0A"/>
                </a:solidFill>
                <a:effectLst/>
                <a:latin typeface="Arial" panose="020B0604020202020204" pitchFamily="34" charset="0"/>
              </a:rPr>
              <a:t>Scythians</a:t>
            </a:r>
            <a:r>
              <a:rPr lang="es-MX" b="0" i="0" dirty="0">
                <a:solidFill>
                  <a:srgbClr val="0A0A0A"/>
                </a:solidFill>
                <a:effectLst/>
                <a:latin typeface="Arial" panose="020B0604020202020204" pitchFamily="34" charset="0"/>
              </a:rPr>
              <a:t>"; el otro su nombre de oficina, y significa "Jefe Eunuco", o el "Jefe de los </a:t>
            </a:r>
            <a:r>
              <a:rPr lang="es-MX" b="0" i="0" dirty="0" err="1">
                <a:solidFill>
                  <a:srgbClr val="0A0A0A"/>
                </a:solidFill>
                <a:effectLst/>
                <a:latin typeface="Arial" panose="020B0604020202020204" pitchFamily="34" charset="0"/>
              </a:rPr>
              <a:t>Eunuchs</a:t>
            </a:r>
            <a:r>
              <a:rPr lang="es-MX" b="0" i="0" dirty="0">
                <a:solidFill>
                  <a:srgbClr val="0A0A0A"/>
                </a:solidFill>
                <a:effectLst/>
                <a:latin typeface="Arial" panose="020B0604020202020204" pitchFamily="34" charset="0"/>
              </a:rPr>
              <a:t>". El apellido es.</a:t>
            </a:r>
          </a:p>
          <a:p>
            <a:pPr algn="l"/>
            <a:r>
              <a:rPr lang="es-MX" b="1" i="0" dirty="0" err="1">
                <a:solidFill>
                  <a:srgbClr val="0A0A0A"/>
                </a:solidFill>
                <a:effectLst/>
                <a:latin typeface="Arial" panose="020B0604020202020204" pitchFamily="34" charset="0"/>
              </a:rPr>
              <a:t>nergalsharezer</a:t>
            </a:r>
            <a:r>
              <a:rPr lang="es-MX" b="1" i="0" dirty="0">
                <a:solidFill>
                  <a:srgbClr val="0A0A0A"/>
                </a:solidFill>
                <a:effectLst/>
                <a:latin typeface="Arial" panose="020B0604020202020204" pitchFamily="34" charset="0"/>
              </a:rPr>
              <a:t> </a:t>
            </a:r>
            <a:r>
              <a:rPr lang="es-MX" b="1" i="0" dirty="0" err="1">
                <a:solidFill>
                  <a:srgbClr val="0A0A0A"/>
                </a:solidFill>
                <a:effectLst/>
                <a:latin typeface="Arial" panose="020B0604020202020204" pitchFamily="34" charset="0"/>
              </a:rPr>
              <a:t>rabmag</a:t>
            </a:r>
            <a:r>
              <a:rPr lang="es-MX" b="1" i="0" dirty="0">
                <a:solidFill>
                  <a:srgbClr val="0A0A0A"/>
                </a:solidFill>
                <a:effectLst/>
                <a:latin typeface="Arial" panose="020B0604020202020204" pitchFamily="34" charset="0"/>
              </a:rPr>
              <a:t> </a:t>
            </a:r>
            <a:r>
              <a:rPr lang="es-MX" b="0" i="0" dirty="0">
                <a:solidFill>
                  <a:srgbClr val="0A0A0A"/>
                </a:solidFill>
                <a:effectLst/>
                <a:latin typeface="Arial" panose="020B0604020202020204" pitchFamily="34" charset="0"/>
              </a:rPr>
              <a:t>; Estos nombres pertenecen a la misma persona, que se llama desde su oficina "</a:t>
            </a:r>
            <a:r>
              <a:rPr lang="es-MX" b="0" i="0" dirty="0" err="1">
                <a:solidFill>
                  <a:srgbClr val="0A0A0A"/>
                </a:solidFill>
                <a:effectLst/>
                <a:latin typeface="Arial" panose="020B0604020202020204" pitchFamily="34" charset="0"/>
              </a:rPr>
              <a:t>Rabmag</a:t>
            </a:r>
            <a:r>
              <a:rPr lang="es-MX" b="0" i="0" dirty="0">
                <a:solidFill>
                  <a:srgbClr val="0A0A0A"/>
                </a:solidFill>
                <a:effectLst/>
                <a:latin typeface="Arial" panose="020B0604020202020204" pitchFamily="34" charset="0"/>
              </a:rPr>
              <a:t>", el "Mago principal", o el "Jefe de los Magos", para distinguirlo de la otra </a:t>
            </a:r>
            <a:r>
              <a:rPr lang="es-MX" b="0" i="0" dirty="0" err="1">
                <a:solidFill>
                  <a:srgbClr val="0A0A0A"/>
                </a:solidFill>
                <a:effectLst/>
                <a:latin typeface="Arial" panose="020B0604020202020204" pitchFamily="34" charset="0"/>
              </a:rPr>
              <a:t>Nergalsharezer</a:t>
            </a:r>
            <a:r>
              <a:rPr lang="es-MX" b="0" i="0" dirty="0">
                <a:solidFill>
                  <a:srgbClr val="0A0A0A"/>
                </a:solidFill>
                <a:effectLst/>
                <a:latin typeface="Arial" panose="020B0604020202020204" pitchFamily="34" charset="0"/>
              </a:rPr>
              <a:t> antes mencionada: estos,.</a:t>
            </a:r>
          </a:p>
          <a:p>
            <a:r>
              <a:rPr lang="es-MX" b="1" dirty="0"/>
              <a:t>2 Reyes 18:17 (RV1909):</a:t>
            </a:r>
          </a:p>
          <a:p>
            <a:r>
              <a:rPr lang="es-MX" dirty="0"/>
              <a:t>"Y el rey de Asiria envió desde Laquis al rey Ezequías con gran ejército a </a:t>
            </a:r>
            <a:r>
              <a:rPr lang="es-MX" b="1" dirty="0" err="1"/>
              <a:t>Rabsaces</a:t>
            </a:r>
            <a:r>
              <a:rPr lang="es-MX" dirty="0"/>
              <a:t>, a </a:t>
            </a:r>
            <a:r>
              <a:rPr lang="es-MX" b="1" dirty="0" err="1"/>
              <a:t>Rabsaris</a:t>
            </a:r>
            <a:r>
              <a:rPr lang="es-MX" dirty="0"/>
              <a:t>, y a </a:t>
            </a:r>
            <a:r>
              <a:rPr lang="es-MX" b="1" dirty="0" err="1"/>
              <a:t>Tartan</a:t>
            </a:r>
            <a:r>
              <a:rPr lang="es-MX" dirty="0"/>
              <a:t>, al rey Ezequías en Jerusalén..."</a:t>
            </a:r>
          </a:p>
          <a:p>
            <a:endParaRPr lang="es-CL" dirty="0"/>
          </a:p>
        </p:txBody>
      </p:sp>
      <p:sp>
        <p:nvSpPr>
          <p:cNvPr id="4" name="Marcador de número de diapositiva 3"/>
          <p:cNvSpPr>
            <a:spLocks noGrp="1"/>
          </p:cNvSpPr>
          <p:nvPr>
            <p:ph type="sldNum" sz="quarter" idx="5"/>
          </p:nvPr>
        </p:nvSpPr>
        <p:spPr/>
        <p:txBody>
          <a:bodyPr/>
          <a:lstStyle/>
          <a:p>
            <a:pPr rtl="0"/>
            <a:fld id="{0D0EDF81-139F-488C-872B-4720FBA6BF98}" type="slidenum">
              <a:rPr lang="es-ES" noProof="0" smtClean="0"/>
              <a:t>16</a:t>
            </a:fld>
            <a:endParaRPr lang="es-ES" noProof="0"/>
          </a:p>
        </p:txBody>
      </p:sp>
    </p:spTree>
    <p:extLst>
      <p:ext uri="{BB962C8B-B14F-4D97-AF65-F5344CB8AC3E}">
        <p14:creationId xmlns:p14="http://schemas.microsoft.com/office/powerpoint/2010/main" val="44837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algn="l"/>
            <a:r>
              <a:rPr lang="es-MX" b="0" i="0" dirty="0">
                <a:solidFill>
                  <a:srgbClr val="999966"/>
                </a:solidFill>
                <a:effectLst/>
                <a:latin typeface="Segoe UI" panose="020B0502040204020203" pitchFamily="34" charset="0"/>
              </a:rPr>
              <a:t>4</a:t>
            </a:r>
            <a:r>
              <a:rPr lang="es-MX" b="0" i="0" dirty="0">
                <a:solidFill>
                  <a:srgbClr val="2B2B2B"/>
                </a:solidFill>
                <a:effectLst/>
                <a:latin typeface="Georgia" panose="02040502050405020303" pitchFamily="18" charset="0"/>
              </a:rPr>
              <a:t>  Y </a:t>
            </a:r>
            <a:r>
              <a:rPr lang="es-MX" b="0" i="0" dirty="0" err="1">
                <a:solidFill>
                  <a:srgbClr val="2B2B2B"/>
                </a:solidFill>
                <a:effectLst/>
                <a:latin typeface="Georgia" panose="02040502050405020303" pitchFamily="18" charset="0"/>
              </a:rPr>
              <a:t>fué</a:t>
            </a:r>
            <a:r>
              <a:rPr lang="es-MX" b="0" i="0" dirty="0">
                <a:solidFill>
                  <a:srgbClr val="2B2B2B"/>
                </a:solidFill>
                <a:effectLst/>
                <a:latin typeface="Georgia" panose="02040502050405020303" pitchFamily="18" charset="0"/>
              </a:rPr>
              <a:t> que viéndolos </a:t>
            </a:r>
            <a:r>
              <a:rPr lang="es-MX" b="0" i="0" dirty="0" err="1">
                <a:solidFill>
                  <a:srgbClr val="2B2B2B"/>
                </a:solidFill>
                <a:effectLst/>
                <a:latin typeface="Georgia" panose="02040502050405020303" pitchFamily="18" charset="0"/>
              </a:rPr>
              <a:t>Sedechîas</a:t>
            </a:r>
            <a:r>
              <a:rPr lang="es-MX" b="0" i="0" dirty="0">
                <a:solidFill>
                  <a:srgbClr val="2B2B2B"/>
                </a:solidFill>
                <a:effectLst/>
                <a:latin typeface="Georgia" panose="02040502050405020303" pitchFamily="18" charset="0"/>
              </a:rPr>
              <a:t>, rey de Judá, y todos los hombres de guerra, huyeron, y </a:t>
            </a:r>
            <a:r>
              <a:rPr lang="es-MX" b="0" i="0" dirty="0" err="1">
                <a:solidFill>
                  <a:srgbClr val="2B2B2B"/>
                </a:solidFill>
                <a:effectLst/>
                <a:latin typeface="Georgia" panose="02040502050405020303" pitchFamily="18" charset="0"/>
              </a:rPr>
              <a:t>saliéronse</a:t>
            </a:r>
            <a:r>
              <a:rPr lang="es-MX" b="0" i="0" dirty="0">
                <a:solidFill>
                  <a:srgbClr val="2B2B2B"/>
                </a:solidFill>
                <a:effectLst/>
                <a:latin typeface="Georgia" panose="02040502050405020303" pitchFamily="18" charset="0"/>
              </a:rPr>
              <a:t> de noche de la ciudad por el camino de la huerta del rey, por la puerta entre los dos muros: y salió el rey por el camino del desierto.</a:t>
            </a:r>
          </a:p>
          <a:p>
            <a:pPr algn="l"/>
            <a:r>
              <a:rPr lang="es-MX" b="0" i="0" dirty="0">
                <a:solidFill>
                  <a:srgbClr val="999966"/>
                </a:solidFill>
                <a:effectLst/>
                <a:latin typeface="Segoe UI" panose="020B0502040204020203" pitchFamily="34" charset="0"/>
              </a:rPr>
              <a:t>5</a:t>
            </a:r>
            <a:r>
              <a:rPr lang="es-MX" b="0" i="0" dirty="0">
                <a:solidFill>
                  <a:srgbClr val="2B2B2B"/>
                </a:solidFill>
                <a:effectLst/>
                <a:latin typeface="Georgia" panose="02040502050405020303" pitchFamily="18" charset="0"/>
              </a:rPr>
              <a:t>  Mas el ejército de los Caldeos los siguió, y alcanzaron á </a:t>
            </a:r>
            <a:r>
              <a:rPr lang="es-MX" b="0" i="0" dirty="0" err="1">
                <a:solidFill>
                  <a:srgbClr val="2B2B2B"/>
                </a:solidFill>
                <a:effectLst/>
                <a:latin typeface="Georgia" panose="02040502050405020303" pitchFamily="18" charset="0"/>
              </a:rPr>
              <a:t>Sedechîas</a:t>
            </a:r>
            <a:r>
              <a:rPr lang="es-MX" b="0" i="0" dirty="0">
                <a:solidFill>
                  <a:srgbClr val="2B2B2B"/>
                </a:solidFill>
                <a:effectLst/>
                <a:latin typeface="Georgia" panose="02040502050405020303" pitchFamily="18" charset="0"/>
              </a:rPr>
              <a:t> en los llanos de Jericó; y </a:t>
            </a:r>
            <a:r>
              <a:rPr lang="es-MX" b="0" i="0" dirty="0" err="1">
                <a:solidFill>
                  <a:srgbClr val="2B2B2B"/>
                </a:solidFill>
                <a:effectLst/>
                <a:latin typeface="Georgia" panose="02040502050405020303" pitchFamily="18" charset="0"/>
              </a:rPr>
              <a:t>tomáronle</a:t>
            </a:r>
            <a:r>
              <a:rPr lang="es-MX" b="0" i="0" dirty="0">
                <a:solidFill>
                  <a:srgbClr val="2B2B2B"/>
                </a:solidFill>
                <a:effectLst/>
                <a:latin typeface="Georgia" panose="02040502050405020303" pitchFamily="18" charset="0"/>
              </a:rPr>
              <a:t>, é </a:t>
            </a:r>
            <a:r>
              <a:rPr lang="es-MX" b="0" i="0" dirty="0" err="1">
                <a:solidFill>
                  <a:srgbClr val="2B2B2B"/>
                </a:solidFill>
                <a:effectLst/>
                <a:latin typeface="Georgia" panose="02040502050405020303" pitchFamily="18" charset="0"/>
              </a:rPr>
              <a:t>hiciéronle</a:t>
            </a:r>
            <a:r>
              <a:rPr lang="es-MX" b="0" i="0" dirty="0">
                <a:solidFill>
                  <a:srgbClr val="2B2B2B"/>
                </a:solidFill>
                <a:effectLst/>
                <a:latin typeface="Georgia" panose="02040502050405020303" pitchFamily="18" charset="0"/>
              </a:rPr>
              <a:t> subir á Nabucodonosor rey de Babilonia, á </a:t>
            </a:r>
            <a:r>
              <a:rPr lang="es-MX" b="0" i="0" dirty="0" err="1">
                <a:solidFill>
                  <a:srgbClr val="2B2B2B"/>
                </a:solidFill>
                <a:effectLst/>
                <a:latin typeface="Georgia" panose="02040502050405020303" pitchFamily="18" charset="0"/>
              </a:rPr>
              <a:t>Ribla</a:t>
            </a:r>
            <a:r>
              <a:rPr lang="es-MX" b="0" i="0" dirty="0">
                <a:solidFill>
                  <a:srgbClr val="2B2B2B"/>
                </a:solidFill>
                <a:effectLst/>
                <a:latin typeface="Georgia" panose="02040502050405020303" pitchFamily="18" charset="0"/>
              </a:rPr>
              <a:t>, en tierra de </a:t>
            </a:r>
            <a:r>
              <a:rPr lang="es-MX" b="0" i="0" dirty="0" err="1">
                <a:solidFill>
                  <a:srgbClr val="2B2B2B"/>
                </a:solidFill>
                <a:effectLst/>
                <a:latin typeface="Georgia" panose="02040502050405020303" pitchFamily="18" charset="0"/>
              </a:rPr>
              <a:t>Hamath</a:t>
            </a:r>
            <a:r>
              <a:rPr lang="es-MX" b="0" i="0" dirty="0">
                <a:solidFill>
                  <a:srgbClr val="2B2B2B"/>
                </a:solidFill>
                <a:effectLst/>
                <a:latin typeface="Georgia" panose="02040502050405020303" pitchFamily="18" charset="0"/>
              </a:rPr>
              <a:t>, y </a:t>
            </a:r>
            <a:r>
              <a:rPr lang="es-MX" b="0" i="0" dirty="0" err="1">
                <a:solidFill>
                  <a:srgbClr val="2B2B2B"/>
                </a:solidFill>
                <a:effectLst/>
                <a:latin typeface="Georgia" panose="02040502050405020303" pitchFamily="18" charset="0"/>
              </a:rPr>
              <a:t>sentencióle</a:t>
            </a:r>
            <a:r>
              <a:rPr lang="es-MX" b="0" i="0" dirty="0">
                <a:solidFill>
                  <a:srgbClr val="2B2B2B"/>
                </a:solidFill>
                <a:effectLst/>
                <a:latin typeface="Georgia" panose="02040502050405020303" pitchFamily="18" charset="0"/>
              </a:rPr>
              <a:t>.</a:t>
            </a:r>
          </a:p>
          <a:p>
            <a:pPr algn="l"/>
            <a:r>
              <a:rPr lang="es-MX" b="0" i="0" dirty="0">
                <a:solidFill>
                  <a:srgbClr val="999966"/>
                </a:solidFill>
                <a:effectLst/>
                <a:latin typeface="Segoe UI" panose="020B0502040204020203" pitchFamily="34" charset="0"/>
              </a:rPr>
              <a:t>6</a:t>
            </a:r>
            <a:r>
              <a:rPr lang="es-MX" b="0" i="0" dirty="0">
                <a:solidFill>
                  <a:srgbClr val="2B2B2B"/>
                </a:solidFill>
                <a:effectLst/>
                <a:latin typeface="Georgia" panose="02040502050405020303" pitchFamily="18" charset="0"/>
              </a:rPr>
              <a:t>  Y degolló el rey de Babilonia los hijos de </a:t>
            </a:r>
            <a:r>
              <a:rPr lang="es-MX" b="0" i="0" dirty="0" err="1">
                <a:solidFill>
                  <a:srgbClr val="2B2B2B"/>
                </a:solidFill>
                <a:effectLst/>
                <a:latin typeface="Georgia" panose="02040502050405020303" pitchFamily="18" charset="0"/>
              </a:rPr>
              <a:t>Sedechîas</a:t>
            </a:r>
            <a:r>
              <a:rPr lang="es-MX" b="0" i="0" dirty="0">
                <a:solidFill>
                  <a:srgbClr val="2B2B2B"/>
                </a:solidFill>
                <a:effectLst/>
                <a:latin typeface="Georgia" panose="02040502050405020303" pitchFamily="18" charset="0"/>
              </a:rPr>
              <a:t> á su presencia en </a:t>
            </a:r>
            <a:r>
              <a:rPr lang="es-MX" b="0" i="0" dirty="0" err="1">
                <a:solidFill>
                  <a:srgbClr val="2B2B2B"/>
                </a:solidFill>
                <a:effectLst/>
                <a:latin typeface="Georgia" panose="02040502050405020303" pitchFamily="18" charset="0"/>
              </a:rPr>
              <a:t>Ribla</a:t>
            </a:r>
            <a:r>
              <a:rPr lang="es-MX" b="0" i="0" dirty="0">
                <a:solidFill>
                  <a:srgbClr val="2B2B2B"/>
                </a:solidFill>
                <a:effectLst/>
                <a:latin typeface="Georgia" panose="02040502050405020303" pitchFamily="18" charset="0"/>
              </a:rPr>
              <a:t>, haciendo asimismo degollar el rey de Babilonia á todos los nobles de Judá.</a:t>
            </a:r>
          </a:p>
          <a:p>
            <a:pPr algn="l"/>
            <a:r>
              <a:rPr lang="es-MX" b="0" i="0" dirty="0">
                <a:solidFill>
                  <a:srgbClr val="999966"/>
                </a:solidFill>
                <a:effectLst/>
                <a:latin typeface="Segoe UI" panose="020B0502040204020203" pitchFamily="34" charset="0"/>
              </a:rPr>
              <a:t>7</a:t>
            </a:r>
            <a:r>
              <a:rPr lang="es-MX" b="0" i="0" dirty="0">
                <a:solidFill>
                  <a:srgbClr val="2B2B2B"/>
                </a:solidFill>
                <a:effectLst/>
                <a:latin typeface="Georgia" panose="02040502050405020303" pitchFamily="18" charset="0"/>
              </a:rPr>
              <a:t>  Y sacó los ojos al rey </a:t>
            </a:r>
            <a:r>
              <a:rPr lang="es-MX" b="0" i="0" dirty="0" err="1">
                <a:solidFill>
                  <a:srgbClr val="2B2B2B"/>
                </a:solidFill>
                <a:effectLst/>
                <a:latin typeface="Georgia" panose="02040502050405020303" pitchFamily="18" charset="0"/>
              </a:rPr>
              <a:t>Sedechîas</a:t>
            </a:r>
            <a:r>
              <a:rPr lang="es-MX" b="0" i="0" dirty="0">
                <a:solidFill>
                  <a:srgbClr val="2B2B2B"/>
                </a:solidFill>
                <a:effectLst/>
                <a:latin typeface="Georgia" panose="02040502050405020303" pitchFamily="18" charset="0"/>
              </a:rPr>
              <a:t>, y </a:t>
            </a:r>
            <a:r>
              <a:rPr lang="es-MX" b="0" i="0" dirty="0" err="1">
                <a:solidFill>
                  <a:srgbClr val="2B2B2B"/>
                </a:solidFill>
                <a:effectLst/>
                <a:latin typeface="Georgia" panose="02040502050405020303" pitchFamily="18" charset="0"/>
              </a:rPr>
              <a:t>aprisionóle</a:t>
            </a:r>
            <a:r>
              <a:rPr lang="es-MX" b="0" i="0" dirty="0">
                <a:solidFill>
                  <a:srgbClr val="2B2B2B"/>
                </a:solidFill>
                <a:effectLst/>
                <a:latin typeface="Georgia" panose="02040502050405020303" pitchFamily="18" charset="0"/>
              </a:rPr>
              <a:t> con grillos para llevarle á Babilonia.</a:t>
            </a:r>
          </a:p>
          <a:p>
            <a:pPr rtl="0"/>
            <a:endParaRPr lang="es-ES" dirty="0"/>
          </a:p>
        </p:txBody>
      </p:sp>
      <p:sp>
        <p:nvSpPr>
          <p:cNvPr id="4" name="Marcador de posición de número de diapositiva 3"/>
          <p:cNvSpPr>
            <a:spLocks noGrp="1"/>
          </p:cNvSpPr>
          <p:nvPr>
            <p:ph type="sldNum" sz="quarter" idx="5"/>
          </p:nvPr>
        </p:nvSpPr>
        <p:spPr/>
        <p:txBody>
          <a:bodyPr rtlCol="0"/>
          <a:lstStyle/>
          <a:p>
            <a:pPr rtl="0"/>
            <a:fld id="{0D0EDF81-139F-488C-872B-4720FBA6BF98}" type="slidenum">
              <a:rPr lang="es-ES" smtClean="0"/>
              <a:t>17</a:t>
            </a:fld>
            <a:endParaRPr lang="es-ES"/>
          </a:p>
        </p:txBody>
      </p:sp>
    </p:spTree>
    <p:extLst>
      <p:ext uri="{BB962C8B-B14F-4D97-AF65-F5344CB8AC3E}">
        <p14:creationId xmlns:p14="http://schemas.microsoft.com/office/powerpoint/2010/main" val="2949360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0" i="0" dirty="0">
                <a:solidFill>
                  <a:srgbClr val="999966"/>
                </a:solidFill>
                <a:effectLst/>
                <a:latin typeface="Segoe UI" panose="020B0502040204020203" pitchFamily="34" charset="0"/>
              </a:rPr>
              <a:t>15</a:t>
            </a:r>
            <a:r>
              <a:rPr lang="es-MX" b="0" i="0" dirty="0">
                <a:solidFill>
                  <a:srgbClr val="2B2B2B"/>
                </a:solidFill>
                <a:effectLst/>
                <a:latin typeface="Georgia" panose="02040502050405020303" pitchFamily="18" charset="0"/>
              </a:rPr>
              <a:t>  Y </a:t>
            </a:r>
            <a:r>
              <a:rPr lang="es-MX" b="0" i="0" dirty="0" err="1">
                <a:solidFill>
                  <a:srgbClr val="2B2B2B"/>
                </a:solidFill>
                <a:effectLst/>
                <a:latin typeface="Georgia" panose="02040502050405020303" pitchFamily="18" charset="0"/>
              </a:rPr>
              <a:t>Sallum</a:t>
            </a:r>
            <a:r>
              <a:rPr lang="es-MX" b="0" i="0" dirty="0">
                <a:solidFill>
                  <a:srgbClr val="2B2B2B"/>
                </a:solidFill>
                <a:effectLst/>
                <a:latin typeface="Georgia" panose="02040502050405020303" pitchFamily="18" charset="0"/>
              </a:rPr>
              <a:t> hijo de </a:t>
            </a:r>
            <a:r>
              <a:rPr lang="es-MX" b="0" i="0" dirty="0" err="1">
                <a:solidFill>
                  <a:srgbClr val="2B2B2B"/>
                </a:solidFill>
                <a:effectLst/>
                <a:latin typeface="Georgia" panose="02040502050405020303" pitchFamily="18" charset="0"/>
              </a:rPr>
              <a:t>Chôl</a:t>
            </a:r>
            <a:r>
              <a:rPr lang="es-MX" b="0" i="0" dirty="0">
                <a:solidFill>
                  <a:srgbClr val="2B2B2B"/>
                </a:solidFill>
                <a:effectLst/>
                <a:latin typeface="Georgia" panose="02040502050405020303" pitchFamily="18" charset="0"/>
              </a:rPr>
              <a:t>-hoce, príncipe de la región de Mizpa, restauró la puerta de la Fuente: él la reedificó, y la enmaderó, y levantó sus puertas, sus cerraduras y sus cerrojos, y el muro del estanque de </a:t>
            </a:r>
            <a:r>
              <a:rPr lang="es-MX" b="0" i="0" dirty="0" err="1">
                <a:solidFill>
                  <a:srgbClr val="2B2B2B"/>
                </a:solidFill>
                <a:effectLst/>
                <a:latin typeface="Georgia" panose="02040502050405020303" pitchFamily="18" charset="0"/>
              </a:rPr>
              <a:t>Selah</a:t>
            </a:r>
            <a:r>
              <a:rPr lang="es-MX" b="0" i="0" dirty="0">
                <a:solidFill>
                  <a:srgbClr val="2B2B2B"/>
                </a:solidFill>
                <a:effectLst/>
                <a:latin typeface="Georgia" panose="02040502050405020303" pitchFamily="18" charset="0"/>
              </a:rPr>
              <a:t> hacia la huerta del rey, y hasta las gradas que descienden de la ciudad de David.</a:t>
            </a:r>
            <a:endParaRPr lang="es-CL" dirty="0"/>
          </a:p>
        </p:txBody>
      </p:sp>
      <p:sp>
        <p:nvSpPr>
          <p:cNvPr id="4" name="Marcador de número de diapositiva 3"/>
          <p:cNvSpPr>
            <a:spLocks noGrp="1"/>
          </p:cNvSpPr>
          <p:nvPr>
            <p:ph type="sldNum" sz="quarter" idx="5"/>
          </p:nvPr>
        </p:nvSpPr>
        <p:spPr/>
        <p:txBody>
          <a:bodyPr/>
          <a:lstStyle/>
          <a:p>
            <a:pPr rtl="0"/>
            <a:fld id="{0D0EDF81-139F-488C-872B-4720FBA6BF98}" type="slidenum">
              <a:rPr lang="es-ES" noProof="0" smtClean="0"/>
              <a:t>18</a:t>
            </a:fld>
            <a:endParaRPr lang="es-ES" noProof="0"/>
          </a:p>
        </p:txBody>
      </p:sp>
    </p:spTree>
    <p:extLst>
      <p:ext uri="{BB962C8B-B14F-4D97-AF65-F5344CB8AC3E}">
        <p14:creationId xmlns:p14="http://schemas.microsoft.com/office/powerpoint/2010/main" val="8204809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0" i="0" dirty="0">
                <a:solidFill>
                  <a:srgbClr val="111111"/>
                </a:solidFill>
                <a:effectLst/>
                <a:latin typeface="Source Serif Pro" panose="02040603050405020204" pitchFamily="18" charset="0"/>
              </a:rPr>
              <a:t>este túnel reveló uno de los secretos de su método de construcción cuando un muchacho árabe encontró tallada en una de sus paredes una antiquísima inscripción hebrea, que explica cómo dos equipos de hombres, trabajando desde extremos opuestos, cavaron simultáneamente hasta encontrarse en el medio. La inscripción fue llevada más tarde a Estambul por orden de los gobernantes otomanos de la ciudad.</a:t>
            </a:r>
          </a:p>
          <a:p>
            <a:r>
              <a:rPr lang="es-CL" b="0" i="0" dirty="0">
                <a:solidFill>
                  <a:srgbClr val="111111"/>
                </a:solidFill>
                <a:effectLst/>
                <a:latin typeface="Source Serif Pro" panose="02040603050405020204" pitchFamily="18" charset="0"/>
              </a:rPr>
              <a:t>2 CRONICAS  32:30</a:t>
            </a:r>
            <a:r>
              <a:rPr lang="es-MX" b="0" i="0" dirty="0">
                <a:solidFill>
                  <a:srgbClr val="111111"/>
                </a:solidFill>
                <a:effectLst/>
                <a:latin typeface="Source Serif Pro" panose="02040603050405020204" pitchFamily="18" charset="0"/>
              </a:rPr>
              <a:t> “</a:t>
            </a:r>
            <a:r>
              <a:rPr lang="es-MX" b="0" i="0" dirty="0">
                <a:solidFill>
                  <a:srgbClr val="2B2B2B"/>
                </a:solidFill>
                <a:effectLst/>
                <a:latin typeface="Georgia" panose="02040502050405020303" pitchFamily="18" charset="0"/>
              </a:rPr>
              <a:t>Este </a:t>
            </a:r>
            <a:r>
              <a:rPr lang="es-MX" b="0" i="0" dirty="0" err="1">
                <a:solidFill>
                  <a:srgbClr val="2B2B2B"/>
                </a:solidFill>
                <a:effectLst/>
                <a:latin typeface="Georgia" panose="02040502050405020303" pitchFamily="18" charset="0"/>
              </a:rPr>
              <a:t>Ezechîas</a:t>
            </a:r>
            <a:r>
              <a:rPr lang="es-MX" b="0" i="0" dirty="0">
                <a:solidFill>
                  <a:srgbClr val="2B2B2B"/>
                </a:solidFill>
                <a:effectLst/>
                <a:latin typeface="Georgia" panose="02040502050405020303" pitchFamily="18" charset="0"/>
              </a:rPr>
              <a:t> tapó los manaderos de las aguas de </a:t>
            </a:r>
            <a:r>
              <a:rPr lang="es-MX" b="0" i="0" dirty="0" err="1">
                <a:solidFill>
                  <a:srgbClr val="2B2B2B"/>
                </a:solidFill>
                <a:effectLst/>
                <a:latin typeface="Georgia" panose="02040502050405020303" pitchFamily="18" charset="0"/>
              </a:rPr>
              <a:t>Gihón</a:t>
            </a:r>
            <a:r>
              <a:rPr lang="es-MX" b="0" i="0" dirty="0">
                <a:solidFill>
                  <a:srgbClr val="2B2B2B"/>
                </a:solidFill>
                <a:effectLst/>
                <a:latin typeface="Georgia" panose="02040502050405020303" pitchFamily="18" charset="0"/>
              </a:rPr>
              <a:t> la de arriba, y </a:t>
            </a:r>
            <a:r>
              <a:rPr lang="es-MX" b="0" i="0" dirty="0" err="1">
                <a:solidFill>
                  <a:srgbClr val="2B2B2B"/>
                </a:solidFill>
                <a:effectLst/>
                <a:latin typeface="Georgia" panose="02040502050405020303" pitchFamily="18" charset="0"/>
              </a:rPr>
              <a:t>encaminólas</a:t>
            </a:r>
            <a:r>
              <a:rPr lang="es-MX" b="0" i="0" dirty="0">
                <a:solidFill>
                  <a:srgbClr val="2B2B2B"/>
                </a:solidFill>
                <a:effectLst/>
                <a:latin typeface="Georgia" panose="02040502050405020303" pitchFamily="18" charset="0"/>
              </a:rPr>
              <a:t> abajo al occidente de la ciudad de David. Y </a:t>
            </a:r>
            <a:r>
              <a:rPr lang="es-MX" b="0" i="0" dirty="0" err="1">
                <a:solidFill>
                  <a:srgbClr val="2B2B2B"/>
                </a:solidFill>
                <a:effectLst/>
                <a:latin typeface="Georgia" panose="02040502050405020303" pitchFamily="18" charset="0"/>
              </a:rPr>
              <a:t>fué</a:t>
            </a:r>
            <a:r>
              <a:rPr lang="es-MX" b="0" i="0" dirty="0">
                <a:solidFill>
                  <a:srgbClr val="2B2B2B"/>
                </a:solidFill>
                <a:effectLst/>
                <a:latin typeface="Georgia" panose="02040502050405020303" pitchFamily="18" charset="0"/>
              </a:rPr>
              <a:t> prosperado </a:t>
            </a:r>
            <a:r>
              <a:rPr lang="es-MX" b="0" i="0" dirty="0" err="1">
                <a:solidFill>
                  <a:srgbClr val="2B2B2B"/>
                </a:solidFill>
                <a:effectLst/>
                <a:latin typeface="Georgia" panose="02040502050405020303" pitchFamily="18" charset="0"/>
              </a:rPr>
              <a:t>Ezechîas</a:t>
            </a:r>
            <a:r>
              <a:rPr lang="es-MX" b="0" i="0" dirty="0">
                <a:solidFill>
                  <a:srgbClr val="2B2B2B"/>
                </a:solidFill>
                <a:effectLst/>
                <a:latin typeface="Georgia" panose="02040502050405020303" pitchFamily="18" charset="0"/>
              </a:rPr>
              <a:t> en todo lo que hizo.</a:t>
            </a:r>
            <a:r>
              <a:rPr lang="es-MX" b="0" i="0" dirty="0">
                <a:solidFill>
                  <a:srgbClr val="111111"/>
                </a:solidFill>
                <a:effectLst/>
                <a:latin typeface="Source Serif Pro" panose="02040603050405020204" pitchFamily="18" charset="0"/>
              </a:rPr>
              <a:t>”</a:t>
            </a:r>
          </a:p>
          <a:p>
            <a:endParaRPr lang="es-MX" b="0" i="0" dirty="0">
              <a:solidFill>
                <a:srgbClr val="111111"/>
              </a:solidFill>
              <a:effectLst/>
              <a:latin typeface="Source Serif Pro" panose="02040603050405020204" pitchFamily="18" charset="0"/>
            </a:endParaRPr>
          </a:p>
          <a:p>
            <a:r>
              <a:rPr lang="es-MX" b="0" i="0" dirty="0">
                <a:solidFill>
                  <a:srgbClr val="111111"/>
                </a:solidFill>
                <a:effectLst/>
                <a:latin typeface="Source Serif Pro" panose="02040603050405020204" pitchFamily="18" charset="0"/>
              </a:rPr>
              <a:t>Geólogos de la Universidad Hebraica de Jerusalén realizaron pruebas con carbono-14 en el revestimiento del acueducto subterráneo y concluyeron que fue construido alrededor del año 700 antes de Cristo (a.C.), no sólo para la conducción hídrica con el fin de abastecer la Ciudad de David – núcleo fortificado de la antigua Jerusalén – sino también como una forma de enfrentar la </a:t>
            </a:r>
            <a:r>
              <a:rPr lang="es-MX" b="1" i="0" dirty="0">
                <a:solidFill>
                  <a:srgbClr val="111111"/>
                </a:solidFill>
                <a:effectLst/>
                <a:latin typeface="Source Serif Pro" panose="02040603050405020204" pitchFamily="18" charset="0"/>
              </a:rPr>
              <a:t>invasión de la Asiria de Senaquerib</a:t>
            </a:r>
            <a:r>
              <a:rPr lang="es-MX" b="0" i="0" dirty="0">
                <a:solidFill>
                  <a:srgbClr val="111111"/>
                </a:solidFill>
                <a:effectLst/>
                <a:latin typeface="Source Serif Pro" panose="02040603050405020204" pitchFamily="18" charset="0"/>
              </a:rPr>
              <a:t>, el pueblo más poderoso de Oriente Medio en aquellos tiempos y enemigo de los judíos.</a:t>
            </a:r>
            <a:endParaRPr lang="es-CL" dirty="0"/>
          </a:p>
        </p:txBody>
      </p:sp>
      <p:sp>
        <p:nvSpPr>
          <p:cNvPr id="4" name="Marcador de número de diapositiva 3"/>
          <p:cNvSpPr>
            <a:spLocks noGrp="1"/>
          </p:cNvSpPr>
          <p:nvPr>
            <p:ph type="sldNum" sz="quarter" idx="5"/>
          </p:nvPr>
        </p:nvSpPr>
        <p:spPr/>
        <p:txBody>
          <a:bodyPr/>
          <a:lstStyle/>
          <a:p>
            <a:pPr rtl="0"/>
            <a:fld id="{0D0EDF81-139F-488C-872B-4720FBA6BF98}" type="slidenum">
              <a:rPr lang="es-ES" noProof="0" smtClean="0"/>
              <a:t>19</a:t>
            </a:fld>
            <a:endParaRPr lang="es-ES" noProof="0"/>
          </a:p>
        </p:txBody>
      </p:sp>
    </p:spTree>
    <p:extLst>
      <p:ext uri="{BB962C8B-B14F-4D97-AF65-F5344CB8AC3E}">
        <p14:creationId xmlns:p14="http://schemas.microsoft.com/office/powerpoint/2010/main" val="15770682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b="0" i="0" dirty="0">
                <a:solidFill>
                  <a:srgbClr val="414042"/>
                </a:solidFill>
                <a:effectLst/>
                <a:latin typeface="lato" panose="020F0502020204030203" pitchFamily="34" charset="0"/>
              </a:rPr>
              <a:t>Estaba situada en un punto estratégico donde se unían las carreteras militares entre Egipto y Mesopotamia</a:t>
            </a:r>
            <a:endParaRPr lang="es-CL" dirty="0"/>
          </a:p>
          <a:p>
            <a:endParaRPr lang="es-MX" b="0" i="0" dirty="0">
              <a:solidFill>
                <a:srgbClr val="999966"/>
              </a:solidFill>
              <a:effectLst/>
              <a:latin typeface="Segoe UI" panose="020B0502040204020203" pitchFamily="34" charset="0"/>
            </a:endParaRPr>
          </a:p>
          <a:p>
            <a:r>
              <a:rPr lang="es-MX" b="0" i="0" dirty="0">
                <a:solidFill>
                  <a:srgbClr val="999966"/>
                </a:solidFill>
                <a:effectLst/>
                <a:latin typeface="Segoe UI" panose="020B0502040204020203" pitchFamily="34" charset="0"/>
              </a:rPr>
              <a:t>4</a:t>
            </a:r>
            <a:r>
              <a:rPr lang="es-MX" b="0" i="0" dirty="0">
                <a:solidFill>
                  <a:srgbClr val="2B2B2B"/>
                </a:solidFill>
                <a:effectLst/>
                <a:latin typeface="Georgia" panose="02040502050405020303" pitchFamily="18" charset="0"/>
              </a:rPr>
              <a:t>  Y </a:t>
            </a:r>
            <a:r>
              <a:rPr lang="es-MX" b="0" i="0" dirty="0" err="1">
                <a:solidFill>
                  <a:srgbClr val="2B2B2B"/>
                </a:solidFill>
                <a:effectLst/>
                <a:latin typeface="Georgia" panose="02040502050405020303" pitchFamily="18" charset="0"/>
              </a:rPr>
              <a:t>Sedechîas</a:t>
            </a:r>
            <a:r>
              <a:rPr lang="es-MX" b="0" i="0" dirty="0">
                <a:solidFill>
                  <a:srgbClr val="2B2B2B"/>
                </a:solidFill>
                <a:effectLst/>
                <a:latin typeface="Georgia" panose="02040502050405020303" pitchFamily="18" charset="0"/>
              </a:rPr>
              <a:t> rey de Judá no escapará de la mano de los Caldeos, sino que de cierto será entregado en mano del rey de Babilonia, y hablará con él boca á boca, y sus ojos verán sus ojos,</a:t>
            </a:r>
          </a:p>
          <a:p>
            <a:r>
              <a:rPr lang="es-MX" b="0" i="0" dirty="0">
                <a:solidFill>
                  <a:srgbClr val="999966"/>
                </a:solidFill>
                <a:effectLst/>
                <a:latin typeface="Segoe UI" panose="020B0502040204020203" pitchFamily="34" charset="0"/>
              </a:rPr>
              <a:t>3</a:t>
            </a:r>
            <a:r>
              <a:rPr lang="es-MX" b="0" i="0" dirty="0">
                <a:solidFill>
                  <a:srgbClr val="2B2B2B"/>
                </a:solidFill>
                <a:effectLst/>
                <a:latin typeface="Georgia" panose="02040502050405020303" pitchFamily="18" charset="0"/>
              </a:rPr>
              <a:t>  Y no escaparás tú de su mano, sino que de cierto serás preso, y en su mano serás entregado; y tus ojos verán los ojos del rey de Babilonia, y te hablará boca á boca, y en Babilonia entrarás.</a:t>
            </a:r>
          </a:p>
          <a:p>
            <a:endParaRPr lang="es-MX" b="0" i="0" dirty="0">
              <a:solidFill>
                <a:srgbClr val="2B2B2B"/>
              </a:solidFill>
              <a:effectLst/>
              <a:latin typeface="Georgia" panose="02040502050405020303" pitchFamily="18" charset="0"/>
            </a:endParaRPr>
          </a:p>
          <a:p>
            <a:r>
              <a:rPr lang="es-MX" b="0" i="0" dirty="0">
                <a:solidFill>
                  <a:srgbClr val="999966"/>
                </a:solidFill>
                <a:effectLst/>
                <a:latin typeface="Segoe UI" panose="020B0502040204020203" pitchFamily="34" charset="0"/>
              </a:rPr>
              <a:t>23</a:t>
            </a:r>
            <a:r>
              <a:rPr lang="es-MX" b="0" i="0" dirty="0">
                <a:solidFill>
                  <a:srgbClr val="2B2B2B"/>
                </a:solidFill>
                <a:effectLst/>
                <a:latin typeface="Georgia" panose="02040502050405020303" pitchFamily="18" charset="0"/>
              </a:rPr>
              <a:t>  Sacarán pues, todas tus mujeres y tus hijos á los Caldeos, y tú no escaparás de sus manos, sino que por mano del rey de Babilonia serás preso, y á esta ciudad quemará á fuego.</a:t>
            </a:r>
          </a:p>
          <a:p>
            <a:endParaRPr lang="es-MX" b="0" i="0" dirty="0">
              <a:solidFill>
                <a:srgbClr val="2B2B2B"/>
              </a:solidFill>
              <a:effectLst/>
              <a:latin typeface="Georgia" panose="02040502050405020303" pitchFamily="18" charset="0"/>
            </a:endParaRPr>
          </a:p>
          <a:p>
            <a:r>
              <a:rPr lang="es-MX" b="0" i="0" dirty="0">
                <a:solidFill>
                  <a:srgbClr val="2B2B2B"/>
                </a:solidFill>
                <a:effectLst/>
                <a:latin typeface="Georgia" panose="02040502050405020303" pitchFamily="18" charset="0"/>
              </a:rPr>
              <a:t>Es Dios Juzgando JUZTAMENTE. Entendamos entonces lo terrible del pecado y lo terrible de no arrepentirse.</a:t>
            </a:r>
          </a:p>
          <a:p>
            <a:endParaRPr lang="es-MX" b="0" i="0" dirty="0">
              <a:solidFill>
                <a:srgbClr val="2B2B2B"/>
              </a:solidFill>
              <a:effectLst/>
              <a:latin typeface="Georgia" panose="02040502050405020303" pitchFamily="18" charset="0"/>
            </a:endParaRPr>
          </a:p>
          <a:p>
            <a:r>
              <a:rPr lang="es-MX" b="0" i="0" dirty="0">
                <a:solidFill>
                  <a:srgbClr val="2B2B2B"/>
                </a:solidFill>
                <a:effectLst/>
                <a:latin typeface="Georgia" panose="02040502050405020303" pitchFamily="18" charset="0"/>
              </a:rPr>
              <a:t>Terrible cosa es caer en las manos del Dios Vivo</a:t>
            </a:r>
          </a:p>
        </p:txBody>
      </p:sp>
      <p:sp>
        <p:nvSpPr>
          <p:cNvPr id="4" name="Marcador de número de diapositiva 3"/>
          <p:cNvSpPr>
            <a:spLocks noGrp="1"/>
          </p:cNvSpPr>
          <p:nvPr>
            <p:ph type="sldNum" sz="quarter" idx="5"/>
          </p:nvPr>
        </p:nvSpPr>
        <p:spPr/>
        <p:txBody>
          <a:bodyPr/>
          <a:lstStyle/>
          <a:p>
            <a:pPr rtl="0"/>
            <a:fld id="{0D0EDF81-139F-488C-872B-4720FBA6BF98}" type="slidenum">
              <a:rPr lang="es-ES" noProof="0" smtClean="0"/>
              <a:t>20</a:t>
            </a:fld>
            <a:endParaRPr lang="es-ES" noProof="0"/>
          </a:p>
        </p:txBody>
      </p:sp>
    </p:spTree>
    <p:extLst>
      <p:ext uri="{BB962C8B-B14F-4D97-AF65-F5344CB8AC3E}">
        <p14:creationId xmlns:p14="http://schemas.microsoft.com/office/powerpoint/2010/main" val="70501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algn="l"/>
            <a:r>
              <a:rPr lang="es-MX" b="0" i="0" dirty="0">
                <a:solidFill>
                  <a:srgbClr val="999966"/>
                </a:solidFill>
                <a:effectLst/>
                <a:latin typeface="Segoe UI" panose="020B0502040204020203" pitchFamily="34" charset="0"/>
              </a:rPr>
              <a:t>8</a:t>
            </a:r>
            <a:r>
              <a:rPr lang="es-MX" b="0" i="0" dirty="0">
                <a:solidFill>
                  <a:srgbClr val="2B2B2B"/>
                </a:solidFill>
                <a:effectLst/>
                <a:latin typeface="Georgia" panose="02040502050405020303" pitchFamily="18" charset="0"/>
              </a:rPr>
              <a:t>  Y los Caldeos pusieron á fuego la casa del rey y las casas del pueblo, y derribaron los muros de </a:t>
            </a:r>
            <a:r>
              <a:rPr lang="es-MX" b="0" i="0" dirty="0" err="1">
                <a:solidFill>
                  <a:srgbClr val="2B2B2B"/>
                </a:solidFill>
                <a:effectLst/>
                <a:latin typeface="Georgia" panose="02040502050405020303" pitchFamily="18" charset="0"/>
              </a:rPr>
              <a:t>Jerusalem</a:t>
            </a:r>
            <a:r>
              <a:rPr lang="es-MX" b="0" i="0" dirty="0">
                <a:solidFill>
                  <a:srgbClr val="2B2B2B"/>
                </a:solidFill>
                <a:effectLst/>
                <a:latin typeface="Georgia" panose="02040502050405020303" pitchFamily="18" charset="0"/>
              </a:rPr>
              <a:t>.</a:t>
            </a:r>
          </a:p>
          <a:p>
            <a:pPr algn="l"/>
            <a:r>
              <a:rPr lang="es-MX" b="0" i="0" dirty="0">
                <a:solidFill>
                  <a:srgbClr val="999966"/>
                </a:solidFill>
                <a:effectLst/>
                <a:latin typeface="Segoe UI" panose="020B0502040204020203" pitchFamily="34" charset="0"/>
              </a:rPr>
              <a:t>9</a:t>
            </a:r>
            <a:r>
              <a:rPr lang="es-MX" b="0" i="0" dirty="0">
                <a:solidFill>
                  <a:srgbClr val="2B2B2B"/>
                </a:solidFill>
                <a:effectLst/>
                <a:latin typeface="Georgia" panose="02040502050405020303" pitchFamily="18" charset="0"/>
              </a:rPr>
              <a:t>  Y el resto del pueblo que había quedado en la ciudad, y los que se habían á él adherido, con todo el resto del pueblo que había quedado, </a:t>
            </a:r>
            <a:r>
              <a:rPr lang="es-MX" b="0" i="0" dirty="0" err="1">
                <a:solidFill>
                  <a:srgbClr val="2B2B2B"/>
                </a:solidFill>
                <a:effectLst/>
                <a:latin typeface="Georgia" panose="02040502050405020303" pitchFamily="18" charset="0"/>
              </a:rPr>
              <a:t>trasportólos</a:t>
            </a:r>
            <a:r>
              <a:rPr lang="es-MX" b="0" i="0" dirty="0">
                <a:solidFill>
                  <a:srgbClr val="2B2B2B"/>
                </a:solidFill>
                <a:effectLst/>
                <a:latin typeface="Georgia" panose="02040502050405020303" pitchFamily="18" charset="0"/>
              </a:rPr>
              <a:t> á Babilonia </a:t>
            </a:r>
            <a:r>
              <a:rPr lang="es-MX" b="0" i="0" dirty="0" err="1">
                <a:solidFill>
                  <a:srgbClr val="2B2B2B"/>
                </a:solidFill>
                <a:effectLst/>
                <a:latin typeface="Georgia" panose="02040502050405020303" pitchFamily="18" charset="0"/>
              </a:rPr>
              <a:t>Nabuzaradán</a:t>
            </a:r>
            <a:r>
              <a:rPr lang="es-MX" b="0" i="0" dirty="0">
                <a:solidFill>
                  <a:srgbClr val="2B2B2B"/>
                </a:solidFill>
                <a:effectLst/>
                <a:latin typeface="Georgia" panose="02040502050405020303" pitchFamily="18" charset="0"/>
              </a:rPr>
              <a:t>, capitán de la guardia.</a:t>
            </a:r>
          </a:p>
          <a:p>
            <a:pPr algn="l"/>
            <a:r>
              <a:rPr lang="es-MX" b="0" i="0" dirty="0">
                <a:solidFill>
                  <a:srgbClr val="999966"/>
                </a:solidFill>
                <a:effectLst/>
                <a:latin typeface="Segoe UI" panose="020B0502040204020203" pitchFamily="34" charset="0"/>
              </a:rPr>
              <a:t>10</a:t>
            </a:r>
            <a:r>
              <a:rPr lang="es-MX" b="0" i="0" dirty="0">
                <a:solidFill>
                  <a:srgbClr val="2B2B2B"/>
                </a:solidFill>
                <a:effectLst/>
                <a:latin typeface="Georgia" panose="02040502050405020303" pitchFamily="18" charset="0"/>
              </a:rPr>
              <a:t>  Empero </a:t>
            </a:r>
            <a:r>
              <a:rPr lang="es-MX" b="0" i="0" dirty="0" err="1">
                <a:solidFill>
                  <a:srgbClr val="2B2B2B"/>
                </a:solidFill>
                <a:effectLst/>
                <a:latin typeface="Georgia" panose="02040502050405020303" pitchFamily="18" charset="0"/>
              </a:rPr>
              <a:t>Nabuzaradán</a:t>
            </a:r>
            <a:r>
              <a:rPr lang="es-MX" b="0" i="0" dirty="0">
                <a:solidFill>
                  <a:srgbClr val="2B2B2B"/>
                </a:solidFill>
                <a:effectLst/>
                <a:latin typeface="Georgia" panose="02040502050405020303" pitchFamily="18" charset="0"/>
              </a:rPr>
              <a:t>, capitán de la guardia, hizo quedar en tierra de Judá del vulgo de los pobres que no tenían nada, y </a:t>
            </a:r>
            <a:r>
              <a:rPr lang="es-MX" b="0" i="0" dirty="0" err="1">
                <a:solidFill>
                  <a:srgbClr val="2B2B2B"/>
                </a:solidFill>
                <a:effectLst/>
                <a:latin typeface="Georgia" panose="02040502050405020303" pitchFamily="18" charset="0"/>
              </a:rPr>
              <a:t>dióles</a:t>
            </a:r>
            <a:r>
              <a:rPr lang="es-MX" b="0" i="0" dirty="0">
                <a:solidFill>
                  <a:srgbClr val="2B2B2B"/>
                </a:solidFill>
                <a:effectLst/>
                <a:latin typeface="Georgia" panose="02040502050405020303" pitchFamily="18" charset="0"/>
              </a:rPr>
              <a:t> entonces viñas y heredades.</a:t>
            </a:r>
          </a:p>
          <a:p>
            <a:pPr rtl="0"/>
            <a:endParaRPr lang="es-ES" dirty="0"/>
          </a:p>
        </p:txBody>
      </p:sp>
      <p:sp>
        <p:nvSpPr>
          <p:cNvPr id="4" name="Marcador de posición de número de diapositiva 3"/>
          <p:cNvSpPr>
            <a:spLocks noGrp="1"/>
          </p:cNvSpPr>
          <p:nvPr>
            <p:ph type="sldNum" sz="quarter" idx="5"/>
          </p:nvPr>
        </p:nvSpPr>
        <p:spPr/>
        <p:txBody>
          <a:bodyPr rtlCol="0"/>
          <a:lstStyle/>
          <a:p>
            <a:pPr rtl="0"/>
            <a:fld id="{0D0EDF81-139F-488C-872B-4720FBA6BF98}" type="slidenum">
              <a:rPr lang="es-ES" smtClean="0"/>
              <a:t>21</a:t>
            </a:fld>
            <a:endParaRPr lang="es-ES"/>
          </a:p>
        </p:txBody>
      </p:sp>
    </p:spTree>
    <p:extLst>
      <p:ext uri="{BB962C8B-B14F-4D97-AF65-F5344CB8AC3E}">
        <p14:creationId xmlns:p14="http://schemas.microsoft.com/office/powerpoint/2010/main" val="3336748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t>Importancia de </a:t>
            </a:r>
            <a:r>
              <a:rPr lang="es-MX" b="1" dirty="0" err="1"/>
              <a:t>Elasa</a:t>
            </a:r>
            <a:endParaRPr lang="es-MX" b="1" dirty="0"/>
          </a:p>
          <a:p>
            <a:pPr>
              <a:buFont typeface="+mj-lt"/>
              <a:buAutoNum type="arabicPeriod"/>
            </a:pPr>
            <a:r>
              <a:rPr lang="es-MX" b="1" dirty="0"/>
              <a:t>Fue un mensajero de Dios en tiempos difíciles.</a:t>
            </a:r>
            <a:r>
              <a:rPr lang="es-MX" dirty="0"/>
              <a:t> Su papel era crucial para transmitir las palabras de Jeremías a los exiliados.</a:t>
            </a:r>
          </a:p>
          <a:p>
            <a:pPr>
              <a:buFont typeface="+mj-lt"/>
              <a:buAutoNum type="arabicPeriod"/>
            </a:pPr>
            <a:r>
              <a:rPr lang="es-MX" b="1" dirty="0"/>
              <a:t>Era confiable.</a:t>
            </a:r>
            <a:r>
              <a:rPr lang="es-MX" dirty="0"/>
              <a:t> Siendo hijo de </a:t>
            </a:r>
            <a:r>
              <a:rPr lang="es-MX" b="1" dirty="0" err="1"/>
              <a:t>Safán</a:t>
            </a:r>
            <a:r>
              <a:rPr lang="es-MX" dirty="0"/>
              <a:t>, una familia influyente, tenía una posición de confianza ante el rey.</a:t>
            </a:r>
          </a:p>
          <a:p>
            <a:pPr>
              <a:buFont typeface="+mj-lt"/>
              <a:buAutoNum type="arabicPeriod"/>
            </a:pPr>
            <a:r>
              <a:rPr lang="es-MX" b="1" dirty="0"/>
              <a:t>Ayudó a fortalecer la fe del pueblo en el exilio.</a:t>
            </a:r>
            <a:endParaRPr lang="es-MX" dirty="0"/>
          </a:p>
          <a:p>
            <a:endParaRPr lang="es-CL" dirty="0"/>
          </a:p>
          <a:p>
            <a:r>
              <a:rPr lang="es-MX" dirty="0" err="1"/>
              <a:t>Elasa</a:t>
            </a:r>
            <a:r>
              <a:rPr lang="es-MX" dirty="0"/>
              <a:t> y </a:t>
            </a:r>
            <a:r>
              <a:rPr lang="es-MX" dirty="0" err="1"/>
              <a:t>Gemarías</a:t>
            </a:r>
            <a:r>
              <a:rPr lang="es-MX" dirty="0"/>
              <a:t> llevaron una carta de Jeremías con un mensaje de Dios a los judíos exiliados en Babilonia. En ella, Dios les decía que </a:t>
            </a:r>
            <a:r>
              <a:rPr lang="es-MX" b="1" dirty="0"/>
              <a:t>aceptaran su cautiverio, construyeran casas, formaran familias y buscaran el bienestar de Babilonia</a:t>
            </a:r>
            <a:r>
              <a:rPr lang="es-MX" dirty="0"/>
              <a:t>, pues su exilio duraría </a:t>
            </a:r>
            <a:r>
              <a:rPr lang="es-MX" b="1" dirty="0"/>
              <a:t>setenta años</a:t>
            </a:r>
            <a:r>
              <a:rPr lang="es-MX" dirty="0"/>
              <a:t> antes de que fueran restaurados a su tierra. (Jeremías 29:4-14).</a:t>
            </a:r>
            <a:endParaRPr lang="es-CL" dirty="0"/>
          </a:p>
          <a:p>
            <a:endParaRPr lang="es-CL" dirty="0"/>
          </a:p>
          <a:p>
            <a:r>
              <a:rPr lang="es-MX" dirty="0"/>
              <a:t> JAZANIAS Un líder en la idolatría EL hizo lo malo no siguió el ejemplo de su padre y hermanos.</a:t>
            </a:r>
          </a:p>
          <a:p>
            <a:r>
              <a:rPr lang="es-MX" dirty="0"/>
              <a:t>Exequiel 8:11 “</a:t>
            </a:r>
            <a:r>
              <a:rPr lang="es-MX" b="0" i="0" dirty="0">
                <a:solidFill>
                  <a:srgbClr val="2B2B2B"/>
                </a:solidFill>
                <a:effectLst/>
                <a:latin typeface="Georgia" panose="02040502050405020303" pitchFamily="18" charset="0"/>
              </a:rPr>
              <a:t>Y delante de ellos estaban setenta varones de los ancianos de la casa de Israel, y </a:t>
            </a:r>
            <a:r>
              <a:rPr lang="es-MX" b="0" i="0" dirty="0" err="1">
                <a:solidFill>
                  <a:srgbClr val="2B2B2B"/>
                </a:solidFill>
                <a:effectLst/>
                <a:latin typeface="Georgia" panose="02040502050405020303" pitchFamily="18" charset="0"/>
              </a:rPr>
              <a:t>Jaazanías</a:t>
            </a:r>
            <a:r>
              <a:rPr lang="es-MX" b="0" i="0" dirty="0">
                <a:solidFill>
                  <a:srgbClr val="2B2B2B"/>
                </a:solidFill>
                <a:effectLst/>
                <a:latin typeface="Georgia" panose="02040502050405020303" pitchFamily="18" charset="0"/>
              </a:rPr>
              <a:t> hijo de </a:t>
            </a:r>
            <a:r>
              <a:rPr lang="es-MX" b="0" i="0" dirty="0" err="1">
                <a:solidFill>
                  <a:srgbClr val="2B2B2B"/>
                </a:solidFill>
                <a:effectLst/>
                <a:latin typeface="Georgia" panose="02040502050405020303" pitchFamily="18" charset="0"/>
              </a:rPr>
              <a:t>Saphán</a:t>
            </a:r>
            <a:r>
              <a:rPr lang="es-MX" b="0" i="0" dirty="0">
                <a:solidFill>
                  <a:srgbClr val="2B2B2B"/>
                </a:solidFill>
                <a:effectLst/>
                <a:latin typeface="Georgia" panose="02040502050405020303" pitchFamily="18" charset="0"/>
              </a:rPr>
              <a:t> estaba en medio de ellos, cada uno con su incensario en su mano; y del sahumerio subía espesura de niebla.</a:t>
            </a:r>
            <a:r>
              <a:rPr lang="es-MX" dirty="0"/>
              <a:t>”</a:t>
            </a:r>
          </a:p>
          <a:p>
            <a:endParaRPr lang="es-MX" dirty="0"/>
          </a:p>
          <a:p>
            <a:r>
              <a:rPr lang="es-MX" b="0" i="0" dirty="0">
                <a:solidFill>
                  <a:srgbClr val="999966"/>
                </a:solidFill>
                <a:effectLst/>
                <a:latin typeface="Segoe UI" panose="020B0502040204020203" pitchFamily="34" charset="0"/>
              </a:rPr>
              <a:t>GEMARIAS: </a:t>
            </a:r>
            <a:r>
              <a:rPr lang="es-MX" dirty="0"/>
              <a:t>Un oficial piadoso en tiempos de Jeremías </a:t>
            </a:r>
            <a:br>
              <a:rPr lang="es-MX" dirty="0"/>
            </a:br>
            <a:r>
              <a:rPr lang="es-MX" b="0" i="0" dirty="0" err="1">
                <a:solidFill>
                  <a:srgbClr val="999966"/>
                </a:solidFill>
                <a:effectLst/>
                <a:latin typeface="Segoe UI" panose="020B0502040204020203" pitchFamily="34" charset="0"/>
              </a:rPr>
              <a:t>Jeremias</a:t>
            </a:r>
            <a:r>
              <a:rPr lang="es-MX" b="0" i="0" dirty="0">
                <a:solidFill>
                  <a:srgbClr val="999966"/>
                </a:solidFill>
                <a:effectLst/>
                <a:latin typeface="Segoe UI" panose="020B0502040204020203" pitchFamily="34" charset="0"/>
              </a:rPr>
              <a:t> 36: 10</a:t>
            </a:r>
            <a:r>
              <a:rPr lang="es-MX" b="0" i="0" dirty="0">
                <a:solidFill>
                  <a:srgbClr val="2B2B2B"/>
                </a:solidFill>
                <a:effectLst/>
                <a:latin typeface="Georgia" panose="02040502050405020303" pitchFamily="18" charset="0"/>
              </a:rPr>
              <a:t>  Y Baruch leyó en el libro las palabras de Jeremías en la casa de Jehová, en la cámara de </a:t>
            </a:r>
            <a:r>
              <a:rPr lang="es-MX" b="0" i="0" dirty="0" err="1">
                <a:solidFill>
                  <a:srgbClr val="2B2B2B"/>
                </a:solidFill>
                <a:effectLst/>
                <a:latin typeface="Georgia" panose="02040502050405020303" pitchFamily="18" charset="0"/>
              </a:rPr>
              <a:t>Gemarías</a:t>
            </a:r>
            <a:r>
              <a:rPr lang="es-MX" b="0" i="0" dirty="0">
                <a:solidFill>
                  <a:srgbClr val="2B2B2B"/>
                </a:solidFill>
                <a:effectLst/>
                <a:latin typeface="Georgia" panose="02040502050405020303" pitchFamily="18" charset="0"/>
              </a:rPr>
              <a:t> hijo de </a:t>
            </a:r>
            <a:r>
              <a:rPr lang="es-MX" b="0" i="0" dirty="0" err="1">
                <a:solidFill>
                  <a:srgbClr val="2B2B2B"/>
                </a:solidFill>
                <a:effectLst/>
                <a:latin typeface="Georgia" panose="02040502050405020303" pitchFamily="18" charset="0"/>
              </a:rPr>
              <a:t>Saphán</a:t>
            </a:r>
            <a:r>
              <a:rPr lang="es-MX" b="0" i="0" dirty="0">
                <a:solidFill>
                  <a:srgbClr val="2B2B2B"/>
                </a:solidFill>
                <a:effectLst/>
                <a:latin typeface="Georgia" panose="02040502050405020303" pitchFamily="18" charset="0"/>
              </a:rPr>
              <a:t> escriba, en el atrio de arriba, á la entrada de la puerta nueva de la casa de Jehová, en oídos del pueblo.</a:t>
            </a:r>
          </a:p>
          <a:p>
            <a:endParaRPr lang="es-MX" b="0" i="0" dirty="0">
              <a:solidFill>
                <a:srgbClr val="2B2B2B"/>
              </a:solidFill>
              <a:effectLst/>
              <a:latin typeface="Georgia" panose="02040502050405020303" pitchFamily="18" charset="0"/>
            </a:endParaRPr>
          </a:p>
          <a:p>
            <a:r>
              <a:rPr lang="es-MX" b="0" i="0" dirty="0">
                <a:solidFill>
                  <a:srgbClr val="2B2B2B"/>
                </a:solidFill>
                <a:effectLst/>
                <a:latin typeface="Georgia" panose="02040502050405020303" pitchFamily="18" charset="0"/>
              </a:rPr>
              <a:t>MICAIAS: </a:t>
            </a:r>
            <a:r>
              <a:rPr lang="es-MX" dirty="0"/>
              <a:t>Fue un testigo de la palabra de Dios escrita por Jeremías.</a:t>
            </a:r>
          </a:p>
          <a:p>
            <a:r>
              <a:rPr lang="es-MX" dirty="0"/>
              <a:t>Su acción ayudó a que la profecía llegara a la corte real.</a:t>
            </a:r>
          </a:p>
          <a:p>
            <a:pPr algn="l"/>
            <a:r>
              <a:rPr lang="es-MX" b="0" i="0" dirty="0" err="1">
                <a:solidFill>
                  <a:srgbClr val="999966"/>
                </a:solidFill>
                <a:effectLst/>
                <a:latin typeface="Segoe UI" panose="020B0502040204020203" pitchFamily="34" charset="0"/>
              </a:rPr>
              <a:t>Jeremias</a:t>
            </a:r>
            <a:r>
              <a:rPr lang="es-MX" b="0" i="0" dirty="0">
                <a:solidFill>
                  <a:srgbClr val="999966"/>
                </a:solidFill>
                <a:effectLst/>
                <a:latin typeface="Segoe UI" panose="020B0502040204020203" pitchFamily="34" charset="0"/>
              </a:rPr>
              <a:t> 36: 11</a:t>
            </a:r>
            <a:r>
              <a:rPr lang="es-MX" b="0" i="0" dirty="0">
                <a:solidFill>
                  <a:srgbClr val="2B2B2B"/>
                </a:solidFill>
                <a:effectLst/>
                <a:latin typeface="Georgia" panose="02040502050405020303" pitchFamily="18" charset="0"/>
              </a:rPr>
              <a:t>  Y </a:t>
            </a:r>
            <a:r>
              <a:rPr lang="es-MX" b="0" i="0" dirty="0" err="1">
                <a:solidFill>
                  <a:srgbClr val="2B2B2B"/>
                </a:solidFill>
                <a:effectLst/>
                <a:latin typeface="Georgia" panose="02040502050405020303" pitchFamily="18" charset="0"/>
              </a:rPr>
              <a:t>Michêas</a:t>
            </a:r>
            <a:r>
              <a:rPr lang="es-MX" b="0" i="0" dirty="0">
                <a:solidFill>
                  <a:srgbClr val="2B2B2B"/>
                </a:solidFill>
                <a:effectLst/>
                <a:latin typeface="Georgia" panose="02040502050405020303" pitchFamily="18" charset="0"/>
              </a:rPr>
              <a:t> hijo de </a:t>
            </a:r>
            <a:r>
              <a:rPr lang="es-MX" b="0" i="0" dirty="0" err="1">
                <a:solidFill>
                  <a:srgbClr val="2B2B2B"/>
                </a:solidFill>
                <a:effectLst/>
                <a:latin typeface="Georgia" panose="02040502050405020303" pitchFamily="18" charset="0"/>
              </a:rPr>
              <a:t>Gemarías</a:t>
            </a:r>
            <a:r>
              <a:rPr lang="es-MX" b="0" i="0" dirty="0">
                <a:solidFill>
                  <a:srgbClr val="2B2B2B"/>
                </a:solidFill>
                <a:effectLst/>
                <a:latin typeface="Georgia" panose="02040502050405020303" pitchFamily="18" charset="0"/>
              </a:rPr>
              <a:t>, hijo de </a:t>
            </a:r>
            <a:r>
              <a:rPr lang="es-MX" b="0" i="0" dirty="0" err="1">
                <a:solidFill>
                  <a:srgbClr val="2B2B2B"/>
                </a:solidFill>
                <a:effectLst/>
                <a:latin typeface="Georgia" panose="02040502050405020303" pitchFamily="18" charset="0"/>
              </a:rPr>
              <a:t>Saphán</a:t>
            </a:r>
            <a:r>
              <a:rPr lang="es-MX" b="0" i="0" dirty="0">
                <a:solidFill>
                  <a:srgbClr val="2B2B2B"/>
                </a:solidFill>
                <a:effectLst/>
                <a:latin typeface="Georgia" panose="02040502050405020303" pitchFamily="18" charset="0"/>
              </a:rPr>
              <a:t>, habiendo oído del libro todas las palabras de Jehová,</a:t>
            </a:r>
          </a:p>
          <a:p>
            <a:pPr algn="l"/>
            <a:r>
              <a:rPr lang="es-MX" b="0" i="0" dirty="0">
                <a:solidFill>
                  <a:srgbClr val="999966"/>
                </a:solidFill>
                <a:effectLst/>
                <a:latin typeface="Segoe UI" panose="020B0502040204020203" pitchFamily="34" charset="0"/>
              </a:rPr>
              <a:t>12</a:t>
            </a:r>
            <a:r>
              <a:rPr lang="es-MX" b="0" i="0" dirty="0">
                <a:solidFill>
                  <a:srgbClr val="2B2B2B"/>
                </a:solidFill>
                <a:effectLst/>
                <a:latin typeface="Georgia" panose="02040502050405020303" pitchFamily="18" charset="0"/>
              </a:rPr>
              <a:t>  Descendió á la casa del rey, á la cámara del secretario, y he aquí que todos los príncipes estaban allí sentados, á saber: </a:t>
            </a:r>
            <a:r>
              <a:rPr lang="es-MX" b="0" i="0" dirty="0" err="1">
                <a:solidFill>
                  <a:srgbClr val="2B2B2B"/>
                </a:solidFill>
                <a:effectLst/>
                <a:latin typeface="Georgia" panose="02040502050405020303" pitchFamily="18" charset="0"/>
              </a:rPr>
              <a:t>Elisama</a:t>
            </a:r>
            <a:r>
              <a:rPr lang="es-MX" b="0" i="0" dirty="0">
                <a:solidFill>
                  <a:srgbClr val="2B2B2B"/>
                </a:solidFill>
                <a:effectLst/>
                <a:latin typeface="Georgia" panose="02040502050405020303" pitchFamily="18" charset="0"/>
              </a:rPr>
              <a:t> secretario, y </a:t>
            </a:r>
            <a:r>
              <a:rPr lang="es-MX" b="0" i="0" dirty="0" err="1">
                <a:solidFill>
                  <a:srgbClr val="2B2B2B"/>
                </a:solidFill>
                <a:effectLst/>
                <a:latin typeface="Georgia" panose="02040502050405020303" pitchFamily="18" charset="0"/>
              </a:rPr>
              <a:t>Delaías</a:t>
            </a:r>
            <a:r>
              <a:rPr lang="es-MX" b="0" i="0" dirty="0">
                <a:solidFill>
                  <a:srgbClr val="2B2B2B"/>
                </a:solidFill>
                <a:effectLst/>
                <a:latin typeface="Georgia" panose="02040502050405020303" pitchFamily="18" charset="0"/>
              </a:rPr>
              <a:t> hijo de </a:t>
            </a:r>
            <a:r>
              <a:rPr lang="es-MX" b="0" i="0" dirty="0" err="1">
                <a:solidFill>
                  <a:srgbClr val="2B2B2B"/>
                </a:solidFill>
                <a:effectLst/>
                <a:latin typeface="Georgia" panose="02040502050405020303" pitchFamily="18" charset="0"/>
              </a:rPr>
              <a:t>Semeías</a:t>
            </a:r>
            <a:r>
              <a:rPr lang="es-MX" b="0" i="0" dirty="0">
                <a:solidFill>
                  <a:srgbClr val="2B2B2B"/>
                </a:solidFill>
                <a:effectLst/>
                <a:latin typeface="Georgia" panose="02040502050405020303" pitchFamily="18" charset="0"/>
              </a:rPr>
              <a:t>, y </a:t>
            </a:r>
            <a:r>
              <a:rPr lang="es-MX" b="0" i="0" dirty="0" err="1">
                <a:solidFill>
                  <a:srgbClr val="2B2B2B"/>
                </a:solidFill>
                <a:effectLst/>
                <a:latin typeface="Georgia" panose="02040502050405020303" pitchFamily="18" charset="0"/>
              </a:rPr>
              <a:t>Elnathán</a:t>
            </a:r>
            <a:r>
              <a:rPr lang="es-MX" b="0" i="0" dirty="0">
                <a:solidFill>
                  <a:srgbClr val="2B2B2B"/>
                </a:solidFill>
                <a:effectLst/>
                <a:latin typeface="Georgia" panose="02040502050405020303" pitchFamily="18" charset="0"/>
              </a:rPr>
              <a:t> hijo de </a:t>
            </a:r>
            <a:r>
              <a:rPr lang="es-MX" b="0" i="0" dirty="0" err="1">
                <a:solidFill>
                  <a:srgbClr val="2B2B2B"/>
                </a:solidFill>
                <a:effectLst/>
                <a:latin typeface="Georgia" panose="02040502050405020303" pitchFamily="18" charset="0"/>
              </a:rPr>
              <a:t>Achbor</a:t>
            </a:r>
            <a:r>
              <a:rPr lang="es-MX" b="0" i="0" dirty="0">
                <a:solidFill>
                  <a:srgbClr val="2B2B2B"/>
                </a:solidFill>
                <a:effectLst/>
                <a:latin typeface="Georgia" panose="02040502050405020303" pitchFamily="18" charset="0"/>
              </a:rPr>
              <a:t>, y </a:t>
            </a:r>
            <a:r>
              <a:rPr lang="es-MX" b="0" i="0" dirty="0" err="1">
                <a:solidFill>
                  <a:srgbClr val="2B2B2B"/>
                </a:solidFill>
                <a:effectLst/>
                <a:latin typeface="Georgia" panose="02040502050405020303" pitchFamily="18" charset="0"/>
              </a:rPr>
              <a:t>Gemarías</a:t>
            </a:r>
            <a:r>
              <a:rPr lang="es-MX" b="0" i="0" dirty="0">
                <a:solidFill>
                  <a:srgbClr val="2B2B2B"/>
                </a:solidFill>
                <a:effectLst/>
                <a:latin typeface="Georgia" panose="02040502050405020303" pitchFamily="18" charset="0"/>
              </a:rPr>
              <a:t> hijo de </a:t>
            </a:r>
            <a:r>
              <a:rPr lang="es-MX" b="0" i="0" dirty="0" err="1">
                <a:solidFill>
                  <a:srgbClr val="2B2B2B"/>
                </a:solidFill>
                <a:effectLst/>
                <a:latin typeface="Georgia" panose="02040502050405020303" pitchFamily="18" charset="0"/>
              </a:rPr>
              <a:t>Saphán</a:t>
            </a:r>
            <a:r>
              <a:rPr lang="es-MX" b="0" i="0" dirty="0">
                <a:solidFill>
                  <a:srgbClr val="2B2B2B"/>
                </a:solidFill>
                <a:effectLst/>
                <a:latin typeface="Georgia" panose="02040502050405020303" pitchFamily="18" charset="0"/>
              </a:rPr>
              <a:t>, y </a:t>
            </a:r>
            <a:r>
              <a:rPr lang="es-MX" b="0" i="0" dirty="0" err="1">
                <a:solidFill>
                  <a:srgbClr val="2B2B2B"/>
                </a:solidFill>
                <a:effectLst/>
                <a:latin typeface="Georgia" panose="02040502050405020303" pitchFamily="18" charset="0"/>
              </a:rPr>
              <a:t>Sedechîas</a:t>
            </a:r>
            <a:r>
              <a:rPr lang="es-MX" b="0" i="0" dirty="0">
                <a:solidFill>
                  <a:srgbClr val="2B2B2B"/>
                </a:solidFill>
                <a:effectLst/>
                <a:latin typeface="Georgia" panose="02040502050405020303" pitchFamily="18" charset="0"/>
              </a:rPr>
              <a:t> hijo de Ananías, y todos los príncipes.</a:t>
            </a:r>
          </a:p>
          <a:p>
            <a:pPr algn="l"/>
            <a:r>
              <a:rPr lang="es-MX" b="0" i="0" dirty="0">
                <a:solidFill>
                  <a:srgbClr val="999966"/>
                </a:solidFill>
                <a:effectLst/>
                <a:latin typeface="Segoe UI" panose="020B0502040204020203" pitchFamily="34" charset="0"/>
              </a:rPr>
              <a:t>13</a:t>
            </a:r>
            <a:r>
              <a:rPr lang="es-MX" b="0" i="0" dirty="0">
                <a:solidFill>
                  <a:srgbClr val="2B2B2B"/>
                </a:solidFill>
                <a:effectLst/>
                <a:latin typeface="Georgia" panose="02040502050405020303" pitchFamily="18" charset="0"/>
              </a:rPr>
              <a:t>  Y </a:t>
            </a:r>
            <a:r>
              <a:rPr lang="es-MX" b="0" i="0" dirty="0" err="1">
                <a:solidFill>
                  <a:srgbClr val="2B2B2B"/>
                </a:solidFill>
                <a:effectLst/>
                <a:latin typeface="Georgia" panose="02040502050405020303" pitchFamily="18" charset="0"/>
              </a:rPr>
              <a:t>contóles</a:t>
            </a:r>
            <a:r>
              <a:rPr lang="es-MX" b="0" i="0" dirty="0">
                <a:solidFill>
                  <a:srgbClr val="2B2B2B"/>
                </a:solidFill>
                <a:effectLst/>
                <a:latin typeface="Georgia" panose="02040502050405020303" pitchFamily="18" charset="0"/>
              </a:rPr>
              <a:t> </a:t>
            </a:r>
            <a:r>
              <a:rPr lang="es-MX" b="0" i="0" dirty="0" err="1">
                <a:solidFill>
                  <a:srgbClr val="2B2B2B"/>
                </a:solidFill>
                <a:effectLst/>
                <a:latin typeface="Georgia" panose="02040502050405020303" pitchFamily="18" charset="0"/>
              </a:rPr>
              <a:t>Michêas</a:t>
            </a:r>
            <a:r>
              <a:rPr lang="es-MX" b="0" i="0" dirty="0">
                <a:solidFill>
                  <a:srgbClr val="2B2B2B"/>
                </a:solidFill>
                <a:effectLst/>
                <a:latin typeface="Georgia" panose="02040502050405020303" pitchFamily="18" charset="0"/>
              </a:rPr>
              <a:t> todas las palabras que había oído leyendo Baruch en el libro en oídos del pueblo.</a:t>
            </a:r>
          </a:p>
          <a:p>
            <a:endParaRPr lang="es-MX" dirty="0"/>
          </a:p>
          <a:p>
            <a:r>
              <a:rPr lang="es-MX" b="1" dirty="0" err="1"/>
              <a:t>Micaías</a:t>
            </a:r>
            <a:r>
              <a:rPr lang="es-MX" b="1" dirty="0"/>
              <a:t> hijo de </a:t>
            </a:r>
            <a:r>
              <a:rPr lang="es-MX" b="1" dirty="0" err="1"/>
              <a:t>Imlá</a:t>
            </a:r>
            <a:r>
              <a:rPr lang="es-MX" dirty="0"/>
              <a:t> – Profeta valiente que confrontó al rey </a:t>
            </a:r>
            <a:r>
              <a:rPr lang="es-MX" dirty="0" err="1"/>
              <a:t>Acab</a:t>
            </a:r>
            <a:r>
              <a:rPr lang="es-MX" dirty="0"/>
              <a:t> con la verdad.</a:t>
            </a:r>
          </a:p>
          <a:p>
            <a:r>
              <a:rPr lang="es-MX" b="1" dirty="0" err="1"/>
              <a:t>Micaías</a:t>
            </a:r>
            <a:r>
              <a:rPr lang="es-MX" b="1" dirty="0"/>
              <a:t> hijo de </a:t>
            </a:r>
            <a:r>
              <a:rPr lang="es-MX" b="1" dirty="0" err="1"/>
              <a:t>Safán</a:t>
            </a:r>
            <a:r>
              <a:rPr lang="es-MX" dirty="0"/>
              <a:t> – Informó a los príncipes sobre la lectura de Jeremías.</a:t>
            </a:r>
          </a:p>
          <a:p>
            <a:r>
              <a:rPr lang="es-MX" b="1" dirty="0" err="1"/>
              <a:t>Micaías</a:t>
            </a:r>
            <a:r>
              <a:rPr lang="es-MX" b="1" dirty="0"/>
              <a:t> levita</a:t>
            </a:r>
            <a:r>
              <a:rPr lang="es-MX" dirty="0"/>
              <a:t> – Ayudó a enseñar la Ley en tiempos de Josafat.</a:t>
            </a:r>
          </a:p>
          <a:p>
            <a:endParaRPr lang="es-CL" dirty="0"/>
          </a:p>
        </p:txBody>
      </p:sp>
      <p:sp>
        <p:nvSpPr>
          <p:cNvPr id="4" name="Marcador de fecha 3"/>
          <p:cNvSpPr>
            <a:spLocks noGrp="1"/>
          </p:cNvSpPr>
          <p:nvPr>
            <p:ph type="dt" idx="1"/>
          </p:nvPr>
        </p:nvSpPr>
        <p:spPr/>
        <p:txBody>
          <a:bodyPr/>
          <a:lstStyle/>
          <a:p>
            <a:pPr rtl="0"/>
            <a:fld id="{B6B1AB66-3F8E-42E2-8766-979DC31F68A4}" type="datetime1">
              <a:rPr lang="es-ES" smtClean="0"/>
              <a:t>06/07/2025</a:t>
            </a:fld>
            <a:endParaRPr lang="es-ES" dirty="0"/>
          </a:p>
        </p:txBody>
      </p:sp>
      <p:sp>
        <p:nvSpPr>
          <p:cNvPr id="5" name="Marcador de número de diapositiva 4"/>
          <p:cNvSpPr>
            <a:spLocks noGrp="1"/>
          </p:cNvSpPr>
          <p:nvPr>
            <p:ph type="sldNum" sz="quarter" idx="5"/>
          </p:nvPr>
        </p:nvSpPr>
        <p:spPr/>
        <p:txBody>
          <a:bodyPr/>
          <a:lstStyle/>
          <a:p>
            <a:pPr rtl="0"/>
            <a:fld id="{1C7A5702-C22C-4453-948F-F1BC33F661B3}" type="slidenum">
              <a:rPr lang="es-ES" smtClean="0"/>
              <a:t>3</a:t>
            </a:fld>
            <a:endParaRPr lang="es-ES" dirty="0"/>
          </a:p>
        </p:txBody>
      </p:sp>
    </p:spTree>
    <p:extLst>
      <p:ext uri="{BB962C8B-B14F-4D97-AF65-F5344CB8AC3E}">
        <p14:creationId xmlns:p14="http://schemas.microsoft.com/office/powerpoint/2010/main" val="42005720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err="1"/>
              <a:t>Misericordai</a:t>
            </a:r>
            <a:r>
              <a:rPr lang="es-CL" dirty="0"/>
              <a:t> en medio del Juicio.</a:t>
            </a:r>
          </a:p>
          <a:p>
            <a:r>
              <a:rPr lang="es-CL" dirty="0"/>
              <a:t>Traten de ver el </a:t>
            </a:r>
            <a:r>
              <a:rPr lang="es-CL" dirty="0" err="1"/>
              <a:t>maor</a:t>
            </a:r>
            <a:r>
              <a:rPr lang="es-CL" dirty="0"/>
              <a:t> de Dios aun en su juicio.</a:t>
            </a:r>
          </a:p>
          <a:p>
            <a:endParaRPr lang="es-CL" dirty="0"/>
          </a:p>
        </p:txBody>
      </p:sp>
      <p:sp>
        <p:nvSpPr>
          <p:cNvPr id="4" name="Marcador de número de diapositiva 3"/>
          <p:cNvSpPr>
            <a:spLocks noGrp="1"/>
          </p:cNvSpPr>
          <p:nvPr>
            <p:ph type="sldNum" sz="quarter" idx="5"/>
          </p:nvPr>
        </p:nvSpPr>
        <p:spPr/>
        <p:txBody>
          <a:bodyPr/>
          <a:lstStyle/>
          <a:p>
            <a:pPr rtl="0"/>
            <a:fld id="{0D0EDF81-139F-488C-872B-4720FBA6BF98}" type="slidenum">
              <a:rPr lang="es-ES" noProof="0" smtClean="0"/>
              <a:t>22</a:t>
            </a:fld>
            <a:endParaRPr lang="es-ES" noProof="0"/>
          </a:p>
        </p:txBody>
      </p:sp>
    </p:spTree>
    <p:extLst>
      <p:ext uri="{BB962C8B-B14F-4D97-AF65-F5344CB8AC3E}">
        <p14:creationId xmlns:p14="http://schemas.microsoft.com/office/powerpoint/2010/main" val="16740017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algn="l"/>
            <a:r>
              <a:rPr lang="es-MX" b="0" i="0" dirty="0">
                <a:solidFill>
                  <a:srgbClr val="999966"/>
                </a:solidFill>
                <a:effectLst/>
                <a:latin typeface="Segoe UI" panose="020B0502040204020203" pitchFamily="34" charset="0"/>
              </a:rPr>
              <a:t>11</a:t>
            </a:r>
            <a:r>
              <a:rPr lang="es-MX" b="0" i="0" dirty="0">
                <a:solidFill>
                  <a:srgbClr val="2B2B2B"/>
                </a:solidFill>
                <a:effectLst/>
                <a:latin typeface="Georgia" panose="02040502050405020303" pitchFamily="18" charset="0"/>
              </a:rPr>
              <a:t>  Y Nabucodonosor había ordenado á </a:t>
            </a:r>
            <a:r>
              <a:rPr lang="es-MX" b="0" i="0" dirty="0" err="1">
                <a:solidFill>
                  <a:srgbClr val="2B2B2B"/>
                </a:solidFill>
                <a:effectLst/>
                <a:latin typeface="Georgia" panose="02040502050405020303" pitchFamily="18" charset="0"/>
              </a:rPr>
              <a:t>Nabuzaradán</a:t>
            </a:r>
            <a:r>
              <a:rPr lang="es-MX" b="0" i="0" dirty="0">
                <a:solidFill>
                  <a:srgbClr val="2B2B2B"/>
                </a:solidFill>
                <a:effectLst/>
                <a:latin typeface="Georgia" panose="02040502050405020303" pitchFamily="18" charset="0"/>
              </a:rPr>
              <a:t> capitán de la guardia, acerca de Jeremías, diciendo:</a:t>
            </a:r>
          </a:p>
          <a:p>
            <a:pPr algn="l"/>
            <a:r>
              <a:rPr lang="es-MX" b="0" i="0" dirty="0">
                <a:solidFill>
                  <a:srgbClr val="999966"/>
                </a:solidFill>
                <a:effectLst/>
                <a:latin typeface="Segoe UI" panose="020B0502040204020203" pitchFamily="34" charset="0"/>
              </a:rPr>
              <a:t>12</a:t>
            </a:r>
            <a:r>
              <a:rPr lang="es-MX" b="0" i="0" dirty="0">
                <a:solidFill>
                  <a:srgbClr val="2B2B2B"/>
                </a:solidFill>
                <a:effectLst/>
                <a:latin typeface="Georgia" panose="02040502050405020303" pitchFamily="18" charset="0"/>
              </a:rPr>
              <a:t>  Tómale, y mira por él, y no le hagas mal ninguno; antes harás con él como él te dijere.</a:t>
            </a:r>
          </a:p>
          <a:p>
            <a:pPr algn="l"/>
            <a:r>
              <a:rPr lang="es-MX" b="0" i="0" dirty="0">
                <a:solidFill>
                  <a:srgbClr val="999966"/>
                </a:solidFill>
                <a:effectLst/>
                <a:latin typeface="Segoe UI" panose="020B0502040204020203" pitchFamily="34" charset="0"/>
              </a:rPr>
              <a:t>13</a:t>
            </a:r>
            <a:r>
              <a:rPr lang="es-MX" b="0" i="0" dirty="0">
                <a:solidFill>
                  <a:srgbClr val="2B2B2B"/>
                </a:solidFill>
                <a:effectLst/>
                <a:latin typeface="Georgia" panose="02040502050405020303" pitchFamily="18" charset="0"/>
              </a:rPr>
              <a:t>  Envió por tanto </a:t>
            </a:r>
            <a:r>
              <a:rPr lang="es-MX" b="0" i="0" dirty="0" err="1">
                <a:solidFill>
                  <a:srgbClr val="2B2B2B"/>
                </a:solidFill>
                <a:effectLst/>
                <a:latin typeface="Georgia" panose="02040502050405020303" pitchFamily="18" charset="0"/>
              </a:rPr>
              <a:t>Nabuzaradán</a:t>
            </a:r>
            <a:r>
              <a:rPr lang="es-MX" b="0" i="0" dirty="0">
                <a:solidFill>
                  <a:srgbClr val="2B2B2B"/>
                </a:solidFill>
                <a:effectLst/>
                <a:latin typeface="Georgia" panose="02040502050405020303" pitchFamily="18" charset="0"/>
              </a:rPr>
              <a:t> capitán de la guardia, y </a:t>
            </a:r>
            <a:r>
              <a:rPr lang="es-MX" b="0" i="0" dirty="0" err="1">
                <a:solidFill>
                  <a:srgbClr val="2B2B2B"/>
                </a:solidFill>
                <a:effectLst/>
                <a:latin typeface="Georgia" panose="02040502050405020303" pitchFamily="18" charset="0"/>
              </a:rPr>
              <a:t>Nabusazbán</a:t>
            </a:r>
            <a:r>
              <a:rPr lang="es-MX" b="0" i="0" dirty="0">
                <a:solidFill>
                  <a:srgbClr val="2B2B2B"/>
                </a:solidFill>
                <a:effectLst/>
                <a:latin typeface="Georgia" panose="02040502050405020303" pitchFamily="18" charset="0"/>
              </a:rPr>
              <a:t>, </a:t>
            </a:r>
            <a:r>
              <a:rPr lang="es-MX" b="0" i="0" dirty="0" err="1">
                <a:solidFill>
                  <a:srgbClr val="2B2B2B"/>
                </a:solidFill>
                <a:effectLst/>
                <a:latin typeface="Georgia" panose="02040502050405020303" pitchFamily="18" charset="0"/>
              </a:rPr>
              <a:t>Rabsaris</a:t>
            </a:r>
            <a:r>
              <a:rPr lang="es-MX" b="0" i="0" dirty="0">
                <a:solidFill>
                  <a:srgbClr val="2B2B2B"/>
                </a:solidFill>
                <a:effectLst/>
                <a:latin typeface="Georgia" panose="02040502050405020303" pitchFamily="18" charset="0"/>
              </a:rPr>
              <a:t>, y </a:t>
            </a:r>
            <a:r>
              <a:rPr lang="es-MX" b="0" i="0" dirty="0" err="1">
                <a:solidFill>
                  <a:srgbClr val="2B2B2B"/>
                </a:solidFill>
                <a:effectLst/>
                <a:latin typeface="Georgia" panose="02040502050405020303" pitchFamily="18" charset="0"/>
              </a:rPr>
              <a:t>Nergal-sarezer</a:t>
            </a:r>
            <a:r>
              <a:rPr lang="es-MX" b="0" i="0" dirty="0">
                <a:solidFill>
                  <a:srgbClr val="2B2B2B"/>
                </a:solidFill>
                <a:effectLst/>
                <a:latin typeface="Georgia" panose="02040502050405020303" pitchFamily="18" charset="0"/>
              </a:rPr>
              <a:t>, y </a:t>
            </a:r>
            <a:r>
              <a:rPr lang="es-MX" b="0" i="0" dirty="0" err="1">
                <a:solidFill>
                  <a:srgbClr val="2B2B2B"/>
                </a:solidFill>
                <a:effectLst/>
                <a:latin typeface="Georgia" panose="02040502050405020303" pitchFamily="18" charset="0"/>
              </a:rPr>
              <a:t>Rabmag</a:t>
            </a:r>
            <a:r>
              <a:rPr lang="es-MX" b="0" i="0" dirty="0">
                <a:solidFill>
                  <a:srgbClr val="2B2B2B"/>
                </a:solidFill>
                <a:effectLst/>
                <a:latin typeface="Georgia" panose="02040502050405020303" pitchFamily="18" charset="0"/>
              </a:rPr>
              <a:t>, y todos los príncipes del rey de Babilonia;</a:t>
            </a:r>
          </a:p>
          <a:p>
            <a:pPr algn="l"/>
            <a:r>
              <a:rPr lang="es-MX" b="0" i="0" dirty="0">
                <a:solidFill>
                  <a:srgbClr val="999966"/>
                </a:solidFill>
                <a:effectLst/>
                <a:latin typeface="Segoe UI" panose="020B0502040204020203" pitchFamily="34" charset="0"/>
              </a:rPr>
              <a:t>14</a:t>
            </a:r>
            <a:r>
              <a:rPr lang="es-MX" b="0" i="0" dirty="0">
                <a:solidFill>
                  <a:srgbClr val="2B2B2B"/>
                </a:solidFill>
                <a:effectLst/>
                <a:latin typeface="Georgia" panose="02040502050405020303" pitchFamily="18" charset="0"/>
              </a:rPr>
              <a:t>  Enviaron entonces, y tomaron á Jeremías del patio de la cárcel, y </a:t>
            </a:r>
            <a:r>
              <a:rPr lang="es-MX" b="0" i="0" dirty="0" err="1">
                <a:solidFill>
                  <a:srgbClr val="2B2B2B"/>
                </a:solidFill>
                <a:effectLst/>
                <a:latin typeface="Georgia" panose="02040502050405020303" pitchFamily="18" charset="0"/>
              </a:rPr>
              <a:t>entregáronlo</a:t>
            </a:r>
            <a:r>
              <a:rPr lang="es-MX" b="0" i="0" dirty="0">
                <a:solidFill>
                  <a:srgbClr val="2B2B2B"/>
                </a:solidFill>
                <a:effectLst/>
                <a:latin typeface="Georgia" panose="02040502050405020303" pitchFamily="18" charset="0"/>
              </a:rPr>
              <a:t> á </a:t>
            </a:r>
            <a:r>
              <a:rPr lang="es-MX" b="0" i="0" dirty="0" err="1">
                <a:solidFill>
                  <a:srgbClr val="2B2B2B"/>
                </a:solidFill>
                <a:effectLst/>
                <a:latin typeface="Georgia" panose="02040502050405020303" pitchFamily="18" charset="0"/>
              </a:rPr>
              <a:t>Gedalías</a:t>
            </a:r>
            <a:r>
              <a:rPr lang="es-MX" b="0" i="0" dirty="0">
                <a:solidFill>
                  <a:srgbClr val="2B2B2B"/>
                </a:solidFill>
                <a:effectLst/>
                <a:latin typeface="Georgia" panose="02040502050405020303" pitchFamily="18" charset="0"/>
              </a:rPr>
              <a:t> hijo de </a:t>
            </a:r>
            <a:r>
              <a:rPr lang="es-MX" b="0" i="0" dirty="0" err="1">
                <a:solidFill>
                  <a:srgbClr val="2B2B2B"/>
                </a:solidFill>
                <a:effectLst/>
                <a:latin typeface="Georgia" panose="02040502050405020303" pitchFamily="18" charset="0"/>
              </a:rPr>
              <a:t>Ahicam</a:t>
            </a:r>
            <a:r>
              <a:rPr lang="es-MX" b="0" i="0" dirty="0">
                <a:solidFill>
                  <a:srgbClr val="2B2B2B"/>
                </a:solidFill>
                <a:effectLst/>
                <a:latin typeface="Georgia" panose="02040502050405020303" pitchFamily="18" charset="0"/>
              </a:rPr>
              <a:t>, hijo de </a:t>
            </a:r>
            <a:r>
              <a:rPr lang="es-MX" b="0" i="0" dirty="0" err="1">
                <a:solidFill>
                  <a:srgbClr val="2B2B2B"/>
                </a:solidFill>
                <a:effectLst/>
                <a:latin typeface="Georgia" panose="02040502050405020303" pitchFamily="18" charset="0"/>
              </a:rPr>
              <a:t>Saphán</a:t>
            </a:r>
            <a:r>
              <a:rPr lang="es-MX" b="0" i="0" dirty="0">
                <a:solidFill>
                  <a:srgbClr val="2B2B2B"/>
                </a:solidFill>
                <a:effectLst/>
                <a:latin typeface="Georgia" panose="02040502050405020303" pitchFamily="18" charset="0"/>
              </a:rPr>
              <a:t>, para que lo sacase á casa: y vivió entre el pueblo.</a:t>
            </a:r>
          </a:p>
          <a:p>
            <a:pPr rtl="0"/>
            <a:endParaRPr lang="es-ES" dirty="0"/>
          </a:p>
        </p:txBody>
      </p:sp>
      <p:sp>
        <p:nvSpPr>
          <p:cNvPr id="4" name="Marcador de posición de número de diapositiva 3"/>
          <p:cNvSpPr>
            <a:spLocks noGrp="1"/>
          </p:cNvSpPr>
          <p:nvPr>
            <p:ph type="sldNum" sz="quarter" idx="5"/>
          </p:nvPr>
        </p:nvSpPr>
        <p:spPr/>
        <p:txBody>
          <a:bodyPr rtlCol="0"/>
          <a:lstStyle/>
          <a:p>
            <a:pPr rtl="0"/>
            <a:fld id="{0D0EDF81-139F-488C-872B-4720FBA6BF98}" type="slidenum">
              <a:rPr lang="es-ES" smtClean="0"/>
              <a:t>24</a:t>
            </a:fld>
            <a:endParaRPr lang="es-ES"/>
          </a:p>
        </p:txBody>
      </p:sp>
    </p:spTree>
    <p:extLst>
      <p:ext uri="{BB962C8B-B14F-4D97-AF65-F5344CB8AC3E}">
        <p14:creationId xmlns:p14="http://schemas.microsoft.com/office/powerpoint/2010/main" val="23359618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0" i="0" dirty="0">
                <a:solidFill>
                  <a:srgbClr val="414042"/>
                </a:solidFill>
                <a:effectLst/>
                <a:latin typeface="lato" panose="020F0502020204030203" pitchFamily="34" charset="0"/>
              </a:rPr>
              <a:t>Ahora un anciano, Jeremías fue liberado de la prisión, protegido por los babilonios, y se le permitió vivir </a:t>
            </a:r>
            <a:r>
              <a:rPr lang="es-MX" b="1" i="0" dirty="0">
                <a:solidFill>
                  <a:srgbClr val="004161"/>
                </a:solidFill>
                <a:effectLst/>
                <a:latin typeface="lato" panose="020F0502020204030203" pitchFamily="34" charset="0"/>
              </a:rPr>
              <a:t>entre el pueblo </a:t>
            </a:r>
            <a:r>
              <a:rPr lang="es-MX" b="0" i="0" dirty="0">
                <a:solidFill>
                  <a:srgbClr val="414042"/>
                </a:solidFill>
                <a:effectLst/>
                <a:latin typeface="lato" panose="020F0502020204030203" pitchFamily="34" charset="0"/>
              </a:rPr>
              <a:t>una vez más. Esta fue una demostración de la gracia de Dios, incluso en el contexto más amplio del juicio.</a:t>
            </a:r>
          </a:p>
          <a:p>
            <a:r>
              <a:rPr lang="es-MX" b="0" i="0" dirty="0">
                <a:solidFill>
                  <a:srgbClr val="999966"/>
                </a:solidFill>
                <a:effectLst/>
                <a:latin typeface="Segoe UI" panose="020B0502040204020203" pitchFamily="34" charset="0"/>
              </a:rPr>
              <a:t>14</a:t>
            </a:r>
            <a:r>
              <a:rPr lang="es-MX" b="0" i="0" dirty="0">
                <a:solidFill>
                  <a:srgbClr val="2B2B2B"/>
                </a:solidFill>
                <a:effectLst/>
                <a:latin typeface="Georgia" panose="02040502050405020303" pitchFamily="18" charset="0"/>
              </a:rPr>
              <a:t>  Enviaron entonces, y tomaron á Jeremías del patio de la cárcel, y </a:t>
            </a:r>
            <a:r>
              <a:rPr lang="es-MX" b="0" i="0" dirty="0" err="1">
                <a:solidFill>
                  <a:srgbClr val="2B2B2B"/>
                </a:solidFill>
                <a:effectLst/>
                <a:latin typeface="Georgia" panose="02040502050405020303" pitchFamily="18" charset="0"/>
              </a:rPr>
              <a:t>entregáronlo</a:t>
            </a:r>
            <a:r>
              <a:rPr lang="es-MX" b="0" i="0" dirty="0">
                <a:solidFill>
                  <a:srgbClr val="2B2B2B"/>
                </a:solidFill>
                <a:effectLst/>
                <a:latin typeface="Georgia" panose="02040502050405020303" pitchFamily="18" charset="0"/>
              </a:rPr>
              <a:t> á </a:t>
            </a:r>
            <a:r>
              <a:rPr lang="es-MX" b="0" i="0" dirty="0" err="1">
                <a:solidFill>
                  <a:srgbClr val="2B2B2B"/>
                </a:solidFill>
                <a:effectLst/>
                <a:latin typeface="Georgia" panose="02040502050405020303" pitchFamily="18" charset="0"/>
              </a:rPr>
              <a:t>Gedalías</a:t>
            </a:r>
            <a:r>
              <a:rPr lang="es-MX" b="0" i="0" dirty="0">
                <a:solidFill>
                  <a:srgbClr val="2B2B2B"/>
                </a:solidFill>
                <a:effectLst/>
                <a:latin typeface="Georgia" panose="02040502050405020303" pitchFamily="18" charset="0"/>
              </a:rPr>
              <a:t> hijo de </a:t>
            </a:r>
            <a:r>
              <a:rPr lang="es-MX" b="0" i="0" dirty="0" err="1">
                <a:solidFill>
                  <a:srgbClr val="2B2B2B"/>
                </a:solidFill>
                <a:effectLst/>
                <a:latin typeface="Georgia" panose="02040502050405020303" pitchFamily="18" charset="0"/>
              </a:rPr>
              <a:t>Ahicam</a:t>
            </a:r>
            <a:r>
              <a:rPr lang="es-MX" b="0" i="0" dirty="0">
                <a:solidFill>
                  <a:srgbClr val="2B2B2B"/>
                </a:solidFill>
                <a:effectLst/>
                <a:latin typeface="Georgia" panose="02040502050405020303" pitchFamily="18" charset="0"/>
              </a:rPr>
              <a:t>, hijo de </a:t>
            </a:r>
            <a:r>
              <a:rPr lang="es-MX" b="0" i="0" dirty="0" err="1">
                <a:solidFill>
                  <a:srgbClr val="2B2B2B"/>
                </a:solidFill>
                <a:effectLst/>
                <a:latin typeface="Georgia" panose="02040502050405020303" pitchFamily="18" charset="0"/>
              </a:rPr>
              <a:t>Saphán</a:t>
            </a:r>
            <a:r>
              <a:rPr lang="es-MX" b="0" i="0" dirty="0">
                <a:solidFill>
                  <a:srgbClr val="2B2B2B"/>
                </a:solidFill>
                <a:effectLst/>
                <a:latin typeface="Georgia" panose="02040502050405020303" pitchFamily="18" charset="0"/>
              </a:rPr>
              <a:t>, para que lo sacase á casa: y vivió entre el pueblo.</a:t>
            </a:r>
            <a:endParaRPr lang="es-CL" dirty="0"/>
          </a:p>
        </p:txBody>
      </p:sp>
      <p:sp>
        <p:nvSpPr>
          <p:cNvPr id="4" name="Marcador de número de diapositiva 3"/>
          <p:cNvSpPr>
            <a:spLocks noGrp="1"/>
          </p:cNvSpPr>
          <p:nvPr>
            <p:ph type="sldNum" sz="quarter" idx="5"/>
          </p:nvPr>
        </p:nvSpPr>
        <p:spPr/>
        <p:txBody>
          <a:bodyPr/>
          <a:lstStyle/>
          <a:p>
            <a:pPr rtl="0"/>
            <a:fld id="{0D0EDF81-139F-488C-872B-4720FBA6BF98}" type="slidenum">
              <a:rPr lang="es-ES" noProof="0" smtClean="0"/>
              <a:t>25</a:t>
            </a:fld>
            <a:endParaRPr lang="es-ES" noProof="0"/>
          </a:p>
        </p:txBody>
      </p:sp>
    </p:spTree>
    <p:extLst>
      <p:ext uri="{BB962C8B-B14F-4D97-AF65-F5344CB8AC3E}">
        <p14:creationId xmlns:p14="http://schemas.microsoft.com/office/powerpoint/2010/main" val="1295830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algn="l"/>
            <a:r>
              <a:rPr lang="es-MX" b="0" i="0" dirty="0">
                <a:solidFill>
                  <a:srgbClr val="999966"/>
                </a:solidFill>
                <a:effectLst/>
                <a:latin typeface="Segoe UI" panose="020B0502040204020203" pitchFamily="34" charset="0"/>
              </a:rPr>
              <a:t>15</a:t>
            </a:r>
            <a:r>
              <a:rPr lang="es-MX" b="0" i="0" dirty="0">
                <a:solidFill>
                  <a:srgbClr val="2B2B2B"/>
                </a:solidFill>
                <a:effectLst/>
                <a:latin typeface="Georgia" panose="02040502050405020303" pitchFamily="18" charset="0"/>
              </a:rPr>
              <a:t>  Y había sido palabra de Jehová á Jeremías, estando preso en el patio de la cárcel, diciendo:</a:t>
            </a:r>
          </a:p>
          <a:p>
            <a:pPr algn="l"/>
            <a:r>
              <a:rPr lang="es-MX" b="0" i="0" dirty="0">
                <a:solidFill>
                  <a:srgbClr val="999966"/>
                </a:solidFill>
                <a:effectLst/>
                <a:latin typeface="Segoe UI" panose="020B0502040204020203" pitchFamily="34" charset="0"/>
              </a:rPr>
              <a:t>16</a:t>
            </a:r>
            <a:r>
              <a:rPr lang="es-MX" b="0" i="0" dirty="0">
                <a:solidFill>
                  <a:srgbClr val="2B2B2B"/>
                </a:solidFill>
                <a:effectLst/>
                <a:latin typeface="Georgia" panose="02040502050405020303" pitchFamily="18" charset="0"/>
              </a:rPr>
              <a:t>  Ve, y habla á </a:t>
            </a:r>
            <a:r>
              <a:rPr lang="es-MX" b="0" i="0" dirty="0" err="1">
                <a:solidFill>
                  <a:srgbClr val="2B2B2B"/>
                </a:solidFill>
                <a:effectLst/>
                <a:latin typeface="Georgia" panose="02040502050405020303" pitchFamily="18" charset="0"/>
              </a:rPr>
              <a:t>Ebed-melec</a:t>
            </a:r>
            <a:r>
              <a:rPr lang="es-MX" b="0" i="0" dirty="0">
                <a:solidFill>
                  <a:srgbClr val="2B2B2B"/>
                </a:solidFill>
                <a:effectLst/>
                <a:latin typeface="Georgia" panose="02040502050405020303" pitchFamily="18" charset="0"/>
              </a:rPr>
              <a:t> </a:t>
            </a:r>
            <a:r>
              <a:rPr lang="es-MX" b="0" i="0" dirty="0" err="1">
                <a:solidFill>
                  <a:srgbClr val="2B2B2B"/>
                </a:solidFill>
                <a:effectLst/>
                <a:latin typeface="Georgia" panose="02040502050405020303" pitchFamily="18" charset="0"/>
              </a:rPr>
              <a:t>Etiope</a:t>
            </a:r>
            <a:r>
              <a:rPr lang="es-MX" b="0" i="0" dirty="0">
                <a:solidFill>
                  <a:srgbClr val="2B2B2B"/>
                </a:solidFill>
                <a:effectLst/>
                <a:latin typeface="Georgia" panose="02040502050405020303" pitchFamily="18" charset="0"/>
              </a:rPr>
              <a:t>, diciendo: Así ha dicho Jehová de los ejércitos, Dios de Israel: He aquí traigo yo mis palabras sobre esta ciudad para mal, y no para bien; y vendrán á ser en aquel día á presencia tuya.</a:t>
            </a:r>
          </a:p>
          <a:p>
            <a:pPr algn="l"/>
            <a:r>
              <a:rPr lang="es-MX" b="0" i="0" dirty="0">
                <a:solidFill>
                  <a:srgbClr val="999966"/>
                </a:solidFill>
                <a:effectLst/>
                <a:latin typeface="Segoe UI" panose="020B0502040204020203" pitchFamily="34" charset="0"/>
              </a:rPr>
              <a:t>17</a:t>
            </a:r>
            <a:r>
              <a:rPr lang="es-MX" b="0" i="0" dirty="0">
                <a:solidFill>
                  <a:srgbClr val="2B2B2B"/>
                </a:solidFill>
                <a:effectLst/>
                <a:latin typeface="Georgia" panose="02040502050405020303" pitchFamily="18" charset="0"/>
              </a:rPr>
              <a:t>  Mas en aquel día yo te libraré, dice Jehová, y no serás entregado en mano de aquellos de quienes tú temes.</a:t>
            </a:r>
          </a:p>
          <a:p>
            <a:pPr algn="l"/>
            <a:r>
              <a:rPr lang="es-MX" b="0" i="0" dirty="0">
                <a:solidFill>
                  <a:srgbClr val="999966"/>
                </a:solidFill>
                <a:effectLst/>
                <a:latin typeface="Segoe UI" panose="020B0502040204020203" pitchFamily="34" charset="0"/>
              </a:rPr>
              <a:t>18</a:t>
            </a:r>
            <a:r>
              <a:rPr lang="es-MX" b="0" i="0" dirty="0">
                <a:solidFill>
                  <a:srgbClr val="2B2B2B"/>
                </a:solidFill>
                <a:effectLst/>
                <a:latin typeface="Georgia" panose="02040502050405020303" pitchFamily="18" charset="0"/>
              </a:rPr>
              <a:t>  Porque ciertamente te libraré, y no caerás á cuchillo, sino que tu vida te será por despojo, porque tuviste confianza en mí, dice Jehová.</a:t>
            </a:r>
          </a:p>
          <a:p>
            <a:pPr rtl="0"/>
            <a:endParaRPr lang="es-ES" dirty="0"/>
          </a:p>
        </p:txBody>
      </p:sp>
      <p:sp>
        <p:nvSpPr>
          <p:cNvPr id="4" name="Marcador de posición de número de diapositiva 3"/>
          <p:cNvSpPr>
            <a:spLocks noGrp="1"/>
          </p:cNvSpPr>
          <p:nvPr>
            <p:ph type="sldNum" sz="quarter" idx="5"/>
          </p:nvPr>
        </p:nvSpPr>
        <p:spPr/>
        <p:txBody>
          <a:bodyPr rtlCol="0"/>
          <a:lstStyle/>
          <a:p>
            <a:pPr rtl="0"/>
            <a:fld id="{0D0EDF81-139F-488C-872B-4720FBA6BF98}" type="slidenum">
              <a:rPr lang="es-ES" smtClean="0"/>
              <a:t>26</a:t>
            </a:fld>
            <a:endParaRPr lang="es-ES"/>
          </a:p>
        </p:txBody>
      </p:sp>
    </p:spTree>
    <p:extLst>
      <p:ext uri="{BB962C8B-B14F-4D97-AF65-F5344CB8AC3E}">
        <p14:creationId xmlns:p14="http://schemas.microsoft.com/office/powerpoint/2010/main" val="6798902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fontAlgn="base"/>
            <a:r>
              <a:rPr lang="es-MX" b="0" i="0" dirty="0" err="1">
                <a:solidFill>
                  <a:srgbClr val="414042"/>
                </a:solidFill>
                <a:effectLst/>
                <a:latin typeface="lato" panose="020F0502020204030203" pitchFamily="34" charset="0"/>
              </a:rPr>
              <a:t>Ebed-Melec</a:t>
            </a:r>
            <a:r>
              <a:rPr lang="es-MX" b="0" i="0" dirty="0">
                <a:solidFill>
                  <a:srgbClr val="414042"/>
                </a:solidFill>
                <a:effectLst/>
                <a:latin typeface="lato" panose="020F0502020204030203" pitchFamily="34" charset="0"/>
              </a:rPr>
              <a:t> pudo venir y encontrar refugio en el Dios de Israel a través de la confianza, a través de la fe. “Podemos notar que no dice nada del heroísmo, la compasión o el ingenio de su operación de rescate, aunque estos fueron sobresalientes: solo de la fe en Dios que fue el motivo principal de todos ellos”. (</a:t>
            </a:r>
            <a:r>
              <a:rPr lang="es-MX" b="0" i="0" dirty="0" err="1">
                <a:solidFill>
                  <a:srgbClr val="414042"/>
                </a:solidFill>
                <a:effectLst/>
                <a:latin typeface="lato" panose="020F0502020204030203" pitchFamily="34" charset="0"/>
              </a:rPr>
              <a:t>Kidner</a:t>
            </a:r>
            <a:r>
              <a:rPr lang="es-MX" b="0" i="0" dirty="0">
                <a:solidFill>
                  <a:srgbClr val="414042"/>
                </a:solidFill>
                <a:effectLst/>
                <a:latin typeface="lato" panose="020F0502020204030203" pitchFamily="34" charset="0"/>
              </a:rPr>
              <a:t>)</a:t>
            </a:r>
          </a:p>
          <a:p>
            <a:pPr algn="l" fontAlgn="base"/>
            <a:r>
              <a:rPr lang="es-MX" b="0" i="0" dirty="0" err="1">
                <a:solidFill>
                  <a:srgbClr val="414042"/>
                </a:solidFill>
                <a:effectLst/>
                <a:latin typeface="lato" panose="020F0502020204030203" pitchFamily="34" charset="0"/>
              </a:rPr>
              <a:t>iii</a:t>
            </a:r>
            <a:r>
              <a:rPr lang="es-MX" b="0" i="0" dirty="0">
                <a:solidFill>
                  <a:srgbClr val="414042"/>
                </a:solidFill>
                <a:effectLst/>
                <a:latin typeface="lato" panose="020F0502020204030203" pitchFamily="34" charset="0"/>
              </a:rPr>
              <a:t>. “Es profético que en la víspera de la caída de la nación, un hombre pagano entrara en unión con Dios”. (</a:t>
            </a:r>
            <a:r>
              <a:rPr lang="es-MX" b="0" i="0" dirty="0" err="1">
                <a:solidFill>
                  <a:srgbClr val="414042"/>
                </a:solidFill>
                <a:effectLst/>
                <a:latin typeface="lato" panose="020F0502020204030203" pitchFamily="34" charset="0"/>
              </a:rPr>
              <a:t>Maclaren</a:t>
            </a:r>
            <a:r>
              <a:rPr lang="es-MX" b="0" i="0" dirty="0">
                <a:solidFill>
                  <a:srgbClr val="414042"/>
                </a:solidFill>
                <a:effectLst/>
                <a:latin typeface="lato" panose="020F0502020204030203" pitchFamily="34" charset="0"/>
              </a:rPr>
              <a:t>)</a:t>
            </a:r>
          </a:p>
          <a:p>
            <a:pPr algn="l" fontAlgn="base"/>
            <a:r>
              <a:rPr lang="es-MX" b="0" i="0" dirty="0" err="1">
                <a:solidFill>
                  <a:srgbClr val="414042"/>
                </a:solidFill>
                <a:effectLst/>
                <a:latin typeface="lato" panose="020F0502020204030203" pitchFamily="34" charset="0"/>
              </a:rPr>
              <a:t>iv</a:t>
            </a:r>
            <a:r>
              <a:rPr lang="es-MX" b="0" i="0" dirty="0">
                <a:solidFill>
                  <a:srgbClr val="414042"/>
                </a:solidFill>
                <a:effectLst/>
                <a:latin typeface="lato" panose="020F0502020204030203" pitchFamily="34" charset="0"/>
              </a:rPr>
              <a:t>. “Un hombre, además de Jeremías, tuvo su confianza en el lugar correcto. ¿Fue uno de los pocos ‘conversos’ del profeta despreciado?”. (</a:t>
            </a:r>
            <a:r>
              <a:rPr lang="es-MX" b="0" i="0" dirty="0" err="1">
                <a:solidFill>
                  <a:srgbClr val="414042"/>
                </a:solidFill>
                <a:effectLst/>
                <a:latin typeface="lato" panose="020F0502020204030203" pitchFamily="34" charset="0"/>
              </a:rPr>
              <a:t>Cundall</a:t>
            </a:r>
            <a:r>
              <a:rPr lang="es-MX" b="0" i="0" dirty="0">
                <a:solidFill>
                  <a:srgbClr val="414042"/>
                </a:solidFill>
                <a:effectLst/>
                <a:latin typeface="lato" panose="020F0502020204030203" pitchFamily="34" charset="0"/>
              </a:rPr>
              <a:t>)</a:t>
            </a:r>
          </a:p>
          <a:p>
            <a:endParaRPr lang="es-CL" dirty="0"/>
          </a:p>
        </p:txBody>
      </p:sp>
      <p:sp>
        <p:nvSpPr>
          <p:cNvPr id="4" name="Marcador de número de diapositiva 3"/>
          <p:cNvSpPr>
            <a:spLocks noGrp="1"/>
          </p:cNvSpPr>
          <p:nvPr>
            <p:ph type="sldNum" sz="quarter" idx="5"/>
          </p:nvPr>
        </p:nvSpPr>
        <p:spPr/>
        <p:txBody>
          <a:bodyPr/>
          <a:lstStyle/>
          <a:p>
            <a:pPr rtl="0"/>
            <a:fld id="{0D0EDF81-139F-488C-872B-4720FBA6BF98}" type="slidenum">
              <a:rPr lang="es-ES" noProof="0" smtClean="0"/>
              <a:t>27</a:t>
            </a:fld>
            <a:endParaRPr lang="es-ES" noProof="0"/>
          </a:p>
        </p:txBody>
      </p:sp>
    </p:spTree>
    <p:extLst>
      <p:ext uri="{BB962C8B-B14F-4D97-AF65-F5344CB8AC3E}">
        <p14:creationId xmlns:p14="http://schemas.microsoft.com/office/powerpoint/2010/main" val="14115412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r>
              <a:rPr lang="es-MX" b="0" i="0" dirty="0">
                <a:solidFill>
                  <a:srgbClr val="999966"/>
                </a:solidFill>
                <a:effectLst/>
                <a:latin typeface="Segoe UI" panose="020B0502040204020203" pitchFamily="34" charset="0"/>
              </a:rPr>
              <a:t>28</a:t>
            </a:r>
            <a:r>
              <a:rPr lang="es-MX" b="0" i="0" dirty="0">
                <a:solidFill>
                  <a:srgbClr val="2B2B2B"/>
                </a:solidFill>
                <a:effectLst/>
                <a:latin typeface="Georgia" panose="02040502050405020303" pitchFamily="18" charset="0"/>
              </a:rPr>
              <a:t>  Porque Jehová ama la rectitud, Y no desampara sus santos: Mas la simiente de los impíos será extirpada.</a:t>
            </a:r>
          </a:p>
          <a:p>
            <a:pPr rtl="0"/>
            <a:r>
              <a:rPr lang="es-MX" b="0" i="0" dirty="0">
                <a:solidFill>
                  <a:srgbClr val="FFFFFF"/>
                </a:solidFill>
                <a:effectLst/>
                <a:latin typeface="Roboto" panose="02000000000000000000" pitchFamily="2" charset="0"/>
              </a:rPr>
              <a:t>Jesús es nuestro abogado y Dios Nunca ha perdido un caso Y dijo una vez Vete, pero no peques Que ni yo te condeno Pero no condenes Porque con la vara que midas serás medido.</a:t>
            </a:r>
          </a:p>
          <a:p>
            <a:pPr rtl="0"/>
            <a:br>
              <a:rPr lang="es-MX" dirty="0"/>
            </a:br>
            <a:r>
              <a:rPr lang="es-MX" b="0" i="0" dirty="0">
                <a:solidFill>
                  <a:srgbClr val="FFFFFF"/>
                </a:solidFill>
                <a:effectLst/>
                <a:latin typeface="Roboto" panose="02000000000000000000" pitchFamily="2" charset="0"/>
              </a:rPr>
              <a:t>Yo tengo un abogado Que es mi justo juez</a:t>
            </a:r>
          </a:p>
          <a:p>
            <a:pPr rtl="0"/>
            <a:endParaRPr lang="es-MX" b="0" i="0" dirty="0">
              <a:solidFill>
                <a:srgbClr val="FFFFFF"/>
              </a:solidFill>
              <a:effectLst/>
              <a:latin typeface="Roboto" panose="02000000000000000000" pitchFamily="2" charset="0"/>
            </a:endParaRPr>
          </a:p>
          <a:p>
            <a:pPr algn="l"/>
            <a:r>
              <a:rPr lang="es-MX" b="0" i="0" dirty="0">
                <a:solidFill>
                  <a:srgbClr val="999966"/>
                </a:solidFill>
                <a:effectLst/>
                <a:latin typeface="Segoe UI" panose="020B0502040204020203" pitchFamily="34" charset="0"/>
              </a:rPr>
              <a:t>11</a:t>
            </a:r>
            <a:r>
              <a:rPr lang="es-MX" b="0" i="0" dirty="0">
                <a:solidFill>
                  <a:srgbClr val="2B2B2B"/>
                </a:solidFill>
                <a:effectLst/>
                <a:latin typeface="Georgia" panose="02040502050405020303" pitchFamily="18" charset="0"/>
              </a:rPr>
              <a:t>  Dios es el que juzga al justo: Y Dios está airado todos los días contra el impío.</a:t>
            </a:r>
          </a:p>
          <a:p>
            <a:pPr algn="l"/>
            <a:r>
              <a:rPr lang="es-MX" b="0" i="0" dirty="0">
                <a:solidFill>
                  <a:srgbClr val="999966"/>
                </a:solidFill>
                <a:effectLst/>
                <a:latin typeface="Segoe UI" panose="020B0502040204020203" pitchFamily="34" charset="0"/>
              </a:rPr>
              <a:t>12</a:t>
            </a:r>
            <a:r>
              <a:rPr lang="es-MX" b="0" i="0" dirty="0">
                <a:solidFill>
                  <a:srgbClr val="2B2B2B"/>
                </a:solidFill>
                <a:effectLst/>
                <a:latin typeface="Georgia" panose="02040502050405020303" pitchFamily="18" charset="0"/>
              </a:rPr>
              <a:t>  Si no se convirtiere, él afilará su espada: Armado tiene ya su arco, y lo ha preparado.</a:t>
            </a:r>
          </a:p>
          <a:p>
            <a:pPr algn="l"/>
            <a:r>
              <a:rPr lang="es-MX" b="0" i="0" dirty="0">
                <a:solidFill>
                  <a:srgbClr val="999966"/>
                </a:solidFill>
                <a:effectLst/>
                <a:latin typeface="Segoe UI" panose="020B0502040204020203" pitchFamily="34" charset="0"/>
              </a:rPr>
              <a:t>13</a:t>
            </a:r>
            <a:r>
              <a:rPr lang="es-MX" b="0" i="0" dirty="0">
                <a:solidFill>
                  <a:srgbClr val="2B2B2B"/>
                </a:solidFill>
                <a:effectLst/>
                <a:latin typeface="Georgia" panose="02040502050405020303" pitchFamily="18" charset="0"/>
              </a:rPr>
              <a:t>  Asimismo ha aparejado para él armas de muerte; Ha labrado sus saetas para los que persiguen.</a:t>
            </a:r>
          </a:p>
          <a:p>
            <a:pPr algn="l"/>
            <a:endParaRPr lang="es-MX" b="0" i="0" dirty="0">
              <a:solidFill>
                <a:srgbClr val="2B2B2B"/>
              </a:solidFill>
              <a:effectLst/>
              <a:latin typeface="Georgia" panose="02040502050405020303" pitchFamily="18" charset="0"/>
            </a:endParaRPr>
          </a:p>
          <a:p>
            <a:pPr algn="l"/>
            <a:r>
              <a:rPr lang="es-MX" b="0" i="0" dirty="0">
                <a:solidFill>
                  <a:srgbClr val="999966"/>
                </a:solidFill>
                <a:effectLst/>
                <a:latin typeface="Segoe UI" panose="020B0502040204020203" pitchFamily="34" charset="0"/>
              </a:rPr>
              <a:t>8</a:t>
            </a:r>
            <a:r>
              <a:rPr lang="es-MX" b="0" i="0" dirty="0">
                <a:solidFill>
                  <a:srgbClr val="2B2B2B"/>
                </a:solidFill>
                <a:effectLst/>
                <a:latin typeface="Georgia" panose="02040502050405020303" pitchFamily="18" charset="0"/>
              </a:rPr>
              <a:t>  En llama de fuego, para dar el pago á los que no conocieron á Dios, ni obedecen al evangelio de nuestro Señor Jesucristo;</a:t>
            </a:r>
          </a:p>
          <a:p>
            <a:pPr algn="l"/>
            <a:r>
              <a:rPr lang="es-MX" b="0" i="0" dirty="0">
                <a:solidFill>
                  <a:srgbClr val="999966"/>
                </a:solidFill>
                <a:effectLst/>
                <a:latin typeface="Segoe UI" panose="020B0502040204020203" pitchFamily="34" charset="0"/>
              </a:rPr>
              <a:t>9</a:t>
            </a:r>
            <a:r>
              <a:rPr lang="es-MX" b="0" i="0" dirty="0">
                <a:solidFill>
                  <a:srgbClr val="2B2B2B"/>
                </a:solidFill>
                <a:effectLst/>
                <a:latin typeface="Georgia" panose="02040502050405020303" pitchFamily="18" charset="0"/>
              </a:rPr>
              <a:t>  Los cuales serán castigados de eterna perdición por la presencia del Señor, y por la gloria de su potencia,</a:t>
            </a:r>
          </a:p>
          <a:p>
            <a:pPr algn="l"/>
            <a:endParaRPr lang="es-MX" b="0" i="0" dirty="0">
              <a:solidFill>
                <a:srgbClr val="2B2B2B"/>
              </a:solidFill>
              <a:effectLst/>
              <a:latin typeface="Georgia" panose="02040502050405020303" pitchFamily="18" charset="0"/>
            </a:endParaRPr>
          </a:p>
          <a:p>
            <a:pPr algn="l"/>
            <a:r>
              <a:rPr lang="es-MX" b="0" i="0" dirty="0">
                <a:solidFill>
                  <a:srgbClr val="999966"/>
                </a:solidFill>
                <a:effectLst/>
                <a:latin typeface="Segoe UI" panose="020B0502040204020203" pitchFamily="34" charset="0"/>
              </a:rPr>
              <a:t>6</a:t>
            </a:r>
            <a:r>
              <a:rPr lang="es-MX" b="0" i="0" dirty="0">
                <a:solidFill>
                  <a:srgbClr val="2B2B2B"/>
                </a:solidFill>
                <a:effectLst/>
                <a:latin typeface="Georgia" panose="02040502050405020303" pitchFamily="18" charset="0"/>
              </a:rPr>
              <a:t>  Y denunciarán los cielos su justicia; Porque Dios es el juez.</a:t>
            </a:r>
          </a:p>
          <a:p>
            <a:pPr algn="l"/>
            <a:endParaRPr lang="es-MX" b="0" i="0" dirty="0">
              <a:solidFill>
                <a:srgbClr val="2B2B2B"/>
              </a:solidFill>
              <a:effectLst/>
              <a:latin typeface="Georgia" panose="02040502050405020303" pitchFamily="18" charset="0"/>
            </a:endParaRPr>
          </a:p>
          <a:p>
            <a:pPr rtl="0"/>
            <a:r>
              <a:rPr lang="es-MX" b="0" i="0" dirty="0">
                <a:solidFill>
                  <a:srgbClr val="FFFFFF"/>
                </a:solidFill>
                <a:effectLst/>
                <a:latin typeface="Roboto" panose="02000000000000000000" pitchFamily="2" charset="0"/>
              </a:rPr>
              <a:t> salmo 11:</a:t>
            </a:r>
            <a:r>
              <a:rPr lang="es-MX" b="0" i="0" dirty="0">
                <a:solidFill>
                  <a:srgbClr val="999966"/>
                </a:solidFill>
                <a:effectLst/>
                <a:latin typeface="Segoe UI" panose="020B0502040204020203" pitchFamily="34" charset="0"/>
              </a:rPr>
              <a:t>7</a:t>
            </a:r>
            <a:r>
              <a:rPr lang="es-MX" b="0" i="0" dirty="0">
                <a:solidFill>
                  <a:srgbClr val="2B2B2B"/>
                </a:solidFill>
                <a:effectLst/>
                <a:latin typeface="Georgia" panose="02040502050405020303" pitchFamily="18" charset="0"/>
              </a:rPr>
              <a:t>  Porque el justo Jehová ama la justicia: Al recto mirará su rostro.</a:t>
            </a:r>
          </a:p>
          <a:p>
            <a:pPr rtl="0"/>
            <a:r>
              <a:rPr lang="es-MX" b="0" i="0" dirty="0">
                <a:solidFill>
                  <a:srgbClr val="2B2B2B"/>
                </a:solidFill>
                <a:effectLst/>
                <a:latin typeface="Georgia" panose="02040502050405020303" pitchFamily="18" charset="0"/>
              </a:rPr>
              <a:t>Salmo 37:28 versículo a aprender </a:t>
            </a:r>
            <a:r>
              <a:rPr lang="es-MX" b="0" i="0" dirty="0">
                <a:solidFill>
                  <a:srgbClr val="999966"/>
                </a:solidFill>
                <a:effectLst/>
                <a:latin typeface="Segoe UI" panose="020B0502040204020203" pitchFamily="34" charset="0"/>
              </a:rPr>
              <a:t>28</a:t>
            </a:r>
            <a:r>
              <a:rPr lang="es-MX" b="0" i="0" dirty="0">
                <a:solidFill>
                  <a:srgbClr val="2B2B2B"/>
                </a:solidFill>
                <a:effectLst/>
                <a:latin typeface="Georgia" panose="02040502050405020303" pitchFamily="18" charset="0"/>
              </a:rPr>
              <a:t>  Porque Jehová ama la rectitud, Y no desampara sus santos: Mas la simiente de los impíos será extirpada.</a:t>
            </a:r>
            <a:endParaRPr lang="es-ES" dirty="0"/>
          </a:p>
        </p:txBody>
      </p:sp>
      <p:sp>
        <p:nvSpPr>
          <p:cNvPr id="4" name="Marcador de posición de número de diapositiva 3"/>
          <p:cNvSpPr>
            <a:spLocks noGrp="1"/>
          </p:cNvSpPr>
          <p:nvPr>
            <p:ph type="sldNum" sz="quarter" idx="5"/>
          </p:nvPr>
        </p:nvSpPr>
        <p:spPr/>
        <p:txBody>
          <a:bodyPr rtlCol="0"/>
          <a:lstStyle/>
          <a:p>
            <a:pPr rtl="0"/>
            <a:fld id="{0D0EDF81-139F-488C-872B-4720FBA6BF98}" type="slidenum">
              <a:rPr lang="es-ES" smtClean="0"/>
              <a:t>28</a:t>
            </a:fld>
            <a:endParaRPr lang="es-ES"/>
          </a:p>
        </p:txBody>
      </p:sp>
    </p:spTree>
    <p:extLst>
      <p:ext uri="{BB962C8B-B14F-4D97-AF65-F5344CB8AC3E}">
        <p14:creationId xmlns:p14="http://schemas.microsoft.com/office/powerpoint/2010/main" val="23990109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0D0EDF81-139F-488C-872B-4720FBA6BF98}" type="slidenum">
              <a:rPr lang="es-ES" smtClean="0"/>
              <a:t>29</a:t>
            </a:fld>
            <a:endParaRPr lang="es-ES"/>
          </a:p>
        </p:txBody>
      </p:sp>
    </p:spTree>
    <p:extLst>
      <p:ext uri="{BB962C8B-B14F-4D97-AF65-F5344CB8AC3E}">
        <p14:creationId xmlns:p14="http://schemas.microsoft.com/office/powerpoint/2010/main" val="21238547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p>
            <a:pPr rtl="0"/>
            <a:r>
              <a:rPr lang="es-ES" dirty="0"/>
              <a:t>El salmo 50 es un salmo de Juicio.</a:t>
            </a:r>
          </a:p>
          <a:p>
            <a:pPr rtl="0"/>
            <a:r>
              <a:rPr lang="es-ES" dirty="0"/>
              <a:t>¿TE DA MIEDO EL JUICIO DE DIOS? ¿Te da miedo el apocalipsis?</a:t>
            </a:r>
          </a:p>
          <a:p>
            <a:pPr rtl="0"/>
            <a:r>
              <a:rPr lang="es-ES" dirty="0"/>
              <a:t>SI: Entonces cuidado porque </a:t>
            </a:r>
            <a:r>
              <a:rPr lang="es-ES" dirty="0" err="1"/>
              <a:t>podriase</a:t>
            </a:r>
            <a:r>
              <a:rPr lang="es-ES" dirty="0"/>
              <a:t> que no seas salvo. </a:t>
            </a:r>
          </a:p>
          <a:p>
            <a:pPr rtl="0"/>
            <a:r>
              <a:rPr lang="es-ES" dirty="0"/>
              <a:t>NO: Eres un hombre hijo de Dios que entiende la soberanía de Dios y entiendes que todo lo tiene en control y como eres hijo de Dios sabes que tienes eternidad alegre lleno de gozo en los cielos junto con el.</a:t>
            </a:r>
          </a:p>
          <a:p>
            <a:pPr rtl="0"/>
            <a:endParaRPr lang="es-ES" dirty="0"/>
          </a:p>
        </p:txBody>
      </p:sp>
      <p:sp>
        <p:nvSpPr>
          <p:cNvPr id="4" name="Marcador de número de diapositiva 3"/>
          <p:cNvSpPr>
            <a:spLocks noGrp="1"/>
          </p:cNvSpPr>
          <p:nvPr>
            <p:ph type="sldNum" sz="quarter" idx="5"/>
          </p:nvPr>
        </p:nvSpPr>
        <p:spPr/>
        <p:txBody>
          <a:bodyPr rtlCol="0"/>
          <a:lstStyle/>
          <a:p>
            <a:pPr rtl="0"/>
            <a:fld id="{0D0EDF81-139F-488C-872B-4720FBA6BF98}" type="slidenum">
              <a:rPr lang="es-ES" smtClean="0"/>
              <a:t>30</a:t>
            </a:fld>
            <a:endParaRPr lang="es-ES"/>
          </a:p>
        </p:txBody>
      </p:sp>
    </p:spTree>
    <p:extLst>
      <p:ext uri="{BB962C8B-B14F-4D97-AF65-F5344CB8AC3E}">
        <p14:creationId xmlns:p14="http://schemas.microsoft.com/office/powerpoint/2010/main" val="35314834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p>
            <a:pPr rtl="0"/>
            <a:r>
              <a:rPr lang="es-ES" dirty="0"/>
              <a:t>No te de temor hablar y andar en Cristo en este mundo lleno de ignorancia y parásitos mentales.</a:t>
            </a:r>
          </a:p>
          <a:p>
            <a:pPr rtl="0"/>
            <a:r>
              <a:rPr lang="es-ES" dirty="0"/>
              <a:t>Remamos contra la corriente predicando locura para el que </a:t>
            </a:r>
            <a:r>
              <a:rPr lang="es-ES" dirty="0" err="1"/>
              <a:t>nso</a:t>
            </a:r>
            <a:r>
              <a:rPr lang="es-ES" dirty="0"/>
              <a:t> escucha pero seamos valiente como Jeremías. </a:t>
            </a:r>
            <a:r>
              <a:rPr lang="es-ES" dirty="0" err="1"/>
              <a:t>Jeremias</a:t>
            </a:r>
            <a:r>
              <a:rPr lang="es-ES" dirty="0"/>
              <a:t> predicó verdad pero parecía locura para ellos.</a:t>
            </a:r>
          </a:p>
          <a:p>
            <a:pPr rtl="0"/>
            <a:r>
              <a:rPr lang="es-ES" dirty="0"/>
              <a:t>ISAIAS 33:22 “</a:t>
            </a:r>
            <a:r>
              <a:rPr lang="es-MX" b="0" i="0" dirty="0">
                <a:solidFill>
                  <a:srgbClr val="2B2B2B"/>
                </a:solidFill>
                <a:effectLst/>
                <a:latin typeface="Georgia" panose="02040502050405020303" pitchFamily="18" charset="0"/>
              </a:rPr>
              <a:t> Porque Jehová es nuestro juez, Jehová es nuestro legislador, Jehová es nuestro Rey, él mismo nos salvará.</a:t>
            </a:r>
            <a:r>
              <a:rPr lang="es-ES" dirty="0"/>
              <a:t>”</a:t>
            </a:r>
          </a:p>
          <a:p>
            <a:pPr rtl="0"/>
            <a:r>
              <a:rPr lang="es-ES" dirty="0"/>
              <a:t>Amen.</a:t>
            </a:r>
          </a:p>
        </p:txBody>
      </p:sp>
      <p:sp>
        <p:nvSpPr>
          <p:cNvPr id="4" name="Marcador de número de diapositiva 3"/>
          <p:cNvSpPr>
            <a:spLocks noGrp="1"/>
          </p:cNvSpPr>
          <p:nvPr>
            <p:ph type="sldNum" sz="quarter" idx="5"/>
          </p:nvPr>
        </p:nvSpPr>
        <p:spPr/>
        <p:txBody>
          <a:bodyPr rtlCol="0"/>
          <a:lstStyle/>
          <a:p>
            <a:pPr rtl="0"/>
            <a:fld id="{0D0EDF81-139F-488C-872B-4720FBA6BF98}" type="slidenum">
              <a:rPr lang="es-ES" smtClean="0"/>
              <a:t>31</a:t>
            </a:fld>
            <a:endParaRPr lang="es-ES"/>
          </a:p>
        </p:txBody>
      </p:sp>
    </p:spTree>
    <p:extLst>
      <p:ext uri="{BB962C8B-B14F-4D97-AF65-F5344CB8AC3E}">
        <p14:creationId xmlns:p14="http://schemas.microsoft.com/office/powerpoint/2010/main" val="31556982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0D0EDF81-139F-488C-872B-4720FBA6BF98}" type="slidenum">
              <a:rPr lang="es-ES" smtClean="0"/>
              <a:t>32</a:t>
            </a:fld>
            <a:endParaRPr lang="es-ES"/>
          </a:p>
        </p:txBody>
      </p:sp>
    </p:spTree>
    <p:extLst>
      <p:ext uri="{BB962C8B-B14F-4D97-AF65-F5344CB8AC3E}">
        <p14:creationId xmlns:p14="http://schemas.microsoft.com/office/powerpoint/2010/main" val="3465643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r>
              <a:rPr lang="es-MX" b="0" i="0" dirty="0">
                <a:solidFill>
                  <a:srgbClr val="999966"/>
                </a:solidFill>
                <a:effectLst/>
                <a:latin typeface="Segoe UI" panose="020B0502040204020203" pitchFamily="34" charset="0"/>
              </a:rPr>
              <a:t>28</a:t>
            </a:r>
            <a:r>
              <a:rPr lang="es-MX" b="0" i="0" dirty="0">
                <a:solidFill>
                  <a:srgbClr val="2B2B2B"/>
                </a:solidFill>
                <a:effectLst/>
                <a:latin typeface="Georgia" panose="02040502050405020303" pitchFamily="18" charset="0"/>
              </a:rPr>
              <a:t>  Porque Jehová ama la rectitud, Y no desampara sus santos: Mas la simiente de los impíos será extirpada.</a:t>
            </a:r>
          </a:p>
          <a:p>
            <a:pPr rtl="0"/>
            <a:r>
              <a:rPr lang="es-MX" b="0" i="0" dirty="0">
                <a:solidFill>
                  <a:srgbClr val="FFFFFF"/>
                </a:solidFill>
                <a:effectLst/>
                <a:latin typeface="Roboto" panose="02000000000000000000" pitchFamily="2" charset="0"/>
              </a:rPr>
              <a:t>Jesús es nuestro abogado y Dios Nunca ha perdido un caso Y dijo una vez Vete, pero no peques Que ni yo te condeno Pero no condenes Porque con la vara que midas serás medido.</a:t>
            </a:r>
          </a:p>
          <a:p>
            <a:pPr rtl="0"/>
            <a:br>
              <a:rPr lang="es-MX" dirty="0"/>
            </a:br>
            <a:r>
              <a:rPr lang="es-MX" b="0" i="0" dirty="0">
                <a:solidFill>
                  <a:srgbClr val="FFFFFF"/>
                </a:solidFill>
                <a:effectLst/>
                <a:latin typeface="Roboto" panose="02000000000000000000" pitchFamily="2" charset="0"/>
              </a:rPr>
              <a:t>Yo tengo un abogado Que es mi justo juez</a:t>
            </a:r>
          </a:p>
          <a:p>
            <a:pPr rtl="0"/>
            <a:endParaRPr lang="es-MX" b="0" i="0" dirty="0">
              <a:solidFill>
                <a:srgbClr val="FFFFFF"/>
              </a:solidFill>
              <a:effectLst/>
              <a:latin typeface="Roboto" panose="02000000000000000000" pitchFamily="2" charset="0"/>
            </a:endParaRPr>
          </a:p>
          <a:p>
            <a:pPr algn="l"/>
            <a:r>
              <a:rPr lang="es-MX" b="0" i="0" dirty="0">
                <a:solidFill>
                  <a:srgbClr val="999966"/>
                </a:solidFill>
                <a:effectLst/>
                <a:latin typeface="Segoe UI" panose="020B0502040204020203" pitchFamily="34" charset="0"/>
              </a:rPr>
              <a:t>11</a:t>
            </a:r>
            <a:r>
              <a:rPr lang="es-MX" b="0" i="0" dirty="0">
                <a:solidFill>
                  <a:srgbClr val="2B2B2B"/>
                </a:solidFill>
                <a:effectLst/>
                <a:latin typeface="Georgia" panose="02040502050405020303" pitchFamily="18" charset="0"/>
              </a:rPr>
              <a:t>  Dios es el que juzga al justo: Y Dios está airado todos los días contra el impío.</a:t>
            </a:r>
          </a:p>
          <a:p>
            <a:pPr algn="l"/>
            <a:r>
              <a:rPr lang="es-MX" b="0" i="0" dirty="0">
                <a:solidFill>
                  <a:srgbClr val="999966"/>
                </a:solidFill>
                <a:effectLst/>
                <a:latin typeface="Segoe UI" panose="020B0502040204020203" pitchFamily="34" charset="0"/>
              </a:rPr>
              <a:t>12</a:t>
            </a:r>
            <a:r>
              <a:rPr lang="es-MX" b="0" i="0" dirty="0">
                <a:solidFill>
                  <a:srgbClr val="2B2B2B"/>
                </a:solidFill>
                <a:effectLst/>
                <a:latin typeface="Georgia" panose="02040502050405020303" pitchFamily="18" charset="0"/>
              </a:rPr>
              <a:t>  Si no se convirtiere, él afilará su espada: Armado tiene ya su arco, y lo ha preparado.</a:t>
            </a:r>
          </a:p>
          <a:p>
            <a:pPr algn="l"/>
            <a:r>
              <a:rPr lang="es-MX" b="0" i="0" dirty="0">
                <a:solidFill>
                  <a:srgbClr val="999966"/>
                </a:solidFill>
                <a:effectLst/>
                <a:latin typeface="Segoe UI" panose="020B0502040204020203" pitchFamily="34" charset="0"/>
              </a:rPr>
              <a:t>13</a:t>
            </a:r>
            <a:r>
              <a:rPr lang="es-MX" b="0" i="0" dirty="0">
                <a:solidFill>
                  <a:srgbClr val="2B2B2B"/>
                </a:solidFill>
                <a:effectLst/>
                <a:latin typeface="Georgia" panose="02040502050405020303" pitchFamily="18" charset="0"/>
              </a:rPr>
              <a:t>  Asimismo ha aparejado para él armas de muerte; Ha labrado sus saetas para los que persiguen.</a:t>
            </a:r>
          </a:p>
          <a:p>
            <a:pPr algn="l"/>
            <a:endParaRPr lang="es-MX" b="0" i="0" dirty="0">
              <a:solidFill>
                <a:srgbClr val="2B2B2B"/>
              </a:solidFill>
              <a:effectLst/>
              <a:latin typeface="Georgia" panose="02040502050405020303" pitchFamily="18" charset="0"/>
            </a:endParaRPr>
          </a:p>
          <a:p>
            <a:pPr algn="l"/>
            <a:r>
              <a:rPr lang="es-MX" b="0" i="0" dirty="0">
                <a:solidFill>
                  <a:srgbClr val="999966"/>
                </a:solidFill>
                <a:effectLst/>
                <a:latin typeface="Segoe UI" panose="020B0502040204020203" pitchFamily="34" charset="0"/>
              </a:rPr>
              <a:t>8</a:t>
            </a:r>
            <a:r>
              <a:rPr lang="es-MX" b="0" i="0" dirty="0">
                <a:solidFill>
                  <a:srgbClr val="2B2B2B"/>
                </a:solidFill>
                <a:effectLst/>
                <a:latin typeface="Georgia" panose="02040502050405020303" pitchFamily="18" charset="0"/>
              </a:rPr>
              <a:t>  En llama de fuego, para dar el pago á los que no conocieron á Dios, ni obedecen al evangelio de nuestro Señor Jesucristo;</a:t>
            </a:r>
          </a:p>
          <a:p>
            <a:pPr algn="l"/>
            <a:r>
              <a:rPr lang="es-MX" b="0" i="0" dirty="0">
                <a:solidFill>
                  <a:srgbClr val="999966"/>
                </a:solidFill>
                <a:effectLst/>
                <a:latin typeface="Segoe UI" panose="020B0502040204020203" pitchFamily="34" charset="0"/>
              </a:rPr>
              <a:t>9</a:t>
            </a:r>
            <a:r>
              <a:rPr lang="es-MX" b="0" i="0" dirty="0">
                <a:solidFill>
                  <a:srgbClr val="2B2B2B"/>
                </a:solidFill>
                <a:effectLst/>
                <a:latin typeface="Georgia" panose="02040502050405020303" pitchFamily="18" charset="0"/>
              </a:rPr>
              <a:t>  Los cuales serán castigados de eterna perdición por la presencia del Señor, y por la gloria de su potencia,</a:t>
            </a:r>
          </a:p>
          <a:p>
            <a:pPr algn="l"/>
            <a:endParaRPr lang="es-MX" b="0" i="0" dirty="0">
              <a:solidFill>
                <a:srgbClr val="2B2B2B"/>
              </a:solidFill>
              <a:effectLst/>
              <a:latin typeface="Georgia" panose="02040502050405020303" pitchFamily="18" charset="0"/>
            </a:endParaRPr>
          </a:p>
          <a:p>
            <a:pPr algn="l"/>
            <a:r>
              <a:rPr lang="es-MX" b="0" i="0" dirty="0">
                <a:solidFill>
                  <a:srgbClr val="999966"/>
                </a:solidFill>
                <a:effectLst/>
                <a:latin typeface="Segoe UI" panose="020B0502040204020203" pitchFamily="34" charset="0"/>
              </a:rPr>
              <a:t>6</a:t>
            </a:r>
            <a:r>
              <a:rPr lang="es-MX" b="0" i="0" dirty="0">
                <a:solidFill>
                  <a:srgbClr val="2B2B2B"/>
                </a:solidFill>
                <a:effectLst/>
                <a:latin typeface="Georgia" panose="02040502050405020303" pitchFamily="18" charset="0"/>
              </a:rPr>
              <a:t>  Y denunciarán los cielos su justicia; Porque Dios es el juez.</a:t>
            </a:r>
          </a:p>
          <a:p>
            <a:pPr algn="l"/>
            <a:endParaRPr lang="es-MX" b="0" i="0" dirty="0">
              <a:solidFill>
                <a:srgbClr val="2B2B2B"/>
              </a:solidFill>
              <a:effectLst/>
              <a:latin typeface="Georgia" panose="02040502050405020303" pitchFamily="18" charset="0"/>
            </a:endParaRPr>
          </a:p>
          <a:p>
            <a:pPr rtl="0"/>
            <a:r>
              <a:rPr lang="es-MX" b="0" i="0" dirty="0">
                <a:solidFill>
                  <a:srgbClr val="FFFFFF"/>
                </a:solidFill>
                <a:effectLst/>
                <a:latin typeface="Roboto" panose="02000000000000000000" pitchFamily="2" charset="0"/>
              </a:rPr>
              <a:t> salmo 11:</a:t>
            </a:r>
            <a:r>
              <a:rPr lang="es-MX" b="0" i="0" dirty="0">
                <a:solidFill>
                  <a:srgbClr val="999966"/>
                </a:solidFill>
                <a:effectLst/>
                <a:latin typeface="Segoe UI" panose="020B0502040204020203" pitchFamily="34" charset="0"/>
              </a:rPr>
              <a:t>7</a:t>
            </a:r>
            <a:r>
              <a:rPr lang="es-MX" b="0" i="0" dirty="0">
                <a:solidFill>
                  <a:srgbClr val="2B2B2B"/>
                </a:solidFill>
                <a:effectLst/>
                <a:latin typeface="Georgia" panose="02040502050405020303" pitchFamily="18" charset="0"/>
              </a:rPr>
              <a:t>  Porque el justo Jehová ama la justicia: Al recto mirará su rostro.</a:t>
            </a:r>
            <a:endParaRPr lang="es-ES" dirty="0"/>
          </a:p>
        </p:txBody>
      </p:sp>
      <p:sp>
        <p:nvSpPr>
          <p:cNvPr id="4" name="Marcador de posición de número de diapositiva 3"/>
          <p:cNvSpPr>
            <a:spLocks noGrp="1"/>
          </p:cNvSpPr>
          <p:nvPr>
            <p:ph type="sldNum" sz="quarter" idx="5"/>
          </p:nvPr>
        </p:nvSpPr>
        <p:spPr/>
        <p:txBody>
          <a:bodyPr rtlCol="0"/>
          <a:lstStyle/>
          <a:p>
            <a:pPr rtl="0"/>
            <a:fld id="{0D0EDF81-139F-488C-872B-4720FBA6BF98}" type="slidenum">
              <a:rPr lang="es-ES" smtClean="0"/>
              <a:t>4</a:t>
            </a:fld>
            <a:endParaRPr lang="es-ES"/>
          </a:p>
        </p:txBody>
      </p:sp>
    </p:spTree>
    <p:extLst>
      <p:ext uri="{BB962C8B-B14F-4D97-AF65-F5344CB8AC3E}">
        <p14:creationId xmlns:p14="http://schemas.microsoft.com/office/powerpoint/2010/main" val="3065368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número de diapositiva 3"/>
          <p:cNvSpPr>
            <a:spLocks noGrp="1"/>
          </p:cNvSpPr>
          <p:nvPr>
            <p:ph type="sldNum" sz="quarter" idx="5"/>
          </p:nvPr>
        </p:nvSpPr>
        <p:spPr/>
        <p:txBody>
          <a:bodyPr rtlCol="0"/>
          <a:lstStyle/>
          <a:p>
            <a:pPr rtl="0"/>
            <a:fld id="{0D0EDF81-139F-488C-872B-4720FBA6BF98}" type="slidenum">
              <a:rPr lang="es-ES" smtClean="0"/>
              <a:t>5</a:t>
            </a:fld>
            <a:endParaRPr lang="es-ES"/>
          </a:p>
        </p:txBody>
      </p:sp>
    </p:spTree>
    <p:extLst>
      <p:ext uri="{BB962C8B-B14F-4D97-AF65-F5344CB8AC3E}">
        <p14:creationId xmlns:p14="http://schemas.microsoft.com/office/powerpoint/2010/main" val="2245800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0D0EDF81-139F-488C-872B-4720FBA6BF98}" type="slidenum">
              <a:rPr lang="es-ES" smtClean="0"/>
              <a:t>6</a:t>
            </a:fld>
            <a:endParaRPr lang="es-ES"/>
          </a:p>
        </p:txBody>
      </p:sp>
    </p:spTree>
    <p:extLst>
      <p:ext uri="{BB962C8B-B14F-4D97-AF65-F5344CB8AC3E}">
        <p14:creationId xmlns:p14="http://schemas.microsoft.com/office/powerpoint/2010/main" val="2745833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La historia de Jerusalén es fascinante y se extiende a lo largo de miles de años. Esta ciudad es una de las más antiguas del mundo y ha sido un centro importante para las tres grandes religiones monoteístas: el judaísmo, el cristianismo y el islam.</a:t>
            </a:r>
          </a:p>
          <a:p>
            <a:r>
              <a:rPr lang="es-MX" dirty="0"/>
              <a:t>Tradición judía del significado de Jerusalén que es Ciudad de Paz o de la paz.</a:t>
            </a:r>
          </a:p>
          <a:p>
            <a:r>
              <a:rPr lang="es-MX" dirty="0"/>
              <a:t>EL nombre de Jerusalén en la biblia hebrea es YERUSALÉM JUEGO DE PALABRAS, para decir que es la casa o ir a la ciudad o casa de paz.</a:t>
            </a:r>
          </a:p>
          <a:p>
            <a:r>
              <a:rPr lang="es-MX" dirty="0"/>
              <a:t>¿Es realmente una ciudad de paz?</a:t>
            </a:r>
          </a:p>
          <a:p>
            <a:r>
              <a:rPr lang="es-MX" dirty="0"/>
              <a:t>El octubre del año 2023 sabemos que el grupo terrorista HAMAS atacó Israel matando a uno 500 judíos y llevándose a mucho otros rehenes. Y desde ahí han surgido varios acontecimientos como los BIPPER los </a:t>
            </a:r>
            <a:r>
              <a:rPr lang="es-MX" dirty="0" err="1"/>
              <a:t>wokitokis</a:t>
            </a:r>
            <a:r>
              <a:rPr lang="es-MX" dirty="0"/>
              <a:t> entre otras cosas.</a:t>
            </a:r>
          </a:p>
          <a:p>
            <a:r>
              <a:rPr lang="es-CL" dirty="0"/>
              <a:t>Obviamente no podremos ver todos estos conflictos y guerras en tan poco tiempo en un solo estudio, pero veremos a grandes rasgos para que quede la idea.</a:t>
            </a:r>
          </a:p>
          <a:p>
            <a:r>
              <a:rPr lang="es-CL" dirty="0"/>
              <a:t>Griegos, romanos, asirios, babilonios, egipcios, </a:t>
            </a:r>
            <a:r>
              <a:rPr lang="es-CL" dirty="0" err="1"/>
              <a:t>etc</a:t>
            </a:r>
            <a:endParaRPr lang="es-CL" dirty="0"/>
          </a:p>
          <a:p>
            <a:r>
              <a:rPr lang="es-CL" dirty="0"/>
              <a:t>No veremos todos los conflictos pero si los mas generales</a:t>
            </a:r>
          </a:p>
          <a:p>
            <a:endParaRPr lang="es-CL" dirty="0"/>
          </a:p>
        </p:txBody>
      </p:sp>
      <p:sp>
        <p:nvSpPr>
          <p:cNvPr id="4" name="Marcador de número de diapositiva 3"/>
          <p:cNvSpPr>
            <a:spLocks noGrp="1"/>
          </p:cNvSpPr>
          <p:nvPr>
            <p:ph type="sldNum" sz="quarter" idx="5"/>
          </p:nvPr>
        </p:nvSpPr>
        <p:spPr/>
        <p:txBody>
          <a:bodyPr/>
          <a:lstStyle/>
          <a:p>
            <a:fld id="{EB6F3B33-D05A-452E-A6A4-30282F86E84B}" type="slidenum">
              <a:rPr lang="es-CL" smtClean="0"/>
              <a:t>7</a:t>
            </a:fld>
            <a:endParaRPr lang="es-CL"/>
          </a:p>
        </p:txBody>
      </p:sp>
    </p:spTree>
    <p:extLst>
      <p:ext uri="{BB962C8B-B14F-4D97-AF65-F5344CB8AC3E}">
        <p14:creationId xmlns:p14="http://schemas.microsoft.com/office/powerpoint/2010/main" val="3441577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algn="l"/>
            <a:r>
              <a:rPr lang="es-MX" b="0" i="0" dirty="0">
                <a:solidFill>
                  <a:srgbClr val="999966"/>
                </a:solidFill>
                <a:effectLst/>
                <a:latin typeface="Segoe UI" panose="020B0502040204020203" pitchFamily="34" charset="0"/>
              </a:rPr>
              <a:t>1</a:t>
            </a:r>
            <a:r>
              <a:rPr lang="es-MX" b="0" i="0" dirty="0">
                <a:solidFill>
                  <a:srgbClr val="2B2B2B"/>
                </a:solidFill>
                <a:effectLst/>
                <a:latin typeface="Georgia" panose="02040502050405020303" pitchFamily="18" charset="0"/>
              </a:rPr>
              <a:t>  EN el noveno año de </a:t>
            </a:r>
            <a:r>
              <a:rPr lang="es-MX" b="0" i="0" dirty="0" err="1">
                <a:solidFill>
                  <a:srgbClr val="2B2B2B"/>
                </a:solidFill>
                <a:effectLst/>
                <a:latin typeface="Georgia" panose="02040502050405020303" pitchFamily="18" charset="0"/>
              </a:rPr>
              <a:t>Sedechîas</a:t>
            </a:r>
            <a:r>
              <a:rPr lang="es-MX" b="0" i="0" dirty="0">
                <a:solidFill>
                  <a:srgbClr val="2B2B2B"/>
                </a:solidFill>
                <a:effectLst/>
                <a:latin typeface="Georgia" panose="02040502050405020303" pitchFamily="18" charset="0"/>
              </a:rPr>
              <a:t> rey de Judá, en el mes décimo, vino Nabucodonosor rey de Babilonia con todo su ejército contra </a:t>
            </a:r>
            <a:r>
              <a:rPr lang="es-MX" b="0" i="0" dirty="0" err="1">
                <a:solidFill>
                  <a:srgbClr val="2B2B2B"/>
                </a:solidFill>
                <a:effectLst/>
                <a:latin typeface="Georgia" panose="02040502050405020303" pitchFamily="18" charset="0"/>
              </a:rPr>
              <a:t>Jerusalem</a:t>
            </a:r>
            <a:r>
              <a:rPr lang="es-MX" b="0" i="0" dirty="0">
                <a:solidFill>
                  <a:srgbClr val="2B2B2B"/>
                </a:solidFill>
                <a:effectLst/>
                <a:latin typeface="Georgia" panose="02040502050405020303" pitchFamily="18" charset="0"/>
              </a:rPr>
              <a:t>, y </a:t>
            </a:r>
            <a:r>
              <a:rPr lang="es-MX" b="0" i="0" dirty="0" err="1">
                <a:solidFill>
                  <a:srgbClr val="2B2B2B"/>
                </a:solidFill>
                <a:effectLst/>
                <a:latin typeface="Georgia" panose="02040502050405020303" pitchFamily="18" charset="0"/>
              </a:rPr>
              <a:t>cercáronla</a:t>
            </a:r>
            <a:r>
              <a:rPr lang="es-MX" b="0" i="0" dirty="0">
                <a:solidFill>
                  <a:srgbClr val="2B2B2B"/>
                </a:solidFill>
                <a:effectLst/>
                <a:latin typeface="Georgia" panose="02040502050405020303" pitchFamily="18" charset="0"/>
              </a:rPr>
              <a:t>.</a:t>
            </a:r>
          </a:p>
          <a:p>
            <a:pPr algn="l"/>
            <a:r>
              <a:rPr lang="es-MX" b="0" i="0" dirty="0">
                <a:solidFill>
                  <a:srgbClr val="999966"/>
                </a:solidFill>
                <a:effectLst/>
                <a:latin typeface="Segoe UI" panose="020B0502040204020203" pitchFamily="34" charset="0"/>
              </a:rPr>
              <a:t>2</a:t>
            </a:r>
            <a:r>
              <a:rPr lang="es-MX" b="0" i="0" dirty="0">
                <a:solidFill>
                  <a:srgbClr val="2B2B2B"/>
                </a:solidFill>
                <a:effectLst/>
                <a:latin typeface="Georgia" panose="02040502050405020303" pitchFamily="18" charset="0"/>
              </a:rPr>
              <a:t>  Y en el undécimo año de </a:t>
            </a:r>
            <a:r>
              <a:rPr lang="es-MX" b="0" i="0" dirty="0" err="1">
                <a:solidFill>
                  <a:srgbClr val="2B2B2B"/>
                </a:solidFill>
                <a:effectLst/>
                <a:latin typeface="Georgia" panose="02040502050405020303" pitchFamily="18" charset="0"/>
              </a:rPr>
              <a:t>Sedechîas</a:t>
            </a:r>
            <a:r>
              <a:rPr lang="es-MX" b="0" i="0" dirty="0">
                <a:solidFill>
                  <a:srgbClr val="2B2B2B"/>
                </a:solidFill>
                <a:effectLst/>
                <a:latin typeface="Georgia" panose="02040502050405020303" pitchFamily="18" charset="0"/>
              </a:rPr>
              <a:t>, en el mes cuarto, á los nueve del mes, </a:t>
            </a:r>
            <a:r>
              <a:rPr lang="es-MX" b="0" i="0" dirty="0" err="1">
                <a:solidFill>
                  <a:srgbClr val="2B2B2B"/>
                </a:solidFill>
                <a:effectLst/>
                <a:latin typeface="Georgia" panose="02040502050405020303" pitchFamily="18" charset="0"/>
              </a:rPr>
              <a:t>fué</a:t>
            </a:r>
            <a:r>
              <a:rPr lang="es-MX" b="0" i="0" dirty="0">
                <a:solidFill>
                  <a:srgbClr val="2B2B2B"/>
                </a:solidFill>
                <a:effectLst/>
                <a:latin typeface="Georgia" panose="02040502050405020303" pitchFamily="18" charset="0"/>
              </a:rPr>
              <a:t> rota la ciudad;</a:t>
            </a:r>
          </a:p>
          <a:p>
            <a:pPr algn="l"/>
            <a:r>
              <a:rPr lang="es-MX" b="0" i="0" dirty="0">
                <a:solidFill>
                  <a:srgbClr val="999966"/>
                </a:solidFill>
                <a:effectLst/>
                <a:latin typeface="Segoe UI" panose="020B0502040204020203" pitchFamily="34" charset="0"/>
              </a:rPr>
              <a:t>3</a:t>
            </a:r>
            <a:r>
              <a:rPr lang="es-MX" b="0" i="0" dirty="0">
                <a:solidFill>
                  <a:srgbClr val="2B2B2B"/>
                </a:solidFill>
                <a:effectLst/>
                <a:latin typeface="Georgia" panose="02040502050405020303" pitchFamily="18" charset="0"/>
              </a:rPr>
              <a:t>  Y entraron todos los príncipes del rey de Babilonia, y asentaron á la puerta del medio: </a:t>
            </a:r>
            <a:r>
              <a:rPr lang="es-MX" b="0" i="0" dirty="0" err="1">
                <a:solidFill>
                  <a:srgbClr val="2B2B2B"/>
                </a:solidFill>
                <a:effectLst/>
                <a:latin typeface="Georgia" panose="02040502050405020303" pitchFamily="18" charset="0"/>
              </a:rPr>
              <a:t>Nergal-sarezer</a:t>
            </a:r>
            <a:r>
              <a:rPr lang="es-MX" b="0" i="0" dirty="0">
                <a:solidFill>
                  <a:srgbClr val="2B2B2B"/>
                </a:solidFill>
                <a:effectLst/>
                <a:latin typeface="Georgia" panose="02040502050405020303" pitchFamily="18" charset="0"/>
              </a:rPr>
              <a:t>, </a:t>
            </a:r>
            <a:r>
              <a:rPr lang="es-MX" b="0" i="0" dirty="0" err="1">
                <a:solidFill>
                  <a:srgbClr val="2B2B2B"/>
                </a:solidFill>
                <a:effectLst/>
                <a:latin typeface="Georgia" panose="02040502050405020303" pitchFamily="18" charset="0"/>
              </a:rPr>
              <a:t>Samgar-nebo</a:t>
            </a:r>
            <a:r>
              <a:rPr lang="es-MX" b="0" i="0" dirty="0">
                <a:solidFill>
                  <a:srgbClr val="2B2B2B"/>
                </a:solidFill>
                <a:effectLst/>
                <a:latin typeface="Georgia" panose="02040502050405020303" pitchFamily="18" charset="0"/>
              </a:rPr>
              <a:t>, </a:t>
            </a:r>
            <a:r>
              <a:rPr lang="es-MX" b="0" i="0" dirty="0" err="1">
                <a:solidFill>
                  <a:srgbClr val="2B2B2B"/>
                </a:solidFill>
                <a:effectLst/>
                <a:latin typeface="Georgia" panose="02040502050405020303" pitchFamily="18" charset="0"/>
              </a:rPr>
              <a:t>Sarsechim</a:t>
            </a:r>
            <a:r>
              <a:rPr lang="es-MX" b="0" i="0" dirty="0">
                <a:solidFill>
                  <a:srgbClr val="2B2B2B"/>
                </a:solidFill>
                <a:effectLst/>
                <a:latin typeface="Georgia" panose="02040502050405020303" pitchFamily="18" charset="0"/>
              </a:rPr>
              <a:t>, y </a:t>
            </a:r>
            <a:r>
              <a:rPr lang="es-MX" b="0" i="0" dirty="0" err="1">
                <a:solidFill>
                  <a:srgbClr val="2B2B2B"/>
                </a:solidFill>
                <a:effectLst/>
                <a:latin typeface="Georgia" panose="02040502050405020303" pitchFamily="18" charset="0"/>
              </a:rPr>
              <a:t>Rabsaris</a:t>
            </a:r>
            <a:r>
              <a:rPr lang="es-MX" b="0" i="0" dirty="0">
                <a:solidFill>
                  <a:srgbClr val="2B2B2B"/>
                </a:solidFill>
                <a:effectLst/>
                <a:latin typeface="Georgia" panose="02040502050405020303" pitchFamily="18" charset="0"/>
              </a:rPr>
              <a:t>, </a:t>
            </a:r>
            <a:r>
              <a:rPr lang="es-MX" b="0" i="0" dirty="0" err="1">
                <a:solidFill>
                  <a:srgbClr val="2B2B2B"/>
                </a:solidFill>
                <a:effectLst/>
                <a:latin typeface="Georgia" panose="02040502050405020303" pitchFamily="18" charset="0"/>
              </a:rPr>
              <a:t>Nergal-sarezer</a:t>
            </a:r>
            <a:r>
              <a:rPr lang="es-MX" b="0" i="0" dirty="0">
                <a:solidFill>
                  <a:srgbClr val="2B2B2B"/>
                </a:solidFill>
                <a:effectLst/>
                <a:latin typeface="Georgia" panose="02040502050405020303" pitchFamily="18" charset="0"/>
              </a:rPr>
              <a:t>, </a:t>
            </a:r>
            <a:r>
              <a:rPr lang="es-MX" b="0" i="0" dirty="0" err="1">
                <a:solidFill>
                  <a:srgbClr val="2B2B2B"/>
                </a:solidFill>
                <a:effectLst/>
                <a:latin typeface="Georgia" panose="02040502050405020303" pitchFamily="18" charset="0"/>
              </a:rPr>
              <a:t>Rabmag</a:t>
            </a:r>
            <a:r>
              <a:rPr lang="es-MX" b="0" i="0" dirty="0">
                <a:solidFill>
                  <a:srgbClr val="2B2B2B"/>
                </a:solidFill>
                <a:effectLst/>
                <a:latin typeface="Georgia" panose="02040502050405020303" pitchFamily="18" charset="0"/>
              </a:rPr>
              <a:t>, y todos los demás príncipes del rey de Babilonia.</a:t>
            </a:r>
          </a:p>
          <a:p>
            <a:pPr rtl="0"/>
            <a:endParaRPr lang="es-ES" dirty="0"/>
          </a:p>
        </p:txBody>
      </p:sp>
      <p:sp>
        <p:nvSpPr>
          <p:cNvPr id="4" name="Marcador de posición de número de diapositiva 3"/>
          <p:cNvSpPr>
            <a:spLocks noGrp="1"/>
          </p:cNvSpPr>
          <p:nvPr>
            <p:ph type="sldNum" sz="quarter" idx="5"/>
          </p:nvPr>
        </p:nvSpPr>
        <p:spPr/>
        <p:txBody>
          <a:bodyPr rtlCol="0"/>
          <a:lstStyle/>
          <a:p>
            <a:pPr rtl="0"/>
            <a:fld id="{0D0EDF81-139F-488C-872B-4720FBA6BF98}" type="slidenum">
              <a:rPr lang="es-ES" smtClean="0"/>
              <a:t>8</a:t>
            </a:fld>
            <a:endParaRPr lang="es-ES"/>
          </a:p>
        </p:txBody>
      </p:sp>
    </p:spTree>
    <p:extLst>
      <p:ext uri="{BB962C8B-B14F-4D97-AF65-F5344CB8AC3E}">
        <p14:creationId xmlns:p14="http://schemas.microsoft.com/office/powerpoint/2010/main" val="1598520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En tiempo de la ciudad de David luego se amplia</a:t>
            </a:r>
          </a:p>
        </p:txBody>
      </p:sp>
      <p:sp>
        <p:nvSpPr>
          <p:cNvPr id="4" name="Marcador de número de diapositiva 3"/>
          <p:cNvSpPr>
            <a:spLocks noGrp="1"/>
          </p:cNvSpPr>
          <p:nvPr>
            <p:ph type="sldNum" sz="quarter" idx="5"/>
          </p:nvPr>
        </p:nvSpPr>
        <p:spPr/>
        <p:txBody>
          <a:bodyPr/>
          <a:lstStyle/>
          <a:p>
            <a:fld id="{EB6F3B33-D05A-452E-A6A4-30282F86E84B}" type="slidenum">
              <a:rPr lang="es-CL" smtClean="0"/>
              <a:t>9</a:t>
            </a:fld>
            <a:endParaRPr lang="es-CL"/>
          </a:p>
        </p:txBody>
      </p:sp>
    </p:spTree>
    <p:extLst>
      <p:ext uri="{BB962C8B-B14F-4D97-AF65-F5344CB8AC3E}">
        <p14:creationId xmlns:p14="http://schemas.microsoft.com/office/powerpoint/2010/main" val="2493840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Se encontraron puntas de flechas, </a:t>
            </a:r>
            <a:r>
              <a:rPr lang="es-CL" dirty="0" err="1"/>
              <a:t>flñechas</a:t>
            </a:r>
            <a:r>
              <a:rPr lang="es-CL" dirty="0"/>
              <a:t> quemadas que datan </a:t>
            </a:r>
          </a:p>
          <a:p>
            <a:r>
              <a:rPr lang="es-CL" dirty="0"/>
              <a:t>Armas y bolas de hondas parala guerra, diferentes hallazgos arqueológicos.</a:t>
            </a:r>
          </a:p>
        </p:txBody>
      </p:sp>
      <p:sp>
        <p:nvSpPr>
          <p:cNvPr id="4" name="Marcador de número de diapositiva 3"/>
          <p:cNvSpPr>
            <a:spLocks noGrp="1"/>
          </p:cNvSpPr>
          <p:nvPr>
            <p:ph type="sldNum" sz="quarter" idx="5"/>
          </p:nvPr>
        </p:nvSpPr>
        <p:spPr/>
        <p:txBody>
          <a:bodyPr/>
          <a:lstStyle/>
          <a:p>
            <a:fld id="{EB6F3B33-D05A-452E-A6A4-30282F86E84B}" type="slidenum">
              <a:rPr lang="es-CL" smtClean="0"/>
              <a:t>10</a:t>
            </a:fld>
            <a:endParaRPr lang="es-CL"/>
          </a:p>
        </p:txBody>
      </p:sp>
    </p:spTree>
    <p:extLst>
      <p:ext uri="{BB962C8B-B14F-4D97-AF65-F5344CB8AC3E}">
        <p14:creationId xmlns:p14="http://schemas.microsoft.com/office/powerpoint/2010/main" val="2051518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9" name="Forma libre: Forma 8" descr="Etiqueta = Color de énfasis&#10;Tipo = Claro&#10;Objetivo = Relleno">
            <a:extLst>
              <a:ext uri="{FF2B5EF4-FFF2-40B4-BE49-F238E27FC236}">
                <a16:creationId xmlns:a16="http://schemas.microsoft.com/office/drawing/2014/main" id="{715158DF-2C56-472E-AC48-47E20552FA19}"/>
              </a:ext>
            </a:extLst>
          </p:cNvPr>
          <p:cNvSpPr/>
          <p:nvPr userDrawn="1"/>
        </p:nvSpPr>
        <p:spPr>
          <a:xfrm>
            <a:off x="-1" y="0"/>
            <a:ext cx="7824084" cy="68580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s-ES" noProof="0"/>
          </a:p>
        </p:txBody>
      </p:sp>
      <p:sp>
        <p:nvSpPr>
          <p:cNvPr id="2" name="Título 1">
            <a:extLst>
              <a:ext uri="{FF2B5EF4-FFF2-40B4-BE49-F238E27FC236}">
                <a16:creationId xmlns:a16="http://schemas.microsoft.com/office/drawing/2014/main" id="{807094A5-EB6F-441D-88F8-CD7A30C84707}"/>
              </a:ext>
            </a:extLst>
          </p:cNvPr>
          <p:cNvSpPr>
            <a:spLocks noGrp="1"/>
          </p:cNvSpPr>
          <p:nvPr>
            <p:ph type="ctrTitle"/>
          </p:nvPr>
        </p:nvSpPr>
        <p:spPr>
          <a:xfrm>
            <a:off x="932688" y="1673352"/>
            <a:ext cx="5596128" cy="3511296"/>
          </a:xfrm>
        </p:spPr>
        <p:txBody>
          <a:bodyPr rtlCol="0" anchor="ctr">
            <a:normAutofit/>
          </a:bodyPr>
          <a:lstStyle>
            <a:lvl1pPr algn="l">
              <a:lnSpc>
                <a:spcPct val="100000"/>
              </a:lnSpc>
              <a:defRPr sz="4800">
                <a:solidFill>
                  <a:schemeClr val="bg1"/>
                </a:solidFill>
              </a:defRPr>
            </a:lvl1pPr>
          </a:lstStyle>
          <a:p>
            <a:pPr rtl="0"/>
            <a:r>
              <a:rPr lang="es-ES" noProof="0"/>
              <a:t>Haga clic para modificar el estilo de título del patrón</a:t>
            </a:r>
          </a:p>
        </p:txBody>
      </p:sp>
      <p:sp>
        <p:nvSpPr>
          <p:cNvPr id="3" name="Subtítulo 2">
            <a:extLst>
              <a:ext uri="{FF2B5EF4-FFF2-40B4-BE49-F238E27FC236}">
                <a16:creationId xmlns:a16="http://schemas.microsoft.com/office/drawing/2014/main" id="{1C7CE1E3-3929-42A6-81B7-056BD88EF353}"/>
              </a:ext>
            </a:extLst>
          </p:cNvPr>
          <p:cNvSpPr>
            <a:spLocks noGrp="1"/>
          </p:cNvSpPr>
          <p:nvPr>
            <p:ph type="subTitle" idx="1"/>
          </p:nvPr>
        </p:nvSpPr>
        <p:spPr>
          <a:xfrm>
            <a:off x="8110728" y="1674546"/>
            <a:ext cx="3401568" cy="3508908"/>
          </a:xfrm>
        </p:spPr>
        <p:txBody>
          <a:bodyPr rtlCol="0" anchor="ctr"/>
          <a:lstStyle>
            <a:lvl1pPr marL="0" indent="0" algn="l">
              <a:buNone/>
              <a:defRPr sz="28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modificar el estilo de subtítulo del patrón</a:t>
            </a:r>
          </a:p>
        </p:txBody>
      </p:sp>
    </p:spTree>
    <p:extLst>
      <p:ext uri="{BB962C8B-B14F-4D97-AF65-F5344CB8AC3E}">
        <p14:creationId xmlns:p14="http://schemas.microsoft.com/office/powerpoint/2010/main" val="88015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lumna de comparación 3">
    <p:spTree>
      <p:nvGrpSpPr>
        <p:cNvPr id="1" name=""/>
        <p:cNvGrpSpPr/>
        <p:nvPr/>
      </p:nvGrpSpPr>
      <p:grpSpPr>
        <a:xfrm>
          <a:off x="0" y="0"/>
          <a:ext cx="0" cy="0"/>
          <a:chOff x="0" y="0"/>
          <a:chExt cx="0" cy="0"/>
        </a:xfrm>
      </p:grpSpPr>
      <p:sp>
        <p:nvSpPr>
          <p:cNvPr id="10" name="Forma libre: Forma 9" descr="Etiqueta = Color de énfasis&#10;Tipo = Claro&#10;Objetivo = Relleno">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es-ES" noProof="0"/>
          </a:p>
        </p:txBody>
      </p:sp>
      <p:sp>
        <p:nvSpPr>
          <p:cNvPr id="2" name="Título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rtlCol="0">
            <a:normAutofit/>
          </a:bodyPr>
          <a:lstStyle>
            <a:lvl1pPr>
              <a:defRPr sz="4000"/>
            </a:lvl1pPr>
          </a:lstStyle>
          <a:p>
            <a:pPr rtl="0"/>
            <a:r>
              <a:rPr lang="es-ES" noProof="0"/>
              <a:t>Haga clic para modificar el estilo de título del patrón</a:t>
            </a:r>
          </a:p>
        </p:txBody>
      </p:sp>
      <p:sp>
        <p:nvSpPr>
          <p:cNvPr id="3" name="Marcador de texto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31089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4" name="Marcador de posición de contenido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31089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posición de texto 4">
            <a:extLst>
              <a:ext uri="{FF2B5EF4-FFF2-40B4-BE49-F238E27FC236}">
                <a16:creationId xmlns:a16="http://schemas.microsoft.com/office/drawing/2014/main" id="{C80C73EC-7117-4DC2-9075-14102F2E282B}"/>
              </a:ext>
            </a:extLst>
          </p:cNvPr>
          <p:cNvSpPr>
            <a:spLocks noGrp="1"/>
          </p:cNvSpPr>
          <p:nvPr>
            <p:ph type="body" sz="quarter" idx="3"/>
          </p:nvPr>
        </p:nvSpPr>
        <p:spPr>
          <a:xfrm>
            <a:off x="4541520" y="2011680"/>
            <a:ext cx="31089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6" name="Marcador de posición de contenido 5">
            <a:extLst>
              <a:ext uri="{FF2B5EF4-FFF2-40B4-BE49-F238E27FC236}">
                <a16:creationId xmlns:a16="http://schemas.microsoft.com/office/drawing/2014/main" id="{7DD9A323-865B-4177-8F98-9BA304E022E0}"/>
              </a:ext>
            </a:extLst>
          </p:cNvPr>
          <p:cNvSpPr>
            <a:spLocks noGrp="1"/>
          </p:cNvSpPr>
          <p:nvPr>
            <p:ph sz="quarter" idx="4"/>
          </p:nvPr>
        </p:nvSpPr>
        <p:spPr>
          <a:xfrm>
            <a:off x="4541520" y="3127248"/>
            <a:ext cx="31089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7" name="Marcador de fecha 6">
            <a:extLst>
              <a:ext uri="{FF2B5EF4-FFF2-40B4-BE49-F238E27FC236}">
                <a16:creationId xmlns:a16="http://schemas.microsoft.com/office/drawing/2014/main" id="{2AA4E5D6-7075-4584-BD43-D966F0B58E6D}"/>
              </a:ext>
            </a:extLst>
          </p:cNvPr>
          <p:cNvSpPr>
            <a:spLocks noGrp="1"/>
          </p:cNvSpPr>
          <p:nvPr>
            <p:ph type="dt" sz="half" idx="10"/>
          </p:nvPr>
        </p:nvSpPr>
        <p:spPr/>
        <p:txBody>
          <a:bodyPr rtlCol="0"/>
          <a:lstStyle/>
          <a:p>
            <a:pPr rtl="0"/>
            <a:r>
              <a:rPr lang="es-ES" noProof="0"/>
              <a:t>3/9/20XX</a:t>
            </a:r>
          </a:p>
        </p:txBody>
      </p:sp>
      <p:sp>
        <p:nvSpPr>
          <p:cNvPr id="8" name="Marcador de pie de página 7">
            <a:extLst>
              <a:ext uri="{FF2B5EF4-FFF2-40B4-BE49-F238E27FC236}">
                <a16:creationId xmlns:a16="http://schemas.microsoft.com/office/drawing/2014/main" id="{8C38B83D-8A05-4F3C-A409-1602C9630750}"/>
              </a:ext>
            </a:extLst>
          </p:cNvPr>
          <p:cNvSpPr>
            <a:spLocks noGrp="1"/>
          </p:cNvSpPr>
          <p:nvPr>
            <p:ph type="ftr" sz="quarter" idx="11"/>
          </p:nvPr>
        </p:nvSpPr>
        <p:spPr/>
        <p:txBody>
          <a:bodyPr rtlCol="0"/>
          <a:lstStyle/>
          <a:p>
            <a:pPr rtl="0"/>
            <a:r>
              <a:rPr lang="es-ES" noProof="0"/>
              <a:t>Título de la presentación</a:t>
            </a:r>
          </a:p>
        </p:txBody>
      </p:sp>
      <p:sp>
        <p:nvSpPr>
          <p:cNvPr id="9" name="Marcador de número de diapositiva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rtlCol="0"/>
          <a:lstStyle/>
          <a:p>
            <a:pPr rtl="0"/>
            <a:fld id="{B9713C8C-8E70-45D5-AE59-23E60168254E}" type="slidenum">
              <a:rPr lang="es-ES" noProof="0" smtClean="0"/>
              <a:t>‹Nº›</a:t>
            </a:fld>
            <a:endParaRPr lang="es-ES" noProof="0"/>
          </a:p>
        </p:txBody>
      </p:sp>
      <p:sp>
        <p:nvSpPr>
          <p:cNvPr id="11" name="Marcador de posición de texto 4">
            <a:extLst>
              <a:ext uri="{FF2B5EF4-FFF2-40B4-BE49-F238E27FC236}">
                <a16:creationId xmlns:a16="http://schemas.microsoft.com/office/drawing/2014/main" id="{B4B72819-870F-4CC8-9DEF-58C3AB4CD685}"/>
              </a:ext>
            </a:extLst>
          </p:cNvPr>
          <p:cNvSpPr>
            <a:spLocks noGrp="1"/>
          </p:cNvSpPr>
          <p:nvPr>
            <p:ph type="body" sz="quarter" idx="13"/>
          </p:nvPr>
        </p:nvSpPr>
        <p:spPr>
          <a:xfrm>
            <a:off x="8243252" y="2011680"/>
            <a:ext cx="31089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 name="Marcador de posición de contenido 5">
            <a:extLst>
              <a:ext uri="{FF2B5EF4-FFF2-40B4-BE49-F238E27FC236}">
                <a16:creationId xmlns:a16="http://schemas.microsoft.com/office/drawing/2014/main" id="{D7812E9D-BE2A-41F4-AA15-DC0B8C56AE77}"/>
              </a:ext>
            </a:extLst>
          </p:cNvPr>
          <p:cNvSpPr>
            <a:spLocks noGrp="1"/>
          </p:cNvSpPr>
          <p:nvPr>
            <p:ph sz="quarter" idx="14"/>
          </p:nvPr>
        </p:nvSpPr>
        <p:spPr>
          <a:xfrm>
            <a:off x="8243252" y="3127248"/>
            <a:ext cx="31089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Tree>
    <p:extLst>
      <p:ext uri="{BB962C8B-B14F-4D97-AF65-F5344CB8AC3E}">
        <p14:creationId xmlns:p14="http://schemas.microsoft.com/office/powerpoint/2010/main" val="237611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ítulo y contenido con 2 imágenes">
    <p:spTree>
      <p:nvGrpSpPr>
        <p:cNvPr id="1" name=""/>
        <p:cNvGrpSpPr/>
        <p:nvPr/>
      </p:nvGrpSpPr>
      <p:grpSpPr>
        <a:xfrm>
          <a:off x="0" y="0"/>
          <a:ext cx="0" cy="0"/>
          <a:chOff x="0" y="0"/>
          <a:chExt cx="0" cy="0"/>
        </a:xfrm>
      </p:grpSpPr>
      <p:sp>
        <p:nvSpPr>
          <p:cNvPr id="17" name="Marcador de posición de imagen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rtlCol="0" anchor="ctr">
            <a:noAutofit/>
          </a:bodyPr>
          <a:lstStyle>
            <a:lvl1pPr algn="ctr">
              <a:buNone/>
              <a:defRPr/>
            </a:lvl1pPr>
          </a:lstStyle>
          <a:p>
            <a:pPr rtl="0"/>
            <a:r>
              <a:rPr lang="es-ES" noProof="0"/>
              <a:t>Haga clic en el icono para agregar una imagen</a:t>
            </a:r>
          </a:p>
        </p:txBody>
      </p:sp>
      <p:sp>
        <p:nvSpPr>
          <p:cNvPr id="16" name="Marcador de posición de imagen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rtlCol="0" anchor="ctr">
            <a:noAutofit/>
          </a:bodyPr>
          <a:lstStyle>
            <a:lvl1pPr algn="ctr">
              <a:buNone/>
              <a:defRPr/>
            </a:lvl1pPr>
          </a:lstStyle>
          <a:p>
            <a:pPr rtl="0"/>
            <a:r>
              <a:rPr lang="es-ES" noProof="0"/>
              <a:t>Haga clic en el icono para agregar una imagen</a:t>
            </a:r>
          </a:p>
        </p:txBody>
      </p:sp>
      <p:sp>
        <p:nvSpPr>
          <p:cNvPr id="2" name="Título 1">
            <a:extLst>
              <a:ext uri="{FF2B5EF4-FFF2-40B4-BE49-F238E27FC236}">
                <a16:creationId xmlns:a16="http://schemas.microsoft.com/office/drawing/2014/main" id="{26030E26-A86A-417A-AA64-699AA8DD3DA5}"/>
              </a:ext>
            </a:extLst>
          </p:cNvPr>
          <p:cNvSpPr>
            <a:spLocks noGrp="1"/>
          </p:cNvSpPr>
          <p:nvPr>
            <p:ph type="title"/>
          </p:nvPr>
        </p:nvSpPr>
        <p:spPr>
          <a:xfrm>
            <a:off x="6739128" y="365760"/>
            <a:ext cx="4617720" cy="2578608"/>
          </a:xfrm>
        </p:spPr>
        <p:txBody>
          <a:bodyPr rtlCol="0" anchor="b">
            <a:normAutofit/>
          </a:bodyPr>
          <a:lstStyle>
            <a:lvl1pPr>
              <a:defRPr sz="4000"/>
            </a:lvl1pPr>
          </a:lstStyle>
          <a:p>
            <a:pPr rtl="0"/>
            <a:r>
              <a:rPr lang="es-ES" noProof="0"/>
              <a:t>Haga clic para modificar el estilo de título del patrón</a:t>
            </a:r>
          </a:p>
        </p:txBody>
      </p:sp>
      <p:sp>
        <p:nvSpPr>
          <p:cNvPr id="3" name="Marcador de posición de contenido 2">
            <a:extLst>
              <a:ext uri="{FF2B5EF4-FFF2-40B4-BE49-F238E27FC236}">
                <a16:creationId xmlns:a16="http://schemas.microsoft.com/office/drawing/2014/main" id="{D19CF97E-0E6E-41E9-B75B-0371E744D1E8}"/>
              </a:ext>
            </a:extLst>
          </p:cNvPr>
          <p:cNvSpPr>
            <a:spLocks noGrp="1"/>
          </p:cNvSpPr>
          <p:nvPr>
            <p:ph idx="1"/>
          </p:nvPr>
        </p:nvSpPr>
        <p:spPr>
          <a:xfrm>
            <a:off x="6739128" y="3127248"/>
            <a:ext cx="4617720" cy="3054096"/>
          </a:xfrm>
        </p:spPr>
        <p:txBody>
          <a:bodyPr rtlCol="0"/>
          <a:lstStyle>
            <a:lvl1pPr marL="0" indent="0">
              <a:buNone/>
              <a:defRPr sz="1800"/>
            </a:lvl1pPr>
            <a:lvl2pPr marL="228600">
              <a:defRPr sz="1800"/>
            </a:lvl2pPr>
            <a:lvl3pPr marL="457200">
              <a:defRPr sz="1800"/>
            </a:lvl3pPr>
            <a:lvl4pPr marL="685800">
              <a:defRPr sz="1800"/>
            </a:lvl4pPr>
            <a:lvl5pPr>
              <a:defRPr sz="1800"/>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p:txBody>
      </p:sp>
      <p:sp>
        <p:nvSpPr>
          <p:cNvPr id="5" name="Marcador de pie de página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rtlCol="0"/>
          <a:lstStyle>
            <a:lvl1pPr algn="l">
              <a:defRPr/>
            </a:lvl1pPr>
          </a:lstStyle>
          <a:p>
            <a:pPr algn="l" rtl="0"/>
            <a:r>
              <a:rPr lang="es-ES" noProof="0"/>
              <a:t>Título de la presentación</a:t>
            </a:r>
          </a:p>
        </p:txBody>
      </p:sp>
      <p:sp>
        <p:nvSpPr>
          <p:cNvPr id="6" name="Marcador de número de diapositiva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rtlCol="0"/>
          <a:lstStyle/>
          <a:p>
            <a:pPr rtl="0"/>
            <a:fld id="{B9713C8C-8E70-45D5-AE59-23E60168254E}" type="slidenum">
              <a:rPr lang="es-ES" noProof="0" smtClean="0"/>
              <a:t>‹Nº›</a:t>
            </a:fld>
            <a:endParaRPr lang="es-ES" noProof="0"/>
          </a:p>
        </p:txBody>
      </p:sp>
    </p:spTree>
    <p:extLst>
      <p:ext uri="{BB962C8B-B14F-4D97-AF65-F5344CB8AC3E}">
        <p14:creationId xmlns:p14="http://schemas.microsoft.com/office/powerpoint/2010/main" val="1554462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ierre">
    <p:spTree>
      <p:nvGrpSpPr>
        <p:cNvPr id="1" name=""/>
        <p:cNvGrpSpPr/>
        <p:nvPr/>
      </p:nvGrpSpPr>
      <p:grpSpPr>
        <a:xfrm>
          <a:off x="0" y="0"/>
          <a:ext cx="0" cy="0"/>
          <a:chOff x="0" y="0"/>
          <a:chExt cx="0" cy="0"/>
        </a:xfrm>
      </p:grpSpPr>
      <p:sp>
        <p:nvSpPr>
          <p:cNvPr id="17" name="Marcador de posición de imagen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rtlCol="0" anchor="ctr">
            <a:noAutofit/>
          </a:bodyPr>
          <a:lstStyle>
            <a:lvl1pPr algn="ctr">
              <a:buNone/>
              <a:defRPr/>
            </a:lvl1pPr>
          </a:lstStyle>
          <a:p>
            <a:pPr rtl="0"/>
            <a:r>
              <a:rPr lang="es-ES" noProof="0"/>
              <a:t>Haga clic en el icono para agregar una imagen</a:t>
            </a:r>
          </a:p>
        </p:txBody>
      </p:sp>
      <p:sp>
        <p:nvSpPr>
          <p:cNvPr id="18" name="Marcador de posición de imagen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rtlCol="0" anchor="ctr">
            <a:noAutofit/>
          </a:bodyPr>
          <a:lstStyle>
            <a:lvl1pPr algn="ctr">
              <a:buNone/>
              <a:defRPr/>
            </a:lvl1pPr>
          </a:lstStyle>
          <a:p>
            <a:pPr rtl="0"/>
            <a:r>
              <a:rPr lang="es-ES" noProof="0"/>
              <a:t>Haga clic en el icono para agregar una imagen</a:t>
            </a:r>
          </a:p>
        </p:txBody>
      </p:sp>
      <p:sp>
        <p:nvSpPr>
          <p:cNvPr id="5" name="Título 4">
            <a:extLst>
              <a:ext uri="{FF2B5EF4-FFF2-40B4-BE49-F238E27FC236}">
                <a16:creationId xmlns:a16="http://schemas.microsoft.com/office/drawing/2014/main" id="{BF79A6B6-B6BD-4F17-8EDF-3CBD83B5A3C4}"/>
              </a:ext>
            </a:extLst>
          </p:cNvPr>
          <p:cNvSpPr>
            <a:spLocks noGrp="1"/>
          </p:cNvSpPr>
          <p:nvPr>
            <p:ph type="title"/>
          </p:nvPr>
        </p:nvSpPr>
        <p:spPr>
          <a:xfrm>
            <a:off x="838200" y="365124"/>
            <a:ext cx="4443984" cy="2139696"/>
          </a:xfrm>
        </p:spPr>
        <p:txBody>
          <a:bodyPr rtlCol="0" anchor="b"/>
          <a:lstStyle>
            <a:lvl1pPr>
              <a:defRPr sz="4000"/>
            </a:lvl1pPr>
          </a:lstStyle>
          <a:p>
            <a:pPr rtl="0"/>
            <a:r>
              <a:rPr lang="es-ES" noProof="0"/>
              <a:t>Haga clic para modificar el estilo de título del patrón</a:t>
            </a:r>
          </a:p>
        </p:txBody>
      </p:sp>
      <p:sp>
        <p:nvSpPr>
          <p:cNvPr id="7" name="Marcador de texto 6">
            <a:extLst>
              <a:ext uri="{FF2B5EF4-FFF2-40B4-BE49-F238E27FC236}">
                <a16:creationId xmlns:a16="http://schemas.microsoft.com/office/drawing/2014/main" id="{AE97A506-D3A6-4ED8-8315-385575046882}"/>
              </a:ext>
            </a:extLst>
          </p:cNvPr>
          <p:cNvSpPr>
            <a:spLocks noGrp="1"/>
          </p:cNvSpPr>
          <p:nvPr>
            <p:ph type="body" sz="quarter" idx="13"/>
          </p:nvPr>
        </p:nvSpPr>
        <p:spPr>
          <a:xfrm>
            <a:off x="838199" y="2898648"/>
            <a:ext cx="4443984" cy="594360"/>
          </a:xfrm>
        </p:spPr>
        <p:txBody>
          <a:bodyPr rtlCol="0"/>
          <a:lstStyle>
            <a:lvl1pPr marL="0" indent="0">
              <a:buNone/>
              <a:defRPr sz="2000"/>
            </a:lvl1pPr>
          </a:lstStyle>
          <a:p>
            <a:pPr lvl="0" rtl="0"/>
            <a:r>
              <a:rPr lang="es-ES" noProof="0"/>
              <a:t>Haga clic para modificar los estilos de texto del patrón</a:t>
            </a:r>
          </a:p>
        </p:txBody>
      </p:sp>
      <p:sp>
        <p:nvSpPr>
          <p:cNvPr id="8" name="Marcador de texto 6">
            <a:extLst>
              <a:ext uri="{FF2B5EF4-FFF2-40B4-BE49-F238E27FC236}">
                <a16:creationId xmlns:a16="http://schemas.microsoft.com/office/drawing/2014/main" id="{D85D9E25-B25F-4DB6-B381-E134A525C7A1}"/>
              </a:ext>
            </a:extLst>
          </p:cNvPr>
          <p:cNvSpPr>
            <a:spLocks noGrp="1"/>
          </p:cNvSpPr>
          <p:nvPr>
            <p:ph type="body" sz="quarter" idx="14"/>
          </p:nvPr>
        </p:nvSpPr>
        <p:spPr>
          <a:xfrm>
            <a:off x="838199" y="3639312"/>
            <a:ext cx="4443984" cy="594360"/>
          </a:xfrm>
        </p:spPr>
        <p:txBody>
          <a:bodyPr rtlCol="0"/>
          <a:lstStyle>
            <a:lvl1pPr marL="0" indent="0">
              <a:buNone/>
              <a:defRPr sz="2000"/>
            </a:lvl1pPr>
          </a:lstStyle>
          <a:p>
            <a:pPr lvl="0" rtl="0"/>
            <a:r>
              <a:rPr lang="es-ES" noProof="0"/>
              <a:t>Haga clic para modificar los estilos de texto del patrón</a:t>
            </a:r>
          </a:p>
        </p:txBody>
      </p:sp>
      <p:sp>
        <p:nvSpPr>
          <p:cNvPr id="9" name="Marcador de texto 6">
            <a:extLst>
              <a:ext uri="{FF2B5EF4-FFF2-40B4-BE49-F238E27FC236}">
                <a16:creationId xmlns:a16="http://schemas.microsoft.com/office/drawing/2014/main" id="{6CE2F152-3B4C-4389-9A9C-82E3C8649A90}"/>
              </a:ext>
            </a:extLst>
          </p:cNvPr>
          <p:cNvSpPr>
            <a:spLocks noGrp="1"/>
          </p:cNvSpPr>
          <p:nvPr>
            <p:ph type="body" sz="quarter" idx="15"/>
          </p:nvPr>
        </p:nvSpPr>
        <p:spPr>
          <a:xfrm>
            <a:off x="838199" y="4389120"/>
            <a:ext cx="4443984" cy="594360"/>
          </a:xfrm>
        </p:spPr>
        <p:txBody>
          <a:bodyPr rtlCol="0"/>
          <a:lstStyle>
            <a:lvl1pPr marL="0" indent="0">
              <a:buNone/>
              <a:defRPr sz="2000"/>
            </a:lvl1pPr>
          </a:lstStyle>
          <a:p>
            <a:pPr lvl="0" rtl="0"/>
            <a:r>
              <a:rPr lang="es-ES" noProof="0"/>
              <a:t>Haga clic para modificar los estilos de texto del patrón</a:t>
            </a:r>
          </a:p>
        </p:txBody>
      </p:sp>
    </p:spTree>
    <p:extLst>
      <p:ext uri="{BB962C8B-B14F-4D97-AF65-F5344CB8AC3E}">
        <p14:creationId xmlns:p14="http://schemas.microsoft.com/office/powerpoint/2010/main" val="4058976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7" name="Gráfico 9" descr="Etiqueta = Color de énfasis&#10;Tipo = Claro&#10;Objetivo = Relleno">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pPr rtl="0"/>
            <a:endParaRPr lang="es-ES" noProof="0"/>
          </a:p>
        </p:txBody>
      </p:sp>
      <p:sp>
        <p:nvSpPr>
          <p:cNvPr id="2" name="Título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rtlCol="0" anchor="b">
            <a:normAutofit/>
          </a:bodyPr>
          <a:lstStyle>
            <a:lvl1pPr>
              <a:defRPr sz="4800"/>
            </a:lvl1pPr>
          </a:lstStyle>
          <a:p>
            <a:pPr rtl="0"/>
            <a:r>
              <a:rPr lang="es-ES" noProof="0"/>
              <a:t>Haga clic para modificar el estilo de título del patrón</a:t>
            </a:r>
          </a:p>
        </p:txBody>
      </p:sp>
      <p:sp>
        <p:nvSpPr>
          <p:cNvPr id="3" name="Marcador de texto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rtlCol="0"/>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Haga clic para modificar los estilos de texto del patrón</a:t>
            </a:r>
          </a:p>
        </p:txBody>
      </p:sp>
      <p:sp>
        <p:nvSpPr>
          <p:cNvPr id="4" name="Marcador de fecha 3">
            <a:extLst>
              <a:ext uri="{FF2B5EF4-FFF2-40B4-BE49-F238E27FC236}">
                <a16:creationId xmlns:a16="http://schemas.microsoft.com/office/drawing/2014/main" id="{3793FB3F-D2A6-4919-B57B-C08861D46303}"/>
              </a:ext>
            </a:extLst>
          </p:cNvPr>
          <p:cNvSpPr>
            <a:spLocks noGrp="1"/>
          </p:cNvSpPr>
          <p:nvPr>
            <p:ph type="dt" sz="half" idx="10"/>
          </p:nvPr>
        </p:nvSpPr>
        <p:spPr/>
        <p:txBody>
          <a:bodyPr rtlCol="0"/>
          <a:lstStyle/>
          <a:p>
            <a:pPr rtl="0"/>
            <a:r>
              <a:rPr lang="es-ES" noProof="0"/>
              <a:t>3/9/20XX</a:t>
            </a:r>
          </a:p>
        </p:txBody>
      </p:sp>
      <p:sp>
        <p:nvSpPr>
          <p:cNvPr id="5" name="Marcador de pie de página 4">
            <a:extLst>
              <a:ext uri="{FF2B5EF4-FFF2-40B4-BE49-F238E27FC236}">
                <a16:creationId xmlns:a16="http://schemas.microsoft.com/office/drawing/2014/main" id="{989049E0-6BE5-43FA-A4D4-ACAFC871A79F}"/>
              </a:ext>
            </a:extLst>
          </p:cNvPr>
          <p:cNvSpPr>
            <a:spLocks noGrp="1"/>
          </p:cNvSpPr>
          <p:nvPr>
            <p:ph type="ftr" sz="quarter" idx="11"/>
          </p:nvPr>
        </p:nvSpPr>
        <p:spPr/>
        <p:txBody>
          <a:bodyPr rtlCol="0"/>
          <a:lstStyle/>
          <a:p>
            <a:pPr rtl="0"/>
            <a:r>
              <a:rPr lang="es-ES" noProof="0"/>
              <a:t>Título de la presentación</a:t>
            </a:r>
          </a:p>
        </p:txBody>
      </p:sp>
      <p:sp>
        <p:nvSpPr>
          <p:cNvPr id="6" name="Marcador de número de diapositiva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rtlCol="0"/>
          <a:lstStyle/>
          <a:p>
            <a:pPr rtl="0"/>
            <a:fld id="{B9713C8C-8E70-45D5-AE59-23E60168254E}" type="slidenum">
              <a:rPr lang="es-ES" noProof="0" smtClean="0"/>
              <a:t>‹Nº›</a:t>
            </a:fld>
            <a:endParaRPr lang="es-ES" noProof="0"/>
          </a:p>
        </p:txBody>
      </p:sp>
    </p:spTree>
    <p:extLst>
      <p:ext uri="{BB962C8B-B14F-4D97-AF65-F5344CB8AC3E}">
        <p14:creationId xmlns:p14="http://schemas.microsoft.com/office/powerpoint/2010/main" val="3862530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1C9756B-145D-4BA8-AA43-904C1E7CB86D}"/>
              </a:ext>
            </a:extLst>
          </p:cNvPr>
          <p:cNvSpPr>
            <a:spLocks noGrp="1"/>
          </p:cNvSpPr>
          <p:nvPr>
            <p:ph type="dt" sz="half" idx="10"/>
          </p:nvPr>
        </p:nvSpPr>
        <p:spPr/>
        <p:txBody>
          <a:bodyPr rtlCol="0"/>
          <a:lstStyle/>
          <a:p>
            <a:pPr rtl="0"/>
            <a:r>
              <a:rPr lang="es-ES" noProof="0"/>
              <a:t>3/9/20XX</a:t>
            </a:r>
          </a:p>
        </p:txBody>
      </p:sp>
      <p:sp>
        <p:nvSpPr>
          <p:cNvPr id="3" name="Marcador de pie de página 2">
            <a:extLst>
              <a:ext uri="{FF2B5EF4-FFF2-40B4-BE49-F238E27FC236}">
                <a16:creationId xmlns:a16="http://schemas.microsoft.com/office/drawing/2014/main" id="{B21DB60F-139E-4C44-89AF-3F8F5EC241FB}"/>
              </a:ext>
            </a:extLst>
          </p:cNvPr>
          <p:cNvSpPr>
            <a:spLocks noGrp="1"/>
          </p:cNvSpPr>
          <p:nvPr>
            <p:ph type="ftr" sz="quarter" idx="11"/>
          </p:nvPr>
        </p:nvSpPr>
        <p:spPr/>
        <p:txBody>
          <a:bodyPr rtlCol="0"/>
          <a:lstStyle/>
          <a:p>
            <a:pPr rtl="0"/>
            <a:r>
              <a:rPr lang="es-ES" noProof="0"/>
              <a:t>Título de la presentación</a:t>
            </a:r>
          </a:p>
        </p:txBody>
      </p:sp>
      <p:sp>
        <p:nvSpPr>
          <p:cNvPr id="4" name="Marcador de número de diapositiva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rtlCol="0"/>
          <a:lstStyle/>
          <a:p>
            <a:pPr rtl="0"/>
            <a:fld id="{B9713C8C-8E70-45D5-AE59-23E60168254E}" type="slidenum">
              <a:rPr lang="es-ES" noProof="0" smtClean="0"/>
              <a:t>‹Nº›</a:t>
            </a:fld>
            <a:endParaRPr lang="es-ES" noProof="0"/>
          </a:p>
        </p:txBody>
      </p:sp>
    </p:spTree>
    <p:extLst>
      <p:ext uri="{BB962C8B-B14F-4D97-AF65-F5344CB8AC3E}">
        <p14:creationId xmlns:p14="http://schemas.microsoft.com/office/powerpoint/2010/main" val="4292733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Forma libre: Forma 7" descr="Etiqueta = Color de énfasis&#10;Tipo = Claro&#10;Objetivo = Relleno">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pPr rtl="0"/>
            <a:endParaRPr lang="es-ES" noProof="0">
              <a:solidFill>
                <a:schemeClr val="tx1"/>
              </a:solidFill>
            </a:endParaRPr>
          </a:p>
        </p:txBody>
      </p:sp>
      <p:sp>
        <p:nvSpPr>
          <p:cNvPr id="2" name="Título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rtlCol="0" anchor="b"/>
          <a:lstStyle>
            <a:lvl1pPr>
              <a:defRPr sz="3200"/>
            </a:lvl1pPr>
          </a:lstStyle>
          <a:p>
            <a:pPr rtl="0"/>
            <a:r>
              <a:rPr lang="es-ES" noProof="0"/>
              <a:t>Haga clic para modificar el estilo de título del patrón</a:t>
            </a:r>
          </a:p>
        </p:txBody>
      </p:sp>
      <p:sp>
        <p:nvSpPr>
          <p:cNvPr id="3" name="Marcador de posición de contenido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rtlCol="0" anchor="ct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texto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Haga clic para modificar los estilos de texto del patrón</a:t>
            </a:r>
          </a:p>
        </p:txBody>
      </p:sp>
      <p:sp>
        <p:nvSpPr>
          <p:cNvPr id="5" name="Marcador de fecha 4">
            <a:extLst>
              <a:ext uri="{FF2B5EF4-FFF2-40B4-BE49-F238E27FC236}">
                <a16:creationId xmlns:a16="http://schemas.microsoft.com/office/drawing/2014/main" id="{8C33534F-EA91-4A50-B0F6-10D689E458EF}"/>
              </a:ext>
            </a:extLst>
          </p:cNvPr>
          <p:cNvSpPr>
            <a:spLocks noGrp="1"/>
          </p:cNvSpPr>
          <p:nvPr>
            <p:ph type="dt" sz="half" idx="10"/>
          </p:nvPr>
        </p:nvSpPr>
        <p:spPr/>
        <p:txBody>
          <a:bodyPr rtlCol="0"/>
          <a:lstStyle/>
          <a:p>
            <a:pPr rtl="0"/>
            <a:r>
              <a:rPr lang="es-ES" noProof="0"/>
              <a:t>3/9/20XX</a:t>
            </a:r>
          </a:p>
        </p:txBody>
      </p:sp>
      <p:sp>
        <p:nvSpPr>
          <p:cNvPr id="6" name="Marcador de pie de página 5">
            <a:extLst>
              <a:ext uri="{FF2B5EF4-FFF2-40B4-BE49-F238E27FC236}">
                <a16:creationId xmlns:a16="http://schemas.microsoft.com/office/drawing/2014/main" id="{6C20F3F7-8B4B-4015-AA9C-109D05B2F146}"/>
              </a:ext>
            </a:extLst>
          </p:cNvPr>
          <p:cNvSpPr>
            <a:spLocks noGrp="1"/>
          </p:cNvSpPr>
          <p:nvPr>
            <p:ph type="ftr" sz="quarter" idx="11"/>
          </p:nvPr>
        </p:nvSpPr>
        <p:spPr/>
        <p:txBody>
          <a:bodyPr rtlCol="0"/>
          <a:lstStyle>
            <a:lvl1pPr algn="l">
              <a:defRPr/>
            </a:lvl1pPr>
          </a:lstStyle>
          <a:p>
            <a:pPr rtl="0"/>
            <a:r>
              <a:rPr lang="es-ES" noProof="0"/>
              <a:t>Título de la presentación</a:t>
            </a:r>
          </a:p>
        </p:txBody>
      </p:sp>
      <p:sp>
        <p:nvSpPr>
          <p:cNvPr id="7" name="Marcador de número de diapositiva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rtlCol="0"/>
          <a:lstStyle/>
          <a:p>
            <a:pPr rtl="0"/>
            <a:fld id="{B9713C8C-8E70-45D5-AE59-23E60168254E}" type="slidenum">
              <a:rPr lang="es-ES" noProof="0" smtClean="0"/>
              <a:t>‹Nº›</a:t>
            </a:fld>
            <a:endParaRPr lang="es-ES" noProof="0"/>
          </a:p>
        </p:txBody>
      </p:sp>
    </p:spTree>
    <p:extLst>
      <p:ext uri="{BB962C8B-B14F-4D97-AF65-F5344CB8AC3E}">
        <p14:creationId xmlns:p14="http://schemas.microsoft.com/office/powerpoint/2010/main" val="29076104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Imagen con leyenda">
    <p:spTree>
      <p:nvGrpSpPr>
        <p:cNvPr id="1" name=""/>
        <p:cNvGrpSpPr/>
        <p:nvPr/>
      </p:nvGrpSpPr>
      <p:grpSpPr>
        <a:xfrm>
          <a:off x="0" y="0"/>
          <a:ext cx="0" cy="0"/>
          <a:chOff x="0" y="0"/>
          <a:chExt cx="0" cy="0"/>
        </a:xfrm>
      </p:grpSpPr>
      <p:sp>
        <p:nvSpPr>
          <p:cNvPr id="8" name="Gráfico 1" descr="Etiqueta = Color de énfasis&#10;Tipo = Claro&#10;Objetivo = Relleno">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pPr rtl="0"/>
            <a:endParaRPr lang="es-ES" noProof="0"/>
          </a:p>
        </p:txBody>
      </p:sp>
      <p:sp>
        <p:nvSpPr>
          <p:cNvPr id="2" name="Título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rtlCol="0" anchor="b"/>
          <a:lstStyle>
            <a:lvl1pPr algn="ctr">
              <a:defRPr sz="3200">
                <a:solidFill>
                  <a:schemeClr val="bg1"/>
                </a:solidFill>
              </a:defRPr>
            </a:lvl1pPr>
          </a:lstStyle>
          <a:p>
            <a:pPr rtl="0"/>
            <a:r>
              <a:rPr lang="es-ES" noProof="0"/>
              <a:t>Haga clic para modificar el estilo de título del patrón</a:t>
            </a:r>
          </a:p>
        </p:txBody>
      </p:sp>
      <p:sp>
        <p:nvSpPr>
          <p:cNvPr id="3" name="Marcador de posición de imagen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ES" noProof="0"/>
              <a:t>Haga clic en el icono para agregar una imagen</a:t>
            </a:r>
          </a:p>
        </p:txBody>
      </p:sp>
      <p:sp>
        <p:nvSpPr>
          <p:cNvPr id="4" name="Marcador de posición de texto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rtlCol="0">
            <a:noAutofit/>
          </a:bodyPr>
          <a:lstStyle>
            <a:lvl1pPr marL="0" indent="0" algn="ctr">
              <a:buNone/>
              <a:defRPr sz="200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Haga clic para modificar los estilos de texto del patrón</a:t>
            </a:r>
          </a:p>
        </p:txBody>
      </p:sp>
      <p:sp>
        <p:nvSpPr>
          <p:cNvPr id="5" name="Marcador de fecha 4">
            <a:extLst>
              <a:ext uri="{FF2B5EF4-FFF2-40B4-BE49-F238E27FC236}">
                <a16:creationId xmlns:a16="http://schemas.microsoft.com/office/drawing/2014/main" id="{3D48EA59-A1BC-48B7-9495-6D5C6035B14B}"/>
              </a:ext>
            </a:extLst>
          </p:cNvPr>
          <p:cNvSpPr>
            <a:spLocks noGrp="1"/>
          </p:cNvSpPr>
          <p:nvPr>
            <p:ph type="dt" sz="half" idx="10"/>
          </p:nvPr>
        </p:nvSpPr>
        <p:spPr/>
        <p:txBody>
          <a:bodyPr rtlCol="0"/>
          <a:lstStyle/>
          <a:p>
            <a:pPr rtl="0"/>
            <a:r>
              <a:rPr lang="es-ES" noProof="0"/>
              <a:t>3/9/20XX</a:t>
            </a:r>
          </a:p>
        </p:txBody>
      </p:sp>
      <p:sp>
        <p:nvSpPr>
          <p:cNvPr id="6" name="Marcador de pie de página 5">
            <a:extLst>
              <a:ext uri="{FF2B5EF4-FFF2-40B4-BE49-F238E27FC236}">
                <a16:creationId xmlns:a16="http://schemas.microsoft.com/office/drawing/2014/main" id="{49F85A72-B50F-440E-AAD3-53C099F6D9B6}"/>
              </a:ext>
            </a:extLst>
          </p:cNvPr>
          <p:cNvSpPr>
            <a:spLocks noGrp="1"/>
          </p:cNvSpPr>
          <p:nvPr>
            <p:ph type="ftr" sz="quarter" idx="11"/>
          </p:nvPr>
        </p:nvSpPr>
        <p:spPr/>
        <p:txBody>
          <a:bodyPr rtlCol="0"/>
          <a:lstStyle/>
          <a:p>
            <a:pPr rtl="0"/>
            <a:r>
              <a:rPr lang="es-ES" noProof="0"/>
              <a:t>Título de la presentación</a:t>
            </a:r>
          </a:p>
        </p:txBody>
      </p:sp>
      <p:sp>
        <p:nvSpPr>
          <p:cNvPr id="7" name="Marcador de número de diapositiva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rtlCol="0"/>
          <a:lstStyle/>
          <a:p>
            <a:pPr rtl="0"/>
            <a:fld id="{B9713C8C-8E70-45D5-AE59-23E60168254E}" type="slidenum">
              <a:rPr lang="es-ES" noProof="0" smtClean="0"/>
              <a:t>‹Nº›</a:t>
            </a:fld>
            <a:endParaRPr lang="es-ES" noProof="0"/>
          </a:p>
        </p:txBody>
      </p:sp>
    </p:spTree>
    <p:extLst>
      <p:ext uri="{BB962C8B-B14F-4D97-AF65-F5344CB8AC3E}">
        <p14:creationId xmlns:p14="http://schemas.microsoft.com/office/powerpoint/2010/main" val="2406699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4_Diseño personalizado">
    <p:bg>
      <p:bgPr>
        <a:solidFill>
          <a:schemeClr val="accent2"/>
        </a:solidFill>
        <a:effectLst/>
      </p:bgPr>
    </p:bg>
    <p:spTree>
      <p:nvGrpSpPr>
        <p:cNvPr id="1" name=""/>
        <p:cNvGrpSpPr/>
        <p:nvPr/>
      </p:nvGrpSpPr>
      <p:grpSpPr>
        <a:xfrm>
          <a:off x="0" y="0"/>
          <a:ext cx="0" cy="0"/>
          <a:chOff x="0" y="0"/>
          <a:chExt cx="0" cy="0"/>
        </a:xfrm>
      </p:grpSpPr>
      <p:sp>
        <p:nvSpPr>
          <p:cNvPr id="4" name="Marcador de posición de imagen 4" title="Decorativo">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rtlCol="0"/>
          <a:lstStyle/>
          <a:p>
            <a:pPr rtl="0"/>
            <a:r>
              <a:rPr lang="es-ES" noProof="0"/>
              <a:t>Haga clic en el icono para agregar una imagen</a:t>
            </a:r>
            <a:endParaRPr lang="es-ES" noProof="0" dirty="0"/>
          </a:p>
        </p:txBody>
      </p:sp>
    </p:spTree>
    <p:extLst>
      <p:ext uri="{BB962C8B-B14F-4D97-AF65-F5344CB8AC3E}">
        <p14:creationId xmlns:p14="http://schemas.microsoft.com/office/powerpoint/2010/main" val="19804132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cita">
    <p:spTree>
      <p:nvGrpSpPr>
        <p:cNvPr id="1" name=""/>
        <p:cNvGrpSpPr/>
        <p:nvPr/>
      </p:nvGrpSpPr>
      <p:grpSpPr>
        <a:xfrm>
          <a:off x="0" y="0"/>
          <a:ext cx="0" cy="0"/>
          <a:chOff x="0" y="0"/>
          <a:chExt cx="0" cy="0"/>
        </a:xfrm>
      </p:grpSpPr>
      <p:sp>
        <p:nvSpPr>
          <p:cNvPr id="19" name="Marcador de posición de imagen 18">
            <a:extLst>
              <a:ext uri="{FF2B5EF4-FFF2-40B4-BE49-F238E27FC236}">
                <a16:creationId xmlns:a16="http://schemas.microsoft.com/office/drawing/2014/main" id="{01450242-4754-4408-A5DC-4D44304629B2}"/>
              </a:ext>
            </a:extLst>
          </p:cNvPr>
          <p:cNvSpPr>
            <a:spLocks noGrp="1"/>
          </p:cNvSpPr>
          <p:nvPr>
            <p:ph type="pic" sz="quarter" idx="10"/>
          </p:nvPr>
        </p:nvSpPr>
        <p:spPr>
          <a:xfrm>
            <a:off x="0" y="0"/>
            <a:ext cx="12192000" cy="6858000"/>
          </a:xfrm>
          <a:custGeom>
            <a:avLst/>
            <a:gdLst>
              <a:gd name="connsiteX0" fmla="*/ 914400 w 12192000"/>
              <a:gd name="connsiteY0" fmla="*/ 0 h 6858000"/>
              <a:gd name="connsiteX1" fmla="*/ 12192000 w 12192000"/>
              <a:gd name="connsiteY1" fmla="*/ 0 h 6858000"/>
              <a:gd name="connsiteX2" fmla="*/ 12192000 w 12192000"/>
              <a:gd name="connsiteY2" fmla="*/ 6858000 h 6858000"/>
              <a:gd name="connsiteX3" fmla="*/ 914400 w 12192000"/>
              <a:gd name="connsiteY3" fmla="*/ 6858000 h 6858000"/>
              <a:gd name="connsiteX4" fmla="*/ 0 w 12192000"/>
              <a:gd name="connsiteY4" fmla="*/ 0 h 6858000"/>
              <a:gd name="connsiteX5" fmla="*/ 877824 w 12192000"/>
              <a:gd name="connsiteY5" fmla="*/ 0 h 6858000"/>
              <a:gd name="connsiteX6" fmla="*/ 877824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14400" y="0"/>
                </a:moveTo>
                <a:lnTo>
                  <a:pt x="12192000" y="0"/>
                </a:lnTo>
                <a:lnTo>
                  <a:pt x="12192000" y="6858000"/>
                </a:lnTo>
                <a:lnTo>
                  <a:pt x="914400" y="6858000"/>
                </a:lnTo>
                <a:close/>
                <a:moveTo>
                  <a:pt x="0" y="0"/>
                </a:moveTo>
                <a:lnTo>
                  <a:pt x="877824" y="0"/>
                </a:lnTo>
                <a:lnTo>
                  <a:pt x="877824" y="6858000"/>
                </a:lnTo>
                <a:lnTo>
                  <a:pt x="0" y="6858000"/>
                </a:lnTo>
                <a:close/>
              </a:path>
            </a:pathLst>
          </a:custGeom>
          <a:solidFill>
            <a:schemeClr val="accent1"/>
          </a:solidFill>
        </p:spPr>
        <p:txBody>
          <a:bodyPr wrap="square" rtlCol="0">
            <a:noAutofit/>
          </a:bodyPr>
          <a:lstStyle/>
          <a:p>
            <a:pPr rtl="0"/>
            <a:r>
              <a:rPr lang="es-ES"/>
              <a:t>Haga clic en el icono para agregar una imagen</a:t>
            </a:r>
            <a:endParaRPr lang="es-ES" dirty="0"/>
          </a:p>
        </p:txBody>
      </p:sp>
      <p:sp>
        <p:nvSpPr>
          <p:cNvPr id="7" name="Rectángulo 6">
            <a:extLst>
              <a:ext uri="{FF2B5EF4-FFF2-40B4-BE49-F238E27FC236}">
                <a16:creationId xmlns:a16="http://schemas.microsoft.com/office/drawing/2014/main" id="{4037762E-A215-4366-9C05-333C5863FB29}"/>
              </a:ext>
              <a:ext uri="{C183D7F6-B498-43B3-948B-1728B52AA6E4}">
                <adec:decorative xmlns:adec="http://schemas.microsoft.com/office/drawing/2017/decorative" val="1"/>
              </a:ext>
            </a:extLst>
          </p:cNvPr>
          <p:cNvSpPr/>
          <p:nvPr userDrawn="1"/>
        </p:nvSpPr>
        <p:spPr>
          <a:xfrm>
            <a:off x="1" y="0"/>
            <a:ext cx="899996" cy="6858000"/>
          </a:xfrm>
          <a:prstGeom prst="rect">
            <a:avLst/>
          </a:prstGeom>
          <a:solidFill>
            <a:schemeClr val="tx1">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8" name="Título 6">
            <a:extLst>
              <a:ext uri="{FF2B5EF4-FFF2-40B4-BE49-F238E27FC236}">
                <a16:creationId xmlns:a16="http://schemas.microsoft.com/office/drawing/2014/main" id="{C87FF0FA-B9C8-45F9-9BE1-0FE9DAB2F6CC}"/>
              </a:ext>
            </a:extLst>
          </p:cNvPr>
          <p:cNvSpPr>
            <a:spLocks noGrp="1"/>
          </p:cNvSpPr>
          <p:nvPr>
            <p:ph type="ctrTitle"/>
          </p:nvPr>
        </p:nvSpPr>
        <p:spPr>
          <a:xfrm>
            <a:off x="900000" y="162560"/>
            <a:ext cx="2869360" cy="4749973"/>
          </a:xfrm>
          <a:noFill/>
        </p:spPr>
        <p:txBody>
          <a:bodyPr tIns="320040" rtlCol="0" anchor="ctr">
            <a:normAutofit/>
          </a:bodyPr>
          <a:lstStyle>
            <a:lvl1pPr marL="457200">
              <a:lnSpc>
                <a:spcPct val="100000"/>
              </a:lnSpc>
              <a:defRPr sz="3600">
                <a:solidFill>
                  <a:schemeClr val="bg2"/>
                </a:solidFill>
              </a:defRPr>
            </a:lvl1pPr>
          </a:lstStyle>
          <a:p>
            <a:pPr rtl="0"/>
            <a:r>
              <a:rPr lang="es-ES">
                <a:solidFill>
                  <a:schemeClr val="bg2"/>
                </a:solidFill>
              </a:rPr>
              <a:t>Haga clic para modificar el estilo de título del patrón</a:t>
            </a:r>
            <a:endParaRPr lang="es-ES" dirty="0">
              <a:solidFill>
                <a:schemeClr val="bg2"/>
              </a:solidFill>
            </a:endParaRPr>
          </a:p>
        </p:txBody>
      </p:sp>
      <p:sp>
        <p:nvSpPr>
          <p:cNvPr id="13" name="Subtítulo 7">
            <a:extLst>
              <a:ext uri="{FF2B5EF4-FFF2-40B4-BE49-F238E27FC236}">
                <a16:creationId xmlns:a16="http://schemas.microsoft.com/office/drawing/2014/main" id="{A21E13D9-32A0-414B-8811-425CE64DBEBA}"/>
              </a:ext>
            </a:extLst>
          </p:cNvPr>
          <p:cNvSpPr>
            <a:spLocks noGrp="1"/>
          </p:cNvSpPr>
          <p:nvPr>
            <p:ph type="subTitle" idx="1"/>
          </p:nvPr>
        </p:nvSpPr>
        <p:spPr>
          <a:xfrm>
            <a:off x="899999" y="4912534"/>
            <a:ext cx="3611662" cy="1945466"/>
          </a:xfrm>
          <a:noFill/>
        </p:spPr>
        <p:txBody>
          <a:bodyPr tIns="365760" rtlCol="0">
            <a:normAutofit/>
          </a:bodyPr>
          <a:lstStyle>
            <a:lvl1pPr marL="457200">
              <a:defRPr sz="2000">
                <a:solidFill>
                  <a:schemeClr val="bg2">
                    <a:alpha val="56000"/>
                  </a:schemeClr>
                </a:solidFill>
              </a:defRPr>
            </a:lvl1pPr>
          </a:lstStyle>
          <a:p>
            <a:pPr rtl="0">
              <a:lnSpc>
                <a:spcPct val="120000"/>
              </a:lnSpc>
            </a:pPr>
            <a:r>
              <a:rPr lang="es-ES" sz="2000">
                <a:solidFill>
                  <a:schemeClr val="bg2">
                    <a:alpha val="56000"/>
                  </a:schemeClr>
                </a:solidFill>
              </a:rPr>
              <a:t>Haga clic para modificar el estilo de subtítulo del patrón</a:t>
            </a:r>
            <a:endParaRPr lang="es-ES" sz="2000" dirty="0">
              <a:solidFill>
                <a:schemeClr val="bg2">
                  <a:alpha val="56000"/>
                </a:schemeClr>
              </a:solidFill>
            </a:endParaRPr>
          </a:p>
        </p:txBody>
      </p:sp>
      <p:sp>
        <p:nvSpPr>
          <p:cNvPr id="10" name="Marcador de fecha 3">
            <a:extLst>
              <a:ext uri="{FF2B5EF4-FFF2-40B4-BE49-F238E27FC236}">
                <a16:creationId xmlns:a16="http://schemas.microsoft.com/office/drawing/2014/main" id="{909A0147-2421-4881-958A-681569CD7559}"/>
              </a:ext>
            </a:extLst>
          </p:cNvPr>
          <p:cNvSpPr>
            <a:spLocks noGrp="1"/>
          </p:cNvSpPr>
          <p:nvPr>
            <p:ph type="dt" sz="half" idx="2"/>
          </p:nvPr>
        </p:nvSpPr>
        <p:spPr>
          <a:xfrm rot="5400000">
            <a:off x="-936000" y="1378800"/>
            <a:ext cx="2772000" cy="900000"/>
          </a:xfrm>
          <a:prstGeom prst="rect">
            <a:avLst/>
          </a:prstGeom>
        </p:spPr>
        <p:txBody>
          <a:bodyPr lIns="0" tIns="72000" rIns="0" bIns="72000" rtlCol="0" anchor="ctr" anchorCtr="0"/>
          <a:lstStyle>
            <a:lvl1pPr algn="l">
              <a:defRPr sz="1000" cap="all" spc="200" baseline="0">
                <a:solidFill>
                  <a:schemeClr val="bg2"/>
                </a:solidFill>
                <a:latin typeface="+mn-lt"/>
                <a:ea typeface="Microsoft Sans Serif" panose="020B0604020202020204" pitchFamily="34" charset="0"/>
                <a:cs typeface="Microsoft Sans Serif" panose="020B0604020202020204" pitchFamily="34" charset="0"/>
              </a:defRPr>
            </a:lvl1pPr>
          </a:lstStyle>
          <a:p>
            <a:pPr rtl="0"/>
            <a:r>
              <a:rPr lang="es-ES"/>
              <a:t>Domingo, 7 de febrero de 20XX</a:t>
            </a:r>
            <a:endParaRPr lang="es-ES" dirty="0"/>
          </a:p>
        </p:txBody>
      </p:sp>
      <p:sp>
        <p:nvSpPr>
          <p:cNvPr id="11" name="Marcador de pie de página 4">
            <a:extLst>
              <a:ext uri="{FF2B5EF4-FFF2-40B4-BE49-F238E27FC236}">
                <a16:creationId xmlns:a16="http://schemas.microsoft.com/office/drawing/2014/main" id="{514BF4BE-E699-4D5B-AD90-3918DA32EE78}"/>
              </a:ext>
            </a:extLst>
          </p:cNvPr>
          <p:cNvSpPr>
            <a:spLocks noGrp="1"/>
          </p:cNvSpPr>
          <p:nvPr>
            <p:ph type="ftr" sz="quarter" idx="3"/>
          </p:nvPr>
        </p:nvSpPr>
        <p:spPr>
          <a:xfrm rot="5400000">
            <a:off x="-810000" y="4240800"/>
            <a:ext cx="2520000" cy="900000"/>
          </a:xfrm>
          <a:prstGeom prst="rect">
            <a:avLst/>
          </a:prstGeom>
        </p:spPr>
        <p:txBody>
          <a:bodyPr lIns="0" tIns="72000" rIns="0" bIns="72000" rtlCol="0" anchor="ctr" anchorCtr="0"/>
          <a:lstStyle>
            <a:lvl1pPr algn="l">
              <a:defRPr sz="1000" cap="all" spc="200" baseline="0">
                <a:solidFill>
                  <a:schemeClr val="bg2"/>
                </a:solidFill>
                <a:latin typeface="+mn-lt"/>
                <a:ea typeface="Microsoft Sans Serif" panose="020B0604020202020204" pitchFamily="34" charset="0"/>
                <a:cs typeface="Microsoft Sans Serif" panose="020B0604020202020204" pitchFamily="34" charset="0"/>
              </a:defRPr>
            </a:lvl1pPr>
          </a:lstStyle>
          <a:p>
            <a:pPr rtl="0"/>
            <a:r>
              <a:rPr lang="es-ES"/>
              <a:t>Ejemplo de Texto de pie de página</a:t>
            </a:r>
          </a:p>
        </p:txBody>
      </p:sp>
      <p:sp>
        <p:nvSpPr>
          <p:cNvPr id="12" name="Marcador de número de diapositiva 5">
            <a:extLst>
              <a:ext uri="{FF2B5EF4-FFF2-40B4-BE49-F238E27FC236}">
                <a16:creationId xmlns:a16="http://schemas.microsoft.com/office/drawing/2014/main" id="{2849F009-8335-40E3-B8F6-E0C944D9FD09}"/>
              </a:ext>
            </a:extLst>
          </p:cNvPr>
          <p:cNvSpPr>
            <a:spLocks noGrp="1"/>
          </p:cNvSpPr>
          <p:nvPr>
            <p:ph type="sldNum" sz="quarter" idx="4"/>
          </p:nvPr>
        </p:nvSpPr>
        <p:spPr>
          <a:xfrm>
            <a:off x="0" y="5958000"/>
            <a:ext cx="900000" cy="900000"/>
          </a:xfrm>
          <a:prstGeom prst="rect">
            <a:avLst/>
          </a:prstGeom>
        </p:spPr>
        <p:txBody>
          <a:bodyPr lIns="0" tIns="0" rIns="0" bIns="0" rtlCol="0" anchor="ctr" anchorCtr="0"/>
          <a:lstStyle>
            <a:lvl1pPr algn="ctr">
              <a:defRPr sz="3600" b="0">
                <a:ln w="6350">
                  <a:solidFill>
                    <a:schemeClr val="tx2">
                      <a:alpha val="80000"/>
                    </a:schemeClr>
                  </a:solidFill>
                </a:ln>
                <a:solidFill>
                  <a:schemeClr val="bg2"/>
                </a:solidFill>
                <a:latin typeface="+mn-lt"/>
                <a:ea typeface="Microsoft Sans Serif" panose="020B0604020202020204" pitchFamily="34" charset="0"/>
                <a:cs typeface="Microsoft Sans Serif" panose="020B0604020202020204" pitchFamily="34" charset="0"/>
              </a:defRPr>
            </a:lvl1pPr>
          </a:lstStyle>
          <a:p>
            <a:pPr rtl="0"/>
            <a:fld id="{63F9D384-533B-4C4E-B660-F861AA07D173}" type="slidenum">
              <a:rPr lang="es-ES" smtClean="0"/>
              <a:pPr rtl="0"/>
              <a:t>‹Nº›</a:t>
            </a:fld>
            <a:endParaRPr lang="es-ES" dirty="0"/>
          </a:p>
        </p:txBody>
      </p:sp>
      <p:cxnSp>
        <p:nvCxnSpPr>
          <p:cNvPr id="9" name="Conector recto 8">
            <a:extLst>
              <a:ext uri="{FF2B5EF4-FFF2-40B4-BE49-F238E27FC236}">
                <a16:creationId xmlns:a16="http://schemas.microsoft.com/office/drawing/2014/main" id="{01AA0935-460F-4638-9E37-D59F2DEC0AC4}"/>
              </a:ext>
              <a:ext uri="{C183D7F6-B498-43B3-948B-1728B52AA6E4}">
                <adec:decorative xmlns:adec="http://schemas.microsoft.com/office/drawing/2017/decorative" val="1"/>
              </a:ext>
            </a:extLst>
          </p:cNvPr>
          <p:cNvCxnSpPr>
            <a:cxnSpLocks/>
          </p:cNvCxnSpPr>
          <p:nvPr/>
        </p:nvCxnSpPr>
        <p:spPr>
          <a:xfrm>
            <a:off x="900000" y="0"/>
            <a:ext cx="0" cy="685800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5590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contenido con 4 imágenes">
    <p:spTree>
      <p:nvGrpSpPr>
        <p:cNvPr id="1" name=""/>
        <p:cNvGrpSpPr/>
        <p:nvPr/>
      </p:nvGrpSpPr>
      <p:grpSpPr>
        <a:xfrm>
          <a:off x="0" y="0"/>
          <a:ext cx="0" cy="0"/>
          <a:chOff x="0" y="0"/>
          <a:chExt cx="0" cy="0"/>
        </a:xfrm>
      </p:grpSpPr>
      <p:sp>
        <p:nvSpPr>
          <p:cNvPr id="24" name="Marcador de posición de imagen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rtlCol="0" anchor="ctr">
            <a:noAutofit/>
          </a:bodyPr>
          <a:lstStyle>
            <a:lvl1pPr algn="ctr">
              <a:buNone/>
              <a:defRPr/>
            </a:lvl1pPr>
          </a:lstStyle>
          <a:p>
            <a:pPr rtl="0"/>
            <a:r>
              <a:rPr lang="es-ES" noProof="0"/>
              <a:t>Haga clic en el icono para agregar una imagen</a:t>
            </a:r>
          </a:p>
        </p:txBody>
      </p:sp>
      <p:sp>
        <p:nvSpPr>
          <p:cNvPr id="23" name="Marcador de posición de imagen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rtlCol="0" anchor="ctr">
            <a:noAutofit/>
          </a:bodyPr>
          <a:lstStyle>
            <a:lvl1pPr algn="ctr">
              <a:buNone/>
              <a:defRPr/>
            </a:lvl1pPr>
          </a:lstStyle>
          <a:p>
            <a:pPr rtl="0"/>
            <a:r>
              <a:rPr lang="es-ES" noProof="0"/>
              <a:t>Haga clic en el icono para agregar una imagen</a:t>
            </a:r>
          </a:p>
        </p:txBody>
      </p:sp>
      <p:sp>
        <p:nvSpPr>
          <p:cNvPr id="2" name="Título 1">
            <a:extLst>
              <a:ext uri="{FF2B5EF4-FFF2-40B4-BE49-F238E27FC236}">
                <a16:creationId xmlns:a16="http://schemas.microsoft.com/office/drawing/2014/main" id="{26030E26-A86A-417A-AA64-699AA8DD3DA5}"/>
              </a:ext>
            </a:extLst>
          </p:cNvPr>
          <p:cNvSpPr>
            <a:spLocks noGrp="1"/>
          </p:cNvSpPr>
          <p:nvPr>
            <p:ph type="title"/>
          </p:nvPr>
        </p:nvSpPr>
        <p:spPr>
          <a:xfrm>
            <a:off x="838200" y="365125"/>
            <a:ext cx="3200400" cy="2103436"/>
          </a:xfrm>
        </p:spPr>
        <p:txBody>
          <a:bodyPr rtlCol="0">
            <a:normAutofit/>
          </a:bodyPr>
          <a:lstStyle>
            <a:lvl1pPr>
              <a:defRPr sz="4000"/>
            </a:lvl1pPr>
          </a:lstStyle>
          <a:p>
            <a:pPr rtl="0"/>
            <a:r>
              <a:rPr lang="es-ES" noProof="0"/>
              <a:t>Haga clic para modificar el estilo de título del patrón</a:t>
            </a:r>
          </a:p>
        </p:txBody>
      </p:sp>
      <p:sp>
        <p:nvSpPr>
          <p:cNvPr id="3" name="Marcador de posición de contenido 2">
            <a:extLst>
              <a:ext uri="{FF2B5EF4-FFF2-40B4-BE49-F238E27FC236}">
                <a16:creationId xmlns:a16="http://schemas.microsoft.com/office/drawing/2014/main" id="{D19CF97E-0E6E-41E9-B75B-0371E744D1E8}"/>
              </a:ext>
            </a:extLst>
          </p:cNvPr>
          <p:cNvSpPr>
            <a:spLocks noGrp="1"/>
          </p:cNvSpPr>
          <p:nvPr>
            <p:ph idx="1"/>
          </p:nvPr>
        </p:nvSpPr>
        <p:spPr>
          <a:xfrm>
            <a:off x="838200" y="2643186"/>
            <a:ext cx="3816096" cy="3529014"/>
          </a:xfrm>
        </p:spPr>
        <p:txBody>
          <a:bodyPr rtlCol="0"/>
          <a:lstStyle>
            <a:lvl1pPr marL="0" indent="0">
              <a:buNone/>
              <a:defRPr sz="2000"/>
            </a:lvl1pPr>
            <a:lvl2pPr marL="228600">
              <a:defRPr/>
            </a:lvl2pPr>
            <a:lvl3pPr marL="457200">
              <a:defRPr/>
            </a:lvl3pPr>
            <a:lvl4pPr marL="685800">
              <a:defRPr/>
            </a:lvl4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p:txBody>
      </p:sp>
      <p:sp>
        <p:nvSpPr>
          <p:cNvPr id="5" name="Marcador de pie de página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rtlCol="0"/>
          <a:lstStyle>
            <a:lvl1pPr algn="l">
              <a:defRPr/>
            </a:lvl1pPr>
          </a:lstStyle>
          <a:p>
            <a:pPr algn="l" rtl="0"/>
            <a:r>
              <a:rPr lang="es-ES" noProof="0"/>
              <a:t>Título de la presentación</a:t>
            </a:r>
          </a:p>
        </p:txBody>
      </p:sp>
      <p:sp>
        <p:nvSpPr>
          <p:cNvPr id="19" name="Marcador de posición de imagen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rtlCol="0" anchor="ctr"/>
          <a:lstStyle>
            <a:lvl1pPr algn="ctr">
              <a:buNone/>
              <a:defRPr/>
            </a:lvl1pPr>
          </a:lstStyle>
          <a:p>
            <a:pPr rtl="0"/>
            <a:r>
              <a:rPr lang="es-ES" noProof="0"/>
              <a:t>Haga clic en el icono para agregar una imagen</a:t>
            </a:r>
          </a:p>
        </p:txBody>
      </p:sp>
      <p:sp>
        <p:nvSpPr>
          <p:cNvPr id="20" name="Marcador de posición de imagen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rtlCol="0" anchor="ctr"/>
          <a:lstStyle>
            <a:lvl1pPr algn="ctr">
              <a:buNone/>
              <a:defRPr/>
            </a:lvl1pPr>
          </a:lstStyle>
          <a:p>
            <a:pPr rtl="0"/>
            <a:r>
              <a:rPr lang="es-ES" noProof="0"/>
              <a:t>Haga clic en el icono para agregar una imagen</a:t>
            </a:r>
          </a:p>
        </p:txBody>
      </p:sp>
    </p:spTree>
    <p:extLst>
      <p:ext uri="{BB962C8B-B14F-4D97-AF65-F5344CB8AC3E}">
        <p14:creationId xmlns:p14="http://schemas.microsoft.com/office/powerpoint/2010/main" val="3796646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ansición">
    <p:spTree>
      <p:nvGrpSpPr>
        <p:cNvPr id="1" name=""/>
        <p:cNvGrpSpPr/>
        <p:nvPr/>
      </p:nvGrpSpPr>
      <p:grpSpPr>
        <a:xfrm>
          <a:off x="0" y="0"/>
          <a:ext cx="0" cy="0"/>
          <a:chOff x="0" y="0"/>
          <a:chExt cx="0" cy="0"/>
        </a:xfrm>
      </p:grpSpPr>
      <p:sp>
        <p:nvSpPr>
          <p:cNvPr id="9" name="Forma libre: Forma 8" descr="Etiqueta = Color de énfasis&#10;Tipo = Claro&#10;Objetivo = Relleno">
            <a:extLst>
              <a:ext uri="{FF2B5EF4-FFF2-40B4-BE49-F238E27FC236}">
                <a16:creationId xmlns:a16="http://schemas.microsoft.com/office/drawing/2014/main" id="{1531EA5B-7FC1-4088-B6D5-4395F4C1F3C8}"/>
              </a:ext>
            </a:extLst>
          </p:cNvPr>
          <p:cNvSpPr/>
          <p:nvPr userDrawn="1"/>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s-ES" noProof="0"/>
          </a:p>
        </p:txBody>
      </p:sp>
      <p:sp>
        <p:nvSpPr>
          <p:cNvPr id="2" name="Título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rtlCol="0" anchor="ctr">
            <a:normAutofit/>
          </a:bodyPr>
          <a:lstStyle>
            <a:lvl1pPr>
              <a:defRPr sz="4000">
                <a:solidFill>
                  <a:schemeClr val="bg1"/>
                </a:solidFill>
              </a:defRPr>
            </a:lvl1pPr>
          </a:lstStyle>
          <a:p>
            <a:pPr rtl="0"/>
            <a:r>
              <a:rPr lang="es-ES" noProof="0"/>
              <a:t>Título</a:t>
            </a:r>
          </a:p>
        </p:txBody>
      </p:sp>
      <p:sp>
        <p:nvSpPr>
          <p:cNvPr id="4" name="Marcador de fecha 3">
            <a:extLst>
              <a:ext uri="{FF2B5EF4-FFF2-40B4-BE49-F238E27FC236}">
                <a16:creationId xmlns:a16="http://schemas.microsoft.com/office/drawing/2014/main" id="{3793FB3F-D2A6-4919-B57B-C08861D46303}"/>
              </a:ext>
            </a:extLst>
          </p:cNvPr>
          <p:cNvSpPr>
            <a:spLocks noGrp="1"/>
          </p:cNvSpPr>
          <p:nvPr>
            <p:ph type="dt" sz="half" idx="10"/>
          </p:nvPr>
        </p:nvSpPr>
        <p:spPr/>
        <p:txBody>
          <a:bodyPr rtlCol="0"/>
          <a:lstStyle/>
          <a:p>
            <a:pPr rtl="0"/>
            <a:r>
              <a:rPr lang="es-ES" noProof="0"/>
              <a:t>3/9/20XX</a:t>
            </a:r>
          </a:p>
        </p:txBody>
      </p:sp>
      <p:sp>
        <p:nvSpPr>
          <p:cNvPr id="5" name="Marcador de pie de página 4">
            <a:extLst>
              <a:ext uri="{FF2B5EF4-FFF2-40B4-BE49-F238E27FC236}">
                <a16:creationId xmlns:a16="http://schemas.microsoft.com/office/drawing/2014/main" id="{989049E0-6BE5-43FA-A4D4-ACAFC871A79F}"/>
              </a:ext>
            </a:extLst>
          </p:cNvPr>
          <p:cNvSpPr>
            <a:spLocks noGrp="1"/>
          </p:cNvSpPr>
          <p:nvPr>
            <p:ph type="ftr" sz="quarter" idx="11"/>
          </p:nvPr>
        </p:nvSpPr>
        <p:spPr/>
        <p:txBody>
          <a:bodyPr rtlCol="0"/>
          <a:lstStyle/>
          <a:p>
            <a:pPr rtl="0"/>
            <a:r>
              <a:rPr lang="es-ES" noProof="0"/>
              <a:t>Título de la presentación</a:t>
            </a:r>
          </a:p>
        </p:txBody>
      </p:sp>
      <p:sp>
        <p:nvSpPr>
          <p:cNvPr id="6" name="Marcador de número de diapositiva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rtlCol="0"/>
          <a:lstStyle/>
          <a:p>
            <a:pPr rtl="0"/>
            <a:fld id="{B9713C8C-8E70-45D5-AE59-23E60168254E}" type="slidenum">
              <a:rPr lang="es-ES" noProof="0" smtClean="0"/>
              <a:t>‹Nº›</a:t>
            </a:fld>
            <a:endParaRPr lang="es-ES" noProof="0"/>
          </a:p>
        </p:txBody>
      </p:sp>
      <p:sp>
        <p:nvSpPr>
          <p:cNvPr id="15" name="Marcador de contenido 13">
            <a:extLst>
              <a:ext uri="{FF2B5EF4-FFF2-40B4-BE49-F238E27FC236}">
                <a16:creationId xmlns:a16="http://schemas.microsoft.com/office/drawing/2014/main" id="{CCD14F82-32BC-4E61-83EA-CB71ED780A3F}"/>
              </a:ext>
            </a:extLst>
          </p:cNvPr>
          <p:cNvSpPr>
            <a:spLocks noGrp="1"/>
          </p:cNvSpPr>
          <p:nvPr>
            <p:ph sz="quarter" idx="13"/>
          </p:nvPr>
        </p:nvSpPr>
        <p:spPr>
          <a:xfrm>
            <a:off x="6735763" y="712788"/>
            <a:ext cx="4618037" cy="5432425"/>
          </a:xfrm>
        </p:spPr>
        <p:txBody>
          <a:bodyPr rtlCol="0" anchor="ctr"/>
          <a:lstStyle>
            <a:lvl1pPr marL="0" indent="0">
              <a:buNone/>
              <a:defRPr sz="1800"/>
            </a:lvl1pPr>
          </a:lstStyle>
          <a:p>
            <a:pPr lvl="0" rtl="0"/>
            <a:r>
              <a:rPr lang="es-ES" noProof="0"/>
              <a:t>Haga clic para modificar los estilos de texto del patrón</a:t>
            </a:r>
          </a:p>
        </p:txBody>
      </p:sp>
    </p:spTree>
    <p:extLst>
      <p:ext uri="{BB962C8B-B14F-4D97-AF65-F5344CB8AC3E}">
        <p14:creationId xmlns:p14="http://schemas.microsoft.com/office/powerpoint/2010/main" val="3655466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ítulo con 2 imágenes">
    <p:spTree>
      <p:nvGrpSpPr>
        <p:cNvPr id="1" name=""/>
        <p:cNvGrpSpPr/>
        <p:nvPr/>
      </p:nvGrpSpPr>
      <p:grpSpPr>
        <a:xfrm>
          <a:off x="0" y="0"/>
          <a:ext cx="0" cy="0"/>
          <a:chOff x="0" y="0"/>
          <a:chExt cx="0" cy="0"/>
        </a:xfrm>
      </p:grpSpPr>
      <p:sp>
        <p:nvSpPr>
          <p:cNvPr id="16" name="Marcador de posición de imagen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rtlCol="0" anchor="ctr">
            <a:noAutofit/>
          </a:bodyPr>
          <a:lstStyle>
            <a:lvl1pPr algn="ctr">
              <a:buNone/>
              <a:defRPr/>
            </a:lvl1pPr>
          </a:lstStyle>
          <a:p>
            <a:pPr rtl="0"/>
            <a:r>
              <a:rPr lang="es-ES" noProof="0"/>
              <a:t>Haga clic en el icono para agregar una imagen</a:t>
            </a:r>
          </a:p>
        </p:txBody>
      </p:sp>
      <p:sp>
        <p:nvSpPr>
          <p:cNvPr id="15" name="Marcador de posición de imagen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rtlCol="0" anchor="ctr">
            <a:noAutofit/>
          </a:bodyPr>
          <a:lstStyle>
            <a:lvl1pPr algn="ctr">
              <a:buNone/>
              <a:defRPr/>
            </a:lvl1pPr>
          </a:lstStyle>
          <a:p>
            <a:pPr rtl="0"/>
            <a:r>
              <a:rPr lang="es-ES" noProof="0"/>
              <a:t>Haga clic en el icono para agregar una imagen</a:t>
            </a:r>
          </a:p>
        </p:txBody>
      </p:sp>
      <p:sp>
        <p:nvSpPr>
          <p:cNvPr id="2" name="Título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rtlCol="0" anchor="b">
            <a:normAutofit/>
          </a:bodyPr>
          <a:lstStyle>
            <a:lvl1pPr algn="r">
              <a:defRPr sz="4800"/>
            </a:lvl1pPr>
          </a:lstStyle>
          <a:p>
            <a:pPr rtl="0"/>
            <a:r>
              <a:rPr lang="es-ES" noProof="0"/>
              <a:t>Escribir el título aquí</a:t>
            </a:r>
          </a:p>
        </p:txBody>
      </p:sp>
      <p:sp>
        <p:nvSpPr>
          <p:cNvPr id="18" name="Subtítulo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rtlCol="0"/>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Subtítulo</a:t>
            </a:r>
          </a:p>
        </p:txBody>
      </p:sp>
    </p:spTree>
    <p:extLst>
      <p:ext uri="{BB962C8B-B14F-4D97-AF65-F5344CB8AC3E}">
        <p14:creationId xmlns:p14="http://schemas.microsoft.com/office/powerpoint/2010/main" val="449278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7" name="Forma libre: Forma 6" descr="Etiqueta = Color de énfasis&#10;Tipo = Claro&#10;Objetivo = Relleno">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es-ES" noProof="0"/>
          </a:p>
        </p:txBody>
      </p:sp>
      <p:sp>
        <p:nvSpPr>
          <p:cNvPr id="2" name="Título 1">
            <a:extLst>
              <a:ext uri="{FF2B5EF4-FFF2-40B4-BE49-F238E27FC236}">
                <a16:creationId xmlns:a16="http://schemas.microsoft.com/office/drawing/2014/main" id="{26030E26-A86A-417A-AA64-699AA8DD3DA5}"/>
              </a:ext>
            </a:extLst>
          </p:cNvPr>
          <p:cNvSpPr>
            <a:spLocks noGrp="1"/>
          </p:cNvSpPr>
          <p:nvPr>
            <p:ph type="title"/>
          </p:nvPr>
        </p:nvSpPr>
        <p:spPr/>
        <p:txBody>
          <a:bodyPr rtlCol="0">
            <a:normAutofit/>
          </a:bodyPr>
          <a:lstStyle>
            <a:lvl1pPr>
              <a:defRPr sz="4000"/>
            </a:lvl1pPr>
          </a:lstStyle>
          <a:p>
            <a:pPr rtl="0"/>
            <a:r>
              <a:rPr lang="es-ES" noProof="0"/>
              <a:t>Haga clic para modificar el estilo de título del patrón</a:t>
            </a:r>
          </a:p>
        </p:txBody>
      </p:sp>
      <p:sp>
        <p:nvSpPr>
          <p:cNvPr id="3" name="Marcador de contenido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a:extLst>
              <a:ext uri="{FF2B5EF4-FFF2-40B4-BE49-F238E27FC236}">
                <a16:creationId xmlns:a16="http://schemas.microsoft.com/office/drawing/2014/main" id="{70BAE770-8363-44CD-8A22-AB26C5C5361B}"/>
              </a:ext>
            </a:extLst>
          </p:cNvPr>
          <p:cNvSpPr>
            <a:spLocks noGrp="1"/>
          </p:cNvSpPr>
          <p:nvPr>
            <p:ph type="dt" sz="half" idx="10"/>
          </p:nvPr>
        </p:nvSpPr>
        <p:spPr/>
        <p:txBody>
          <a:bodyPr rtlCol="0"/>
          <a:lstStyle/>
          <a:p>
            <a:pPr rtl="0"/>
            <a:r>
              <a:rPr lang="es-ES" noProof="0"/>
              <a:t>3/9/20XX</a:t>
            </a:r>
          </a:p>
        </p:txBody>
      </p:sp>
      <p:sp>
        <p:nvSpPr>
          <p:cNvPr id="5" name="Marcador de pie de página 4">
            <a:extLst>
              <a:ext uri="{FF2B5EF4-FFF2-40B4-BE49-F238E27FC236}">
                <a16:creationId xmlns:a16="http://schemas.microsoft.com/office/drawing/2014/main" id="{36E618F2-3B8E-4449-91E7-F8AA4960938F}"/>
              </a:ext>
            </a:extLst>
          </p:cNvPr>
          <p:cNvSpPr>
            <a:spLocks noGrp="1"/>
          </p:cNvSpPr>
          <p:nvPr>
            <p:ph type="ftr" sz="quarter" idx="11"/>
          </p:nvPr>
        </p:nvSpPr>
        <p:spPr/>
        <p:txBody>
          <a:bodyPr rtlCol="0"/>
          <a:lstStyle/>
          <a:p>
            <a:pPr rtl="0"/>
            <a:r>
              <a:rPr lang="es-ES" noProof="0"/>
              <a:t>Título de la presentación</a:t>
            </a:r>
          </a:p>
        </p:txBody>
      </p:sp>
      <p:sp>
        <p:nvSpPr>
          <p:cNvPr id="6" name="Marcador de número de diapositiva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rtlCol="0"/>
          <a:lstStyle/>
          <a:p>
            <a:pPr rtl="0"/>
            <a:fld id="{B9713C8C-8E70-45D5-AE59-23E60168254E}" type="slidenum">
              <a:rPr lang="es-ES" noProof="0" smtClean="0"/>
              <a:t>‹Nº›</a:t>
            </a:fld>
            <a:endParaRPr lang="es-ES" noProof="0"/>
          </a:p>
        </p:txBody>
      </p:sp>
    </p:spTree>
    <p:extLst>
      <p:ext uri="{BB962C8B-B14F-4D97-AF65-F5344CB8AC3E}">
        <p14:creationId xmlns:p14="http://schemas.microsoft.com/office/powerpoint/2010/main" val="2564276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ita">
    <p:spTree>
      <p:nvGrpSpPr>
        <p:cNvPr id="1" name=""/>
        <p:cNvGrpSpPr/>
        <p:nvPr/>
      </p:nvGrpSpPr>
      <p:grpSpPr>
        <a:xfrm>
          <a:off x="0" y="0"/>
          <a:ext cx="0" cy="0"/>
          <a:chOff x="0" y="0"/>
          <a:chExt cx="0" cy="0"/>
        </a:xfrm>
      </p:grpSpPr>
      <p:sp>
        <p:nvSpPr>
          <p:cNvPr id="6" name="Gráfico 1" descr="Etiqueta = Color de énfasis&#10;Tipo = Claro&#10;Objetivo = Relleno">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pPr rtl="0"/>
            <a:endParaRPr lang="es-ES" noProof="0"/>
          </a:p>
        </p:txBody>
      </p:sp>
      <p:sp>
        <p:nvSpPr>
          <p:cNvPr id="2" name="Título 1">
            <a:extLst>
              <a:ext uri="{FF2B5EF4-FFF2-40B4-BE49-F238E27FC236}">
                <a16:creationId xmlns:a16="http://schemas.microsoft.com/office/drawing/2014/main" id="{192825A4-268B-4301-8432-F9E9B2661AEC}"/>
              </a:ext>
            </a:extLst>
          </p:cNvPr>
          <p:cNvSpPr>
            <a:spLocks noGrp="1"/>
          </p:cNvSpPr>
          <p:nvPr>
            <p:ph type="title"/>
          </p:nvPr>
        </p:nvSpPr>
        <p:spPr>
          <a:xfrm>
            <a:off x="3328416" y="2002536"/>
            <a:ext cx="5541264" cy="2148840"/>
          </a:xfrm>
        </p:spPr>
        <p:txBody>
          <a:bodyPr rtlCol="0" anchor="b">
            <a:normAutofit/>
          </a:bodyPr>
          <a:lstStyle>
            <a:lvl1pPr algn="ctr">
              <a:defRPr sz="3600">
                <a:solidFill>
                  <a:schemeClr val="bg1"/>
                </a:solidFill>
                <a:latin typeface="+mn-lt"/>
              </a:defRPr>
            </a:lvl1pPr>
          </a:lstStyle>
          <a:p>
            <a:pPr rtl="0"/>
            <a:r>
              <a:rPr lang="es-ES" noProof="0"/>
              <a:t>Haga clic para modificar el estilo de título del patrón</a:t>
            </a:r>
          </a:p>
        </p:txBody>
      </p:sp>
      <p:sp>
        <p:nvSpPr>
          <p:cNvPr id="3" name="Marcador de fecha 2">
            <a:extLst>
              <a:ext uri="{FF2B5EF4-FFF2-40B4-BE49-F238E27FC236}">
                <a16:creationId xmlns:a16="http://schemas.microsoft.com/office/drawing/2014/main" id="{DA33410F-8A90-47F6-BD39-4AC0E4358351}"/>
              </a:ext>
            </a:extLst>
          </p:cNvPr>
          <p:cNvSpPr>
            <a:spLocks noGrp="1"/>
          </p:cNvSpPr>
          <p:nvPr>
            <p:ph type="dt" sz="half" idx="10"/>
          </p:nvPr>
        </p:nvSpPr>
        <p:spPr/>
        <p:txBody>
          <a:bodyPr rtlCol="0"/>
          <a:lstStyle/>
          <a:p>
            <a:pPr rtl="0"/>
            <a:r>
              <a:rPr lang="es-ES" noProof="0"/>
              <a:t>3/9/20XX</a:t>
            </a:r>
          </a:p>
        </p:txBody>
      </p:sp>
      <p:sp>
        <p:nvSpPr>
          <p:cNvPr id="4" name="Marcador de pie de página 3">
            <a:extLst>
              <a:ext uri="{FF2B5EF4-FFF2-40B4-BE49-F238E27FC236}">
                <a16:creationId xmlns:a16="http://schemas.microsoft.com/office/drawing/2014/main" id="{D1D819A9-F8DE-4E5C-AFC3-E0105ACD8295}"/>
              </a:ext>
            </a:extLst>
          </p:cNvPr>
          <p:cNvSpPr>
            <a:spLocks noGrp="1"/>
          </p:cNvSpPr>
          <p:nvPr>
            <p:ph type="ftr" sz="quarter" idx="11"/>
          </p:nvPr>
        </p:nvSpPr>
        <p:spPr/>
        <p:txBody>
          <a:bodyPr rtlCol="0"/>
          <a:lstStyle/>
          <a:p>
            <a:pPr rtl="0"/>
            <a:r>
              <a:rPr lang="es-ES" noProof="0"/>
              <a:t>Título de la presentación</a:t>
            </a:r>
          </a:p>
        </p:txBody>
      </p:sp>
      <p:sp>
        <p:nvSpPr>
          <p:cNvPr id="5" name="Marcador de número de diapositiva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rtlCol="0"/>
          <a:lstStyle/>
          <a:p>
            <a:pPr rtl="0"/>
            <a:fld id="{B9713C8C-8E70-45D5-AE59-23E60168254E}" type="slidenum">
              <a:rPr lang="es-ES" noProof="0" smtClean="0"/>
              <a:t>‹Nº›</a:t>
            </a:fld>
            <a:endParaRPr lang="es-ES" noProof="0"/>
          </a:p>
        </p:txBody>
      </p:sp>
      <p:sp>
        <p:nvSpPr>
          <p:cNvPr id="8" name="Marcador de texto 7">
            <a:extLst>
              <a:ext uri="{FF2B5EF4-FFF2-40B4-BE49-F238E27FC236}">
                <a16:creationId xmlns:a16="http://schemas.microsoft.com/office/drawing/2014/main" id="{DB993D08-8A5D-4511-89F2-22508AFAC62D}"/>
              </a:ext>
            </a:extLst>
          </p:cNvPr>
          <p:cNvSpPr>
            <a:spLocks noGrp="1"/>
          </p:cNvSpPr>
          <p:nvPr>
            <p:ph type="body" sz="quarter" idx="13"/>
          </p:nvPr>
        </p:nvSpPr>
        <p:spPr>
          <a:xfrm>
            <a:off x="3877056" y="4297680"/>
            <a:ext cx="4434840" cy="1188720"/>
          </a:xfrm>
        </p:spPr>
        <p:txBody>
          <a:bodyPr rtlCol="0"/>
          <a:lstStyle>
            <a:lvl1pPr marL="0" indent="0" algn="ctr">
              <a:buNone/>
              <a:defRPr sz="2400">
                <a:solidFill>
                  <a:schemeClr val="bg1"/>
                </a:solidFill>
                <a:latin typeface="+mj-lt"/>
              </a:defRPr>
            </a:lvl1pPr>
          </a:lstStyle>
          <a:p>
            <a:pPr lvl="0" rtl="0"/>
            <a:r>
              <a:rPr lang="es-ES" noProof="0"/>
              <a:t>Haga clic para modificar los estilos de texto del patrón</a:t>
            </a:r>
          </a:p>
        </p:txBody>
      </p:sp>
    </p:spTree>
    <p:extLst>
      <p:ext uri="{BB962C8B-B14F-4D97-AF65-F5344CB8AC3E}">
        <p14:creationId xmlns:p14="http://schemas.microsoft.com/office/powerpoint/2010/main" val="549253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quipo">
    <p:spTree>
      <p:nvGrpSpPr>
        <p:cNvPr id="1" name=""/>
        <p:cNvGrpSpPr/>
        <p:nvPr/>
      </p:nvGrpSpPr>
      <p:grpSpPr>
        <a:xfrm>
          <a:off x="0" y="0"/>
          <a:ext cx="0" cy="0"/>
          <a:chOff x="0" y="0"/>
          <a:chExt cx="0" cy="0"/>
        </a:xfrm>
      </p:grpSpPr>
      <p:sp>
        <p:nvSpPr>
          <p:cNvPr id="31" name="Marcador de posición de imagen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es-ES" noProof="0"/>
              <a:t>Haga clic en el icono para agregar una imagen</a:t>
            </a:r>
          </a:p>
        </p:txBody>
      </p:sp>
      <p:sp>
        <p:nvSpPr>
          <p:cNvPr id="32" name="Marcador de posición de imagen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es-ES" noProof="0"/>
              <a:t>Haga clic en el icono para agregar una imagen</a:t>
            </a:r>
          </a:p>
        </p:txBody>
      </p:sp>
      <p:sp>
        <p:nvSpPr>
          <p:cNvPr id="33" name="Marcador de posición de imagen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rtlCol="0" anchor="ctr">
            <a:noAutofit/>
          </a:bodyPr>
          <a:lstStyle>
            <a:lvl1pPr algn="ctr">
              <a:buNone/>
              <a:defRPr/>
            </a:lvl1pPr>
          </a:lstStyle>
          <a:p>
            <a:pPr rtl="0"/>
            <a:r>
              <a:rPr lang="es-ES" noProof="0"/>
              <a:t>Haga clic en el icono para agregar una imagen</a:t>
            </a:r>
          </a:p>
        </p:txBody>
      </p:sp>
      <p:sp>
        <p:nvSpPr>
          <p:cNvPr id="34" name="Marcador de posición de imagen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es-ES" noProof="0"/>
              <a:t>Haga clic en el icono para agregar una imagen</a:t>
            </a:r>
          </a:p>
        </p:txBody>
      </p:sp>
      <p:sp>
        <p:nvSpPr>
          <p:cNvPr id="35" name="Marcador de posición de imagen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es-ES" noProof="0"/>
              <a:t>Haga clic en el icono para agregar una imagen</a:t>
            </a:r>
          </a:p>
        </p:txBody>
      </p:sp>
      <p:sp>
        <p:nvSpPr>
          <p:cNvPr id="2" name="Marcador de fecha 1">
            <a:extLst>
              <a:ext uri="{FF2B5EF4-FFF2-40B4-BE49-F238E27FC236}">
                <a16:creationId xmlns:a16="http://schemas.microsoft.com/office/drawing/2014/main" id="{71C9756B-145D-4BA8-AA43-904C1E7CB86D}"/>
              </a:ext>
            </a:extLst>
          </p:cNvPr>
          <p:cNvSpPr>
            <a:spLocks noGrp="1"/>
          </p:cNvSpPr>
          <p:nvPr>
            <p:ph type="dt" sz="half" idx="10"/>
          </p:nvPr>
        </p:nvSpPr>
        <p:spPr/>
        <p:txBody>
          <a:bodyPr rtlCol="0"/>
          <a:lstStyle/>
          <a:p>
            <a:pPr rtl="0"/>
            <a:r>
              <a:rPr lang="es-ES" noProof="0"/>
              <a:t>3/9/20XX</a:t>
            </a:r>
          </a:p>
        </p:txBody>
      </p:sp>
      <p:sp>
        <p:nvSpPr>
          <p:cNvPr id="3" name="Marcador de pie de página 2">
            <a:extLst>
              <a:ext uri="{FF2B5EF4-FFF2-40B4-BE49-F238E27FC236}">
                <a16:creationId xmlns:a16="http://schemas.microsoft.com/office/drawing/2014/main" id="{B21DB60F-139E-4C44-89AF-3F8F5EC241FB}"/>
              </a:ext>
            </a:extLst>
          </p:cNvPr>
          <p:cNvSpPr>
            <a:spLocks noGrp="1"/>
          </p:cNvSpPr>
          <p:nvPr>
            <p:ph type="ftr" sz="quarter" idx="11"/>
          </p:nvPr>
        </p:nvSpPr>
        <p:spPr/>
        <p:txBody>
          <a:bodyPr rtlCol="0"/>
          <a:lstStyle/>
          <a:p>
            <a:pPr rtl="0"/>
            <a:r>
              <a:rPr lang="es-ES" noProof="0"/>
              <a:t>Título de la presentación</a:t>
            </a:r>
          </a:p>
        </p:txBody>
      </p:sp>
      <p:sp>
        <p:nvSpPr>
          <p:cNvPr id="4" name="Marcador de número de diapositiva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rtlCol="0"/>
          <a:lstStyle/>
          <a:p>
            <a:pPr rtl="0"/>
            <a:fld id="{B9713C8C-8E70-45D5-AE59-23E60168254E}" type="slidenum">
              <a:rPr lang="es-ES" noProof="0" smtClean="0"/>
              <a:t>‹Nº›</a:t>
            </a:fld>
            <a:endParaRPr lang="es-ES" noProof="0"/>
          </a:p>
        </p:txBody>
      </p:sp>
      <p:sp>
        <p:nvSpPr>
          <p:cNvPr id="5" name="Título 4">
            <a:extLst>
              <a:ext uri="{FF2B5EF4-FFF2-40B4-BE49-F238E27FC236}">
                <a16:creationId xmlns:a16="http://schemas.microsoft.com/office/drawing/2014/main" id="{DE7D0FB3-AA0E-43D7-A0BC-3BEE75E725EF}"/>
              </a:ext>
            </a:extLst>
          </p:cNvPr>
          <p:cNvSpPr>
            <a:spLocks noGrp="1"/>
          </p:cNvSpPr>
          <p:nvPr>
            <p:ph type="title"/>
          </p:nvPr>
        </p:nvSpPr>
        <p:spPr/>
        <p:txBody>
          <a:bodyPr rtlCol="0"/>
          <a:lstStyle>
            <a:lvl1pPr algn="ctr">
              <a:defRPr/>
            </a:lvl1pPr>
          </a:lstStyle>
          <a:p>
            <a:pPr rtl="0"/>
            <a:r>
              <a:rPr lang="es-ES" noProof="0"/>
              <a:t>Haga clic para modificar el estilo de título del patrón</a:t>
            </a:r>
          </a:p>
        </p:txBody>
      </p:sp>
      <p:sp>
        <p:nvSpPr>
          <p:cNvPr id="61" name="Marcador de texto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rtlCol="0" anchor="ctr"/>
          <a:lstStyle>
            <a:lvl1pPr marL="0" indent="0" algn="ctr">
              <a:spcBef>
                <a:spcPts val="1000"/>
              </a:spcBef>
              <a:buNone/>
              <a:defRPr sz="2000" b="0">
                <a:latin typeface="+mj-lt"/>
              </a:defRPr>
            </a:lvl1pPr>
          </a:lstStyle>
          <a:p>
            <a:pPr lvl="0" rtl="0"/>
            <a:r>
              <a:rPr lang="es-ES" noProof="0"/>
              <a:t>Nombre</a:t>
            </a:r>
          </a:p>
        </p:txBody>
      </p:sp>
      <p:sp>
        <p:nvSpPr>
          <p:cNvPr id="62" name="Marcador de texto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rtlCol="0" anchor="ctr"/>
          <a:lstStyle>
            <a:lvl1pPr marL="0" indent="0" algn="ctr">
              <a:spcBef>
                <a:spcPts val="1000"/>
              </a:spcBef>
              <a:buNone/>
              <a:defRPr sz="2000" b="0">
                <a:latin typeface="+mn-lt"/>
              </a:defRPr>
            </a:lvl1pPr>
          </a:lstStyle>
          <a:p>
            <a:pPr lvl="0" rtl="0"/>
            <a:r>
              <a:rPr lang="es-ES" noProof="0"/>
              <a:t>Título</a:t>
            </a:r>
          </a:p>
        </p:txBody>
      </p:sp>
      <p:sp>
        <p:nvSpPr>
          <p:cNvPr id="63" name="Marcador de texto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rtlCol="0" anchor="ctr"/>
          <a:lstStyle>
            <a:lvl1pPr marL="0" indent="0" algn="ctr">
              <a:spcBef>
                <a:spcPts val="1000"/>
              </a:spcBef>
              <a:buNone/>
              <a:defRPr sz="2000" b="0">
                <a:latin typeface="+mj-lt"/>
              </a:defRPr>
            </a:lvl1pPr>
          </a:lstStyle>
          <a:p>
            <a:pPr lvl="0" rtl="0"/>
            <a:r>
              <a:rPr lang="es-ES" noProof="0"/>
              <a:t>Nombre</a:t>
            </a:r>
          </a:p>
        </p:txBody>
      </p:sp>
      <p:sp>
        <p:nvSpPr>
          <p:cNvPr id="64" name="Marcador de texto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rtlCol="0" anchor="ctr"/>
          <a:lstStyle>
            <a:lvl1pPr marL="0" indent="0" algn="ctr">
              <a:spcBef>
                <a:spcPts val="1000"/>
              </a:spcBef>
              <a:buNone/>
              <a:defRPr sz="2000" b="0">
                <a:latin typeface="+mn-lt"/>
              </a:defRPr>
            </a:lvl1pPr>
          </a:lstStyle>
          <a:p>
            <a:pPr lvl="0" rtl="0"/>
            <a:r>
              <a:rPr lang="es-ES" noProof="0"/>
              <a:t>Título</a:t>
            </a:r>
          </a:p>
        </p:txBody>
      </p:sp>
      <p:sp>
        <p:nvSpPr>
          <p:cNvPr id="65" name="Marcador de texto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rtlCol="0" anchor="ctr"/>
          <a:lstStyle>
            <a:lvl1pPr marL="0" indent="0" algn="ctr">
              <a:spcBef>
                <a:spcPts val="1000"/>
              </a:spcBef>
              <a:buNone/>
              <a:defRPr sz="2000" b="0">
                <a:latin typeface="+mj-lt"/>
              </a:defRPr>
            </a:lvl1pPr>
          </a:lstStyle>
          <a:p>
            <a:pPr lvl="0" rtl="0"/>
            <a:r>
              <a:rPr lang="es-ES" noProof="0"/>
              <a:t>Nombre</a:t>
            </a:r>
          </a:p>
        </p:txBody>
      </p:sp>
      <p:sp>
        <p:nvSpPr>
          <p:cNvPr id="66" name="Marcador de texto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rtlCol="0" anchor="ctr"/>
          <a:lstStyle>
            <a:lvl1pPr marL="0" indent="0" algn="ctr">
              <a:spcBef>
                <a:spcPts val="1000"/>
              </a:spcBef>
              <a:buNone/>
              <a:defRPr sz="2000" b="0">
                <a:latin typeface="+mn-lt"/>
              </a:defRPr>
            </a:lvl1pPr>
          </a:lstStyle>
          <a:p>
            <a:pPr lvl="0" rtl="0"/>
            <a:r>
              <a:rPr lang="es-ES" noProof="0"/>
              <a:t>Título</a:t>
            </a:r>
          </a:p>
        </p:txBody>
      </p:sp>
      <p:sp>
        <p:nvSpPr>
          <p:cNvPr id="67" name="Marcador de texto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rtlCol="0" anchor="ctr"/>
          <a:lstStyle>
            <a:lvl1pPr marL="0" indent="0" algn="ctr">
              <a:spcBef>
                <a:spcPts val="1000"/>
              </a:spcBef>
              <a:buNone/>
              <a:defRPr sz="2000" b="0">
                <a:latin typeface="+mj-lt"/>
              </a:defRPr>
            </a:lvl1pPr>
          </a:lstStyle>
          <a:p>
            <a:pPr lvl="0" rtl="0"/>
            <a:r>
              <a:rPr lang="es-ES" noProof="0"/>
              <a:t>Nombre</a:t>
            </a:r>
          </a:p>
        </p:txBody>
      </p:sp>
      <p:sp>
        <p:nvSpPr>
          <p:cNvPr id="68" name="Marcador de texto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rtlCol="0" anchor="ctr"/>
          <a:lstStyle>
            <a:lvl1pPr marL="0" indent="0" algn="ctr">
              <a:spcBef>
                <a:spcPts val="1000"/>
              </a:spcBef>
              <a:buNone/>
              <a:defRPr sz="2000" b="0">
                <a:latin typeface="+mn-lt"/>
              </a:defRPr>
            </a:lvl1pPr>
          </a:lstStyle>
          <a:p>
            <a:pPr lvl="0" rtl="0"/>
            <a:r>
              <a:rPr lang="es-ES" noProof="0"/>
              <a:t>Título</a:t>
            </a:r>
          </a:p>
        </p:txBody>
      </p:sp>
      <p:sp>
        <p:nvSpPr>
          <p:cNvPr id="69" name="Marcador de texto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rtlCol="0" anchor="ctr"/>
          <a:lstStyle>
            <a:lvl1pPr marL="0" indent="0" algn="ctr">
              <a:spcBef>
                <a:spcPts val="1000"/>
              </a:spcBef>
              <a:buNone/>
              <a:defRPr sz="2000" b="0">
                <a:latin typeface="+mj-lt"/>
              </a:defRPr>
            </a:lvl1pPr>
          </a:lstStyle>
          <a:p>
            <a:pPr lvl="0" rtl="0"/>
            <a:r>
              <a:rPr lang="es-ES" noProof="0"/>
              <a:t>Nombre</a:t>
            </a:r>
          </a:p>
        </p:txBody>
      </p:sp>
      <p:sp>
        <p:nvSpPr>
          <p:cNvPr id="70" name="Marcador de texto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rtlCol="0" anchor="ctr"/>
          <a:lstStyle>
            <a:lvl1pPr marL="0" indent="0" algn="ctr">
              <a:spcBef>
                <a:spcPts val="1000"/>
              </a:spcBef>
              <a:buNone/>
              <a:defRPr sz="2000" b="0">
                <a:latin typeface="+mn-lt"/>
              </a:defRPr>
            </a:lvl1pPr>
          </a:lstStyle>
          <a:p>
            <a:pPr lvl="0" rtl="0"/>
            <a:r>
              <a:rPr lang="es-ES" noProof="0"/>
              <a:t>Título</a:t>
            </a:r>
          </a:p>
        </p:txBody>
      </p:sp>
    </p:spTree>
    <p:extLst>
      <p:ext uri="{BB962C8B-B14F-4D97-AF65-F5344CB8AC3E}">
        <p14:creationId xmlns:p14="http://schemas.microsoft.com/office/powerpoint/2010/main" val="3420658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Forma libre: Forma 7" descr="Etiqueta = Color de énfasis&#10;Tipo = Claro&#10;Objetivo = Relleno">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es-ES" noProof="0"/>
          </a:p>
        </p:txBody>
      </p:sp>
      <p:sp>
        <p:nvSpPr>
          <p:cNvPr id="2" name="Título 1">
            <a:extLst>
              <a:ext uri="{FF2B5EF4-FFF2-40B4-BE49-F238E27FC236}">
                <a16:creationId xmlns:a16="http://schemas.microsoft.com/office/drawing/2014/main" id="{D2A77EC9-372A-4ECA-9088-780532AF057F}"/>
              </a:ext>
            </a:extLst>
          </p:cNvPr>
          <p:cNvSpPr>
            <a:spLocks noGrp="1"/>
          </p:cNvSpPr>
          <p:nvPr>
            <p:ph type="title"/>
          </p:nvPr>
        </p:nvSpPr>
        <p:spPr/>
        <p:txBody>
          <a:bodyPr rtlCol="0">
            <a:normAutofit/>
          </a:bodyPr>
          <a:lstStyle>
            <a:lvl1pPr>
              <a:defRPr sz="4000"/>
            </a:lvl1pPr>
          </a:lstStyle>
          <a:p>
            <a:pPr rtl="0"/>
            <a:r>
              <a:rPr lang="es-ES" noProof="0"/>
              <a:t>Haga clic para modificar el estilo de título del patrón</a:t>
            </a:r>
          </a:p>
        </p:txBody>
      </p:sp>
      <p:sp>
        <p:nvSpPr>
          <p:cNvPr id="3" name="Marcador de contenido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contenido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fecha 4">
            <a:extLst>
              <a:ext uri="{FF2B5EF4-FFF2-40B4-BE49-F238E27FC236}">
                <a16:creationId xmlns:a16="http://schemas.microsoft.com/office/drawing/2014/main" id="{034240FE-0C6A-47E9-9B0A-7B3C60877372}"/>
              </a:ext>
            </a:extLst>
          </p:cNvPr>
          <p:cNvSpPr>
            <a:spLocks noGrp="1"/>
          </p:cNvSpPr>
          <p:nvPr>
            <p:ph type="dt" sz="half" idx="10"/>
          </p:nvPr>
        </p:nvSpPr>
        <p:spPr/>
        <p:txBody>
          <a:bodyPr rtlCol="0"/>
          <a:lstStyle/>
          <a:p>
            <a:pPr rtl="0"/>
            <a:r>
              <a:rPr lang="es-ES" noProof="0"/>
              <a:t>3/9/20XX</a:t>
            </a:r>
          </a:p>
        </p:txBody>
      </p:sp>
      <p:sp>
        <p:nvSpPr>
          <p:cNvPr id="6" name="Marcador de pie de página 5">
            <a:extLst>
              <a:ext uri="{FF2B5EF4-FFF2-40B4-BE49-F238E27FC236}">
                <a16:creationId xmlns:a16="http://schemas.microsoft.com/office/drawing/2014/main" id="{8671AE1B-BB18-4C7E-AA77-3A4D401A5F35}"/>
              </a:ext>
            </a:extLst>
          </p:cNvPr>
          <p:cNvSpPr>
            <a:spLocks noGrp="1"/>
          </p:cNvSpPr>
          <p:nvPr>
            <p:ph type="ftr" sz="quarter" idx="11"/>
          </p:nvPr>
        </p:nvSpPr>
        <p:spPr/>
        <p:txBody>
          <a:bodyPr rtlCol="0"/>
          <a:lstStyle/>
          <a:p>
            <a:pPr rtl="0"/>
            <a:r>
              <a:rPr lang="es-ES" noProof="0"/>
              <a:t>Título de la presentación</a:t>
            </a:r>
          </a:p>
        </p:txBody>
      </p:sp>
      <p:sp>
        <p:nvSpPr>
          <p:cNvPr id="7" name="Marcador de número de diapositiva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rtlCol="0"/>
          <a:lstStyle/>
          <a:p>
            <a:pPr rtl="0"/>
            <a:fld id="{B9713C8C-8E70-45D5-AE59-23E60168254E}" type="slidenum">
              <a:rPr lang="es-ES" noProof="0" smtClean="0"/>
              <a:t>‹Nº›</a:t>
            </a:fld>
            <a:endParaRPr lang="es-ES" noProof="0"/>
          </a:p>
        </p:txBody>
      </p:sp>
    </p:spTree>
    <p:extLst>
      <p:ext uri="{BB962C8B-B14F-4D97-AF65-F5344CB8AC3E}">
        <p14:creationId xmlns:p14="http://schemas.microsoft.com/office/powerpoint/2010/main" val="61000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Forma libre: Forma 9" descr="Etiqueta = Color de énfasis&#10;Tipo = Claro&#10;Objetivo = Relleno">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es-ES" noProof="0"/>
          </a:p>
        </p:txBody>
      </p:sp>
      <p:sp>
        <p:nvSpPr>
          <p:cNvPr id="2" name="Título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rtlCol="0">
            <a:normAutofit/>
          </a:bodyPr>
          <a:lstStyle>
            <a:lvl1pPr>
              <a:defRPr sz="4000"/>
            </a:lvl1pPr>
          </a:lstStyle>
          <a:p>
            <a:pPr rtl="0"/>
            <a:r>
              <a:rPr lang="es-ES" noProof="0"/>
              <a:t>Haga clic para modificar el estilo de título del patrón</a:t>
            </a:r>
          </a:p>
        </p:txBody>
      </p:sp>
      <p:sp>
        <p:nvSpPr>
          <p:cNvPr id="3" name="Marcador de texto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4" name="Marcador de posición de contenido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posición de texto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6" name="Marcador de posición de contenido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7" name="Marcador de fecha 6">
            <a:extLst>
              <a:ext uri="{FF2B5EF4-FFF2-40B4-BE49-F238E27FC236}">
                <a16:creationId xmlns:a16="http://schemas.microsoft.com/office/drawing/2014/main" id="{2AA4E5D6-7075-4584-BD43-D966F0B58E6D}"/>
              </a:ext>
            </a:extLst>
          </p:cNvPr>
          <p:cNvSpPr>
            <a:spLocks noGrp="1"/>
          </p:cNvSpPr>
          <p:nvPr>
            <p:ph type="dt" sz="half" idx="10"/>
          </p:nvPr>
        </p:nvSpPr>
        <p:spPr/>
        <p:txBody>
          <a:bodyPr rtlCol="0"/>
          <a:lstStyle/>
          <a:p>
            <a:pPr rtl="0"/>
            <a:r>
              <a:rPr lang="es-ES" noProof="0"/>
              <a:t>3/9/20XX</a:t>
            </a:r>
          </a:p>
        </p:txBody>
      </p:sp>
      <p:sp>
        <p:nvSpPr>
          <p:cNvPr id="8" name="Marcador de pie de página 7">
            <a:extLst>
              <a:ext uri="{FF2B5EF4-FFF2-40B4-BE49-F238E27FC236}">
                <a16:creationId xmlns:a16="http://schemas.microsoft.com/office/drawing/2014/main" id="{8C38B83D-8A05-4F3C-A409-1602C9630750}"/>
              </a:ext>
            </a:extLst>
          </p:cNvPr>
          <p:cNvSpPr>
            <a:spLocks noGrp="1"/>
          </p:cNvSpPr>
          <p:nvPr>
            <p:ph type="ftr" sz="quarter" idx="11"/>
          </p:nvPr>
        </p:nvSpPr>
        <p:spPr/>
        <p:txBody>
          <a:bodyPr rtlCol="0"/>
          <a:lstStyle/>
          <a:p>
            <a:pPr rtl="0"/>
            <a:r>
              <a:rPr lang="es-ES" noProof="0"/>
              <a:t>Título de la presentación</a:t>
            </a:r>
          </a:p>
        </p:txBody>
      </p:sp>
      <p:sp>
        <p:nvSpPr>
          <p:cNvPr id="9" name="Marcador de número de diapositiva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rtlCol="0"/>
          <a:lstStyle/>
          <a:p>
            <a:pPr rtl="0"/>
            <a:fld id="{B9713C8C-8E70-45D5-AE59-23E60168254E}" type="slidenum">
              <a:rPr lang="es-ES" noProof="0" smtClean="0"/>
              <a:t>‹Nº›</a:t>
            </a:fld>
            <a:endParaRPr lang="es-ES" noProof="0"/>
          </a:p>
        </p:txBody>
      </p:sp>
    </p:spTree>
    <p:extLst>
      <p:ext uri="{BB962C8B-B14F-4D97-AF65-F5344CB8AC3E}">
        <p14:creationId xmlns:p14="http://schemas.microsoft.com/office/powerpoint/2010/main" val="4020813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s-ES" noProof="0"/>
              <a:t>Haga clic para modificar el estilo de título del patrón</a:t>
            </a:r>
          </a:p>
        </p:txBody>
      </p:sp>
      <p:sp>
        <p:nvSpPr>
          <p:cNvPr id="3" name="Marcador de texto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r>
              <a:rPr lang="es-ES" noProof="0"/>
              <a:t>3/9/20XX</a:t>
            </a:r>
          </a:p>
        </p:txBody>
      </p:sp>
      <p:sp>
        <p:nvSpPr>
          <p:cNvPr id="5" name="Marcador de pie de página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r>
              <a:rPr lang="es-ES" noProof="0"/>
              <a:t>Título de la presentación</a:t>
            </a:r>
          </a:p>
        </p:txBody>
      </p:sp>
      <p:sp>
        <p:nvSpPr>
          <p:cNvPr id="6" name="Marcador de número de diapositiva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B9713C8C-8E70-45D5-AE59-23E60168254E}" type="slidenum">
              <a:rPr lang="es-ES" noProof="0" smtClean="0"/>
              <a:t>‹Nº›</a:t>
            </a:fld>
            <a:endParaRPr lang="es-ES" noProof="0"/>
          </a:p>
        </p:txBody>
      </p:sp>
    </p:spTree>
    <p:extLst>
      <p:ext uri="{BB962C8B-B14F-4D97-AF65-F5344CB8AC3E}">
        <p14:creationId xmlns:p14="http://schemas.microsoft.com/office/powerpoint/2010/main" val="344619730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35" r:id="rId5"/>
    <p:sldLayoutId id="2147483739" r:id="rId6"/>
    <p:sldLayoutId id="2147483748" r:id="rId7"/>
    <p:sldLayoutId id="2147483737" r:id="rId8"/>
    <p:sldLayoutId id="2147483738" r:id="rId9"/>
    <p:sldLayoutId id="2147483749" r:id="rId10"/>
    <p:sldLayoutId id="2147483750" r:id="rId11"/>
    <p:sldLayoutId id="2147483751" r:id="rId12"/>
    <p:sldLayoutId id="2147483736" r:id="rId13"/>
    <p:sldLayoutId id="2147483740" r:id="rId14"/>
    <p:sldLayoutId id="2147483742" r:id="rId15"/>
    <p:sldLayoutId id="2147483743" r:id="rId16"/>
    <p:sldLayoutId id="2147483752" r:id="rId17"/>
    <p:sldLayoutId id="2147483753" r:id="rId18"/>
  </p:sldLayoutIdLst>
  <p:hf hdr="0"/>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0.jpe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28.gif"/></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31.jpe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34.jpeg"/><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2.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36.jfif"/><Relationship Id="rId2" Type="http://schemas.openxmlformats.org/officeDocument/2006/relationships/notesSlide" Target="../notesSlides/notesSlide26.xml"/><Relationship Id="rId1" Type="http://schemas.openxmlformats.org/officeDocument/2006/relationships/slideLayout" Target="../slideLayouts/slideLayout11.xml"/><Relationship Id="rId5" Type="http://schemas.openxmlformats.org/officeDocument/2006/relationships/image" Target="../media/image2.png"/><Relationship Id="rId4" Type="http://schemas.openxmlformats.org/officeDocument/2006/relationships/image" Target="../media/image37.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FB8C0EBF-1985-40E4-AFA9-B1AC45162C1A}"/>
              </a:ext>
            </a:extLst>
          </p:cNvPr>
          <p:cNvPicPr>
            <a:picLocks noChangeAspect="1"/>
          </p:cNvPicPr>
          <p:nvPr/>
        </p:nvPicPr>
        <p:blipFill>
          <a:blip r:embed="rId3"/>
          <a:stretch>
            <a:fillRect/>
          </a:stretch>
        </p:blipFill>
        <p:spPr>
          <a:xfrm>
            <a:off x="6294474" y="-1"/>
            <a:ext cx="5886423" cy="6858001"/>
          </a:xfrm>
          <a:prstGeom prst="rect">
            <a:avLst/>
          </a:prstGeom>
          <a:ln>
            <a:noFill/>
          </a:ln>
          <a:effectLst>
            <a:softEdge rad="112500"/>
          </a:effectLst>
        </p:spPr>
      </p:pic>
      <p:sp>
        <p:nvSpPr>
          <p:cNvPr id="2" name="Título 1">
            <a:extLst>
              <a:ext uri="{FF2B5EF4-FFF2-40B4-BE49-F238E27FC236}">
                <a16:creationId xmlns:a16="http://schemas.microsoft.com/office/drawing/2014/main" id="{B138CF5B-E8DE-48F3-9581-51BBEC47AE73}"/>
              </a:ext>
            </a:extLst>
          </p:cNvPr>
          <p:cNvSpPr>
            <a:spLocks noGrp="1"/>
          </p:cNvSpPr>
          <p:nvPr>
            <p:ph type="ctrTitle"/>
          </p:nvPr>
        </p:nvSpPr>
        <p:spPr>
          <a:xfrm>
            <a:off x="815730" y="1673352"/>
            <a:ext cx="5596128" cy="3511296"/>
          </a:xfrm>
        </p:spPr>
        <p:txBody>
          <a:bodyPr rtlCol="0">
            <a:normAutofit fontScale="90000"/>
          </a:bodyPr>
          <a:lstStyle/>
          <a:p>
            <a:pPr rtl="0"/>
            <a:r>
              <a:rPr lang="es-MX" dirty="0">
                <a:solidFill>
                  <a:schemeClr val="tx1"/>
                </a:solidFill>
              </a:rPr>
              <a:t>Cuando se Cumple la Palabra: “El Juicio de Jerusalén y la Fidelidad de Dios”</a:t>
            </a:r>
            <a:endParaRPr lang="es-ES" dirty="0">
              <a:solidFill>
                <a:schemeClr val="tx1"/>
              </a:solidFill>
            </a:endParaRPr>
          </a:p>
        </p:txBody>
      </p:sp>
      <p:sp>
        <p:nvSpPr>
          <p:cNvPr id="3" name="Subtítulo 2">
            <a:extLst>
              <a:ext uri="{FF2B5EF4-FFF2-40B4-BE49-F238E27FC236}">
                <a16:creationId xmlns:a16="http://schemas.microsoft.com/office/drawing/2014/main" id="{EF5D29EF-CFED-41EF-9138-BE844655F339}"/>
              </a:ext>
            </a:extLst>
          </p:cNvPr>
          <p:cNvSpPr>
            <a:spLocks noGrp="1"/>
          </p:cNvSpPr>
          <p:nvPr>
            <p:ph type="subTitle" idx="1"/>
          </p:nvPr>
        </p:nvSpPr>
        <p:spPr>
          <a:xfrm>
            <a:off x="-1" y="5258242"/>
            <a:ext cx="6811861" cy="697942"/>
          </a:xfrm>
        </p:spPr>
        <p:style>
          <a:lnRef idx="1">
            <a:schemeClr val="accent1"/>
          </a:lnRef>
          <a:fillRef idx="2">
            <a:schemeClr val="accent1"/>
          </a:fillRef>
          <a:effectRef idx="1">
            <a:schemeClr val="accent1"/>
          </a:effectRef>
          <a:fontRef idx="minor">
            <a:schemeClr val="dk1"/>
          </a:fontRef>
        </p:style>
        <p:txBody>
          <a:bodyPr numCol="2" rtlCol="0">
            <a:normAutofit/>
          </a:bodyPr>
          <a:lstStyle/>
          <a:p>
            <a:pPr marL="457200" indent="-457200" rtl="0">
              <a:buFont typeface="Wingdings" panose="05000000000000000000" pitchFamily="2" charset="2"/>
              <a:buChar char="Ø"/>
            </a:pPr>
            <a:r>
              <a:rPr lang="es-ES" sz="1800" dirty="0">
                <a:solidFill>
                  <a:schemeClr val="accent5">
                    <a:lumMod val="50000"/>
                  </a:schemeClr>
                </a:solidFill>
                <a:latin typeface="Forte" panose="03060902040502070203" pitchFamily="66" charset="0"/>
              </a:rPr>
              <a:t>06 -07- 2025</a:t>
            </a:r>
          </a:p>
          <a:p>
            <a:pPr marL="457200" indent="-457200" rtl="0">
              <a:buFont typeface="Wingdings" panose="05000000000000000000" pitchFamily="2" charset="2"/>
              <a:buChar char="Ø"/>
            </a:pPr>
            <a:r>
              <a:rPr lang="es-ES" sz="1800" dirty="0">
                <a:solidFill>
                  <a:schemeClr val="accent5">
                    <a:lumMod val="50000"/>
                  </a:schemeClr>
                </a:solidFill>
                <a:latin typeface="Forte" panose="03060902040502070203" pitchFamily="66" charset="0"/>
              </a:rPr>
              <a:t>Jeremías 39</a:t>
            </a:r>
          </a:p>
        </p:txBody>
      </p:sp>
      <p:pic>
        <p:nvPicPr>
          <p:cNvPr id="4" name="Imagen 3" descr="Logotipo, Icono&#10;&#10;Descripción generada automáticamente">
            <a:extLst>
              <a:ext uri="{FF2B5EF4-FFF2-40B4-BE49-F238E27FC236}">
                <a16:creationId xmlns:a16="http://schemas.microsoft.com/office/drawing/2014/main" id="{F846F8AB-4E8E-4602-B676-132B99175658}"/>
              </a:ext>
            </a:extLst>
          </p:cNvPr>
          <p:cNvPicPr>
            <a:picLocks noChangeAspect="1"/>
          </p:cNvPicPr>
          <p:nvPr/>
        </p:nvPicPr>
        <p:blipFill>
          <a:blip r:embed="rId4"/>
          <a:stretch>
            <a:fillRect/>
          </a:stretch>
        </p:blipFill>
        <p:spPr>
          <a:xfrm>
            <a:off x="10445267" y="212834"/>
            <a:ext cx="1501713" cy="1345878"/>
          </a:xfrm>
          <a:prstGeom prst="rect">
            <a:avLst/>
          </a:prstGeom>
        </p:spPr>
      </p:pic>
    </p:spTree>
    <p:extLst>
      <p:ext uri="{BB962C8B-B14F-4D97-AF65-F5344CB8AC3E}">
        <p14:creationId xmlns:p14="http://schemas.microsoft.com/office/powerpoint/2010/main" val="2074766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267656-E02E-47FB-8CCC-D1079026606F}"/>
              </a:ext>
            </a:extLst>
          </p:cNvPr>
          <p:cNvSpPr>
            <a:spLocks noGrp="1"/>
          </p:cNvSpPr>
          <p:nvPr>
            <p:ph type="title"/>
          </p:nvPr>
        </p:nvSpPr>
        <p:spPr>
          <a:xfrm>
            <a:off x="6728178" y="177800"/>
            <a:ext cx="4797778" cy="3251200"/>
          </a:xfrm>
        </p:spPr>
        <p:txBody>
          <a:bodyPr>
            <a:normAutofit/>
          </a:bodyPr>
          <a:lstStyle/>
          <a:p>
            <a:pPr algn="ctr"/>
            <a:r>
              <a:rPr lang="es-CL" sz="4400" dirty="0"/>
              <a:t>Época del primer templo</a:t>
            </a:r>
            <a:br>
              <a:rPr lang="es-CL" sz="4400" dirty="0"/>
            </a:br>
            <a:r>
              <a:rPr lang="es-CL" sz="4400" dirty="0"/>
              <a:t>-1000 a -586</a:t>
            </a:r>
          </a:p>
        </p:txBody>
      </p:sp>
      <p:pic>
        <p:nvPicPr>
          <p:cNvPr id="5" name="Imagen 4">
            <a:extLst>
              <a:ext uri="{FF2B5EF4-FFF2-40B4-BE49-F238E27FC236}">
                <a16:creationId xmlns:a16="http://schemas.microsoft.com/office/drawing/2014/main" id="{7B94978B-5185-4894-BA16-321A80746364}"/>
              </a:ext>
            </a:extLst>
          </p:cNvPr>
          <p:cNvPicPr>
            <a:picLocks noChangeAspect="1"/>
          </p:cNvPicPr>
          <p:nvPr/>
        </p:nvPicPr>
        <p:blipFill>
          <a:blip r:embed="rId3"/>
          <a:stretch>
            <a:fillRect/>
          </a:stretch>
        </p:blipFill>
        <p:spPr>
          <a:xfrm>
            <a:off x="-1" y="0"/>
            <a:ext cx="6728179" cy="6858000"/>
          </a:xfrm>
          <a:prstGeom prst="rect">
            <a:avLst/>
          </a:prstGeom>
        </p:spPr>
      </p:pic>
      <p:pic>
        <p:nvPicPr>
          <p:cNvPr id="4" name="Imagen 3" descr="Logotipo, Icono&#10;&#10;Descripción generada automáticamente">
            <a:extLst>
              <a:ext uri="{FF2B5EF4-FFF2-40B4-BE49-F238E27FC236}">
                <a16:creationId xmlns:a16="http://schemas.microsoft.com/office/drawing/2014/main" id="{7FAB6D10-C569-4544-9ACE-AF47B9D29480}"/>
              </a:ext>
            </a:extLst>
          </p:cNvPr>
          <p:cNvPicPr>
            <a:picLocks noChangeAspect="1"/>
          </p:cNvPicPr>
          <p:nvPr/>
        </p:nvPicPr>
        <p:blipFill>
          <a:blip r:embed="rId4" cstate="print"/>
          <a:stretch>
            <a:fillRect/>
          </a:stretch>
        </p:blipFill>
        <p:spPr>
          <a:xfrm>
            <a:off x="11107956" y="5795392"/>
            <a:ext cx="1185644" cy="1062608"/>
          </a:xfrm>
          <a:prstGeom prst="rect">
            <a:avLst/>
          </a:prstGeom>
        </p:spPr>
      </p:pic>
      <p:sp>
        <p:nvSpPr>
          <p:cNvPr id="3" name="CuadroTexto 2">
            <a:extLst>
              <a:ext uri="{FF2B5EF4-FFF2-40B4-BE49-F238E27FC236}">
                <a16:creationId xmlns:a16="http://schemas.microsoft.com/office/drawing/2014/main" id="{A15D4FC6-9178-4CDC-8994-0BC1B2E185FA}"/>
              </a:ext>
            </a:extLst>
          </p:cNvPr>
          <p:cNvSpPr txBox="1"/>
          <p:nvPr/>
        </p:nvSpPr>
        <p:spPr>
          <a:xfrm>
            <a:off x="7091916" y="2626242"/>
            <a:ext cx="3795824" cy="1754326"/>
          </a:xfrm>
          <a:prstGeom prst="rect">
            <a:avLst/>
          </a:prstGeom>
          <a:noFill/>
        </p:spPr>
        <p:txBody>
          <a:bodyPr wrap="square" rtlCol="0">
            <a:spAutoFit/>
          </a:bodyPr>
          <a:lstStyle/>
          <a:p>
            <a:pPr marL="742950" indent="-742950">
              <a:buFont typeface="+mj-lt"/>
              <a:buAutoNum type="arabicPeriod"/>
            </a:pPr>
            <a:r>
              <a:rPr lang="es-CL" sz="3600" dirty="0"/>
              <a:t>David</a:t>
            </a:r>
          </a:p>
          <a:p>
            <a:pPr marL="742950" indent="-742950">
              <a:buFont typeface="+mj-lt"/>
              <a:buAutoNum type="arabicPeriod"/>
            </a:pPr>
            <a:r>
              <a:rPr lang="es-CL" sz="3600" dirty="0">
                <a:solidFill>
                  <a:srgbClr val="FF0000"/>
                </a:solidFill>
              </a:rPr>
              <a:t>Salomón</a:t>
            </a:r>
          </a:p>
          <a:p>
            <a:pPr marL="742950" indent="-742950">
              <a:buFont typeface="+mj-lt"/>
              <a:buAutoNum type="arabicPeriod"/>
            </a:pPr>
            <a:r>
              <a:rPr lang="es-CL" sz="3600" dirty="0">
                <a:solidFill>
                  <a:srgbClr val="00B0F0"/>
                </a:solidFill>
              </a:rPr>
              <a:t>Ezequías</a:t>
            </a:r>
          </a:p>
        </p:txBody>
      </p:sp>
      <p:sp>
        <p:nvSpPr>
          <p:cNvPr id="6" name="Forma libre: forma 5">
            <a:extLst>
              <a:ext uri="{FF2B5EF4-FFF2-40B4-BE49-F238E27FC236}">
                <a16:creationId xmlns:a16="http://schemas.microsoft.com/office/drawing/2014/main" id="{48F719D6-14C3-4CC5-92FA-3FDBD5F6A0AF}"/>
              </a:ext>
            </a:extLst>
          </p:cNvPr>
          <p:cNvSpPr/>
          <p:nvPr/>
        </p:nvSpPr>
        <p:spPr>
          <a:xfrm>
            <a:off x="4688958" y="4986670"/>
            <a:ext cx="861237" cy="1733107"/>
          </a:xfrm>
          <a:custGeom>
            <a:avLst/>
            <a:gdLst>
              <a:gd name="connsiteX0" fmla="*/ 616689 w 861237"/>
              <a:gd name="connsiteY0" fmla="*/ 53163 h 1733107"/>
              <a:gd name="connsiteX1" fmla="*/ 435935 w 861237"/>
              <a:gd name="connsiteY1" fmla="*/ 21265 h 1733107"/>
              <a:gd name="connsiteX2" fmla="*/ 318977 w 861237"/>
              <a:gd name="connsiteY2" fmla="*/ 0 h 1733107"/>
              <a:gd name="connsiteX3" fmla="*/ 287079 w 861237"/>
              <a:gd name="connsiteY3" fmla="*/ 31897 h 1733107"/>
              <a:gd name="connsiteX4" fmla="*/ 265814 w 861237"/>
              <a:gd name="connsiteY4" fmla="*/ 106325 h 1733107"/>
              <a:gd name="connsiteX5" fmla="*/ 244549 w 861237"/>
              <a:gd name="connsiteY5" fmla="*/ 159488 h 1733107"/>
              <a:gd name="connsiteX6" fmla="*/ 191386 w 861237"/>
              <a:gd name="connsiteY6" fmla="*/ 255181 h 1733107"/>
              <a:gd name="connsiteX7" fmla="*/ 170121 w 861237"/>
              <a:gd name="connsiteY7" fmla="*/ 297711 h 1733107"/>
              <a:gd name="connsiteX8" fmla="*/ 138223 w 861237"/>
              <a:gd name="connsiteY8" fmla="*/ 350874 h 1733107"/>
              <a:gd name="connsiteX9" fmla="*/ 116958 w 861237"/>
              <a:gd name="connsiteY9" fmla="*/ 414670 h 1733107"/>
              <a:gd name="connsiteX10" fmla="*/ 85061 w 861237"/>
              <a:gd name="connsiteY10" fmla="*/ 467832 h 1733107"/>
              <a:gd name="connsiteX11" fmla="*/ 53163 w 861237"/>
              <a:gd name="connsiteY11" fmla="*/ 542260 h 1733107"/>
              <a:gd name="connsiteX12" fmla="*/ 31898 w 861237"/>
              <a:gd name="connsiteY12" fmla="*/ 584790 h 1733107"/>
              <a:gd name="connsiteX13" fmla="*/ 10633 w 861237"/>
              <a:gd name="connsiteY13" fmla="*/ 680483 h 1733107"/>
              <a:gd name="connsiteX14" fmla="*/ 0 w 861237"/>
              <a:gd name="connsiteY14" fmla="*/ 733646 h 1733107"/>
              <a:gd name="connsiteX15" fmla="*/ 10633 w 861237"/>
              <a:gd name="connsiteY15" fmla="*/ 903767 h 1733107"/>
              <a:gd name="connsiteX16" fmla="*/ 95693 w 861237"/>
              <a:gd name="connsiteY16" fmla="*/ 1052623 h 1733107"/>
              <a:gd name="connsiteX17" fmla="*/ 138223 w 861237"/>
              <a:gd name="connsiteY17" fmla="*/ 1127051 h 1733107"/>
              <a:gd name="connsiteX18" fmla="*/ 170121 w 861237"/>
              <a:gd name="connsiteY18" fmla="*/ 1169581 h 1733107"/>
              <a:gd name="connsiteX19" fmla="*/ 191386 w 861237"/>
              <a:gd name="connsiteY19" fmla="*/ 1201479 h 1733107"/>
              <a:gd name="connsiteX20" fmla="*/ 212651 w 861237"/>
              <a:gd name="connsiteY20" fmla="*/ 1286539 h 1733107"/>
              <a:gd name="connsiteX21" fmla="*/ 223284 w 861237"/>
              <a:gd name="connsiteY21" fmla="*/ 1329070 h 1733107"/>
              <a:gd name="connsiteX22" fmla="*/ 265814 w 861237"/>
              <a:gd name="connsiteY22" fmla="*/ 1414130 h 1733107"/>
              <a:gd name="connsiteX23" fmla="*/ 297712 w 861237"/>
              <a:gd name="connsiteY23" fmla="*/ 1488558 h 1733107"/>
              <a:gd name="connsiteX24" fmla="*/ 318977 w 861237"/>
              <a:gd name="connsiteY24" fmla="*/ 1626781 h 1733107"/>
              <a:gd name="connsiteX25" fmla="*/ 350875 w 861237"/>
              <a:gd name="connsiteY25" fmla="*/ 1733107 h 1733107"/>
              <a:gd name="connsiteX26" fmla="*/ 404037 w 861237"/>
              <a:gd name="connsiteY26" fmla="*/ 1701209 h 1733107"/>
              <a:gd name="connsiteX27" fmla="*/ 425302 w 861237"/>
              <a:gd name="connsiteY27" fmla="*/ 1648046 h 1733107"/>
              <a:gd name="connsiteX28" fmla="*/ 457200 w 861237"/>
              <a:gd name="connsiteY28" fmla="*/ 1616149 h 1733107"/>
              <a:gd name="connsiteX29" fmla="*/ 478465 w 861237"/>
              <a:gd name="connsiteY29" fmla="*/ 1573618 h 1733107"/>
              <a:gd name="connsiteX30" fmla="*/ 510363 w 861237"/>
              <a:gd name="connsiteY30" fmla="*/ 1541721 h 1733107"/>
              <a:gd name="connsiteX31" fmla="*/ 520995 w 861237"/>
              <a:gd name="connsiteY31" fmla="*/ 1488558 h 1733107"/>
              <a:gd name="connsiteX32" fmla="*/ 669851 w 861237"/>
              <a:gd name="connsiteY32" fmla="*/ 1286539 h 1733107"/>
              <a:gd name="connsiteX33" fmla="*/ 701749 w 861237"/>
              <a:gd name="connsiteY33" fmla="*/ 1222744 h 1733107"/>
              <a:gd name="connsiteX34" fmla="*/ 744279 w 861237"/>
              <a:gd name="connsiteY34" fmla="*/ 1169581 h 1733107"/>
              <a:gd name="connsiteX35" fmla="*/ 861237 w 861237"/>
              <a:gd name="connsiteY35" fmla="*/ 978195 h 1733107"/>
              <a:gd name="connsiteX36" fmla="*/ 829340 w 861237"/>
              <a:gd name="connsiteY36" fmla="*/ 350874 h 1733107"/>
              <a:gd name="connsiteX37" fmla="*/ 765544 w 861237"/>
              <a:gd name="connsiteY37" fmla="*/ 191386 h 1733107"/>
              <a:gd name="connsiteX38" fmla="*/ 723014 w 861237"/>
              <a:gd name="connsiteY38" fmla="*/ 159488 h 1733107"/>
              <a:gd name="connsiteX39" fmla="*/ 701749 w 861237"/>
              <a:gd name="connsiteY39" fmla="*/ 116958 h 1733107"/>
              <a:gd name="connsiteX40" fmla="*/ 616689 w 861237"/>
              <a:gd name="connsiteY40" fmla="*/ 53163 h 1733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61237" h="1733107">
                <a:moveTo>
                  <a:pt x="616689" y="53163"/>
                </a:moveTo>
                <a:cubicBezTo>
                  <a:pt x="572387" y="37214"/>
                  <a:pt x="493977" y="40613"/>
                  <a:pt x="435935" y="21265"/>
                </a:cubicBezTo>
                <a:cubicBezTo>
                  <a:pt x="376929" y="1596"/>
                  <a:pt x="415158" y="12022"/>
                  <a:pt x="318977" y="0"/>
                </a:cubicBezTo>
                <a:cubicBezTo>
                  <a:pt x="308344" y="10632"/>
                  <a:pt x="293804" y="18448"/>
                  <a:pt x="287079" y="31897"/>
                </a:cubicBezTo>
                <a:cubicBezTo>
                  <a:pt x="275540" y="54975"/>
                  <a:pt x="273973" y="81847"/>
                  <a:pt x="265814" y="106325"/>
                </a:cubicBezTo>
                <a:cubicBezTo>
                  <a:pt x="259778" y="124432"/>
                  <a:pt x="252301" y="142047"/>
                  <a:pt x="244549" y="159488"/>
                </a:cubicBezTo>
                <a:cubicBezTo>
                  <a:pt x="221889" y="210474"/>
                  <a:pt x="221208" y="201502"/>
                  <a:pt x="191386" y="255181"/>
                </a:cubicBezTo>
                <a:cubicBezTo>
                  <a:pt x="183689" y="269036"/>
                  <a:pt x="177818" y="283856"/>
                  <a:pt x="170121" y="297711"/>
                </a:cubicBezTo>
                <a:cubicBezTo>
                  <a:pt x="160085" y="315776"/>
                  <a:pt x="146775" y="332060"/>
                  <a:pt x="138223" y="350874"/>
                </a:cubicBezTo>
                <a:cubicBezTo>
                  <a:pt x="128947" y="371280"/>
                  <a:pt x="126234" y="394264"/>
                  <a:pt x="116958" y="414670"/>
                </a:cubicBezTo>
                <a:cubicBezTo>
                  <a:pt x="108407" y="433483"/>
                  <a:pt x="95097" y="449767"/>
                  <a:pt x="85061" y="467832"/>
                </a:cubicBezTo>
                <a:cubicBezTo>
                  <a:pt x="40976" y="547184"/>
                  <a:pt x="81398" y="476379"/>
                  <a:pt x="53163" y="542260"/>
                </a:cubicBezTo>
                <a:cubicBezTo>
                  <a:pt x="46919" y="556828"/>
                  <a:pt x="38986" y="570613"/>
                  <a:pt x="31898" y="584790"/>
                </a:cubicBezTo>
                <a:cubicBezTo>
                  <a:pt x="-172" y="745133"/>
                  <a:pt x="40664" y="545342"/>
                  <a:pt x="10633" y="680483"/>
                </a:cubicBezTo>
                <a:cubicBezTo>
                  <a:pt x="6713" y="698125"/>
                  <a:pt x="3544" y="715925"/>
                  <a:pt x="0" y="733646"/>
                </a:cubicBezTo>
                <a:cubicBezTo>
                  <a:pt x="3544" y="790353"/>
                  <a:pt x="-955" y="848144"/>
                  <a:pt x="10633" y="903767"/>
                </a:cubicBezTo>
                <a:cubicBezTo>
                  <a:pt x="19942" y="948451"/>
                  <a:pt x="71577" y="1013434"/>
                  <a:pt x="95693" y="1052623"/>
                </a:cubicBezTo>
                <a:cubicBezTo>
                  <a:pt x="110669" y="1076958"/>
                  <a:pt x="122882" y="1102944"/>
                  <a:pt x="138223" y="1127051"/>
                </a:cubicBezTo>
                <a:cubicBezTo>
                  <a:pt x="147737" y="1142001"/>
                  <a:pt x="159821" y="1155161"/>
                  <a:pt x="170121" y="1169581"/>
                </a:cubicBezTo>
                <a:cubicBezTo>
                  <a:pt x="177549" y="1179980"/>
                  <a:pt x="184298" y="1190846"/>
                  <a:pt x="191386" y="1201479"/>
                </a:cubicBezTo>
                <a:cubicBezTo>
                  <a:pt x="213003" y="1309562"/>
                  <a:pt x="190855" y="1210254"/>
                  <a:pt x="212651" y="1286539"/>
                </a:cubicBezTo>
                <a:cubicBezTo>
                  <a:pt x="216666" y="1300590"/>
                  <a:pt x="217663" y="1315581"/>
                  <a:pt x="223284" y="1329070"/>
                </a:cubicBezTo>
                <a:cubicBezTo>
                  <a:pt x="235476" y="1358332"/>
                  <a:pt x="253327" y="1384993"/>
                  <a:pt x="265814" y="1414130"/>
                </a:cubicBezTo>
                <a:lnTo>
                  <a:pt x="297712" y="1488558"/>
                </a:lnTo>
                <a:cubicBezTo>
                  <a:pt x="323423" y="1694253"/>
                  <a:pt x="294621" y="1480643"/>
                  <a:pt x="318977" y="1626781"/>
                </a:cubicBezTo>
                <a:cubicBezTo>
                  <a:pt x="334181" y="1718007"/>
                  <a:pt x="314297" y="1678242"/>
                  <a:pt x="350875" y="1733107"/>
                </a:cubicBezTo>
                <a:cubicBezTo>
                  <a:pt x="368596" y="1722474"/>
                  <a:pt x="390429" y="1716762"/>
                  <a:pt x="404037" y="1701209"/>
                </a:cubicBezTo>
                <a:cubicBezTo>
                  <a:pt x="416605" y="1686845"/>
                  <a:pt x="415186" y="1664231"/>
                  <a:pt x="425302" y="1648046"/>
                </a:cubicBezTo>
                <a:cubicBezTo>
                  <a:pt x="433271" y="1635295"/>
                  <a:pt x="446567" y="1626781"/>
                  <a:pt x="457200" y="1616149"/>
                </a:cubicBezTo>
                <a:cubicBezTo>
                  <a:pt x="464288" y="1601972"/>
                  <a:pt x="469252" y="1586516"/>
                  <a:pt x="478465" y="1573618"/>
                </a:cubicBezTo>
                <a:cubicBezTo>
                  <a:pt x="487205" y="1561382"/>
                  <a:pt x="503638" y="1555170"/>
                  <a:pt x="510363" y="1541721"/>
                </a:cubicBezTo>
                <a:cubicBezTo>
                  <a:pt x="518445" y="1525557"/>
                  <a:pt x="512218" y="1504356"/>
                  <a:pt x="520995" y="1488558"/>
                </a:cubicBezTo>
                <a:cubicBezTo>
                  <a:pt x="680594" y="1201281"/>
                  <a:pt x="557031" y="1455770"/>
                  <a:pt x="669851" y="1286539"/>
                </a:cubicBezTo>
                <a:cubicBezTo>
                  <a:pt x="683039" y="1266757"/>
                  <a:pt x="688985" y="1242802"/>
                  <a:pt x="701749" y="1222744"/>
                </a:cubicBezTo>
                <a:cubicBezTo>
                  <a:pt x="713933" y="1203598"/>
                  <a:pt x="730992" y="1187978"/>
                  <a:pt x="744279" y="1169581"/>
                </a:cubicBezTo>
                <a:cubicBezTo>
                  <a:pt x="845121" y="1029954"/>
                  <a:pt x="821107" y="1078522"/>
                  <a:pt x="861237" y="978195"/>
                </a:cubicBezTo>
                <a:cubicBezTo>
                  <a:pt x="850605" y="769088"/>
                  <a:pt x="842200" y="559856"/>
                  <a:pt x="829340" y="350874"/>
                </a:cubicBezTo>
                <a:cubicBezTo>
                  <a:pt x="825798" y="293322"/>
                  <a:pt x="807259" y="233101"/>
                  <a:pt x="765544" y="191386"/>
                </a:cubicBezTo>
                <a:cubicBezTo>
                  <a:pt x="753013" y="178855"/>
                  <a:pt x="737191" y="170121"/>
                  <a:pt x="723014" y="159488"/>
                </a:cubicBezTo>
                <a:cubicBezTo>
                  <a:pt x="715926" y="145311"/>
                  <a:pt x="712064" y="128992"/>
                  <a:pt x="701749" y="116958"/>
                </a:cubicBezTo>
                <a:cubicBezTo>
                  <a:pt x="628441" y="31432"/>
                  <a:pt x="660991" y="69112"/>
                  <a:pt x="616689" y="53163"/>
                </a:cubicBez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Forma libre: forma 6">
            <a:extLst>
              <a:ext uri="{FF2B5EF4-FFF2-40B4-BE49-F238E27FC236}">
                <a16:creationId xmlns:a16="http://schemas.microsoft.com/office/drawing/2014/main" id="{7BAF56D7-4D5F-4D24-BA94-22B02FFADA49}"/>
              </a:ext>
            </a:extLst>
          </p:cNvPr>
          <p:cNvSpPr/>
          <p:nvPr/>
        </p:nvSpPr>
        <p:spPr>
          <a:xfrm>
            <a:off x="4334700" y="2764465"/>
            <a:ext cx="1715226" cy="2275368"/>
          </a:xfrm>
          <a:custGeom>
            <a:avLst/>
            <a:gdLst>
              <a:gd name="connsiteX0" fmla="*/ 641337 w 1715226"/>
              <a:gd name="connsiteY0" fmla="*/ 2147777 h 2275368"/>
              <a:gd name="connsiteX1" fmla="*/ 662602 w 1715226"/>
              <a:gd name="connsiteY1" fmla="*/ 2094614 h 2275368"/>
              <a:gd name="connsiteX2" fmla="*/ 673235 w 1715226"/>
              <a:gd name="connsiteY2" fmla="*/ 2062716 h 2275368"/>
              <a:gd name="connsiteX3" fmla="*/ 705133 w 1715226"/>
              <a:gd name="connsiteY3" fmla="*/ 2030819 h 2275368"/>
              <a:gd name="connsiteX4" fmla="*/ 726398 w 1715226"/>
              <a:gd name="connsiteY4" fmla="*/ 1967023 h 2275368"/>
              <a:gd name="connsiteX5" fmla="*/ 705133 w 1715226"/>
              <a:gd name="connsiteY5" fmla="*/ 1584251 h 2275368"/>
              <a:gd name="connsiteX6" fmla="*/ 694500 w 1715226"/>
              <a:gd name="connsiteY6" fmla="*/ 1541721 h 2275368"/>
              <a:gd name="connsiteX7" fmla="*/ 651970 w 1715226"/>
              <a:gd name="connsiteY7" fmla="*/ 1499191 h 2275368"/>
              <a:gd name="connsiteX8" fmla="*/ 630705 w 1715226"/>
              <a:gd name="connsiteY8" fmla="*/ 1456661 h 2275368"/>
              <a:gd name="connsiteX9" fmla="*/ 598807 w 1715226"/>
              <a:gd name="connsiteY9" fmla="*/ 1435395 h 2275368"/>
              <a:gd name="connsiteX10" fmla="*/ 545644 w 1715226"/>
              <a:gd name="connsiteY10" fmla="*/ 1382233 h 2275368"/>
              <a:gd name="connsiteX11" fmla="*/ 535012 w 1715226"/>
              <a:gd name="connsiteY11" fmla="*/ 1339702 h 2275368"/>
              <a:gd name="connsiteX12" fmla="*/ 492481 w 1715226"/>
              <a:gd name="connsiteY12" fmla="*/ 1275907 h 2275368"/>
              <a:gd name="connsiteX13" fmla="*/ 471216 w 1715226"/>
              <a:gd name="connsiteY13" fmla="*/ 1233377 h 2275368"/>
              <a:gd name="connsiteX14" fmla="*/ 428686 w 1715226"/>
              <a:gd name="connsiteY14" fmla="*/ 1158949 h 2275368"/>
              <a:gd name="connsiteX15" fmla="*/ 418053 w 1715226"/>
              <a:gd name="connsiteY15" fmla="*/ 1116419 h 2275368"/>
              <a:gd name="connsiteX16" fmla="*/ 386156 w 1715226"/>
              <a:gd name="connsiteY16" fmla="*/ 1073888 h 2275368"/>
              <a:gd name="connsiteX17" fmla="*/ 364891 w 1715226"/>
              <a:gd name="connsiteY17" fmla="*/ 1031358 h 2275368"/>
              <a:gd name="connsiteX18" fmla="*/ 332993 w 1715226"/>
              <a:gd name="connsiteY18" fmla="*/ 978195 h 2275368"/>
              <a:gd name="connsiteX19" fmla="*/ 311728 w 1715226"/>
              <a:gd name="connsiteY19" fmla="*/ 946298 h 2275368"/>
              <a:gd name="connsiteX20" fmla="*/ 279830 w 1715226"/>
              <a:gd name="connsiteY20" fmla="*/ 903768 h 2275368"/>
              <a:gd name="connsiteX21" fmla="*/ 258565 w 1715226"/>
              <a:gd name="connsiteY21" fmla="*/ 850605 h 2275368"/>
              <a:gd name="connsiteX22" fmla="*/ 226667 w 1715226"/>
              <a:gd name="connsiteY22" fmla="*/ 797442 h 2275368"/>
              <a:gd name="connsiteX23" fmla="*/ 205402 w 1715226"/>
              <a:gd name="connsiteY23" fmla="*/ 744279 h 2275368"/>
              <a:gd name="connsiteX24" fmla="*/ 173505 w 1715226"/>
              <a:gd name="connsiteY24" fmla="*/ 691116 h 2275368"/>
              <a:gd name="connsiteX25" fmla="*/ 162872 w 1715226"/>
              <a:gd name="connsiteY25" fmla="*/ 659219 h 2275368"/>
              <a:gd name="connsiteX26" fmla="*/ 109709 w 1715226"/>
              <a:gd name="connsiteY26" fmla="*/ 574158 h 2275368"/>
              <a:gd name="connsiteX27" fmla="*/ 14016 w 1715226"/>
              <a:gd name="connsiteY27" fmla="*/ 361507 h 2275368"/>
              <a:gd name="connsiteX28" fmla="*/ 14016 w 1715226"/>
              <a:gd name="connsiteY28" fmla="*/ 180754 h 2275368"/>
              <a:gd name="connsiteX29" fmla="*/ 88444 w 1715226"/>
              <a:gd name="connsiteY29" fmla="*/ 106326 h 2275368"/>
              <a:gd name="connsiteX30" fmla="*/ 184137 w 1715226"/>
              <a:gd name="connsiteY30" fmla="*/ 63795 h 2275368"/>
              <a:gd name="connsiteX31" fmla="*/ 226667 w 1715226"/>
              <a:gd name="connsiteY31" fmla="*/ 42530 h 2275368"/>
              <a:gd name="connsiteX32" fmla="*/ 301095 w 1715226"/>
              <a:gd name="connsiteY32" fmla="*/ 21265 h 2275368"/>
              <a:gd name="connsiteX33" fmla="*/ 460584 w 1715226"/>
              <a:gd name="connsiteY33" fmla="*/ 0 h 2275368"/>
              <a:gd name="connsiteX34" fmla="*/ 864621 w 1715226"/>
              <a:gd name="connsiteY34" fmla="*/ 21265 h 2275368"/>
              <a:gd name="connsiteX35" fmla="*/ 1162333 w 1715226"/>
              <a:gd name="connsiteY35" fmla="*/ 31898 h 2275368"/>
              <a:gd name="connsiteX36" fmla="*/ 1321821 w 1715226"/>
              <a:gd name="connsiteY36" fmla="*/ 53163 h 2275368"/>
              <a:gd name="connsiteX37" fmla="*/ 1470677 w 1715226"/>
              <a:gd name="connsiteY37" fmla="*/ 106326 h 2275368"/>
              <a:gd name="connsiteX38" fmla="*/ 1523840 w 1715226"/>
              <a:gd name="connsiteY38" fmla="*/ 148856 h 2275368"/>
              <a:gd name="connsiteX39" fmla="*/ 1534472 w 1715226"/>
              <a:gd name="connsiteY39" fmla="*/ 180754 h 2275368"/>
              <a:gd name="connsiteX40" fmla="*/ 1566370 w 1715226"/>
              <a:gd name="connsiteY40" fmla="*/ 318977 h 2275368"/>
              <a:gd name="connsiteX41" fmla="*/ 1608900 w 1715226"/>
              <a:gd name="connsiteY41" fmla="*/ 510363 h 2275368"/>
              <a:gd name="connsiteX42" fmla="*/ 1619533 w 1715226"/>
              <a:gd name="connsiteY42" fmla="*/ 584791 h 2275368"/>
              <a:gd name="connsiteX43" fmla="*/ 1640798 w 1715226"/>
              <a:gd name="connsiteY43" fmla="*/ 659219 h 2275368"/>
              <a:gd name="connsiteX44" fmla="*/ 1662063 w 1715226"/>
              <a:gd name="connsiteY44" fmla="*/ 797442 h 2275368"/>
              <a:gd name="connsiteX45" fmla="*/ 1683328 w 1715226"/>
              <a:gd name="connsiteY45" fmla="*/ 956930 h 2275368"/>
              <a:gd name="connsiteX46" fmla="*/ 1715226 w 1715226"/>
              <a:gd name="connsiteY46" fmla="*/ 1095154 h 2275368"/>
              <a:gd name="connsiteX47" fmla="*/ 1704593 w 1715226"/>
              <a:gd name="connsiteY47" fmla="*/ 1371600 h 2275368"/>
              <a:gd name="connsiteX48" fmla="*/ 1662063 w 1715226"/>
              <a:gd name="connsiteY48" fmla="*/ 1424763 h 2275368"/>
              <a:gd name="connsiteX49" fmla="*/ 1608900 w 1715226"/>
              <a:gd name="connsiteY49" fmla="*/ 1467293 h 2275368"/>
              <a:gd name="connsiteX50" fmla="*/ 1523840 w 1715226"/>
              <a:gd name="connsiteY50" fmla="*/ 1520456 h 2275368"/>
              <a:gd name="connsiteX51" fmla="*/ 1449412 w 1715226"/>
              <a:gd name="connsiteY51" fmla="*/ 1584251 h 2275368"/>
              <a:gd name="connsiteX52" fmla="*/ 1385616 w 1715226"/>
              <a:gd name="connsiteY52" fmla="*/ 1669312 h 2275368"/>
              <a:gd name="connsiteX53" fmla="*/ 1343086 w 1715226"/>
              <a:gd name="connsiteY53" fmla="*/ 1701209 h 2275368"/>
              <a:gd name="connsiteX54" fmla="*/ 1332453 w 1715226"/>
              <a:gd name="connsiteY54" fmla="*/ 1733107 h 2275368"/>
              <a:gd name="connsiteX55" fmla="*/ 1289923 w 1715226"/>
              <a:gd name="connsiteY55" fmla="*/ 1775637 h 2275368"/>
              <a:gd name="connsiteX56" fmla="*/ 1268658 w 1715226"/>
              <a:gd name="connsiteY56" fmla="*/ 1807535 h 2275368"/>
              <a:gd name="connsiteX57" fmla="*/ 1226128 w 1715226"/>
              <a:gd name="connsiteY57" fmla="*/ 1850065 h 2275368"/>
              <a:gd name="connsiteX58" fmla="*/ 1204863 w 1715226"/>
              <a:gd name="connsiteY58" fmla="*/ 1892595 h 2275368"/>
              <a:gd name="connsiteX59" fmla="*/ 1130435 w 1715226"/>
              <a:gd name="connsiteY59" fmla="*/ 1988288 h 2275368"/>
              <a:gd name="connsiteX60" fmla="*/ 1109170 w 1715226"/>
              <a:gd name="connsiteY60" fmla="*/ 2020186 h 2275368"/>
              <a:gd name="connsiteX61" fmla="*/ 1098537 w 1715226"/>
              <a:gd name="connsiteY61" fmla="*/ 2052084 h 2275368"/>
              <a:gd name="connsiteX62" fmla="*/ 1066640 w 1715226"/>
              <a:gd name="connsiteY62" fmla="*/ 2073349 h 2275368"/>
              <a:gd name="connsiteX63" fmla="*/ 1024109 w 1715226"/>
              <a:gd name="connsiteY63" fmla="*/ 2147777 h 2275368"/>
              <a:gd name="connsiteX64" fmla="*/ 970947 w 1715226"/>
              <a:gd name="connsiteY64" fmla="*/ 2254102 h 2275368"/>
              <a:gd name="connsiteX65" fmla="*/ 970947 w 1715226"/>
              <a:gd name="connsiteY65" fmla="*/ 2275368 h 2275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715226" h="2275368">
                <a:moveTo>
                  <a:pt x="641337" y="2147777"/>
                </a:moveTo>
                <a:cubicBezTo>
                  <a:pt x="648425" y="2130056"/>
                  <a:pt x="655900" y="2112485"/>
                  <a:pt x="662602" y="2094614"/>
                </a:cubicBezTo>
                <a:cubicBezTo>
                  <a:pt x="666537" y="2084120"/>
                  <a:pt x="667018" y="2072041"/>
                  <a:pt x="673235" y="2062716"/>
                </a:cubicBezTo>
                <a:cubicBezTo>
                  <a:pt x="681576" y="2050205"/>
                  <a:pt x="694500" y="2041451"/>
                  <a:pt x="705133" y="2030819"/>
                </a:cubicBezTo>
                <a:cubicBezTo>
                  <a:pt x="712221" y="2009554"/>
                  <a:pt x="726398" y="1989439"/>
                  <a:pt x="726398" y="1967023"/>
                </a:cubicBezTo>
                <a:cubicBezTo>
                  <a:pt x="726398" y="1839236"/>
                  <a:pt x="714690" y="1711681"/>
                  <a:pt x="705133" y="1584251"/>
                </a:cubicBezTo>
                <a:cubicBezTo>
                  <a:pt x="704040" y="1569679"/>
                  <a:pt x="702245" y="1554113"/>
                  <a:pt x="694500" y="1541721"/>
                </a:cubicBezTo>
                <a:cubicBezTo>
                  <a:pt x="683874" y="1524720"/>
                  <a:pt x="663999" y="1515230"/>
                  <a:pt x="651970" y="1499191"/>
                </a:cubicBezTo>
                <a:cubicBezTo>
                  <a:pt x="642460" y="1486511"/>
                  <a:pt x="640852" y="1468837"/>
                  <a:pt x="630705" y="1456661"/>
                </a:cubicBezTo>
                <a:cubicBezTo>
                  <a:pt x="622524" y="1446844"/>
                  <a:pt x="608424" y="1443810"/>
                  <a:pt x="598807" y="1435395"/>
                </a:cubicBezTo>
                <a:cubicBezTo>
                  <a:pt x="579947" y="1418892"/>
                  <a:pt x="563365" y="1399954"/>
                  <a:pt x="545644" y="1382233"/>
                </a:cubicBezTo>
                <a:cubicBezTo>
                  <a:pt x="542100" y="1368056"/>
                  <a:pt x="541547" y="1352772"/>
                  <a:pt x="535012" y="1339702"/>
                </a:cubicBezTo>
                <a:cubicBezTo>
                  <a:pt x="523582" y="1316843"/>
                  <a:pt x="505630" y="1297822"/>
                  <a:pt x="492481" y="1275907"/>
                </a:cubicBezTo>
                <a:cubicBezTo>
                  <a:pt x="484326" y="1262316"/>
                  <a:pt x="478304" y="1247554"/>
                  <a:pt x="471216" y="1233377"/>
                </a:cubicBezTo>
                <a:cubicBezTo>
                  <a:pt x="443259" y="1121544"/>
                  <a:pt x="484992" y="1257483"/>
                  <a:pt x="428686" y="1158949"/>
                </a:cubicBezTo>
                <a:cubicBezTo>
                  <a:pt x="421436" y="1146261"/>
                  <a:pt x="424588" y="1129489"/>
                  <a:pt x="418053" y="1116419"/>
                </a:cubicBezTo>
                <a:cubicBezTo>
                  <a:pt x="410128" y="1100569"/>
                  <a:pt x="395548" y="1088915"/>
                  <a:pt x="386156" y="1073888"/>
                </a:cubicBezTo>
                <a:cubicBezTo>
                  <a:pt x="377756" y="1060447"/>
                  <a:pt x="372588" y="1045213"/>
                  <a:pt x="364891" y="1031358"/>
                </a:cubicBezTo>
                <a:cubicBezTo>
                  <a:pt x="354855" y="1013293"/>
                  <a:pt x="343946" y="995720"/>
                  <a:pt x="332993" y="978195"/>
                </a:cubicBezTo>
                <a:cubicBezTo>
                  <a:pt x="326220" y="967359"/>
                  <a:pt x="319155" y="956696"/>
                  <a:pt x="311728" y="946298"/>
                </a:cubicBezTo>
                <a:cubicBezTo>
                  <a:pt x="301428" y="931878"/>
                  <a:pt x="288436" y="919259"/>
                  <a:pt x="279830" y="903768"/>
                </a:cubicBezTo>
                <a:cubicBezTo>
                  <a:pt x="270561" y="887084"/>
                  <a:pt x="267101" y="867676"/>
                  <a:pt x="258565" y="850605"/>
                </a:cubicBezTo>
                <a:cubicBezTo>
                  <a:pt x="249323" y="832121"/>
                  <a:pt x="235909" y="815926"/>
                  <a:pt x="226667" y="797442"/>
                </a:cubicBezTo>
                <a:cubicBezTo>
                  <a:pt x="218131" y="780371"/>
                  <a:pt x="213937" y="761350"/>
                  <a:pt x="205402" y="744279"/>
                </a:cubicBezTo>
                <a:cubicBezTo>
                  <a:pt x="196160" y="725795"/>
                  <a:pt x="182747" y="709600"/>
                  <a:pt x="173505" y="691116"/>
                </a:cubicBezTo>
                <a:cubicBezTo>
                  <a:pt x="168493" y="681092"/>
                  <a:pt x="167884" y="669243"/>
                  <a:pt x="162872" y="659219"/>
                </a:cubicBezTo>
                <a:cubicBezTo>
                  <a:pt x="120207" y="573890"/>
                  <a:pt x="164252" y="696880"/>
                  <a:pt x="109709" y="574158"/>
                </a:cubicBezTo>
                <a:cubicBezTo>
                  <a:pt x="1897" y="331579"/>
                  <a:pt x="106735" y="523763"/>
                  <a:pt x="14016" y="361507"/>
                </a:cubicBezTo>
                <a:cubicBezTo>
                  <a:pt x="-681" y="288020"/>
                  <a:pt x="-8282" y="275522"/>
                  <a:pt x="14016" y="180754"/>
                </a:cubicBezTo>
                <a:cubicBezTo>
                  <a:pt x="28269" y="120180"/>
                  <a:pt x="47217" y="132093"/>
                  <a:pt x="88444" y="106326"/>
                </a:cubicBezTo>
                <a:cubicBezTo>
                  <a:pt x="162193" y="60232"/>
                  <a:pt x="96503" y="81322"/>
                  <a:pt x="184137" y="63795"/>
                </a:cubicBezTo>
                <a:cubicBezTo>
                  <a:pt x="198314" y="56707"/>
                  <a:pt x="211771" y="47947"/>
                  <a:pt x="226667" y="42530"/>
                </a:cubicBezTo>
                <a:cubicBezTo>
                  <a:pt x="250916" y="33712"/>
                  <a:pt x="275954" y="27067"/>
                  <a:pt x="301095" y="21265"/>
                </a:cubicBezTo>
                <a:cubicBezTo>
                  <a:pt x="345405" y="11040"/>
                  <a:pt x="419601" y="4554"/>
                  <a:pt x="460584" y="0"/>
                </a:cubicBezTo>
                <a:lnTo>
                  <a:pt x="864621" y="21265"/>
                </a:lnTo>
                <a:lnTo>
                  <a:pt x="1162333" y="31898"/>
                </a:lnTo>
                <a:cubicBezTo>
                  <a:pt x="1220122" y="35022"/>
                  <a:pt x="1266223" y="43896"/>
                  <a:pt x="1321821" y="53163"/>
                </a:cubicBezTo>
                <a:cubicBezTo>
                  <a:pt x="1441715" y="101120"/>
                  <a:pt x="1391115" y="86434"/>
                  <a:pt x="1470677" y="106326"/>
                </a:cubicBezTo>
                <a:cubicBezTo>
                  <a:pt x="1485162" y="115983"/>
                  <a:pt x="1513741" y="132024"/>
                  <a:pt x="1523840" y="148856"/>
                </a:cubicBezTo>
                <a:cubicBezTo>
                  <a:pt x="1529606" y="158467"/>
                  <a:pt x="1531252" y="170019"/>
                  <a:pt x="1534472" y="180754"/>
                </a:cubicBezTo>
                <a:cubicBezTo>
                  <a:pt x="1576064" y="319399"/>
                  <a:pt x="1539459" y="193396"/>
                  <a:pt x="1566370" y="318977"/>
                </a:cubicBezTo>
                <a:cubicBezTo>
                  <a:pt x="1601869" y="484634"/>
                  <a:pt x="1575142" y="319068"/>
                  <a:pt x="1608900" y="510363"/>
                </a:cubicBezTo>
                <a:cubicBezTo>
                  <a:pt x="1613255" y="535043"/>
                  <a:pt x="1615050" y="560134"/>
                  <a:pt x="1619533" y="584791"/>
                </a:cubicBezTo>
                <a:cubicBezTo>
                  <a:pt x="1624874" y="614168"/>
                  <a:pt x="1631686" y="631885"/>
                  <a:pt x="1640798" y="659219"/>
                </a:cubicBezTo>
                <a:cubicBezTo>
                  <a:pt x="1647886" y="705293"/>
                  <a:pt x="1655471" y="751294"/>
                  <a:pt x="1662063" y="797442"/>
                </a:cubicBezTo>
                <a:cubicBezTo>
                  <a:pt x="1672822" y="872756"/>
                  <a:pt x="1671269" y="884574"/>
                  <a:pt x="1683328" y="956930"/>
                </a:cubicBezTo>
                <a:cubicBezTo>
                  <a:pt x="1691512" y="1006037"/>
                  <a:pt x="1702804" y="1045468"/>
                  <a:pt x="1715226" y="1095154"/>
                </a:cubicBezTo>
                <a:cubicBezTo>
                  <a:pt x="1711682" y="1187303"/>
                  <a:pt x="1719277" y="1280560"/>
                  <a:pt x="1704593" y="1371600"/>
                </a:cubicBezTo>
                <a:cubicBezTo>
                  <a:pt x="1700979" y="1394004"/>
                  <a:pt x="1678110" y="1408716"/>
                  <a:pt x="1662063" y="1424763"/>
                </a:cubicBezTo>
                <a:cubicBezTo>
                  <a:pt x="1646016" y="1440810"/>
                  <a:pt x="1627559" y="1454375"/>
                  <a:pt x="1608900" y="1467293"/>
                </a:cubicBezTo>
                <a:cubicBezTo>
                  <a:pt x="1581409" y="1486325"/>
                  <a:pt x="1547483" y="1496814"/>
                  <a:pt x="1523840" y="1520456"/>
                </a:cubicBezTo>
                <a:cubicBezTo>
                  <a:pt x="1472273" y="1572022"/>
                  <a:pt x="1497991" y="1551865"/>
                  <a:pt x="1449412" y="1584251"/>
                </a:cubicBezTo>
                <a:cubicBezTo>
                  <a:pt x="1429779" y="1613700"/>
                  <a:pt x="1410875" y="1644053"/>
                  <a:pt x="1385616" y="1669312"/>
                </a:cubicBezTo>
                <a:cubicBezTo>
                  <a:pt x="1373085" y="1681842"/>
                  <a:pt x="1357263" y="1690577"/>
                  <a:pt x="1343086" y="1701209"/>
                </a:cubicBezTo>
                <a:cubicBezTo>
                  <a:pt x="1339542" y="1711842"/>
                  <a:pt x="1338967" y="1723987"/>
                  <a:pt x="1332453" y="1733107"/>
                </a:cubicBezTo>
                <a:cubicBezTo>
                  <a:pt x="1320800" y="1749421"/>
                  <a:pt x="1302971" y="1760415"/>
                  <a:pt x="1289923" y="1775637"/>
                </a:cubicBezTo>
                <a:cubicBezTo>
                  <a:pt x="1281607" y="1785339"/>
                  <a:pt x="1276974" y="1797833"/>
                  <a:pt x="1268658" y="1807535"/>
                </a:cubicBezTo>
                <a:cubicBezTo>
                  <a:pt x="1255610" y="1822757"/>
                  <a:pt x="1238157" y="1834026"/>
                  <a:pt x="1226128" y="1850065"/>
                </a:cubicBezTo>
                <a:cubicBezTo>
                  <a:pt x="1216618" y="1862745"/>
                  <a:pt x="1213885" y="1879563"/>
                  <a:pt x="1204863" y="1892595"/>
                </a:cubicBezTo>
                <a:cubicBezTo>
                  <a:pt x="1181861" y="1925820"/>
                  <a:pt x="1152850" y="1954665"/>
                  <a:pt x="1130435" y="1988288"/>
                </a:cubicBezTo>
                <a:cubicBezTo>
                  <a:pt x="1123347" y="1998921"/>
                  <a:pt x="1114885" y="2008756"/>
                  <a:pt x="1109170" y="2020186"/>
                </a:cubicBezTo>
                <a:cubicBezTo>
                  <a:pt x="1104158" y="2030211"/>
                  <a:pt x="1105538" y="2043332"/>
                  <a:pt x="1098537" y="2052084"/>
                </a:cubicBezTo>
                <a:cubicBezTo>
                  <a:pt x="1090554" y="2062062"/>
                  <a:pt x="1077272" y="2066261"/>
                  <a:pt x="1066640" y="2073349"/>
                </a:cubicBezTo>
                <a:cubicBezTo>
                  <a:pt x="1022086" y="2140178"/>
                  <a:pt x="1069069" y="2066848"/>
                  <a:pt x="1024109" y="2147777"/>
                </a:cubicBezTo>
                <a:cubicBezTo>
                  <a:pt x="997555" y="2195575"/>
                  <a:pt x="985884" y="2201822"/>
                  <a:pt x="970947" y="2254102"/>
                </a:cubicBezTo>
                <a:cubicBezTo>
                  <a:pt x="969000" y="2260918"/>
                  <a:pt x="970947" y="2268279"/>
                  <a:pt x="970947" y="2275368"/>
                </a:cubicBezTo>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Forma libre: forma 8">
            <a:extLst>
              <a:ext uri="{FF2B5EF4-FFF2-40B4-BE49-F238E27FC236}">
                <a16:creationId xmlns:a16="http://schemas.microsoft.com/office/drawing/2014/main" id="{CD46B9C5-2519-44D5-A463-F8ABE32DBD5F}"/>
              </a:ext>
            </a:extLst>
          </p:cNvPr>
          <p:cNvSpPr/>
          <p:nvPr/>
        </p:nvSpPr>
        <p:spPr>
          <a:xfrm>
            <a:off x="1233205" y="3831298"/>
            <a:ext cx="3787326" cy="3069232"/>
          </a:xfrm>
          <a:custGeom>
            <a:avLst/>
            <a:gdLst>
              <a:gd name="connsiteX0" fmla="*/ 3434488 w 3787326"/>
              <a:gd name="connsiteY0" fmla="*/ 17688 h 3069232"/>
              <a:gd name="connsiteX1" fmla="*/ 3455753 w 3787326"/>
              <a:gd name="connsiteY1" fmla="*/ 102749 h 3069232"/>
              <a:gd name="connsiteX2" fmla="*/ 3466386 w 3787326"/>
              <a:gd name="connsiteY2" fmla="*/ 145279 h 3069232"/>
              <a:gd name="connsiteX3" fmla="*/ 3508916 w 3787326"/>
              <a:gd name="connsiteY3" fmla="*/ 187809 h 3069232"/>
              <a:gd name="connsiteX4" fmla="*/ 3540814 w 3787326"/>
              <a:gd name="connsiteY4" fmla="*/ 230339 h 3069232"/>
              <a:gd name="connsiteX5" fmla="*/ 3615242 w 3787326"/>
              <a:gd name="connsiteY5" fmla="*/ 262237 h 3069232"/>
              <a:gd name="connsiteX6" fmla="*/ 3625874 w 3787326"/>
              <a:gd name="connsiteY6" fmla="*/ 294135 h 3069232"/>
              <a:gd name="connsiteX7" fmla="*/ 3679037 w 3787326"/>
              <a:gd name="connsiteY7" fmla="*/ 347297 h 3069232"/>
              <a:gd name="connsiteX8" fmla="*/ 3700302 w 3787326"/>
              <a:gd name="connsiteY8" fmla="*/ 400460 h 3069232"/>
              <a:gd name="connsiteX9" fmla="*/ 3732200 w 3787326"/>
              <a:gd name="connsiteY9" fmla="*/ 496153 h 3069232"/>
              <a:gd name="connsiteX10" fmla="*/ 3764097 w 3787326"/>
              <a:gd name="connsiteY10" fmla="*/ 528051 h 3069232"/>
              <a:gd name="connsiteX11" fmla="*/ 3774730 w 3787326"/>
              <a:gd name="connsiteY11" fmla="*/ 559949 h 3069232"/>
              <a:gd name="connsiteX12" fmla="*/ 3774730 w 3787326"/>
              <a:gd name="connsiteY12" fmla="*/ 847028 h 3069232"/>
              <a:gd name="connsiteX13" fmla="*/ 3753465 w 3787326"/>
              <a:gd name="connsiteY13" fmla="*/ 921455 h 3069232"/>
              <a:gd name="connsiteX14" fmla="*/ 3742832 w 3787326"/>
              <a:gd name="connsiteY14" fmla="*/ 1006516 h 3069232"/>
              <a:gd name="connsiteX15" fmla="*/ 3721567 w 3787326"/>
              <a:gd name="connsiteY15" fmla="*/ 1144739 h 3069232"/>
              <a:gd name="connsiteX16" fmla="*/ 3689669 w 3787326"/>
              <a:gd name="connsiteY16" fmla="*/ 1187269 h 3069232"/>
              <a:gd name="connsiteX17" fmla="*/ 3636507 w 3787326"/>
              <a:gd name="connsiteY17" fmla="*/ 1304228 h 3069232"/>
              <a:gd name="connsiteX18" fmla="*/ 3615242 w 3787326"/>
              <a:gd name="connsiteY18" fmla="*/ 1357390 h 3069232"/>
              <a:gd name="connsiteX19" fmla="*/ 3530181 w 3787326"/>
              <a:gd name="connsiteY19" fmla="*/ 1506246 h 3069232"/>
              <a:gd name="connsiteX20" fmla="*/ 3487651 w 3787326"/>
              <a:gd name="connsiteY20" fmla="*/ 1623204 h 3069232"/>
              <a:gd name="connsiteX21" fmla="*/ 3477018 w 3787326"/>
              <a:gd name="connsiteY21" fmla="*/ 1676367 h 3069232"/>
              <a:gd name="connsiteX22" fmla="*/ 3434488 w 3787326"/>
              <a:gd name="connsiteY22" fmla="*/ 1750795 h 3069232"/>
              <a:gd name="connsiteX23" fmla="*/ 3413223 w 3787326"/>
              <a:gd name="connsiteY23" fmla="*/ 1835855 h 3069232"/>
              <a:gd name="connsiteX24" fmla="*/ 3445121 w 3787326"/>
              <a:gd name="connsiteY24" fmla="*/ 2091037 h 3069232"/>
              <a:gd name="connsiteX25" fmla="*/ 3455753 w 3787326"/>
              <a:gd name="connsiteY25" fmla="*/ 2144200 h 3069232"/>
              <a:gd name="connsiteX26" fmla="*/ 3498283 w 3787326"/>
              <a:gd name="connsiteY26" fmla="*/ 2197362 h 3069232"/>
              <a:gd name="connsiteX27" fmla="*/ 3508916 w 3787326"/>
              <a:gd name="connsiteY27" fmla="*/ 2282423 h 3069232"/>
              <a:gd name="connsiteX28" fmla="*/ 3519548 w 3787326"/>
              <a:gd name="connsiteY28" fmla="*/ 2335586 h 3069232"/>
              <a:gd name="connsiteX29" fmla="*/ 3551446 w 3787326"/>
              <a:gd name="connsiteY29" fmla="*/ 2643930 h 3069232"/>
              <a:gd name="connsiteX30" fmla="*/ 3562079 w 3787326"/>
              <a:gd name="connsiteY30" fmla="*/ 2675828 h 3069232"/>
              <a:gd name="connsiteX31" fmla="*/ 3647139 w 3787326"/>
              <a:gd name="connsiteY31" fmla="*/ 2792786 h 3069232"/>
              <a:gd name="connsiteX32" fmla="*/ 3700302 w 3787326"/>
              <a:gd name="connsiteY32" fmla="*/ 2867214 h 3069232"/>
              <a:gd name="connsiteX33" fmla="*/ 3721567 w 3787326"/>
              <a:gd name="connsiteY33" fmla="*/ 2899111 h 3069232"/>
              <a:gd name="connsiteX34" fmla="*/ 3721567 w 3787326"/>
              <a:gd name="connsiteY34" fmla="*/ 3047967 h 3069232"/>
              <a:gd name="connsiteX35" fmla="*/ 3668404 w 3787326"/>
              <a:gd name="connsiteY35" fmla="*/ 3058600 h 3069232"/>
              <a:gd name="connsiteX36" fmla="*/ 3593976 w 3787326"/>
              <a:gd name="connsiteY36" fmla="*/ 3069232 h 3069232"/>
              <a:gd name="connsiteX37" fmla="*/ 3349428 w 3787326"/>
              <a:gd name="connsiteY37" fmla="*/ 3047967 h 3069232"/>
              <a:gd name="connsiteX38" fmla="*/ 3147409 w 3787326"/>
              <a:gd name="connsiteY38" fmla="*/ 3026702 h 3069232"/>
              <a:gd name="connsiteX39" fmla="*/ 1977828 w 3787326"/>
              <a:gd name="connsiteY39" fmla="*/ 2994804 h 3069232"/>
              <a:gd name="connsiteX40" fmla="*/ 1924665 w 3787326"/>
              <a:gd name="connsiteY40" fmla="*/ 2973539 h 3069232"/>
              <a:gd name="connsiteX41" fmla="*/ 1860869 w 3787326"/>
              <a:gd name="connsiteY41" fmla="*/ 2962907 h 3069232"/>
              <a:gd name="connsiteX42" fmla="*/ 1775809 w 3787326"/>
              <a:gd name="connsiteY42" fmla="*/ 2941642 h 3069232"/>
              <a:gd name="connsiteX43" fmla="*/ 1488730 w 3787326"/>
              <a:gd name="connsiteY43" fmla="*/ 2952274 h 3069232"/>
              <a:gd name="connsiteX44" fmla="*/ 1201651 w 3787326"/>
              <a:gd name="connsiteY44" fmla="*/ 2973539 h 3069232"/>
              <a:gd name="connsiteX45" fmla="*/ 1127223 w 3787326"/>
              <a:gd name="connsiteY45" fmla="*/ 2994804 h 3069232"/>
              <a:gd name="connsiteX46" fmla="*/ 1074060 w 3787326"/>
              <a:gd name="connsiteY46" fmla="*/ 3005437 h 3069232"/>
              <a:gd name="connsiteX47" fmla="*/ 1010265 w 3787326"/>
              <a:gd name="connsiteY47" fmla="*/ 3026702 h 3069232"/>
              <a:gd name="connsiteX48" fmla="*/ 925204 w 3787326"/>
              <a:gd name="connsiteY48" fmla="*/ 3047967 h 3069232"/>
              <a:gd name="connsiteX49" fmla="*/ 755083 w 3787326"/>
              <a:gd name="connsiteY49" fmla="*/ 3037335 h 3069232"/>
              <a:gd name="connsiteX50" fmla="*/ 712553 w 3787326"/>
              <a:gd name="connsiteY50" fmla="*/ 3026702 h 3069232"/>
              <a:gd name="connsiteX51" fmla="*/ 691288 w 3787326"/>
              <a:gd name="connsiteY51" fmla="*/ 2994804 h 3069232"/>
              <a:gd name="connsiteX52" fmla="*/ 616860 w 3787326"/>
              <a:gd name="connsiteY52" fmla="*/ 2920376 h 3069232"/>
              <a:gd name="connsiteX53" fmla="*/ 542432 w 3787326"/>
              <a:gd name="connsiteY53" fmla="*/ 2856581 h 3069232"/>
              <a:gd name="connsiteX54" fmla="*/ 510535 w 3787326"/>
              <a:gd name="connsiteY54" fmla="*/ 2824683 h 3069232"/>
              <a:gd name="connsiteX55" fmla="*/ 372311 w 3787326"/>
              <a:gd name="connsiteY55" fmla="*/ 2728990 h 3069232"/>
              <a:gd name="connsiteX56" fmla="*/ 297883 w 3787326"/>
              <a:gd name="connsiteY56" fmla="*/ 2707725 h 3069232"/>
              <a:gd name="connsiteX57" fmla="*/ 234088 w 3787326"/>
              <a:gd name="connsiteY57" fmla="*/ 2665195 h 3069232"/>
              <a:gd name="connsiteX58" fmla="*/ 180925 w 3787326"/>
              <a:gd name="connsiteY58" fmla="*/ 2643930 h 3069232"/>
              <a:gd name="connsiteX59" fmla="*/ 138395 w 3787326"/>
              <a:gd name="connsiteY59" fmla="*/ 2612032 h 3069232"/>
              <a:gd name="connsiteX60" fmla="*/ 106497 w 3787326"/>
              <a:gd name="connsiteY60" fmla="*/ 2590767 h 3069232"/>
              <a:gd name="connsiteX61" fmla="*/ 63967 w 3787326"/>
              <a:gd name="connsiteY61" fmla="*/ 2558869 h 3069232"/>
              <a:gd name="connsiteX62" fmla="*/ 32069 w 3787326"/>
              <a:gd name="connsiteY62" fmla="*/ 2548237 h 3069232"/>
              <a:gd name="connsiteX63" fmla="*/ 21437 w 3787326"/>
              <a:gd name="connsiteY63" fmla="*/ 2516339 h 3069232"/>
              <a:gd name="connsiteX64" fmla="*/ 172 w 3787326"/>
              <a:gd name="connsiteY64" fmla="*/ 2484442 h 3069232"/>
              <a:gd name="connsiteX65" fmla="*/ 85232 w 3787326"/>
              <a:gd name="connsiteY65" fmla="*/ 2346218 h 3069232"/>
              <a:gd name="connsiteX66" fmla="*/ 95865 w 3787326"/>
              <a:gd name="connsiteY66" fmla="*/ 2293055 h 3069232"/>
              <a:gd name="connsiteX67" fmla="*/ 149028 w 3787326"/>
              <a:gd name="connsiteY67" fmla="*/ 2186730 h 3069232"/>
              <a:gd name="connsiteX68" fmla="*/ 170293 w 3787326"/>
              <a:gd name="connsiteY68" fmla="*/ 2069772 h 3069232"/>
              <a:gd name="connsiteX69" fmla="*/ 191558 w 3787326"/>
              <a:gd name="connsiteY69" fmla="*/ 2016609 h 3069232"/>
              <a:gd name="connsiteX70" fmla="*/ 212823 w 3787326"/>
              <a:gd name="connsiteY70" fmla="*/ 1793325 h 3069232"/>
              <a:gd name="connsiteX71" fmla="*/ 223455 w 3787326"/>
              <a:gd name="connsiteY71" fmla="*/ 1399921 h 3069232"/>
              <a:gd name="connsiteX72" fmla="*/ 244721 w 3787326"/>
              <a:gd name="connsiteY72" fmla="*/ 1176637 h 3069232"/>
              <a:gd name="connsiteX73" fmla="*/ 265986 w 3787326"/>
              <a:gd name="connsiteY73" fmla="*/ 995883 h 3069232"/>
              <a:gd name="connsiteX74" fmla="*/ 382944 w 3787326"/>
              <a:gd name="connsiteY74" fmla="*/ 623744 h 3069232"/>
              <a:gd name="connsiteX75" fmla="*/ 457372 w 3787326"/>
              <a:gd name="connsiteY75" fmla="*/ 485521 h 3069232"/>
              <a:gd name="connsiteX76" fmla="*/ 521167 w 3787326"/>
              <a:gd name="connsiteY76" fmla="*/ 304767 h 3069232"/>
              <a:gd name="connsiteX77" fmla="*/ 595595 w 3787326"/>
              <a:gd name="connsiteY77" fmla="*/ 230339 h 3069232"/>
              <a:gd name="connsiteX78" fmla="*/ 1095325 w 3787326"/>
              <a:gd name="connsiteY78" fmla="*/ 209074 h 3069232"/>
              <a:gd name="connsiteX79" fmla="*/ 1339874 w 3787326"/>
              <a:gd name="connsiteY79" fmla="*/ 240972 h 3069232"/>
              <a:gd name="connsiteX80" fmla="*/ 1435567 w 3787326"/>
              <a:gd name="connsiteY80" fmla="*/ 294135 h 3069232"/>
              <a:gd name="connsiteX81" fmla="*/ 1467465 w 3787326"/>
              <a:gd name="connsiteY81" fmla="*/ 304767 h 3069232"/>
              <a:gd name="connsiteX82" fmla="*/ 1701381 w 3787326"/>
              <a:gd name="connsiteY82" fmla="*/ 283502 h 3069232"/>
              <a:gd name="connsiteX83" fmla="*/ 1765176 w 3787326"/>
              <a:gd name="connsiteY83" fmla="*/ 251604 h 3069232"/>
              <a:gd name="connsiteX84" fmla="*/ 1797074 w 3787326"/>
              <a:gd name="connsiteY84" fmla="*/ 219707 h 3069232"/>
              <a:gd name="connsiteX85" fmla="*/ 1850237 w 3787326"/>
              <a:gd name="connsiteY85" fmla="*/ 209074 h 3069232"/>
              <a:gd name="connsiteX86" fmla="*/ 1892767 w 3787326"/>
              <a:gd name="connsiteY86" fmla="*/ 198442 h 3069232"/>
              <a:gd name="connsiteX87" fmla="*/ 2179846 w 3787326"/>
              <a:gd name="connsiteY87" fmla="*/ 198442 h 3069232"/>
              <a:gd name="connsiteX88" fmla="*/ 2222376 w 3787326"/>
              <a:gd name="connsiteY88" fmla="*/ 166544 h 3069232"/>
              <a:gd name="connsiteX89" fmla="*/ 2296804 w 3787326"/>
              <a:gd name="connsiteY89" fmla="*/ 145279 h 3069232"/>
              <a:gd name="connsiteX90" fmla="*/ 2371232 w 3787326"/>
              <a:gd name="connsiteY90" fmla="*/ 113381 h 3069232"/>
              <a:gd name="connsiteX91" fmla="*/ 2860330 w 3787326"/>
              <a:gd name="connsiteY91" fmla="*/ 70851 h 3069232"/>
              <a:gd name="connsiteX92" fmla="*/ 3083614 w 3787326"/>
              <a:gd name="connsiteY92" fmla="*/ 49586 h 3069232"/>
              <a:gd name="connsiteX93" fmla="*/ 3200572 w 3787326"/>
              <a:gd name="connsiteY93" fmla="*/ 38953 h 3069232"/>
              <a:gd name="connsiteX94" fmla="*/ 3349428 w 3787326"/>
              <a:gd name="connsiteY94" fmla="*/ 7055 h 3069232"/>
              <a:gd name="connsiteX95" fmla="*/ 3434488 w 3787326"/>
              <a:gd name="connsiteY95" fmla="*/ 17688 h 3069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3787326" h="3069232">
                <a:moveTo>
                  <a:pt x="3434488" y="17688"/>
                </a:moveTo>
                <a:cubicBezTo>
                  <a:pt x="3452209" y="33637"/>
                  <a:pt x="3433959" y="26468"/>
                  <a:pt x="3455753" y="102749"/>
                </a:cubicBezTo>
                <a:cubicBezTo>
                  <a:pt x="3459767" y="116800"/>
                  <a:pt x="3458641" y="132887"/>
                  <a:pt x="3466386" y="145279"/>
                </a:cubicBezTo>
                <a:cubicBezTo>
                  <a:pt x="3477012" y="162280"/>
                  <a:pt x="3495714" y="172721"/>
                  <a:pt x="3508916" y="187809"/>
                </a:cubicBezTo>
                <a:cubicBezTo>
                  <a:pt x="3520585" y="201145"/>
                  <a:pt x="3528283" y="217808"/>
                  <a:pt x="3540814" y="230339"/>
                </a:cubicBezTo>
                <a:cubicBezTo>
                  <a:pt x="3565290" y="254815"/>
                  <a:pt x="3582705" y="254103"/>
                  <a:pt x="3615242" y="262237"/>
                </a:cubicBezTo>
                <a:cubicBezTo>
                  <a:pt x="3618786" y="272870"/>
                  <a:pt x="3618873" y="285383"/>
                  <a:pt x="3625874" y="294135"/>
                </a:cubicBezTo>
                <a:cubicBezTo>
                  <a:pt x="3682582" y="365020"/>
                  <a:pt x="3636507" y="262236"/>
                  <a:pt x="3679037" y="347297"/>
                </a:cubicBezTo>
                <a:cubicBezTo>
                  <a:pt x="3687573" y="364368"/>
                  <a:pt x="3694266" y="382353"/>
                  <a:pt x="3700302" y="400460"/>
                </a:cubicBezTo>
                <a:cubicBezTo>
                  <a:pt x="3713326" y="439533"/>
                  <a:pt x="3708431" y="458121"/>
                  <a:pt x="3732200" y="496153"/>
                </a:cubicBezTo>
                <a:cubicBezTo>
                  <a:pt x="3740169" y="508904"/>
                  <a:pt x="3753465" y="517418"/>
                  <a:pt x="3764097" y="528051"/>
                </a:cubicBezTo>
                <a:cubicBezTo>
                  <a:pt x="3767641" y="538684"/>
                  <a:pt x="3772532" y="548959"/>
                  <a:pt x="3774730" y="559949"/>
                </a:cubicBezTo>
                <a:cubicBezTo>
                  <a:pt x="3795054" y="661571"/>
                  <a:pt x="3787588" y="731303"/>
                  <a:pt x="3774730" y="847028"/>
                </a:cubicBezTo>
                <a:cubicBezTo>
                  <a:pt x="3771881" y="872672"/>
                  <a:pt x="3760553" y="896646"/>
                  <a:pt x="3753465" y="921455"/>
                </a:cubicBezTo>
                <a:cubicBezTo>
                  <a:pt x="3749921" y="949809"/>
                  <a:pt x="3745987" y="978116"/>
                  <a:pt x="3742832" y="1006516"/>
                </a:cubicBezTo>
                <a:cubicBezTo>
                  <a:pt x="3741461" y="1018856"/>
                  <a:pt x="3740199" y="1112133"/>
                  <a:pt x="3721567" y="1144739"/>
                </a:cubicBezTo>
                <a:cubicBezTo>
                  <a:pt x="3712775" y="1160125"/>
                  <a:pt x="3700302" y="1173092"/>
                  <a:pt x="3689669" y="1187269"/>
                </a:cubicBezTo>
                <a:cubicBezTo>
                  <a:pt x="3646168" y="1317773"/>
                  <a:pt x="3694412" y="1188418"/>
                  <a:pt x="3636507" y="1304228"/>
                </a:cubicBezTo>
                <a:cubicBezTo>
                  <a:pt x="3627972" y="1321299"/>
                  <a:pt x="3624131" y="1340501"/>
                  <a:pt x="3615242" y="1357390"/>
                </a:cubicBezTo>
                <a:cubicBezTo>
                  <a:pt x="3588625" y="1407962"/>
                  <a:pt x="3551405" y="1453185"/>
                  <a:pt x="3530181" y="1506246"/>
                </a:cubicBezTo>
                <a:cubicBezTo>
                  <a:pt x="3513874" y="1547013"/>
                  <a:pt x="3499351" y="1580303"/>
                  <a:pt x="3487651" y="1623204"/>
                </a:cubicBezTo>
                <a:cubicBezTo>
                  <a:pt x="3482896" y="1640639"/>
                  <a:pt x="3482733" y="1659222"/>
                  <a:pt x="3477018" y="1676367"/>
                </a:cubicBezTo>
                <a:cubicBezTo>
                  <a:pt x="3458378" y="1732286"/>
                  <a:pt x="3457821" y="1704129"/>
                  <a:pt x="3434488" y="1750795"/>
                </a:cubicBezTo>
                <a:cubicBezTo>
                  <a:pt x="3423589" y="1772594"/>
                  <a:pt x="3417268" y="1815630"/>
                  <a:pt x="3413223" y="1835855"/>
                </a:cubicBezTo>
                <a:cubicBezTo>
                  <a:pt x="3423856" y="1920916"/>
                  <a:pt x="3433408" y="2006118"/>
                  <a:pt x="3445121" y="2091037"/>
                </a:cubicBezTo>
                <a:cubicBezTo>
                  <a:pt x="3447590" y="2108939"/>
                  <a:pt x="3447671" y="2128036"/>
                  <a:pt x="3455753" y="2144200"/>
                </a:cubicBezTo>
                <a:cubicBezTo>
                  <a:pt x="3465902" y="2164498"/>
                  <a:pt x="3484106" y="2179641"/>
                  <a:pt x="3498283" y="2197362"/>
                </a:cubicBezTo>
                <a:cubicBezTo>
                  <a:pt x="3501827" y="2225716"/>
                  <a:pt x="3504571" y="2254181"/>
                  <a:pt x="3508916" y="2282423"/>
                </a:cubicBezTo>
                <a:cubicBezTo>
                  <a:pt x="3511664" y="2300285"/>
                  <a:pt x="3517750" y="2317604"/>
                  <a:pt x="3519548" y="2335586"/>
                </a:cubicBezTo>
                <a:cubicBezTo>
                  <a:pt x="3535539" y="2495490"/>
                  <a:pt x="3520315" y="2534972"/>
                  <a:pt x="3551446" y="2643930"/>
                </a:cubicBezTo>
                <a:cubicBezTo>
                  <a:pt x="3554525" y="2654707"/>
                  <a:pt x="3556636" y="2666031"/>
                  <a:pt x="3562079" y="2675828"/>
                </a:cubicBezTo>
                <a:cubicBezTo>
                  <a:pt x="3699064" y="2922400"/>
                  <a:pt x="3515949" y="2574134"/>
                  <a:pt x="3647139" y="2792786"/>
                </a:cubicBezTo>
                <a:cubicBezTo>
                  <a:pt x="3694825" y="2872264"/>
                  <a:pt x="3638011" y="2825687"/>
                  <a:pt x="3700302" y="2867214"/>
                </a:cubicBezTo>
                <a:cubicBezTo>
                  <a:pt x="3707390" y="2877846"/>
                  <a:pt x="3717080" y="2887146"/>
                  <a:pt x="3721567" y="2899111"/>
                </a:cubicBezTo>
                <a:cubicBezTo>
                  <a:pt x="3735575" y="2936464"/>
                  <a:pt x="3739381" y="3018278"/>
                  <a:pt x="3721567" y="3047967"/>
                </a:cubicBezTo>
                <a:cubicBezTo>
                  <a:pt x="3712269" y="3063464"/>
                  <a:pt x="3686230" y="3055629"/>
                  <a:pt x="3668404" y="3058600"/>
                </a:cubicBezTo>
                <a:cubicBezTo>
                  <a:pt x="3643684" y="3062720"/>
                  <a:pt x="3618785" y="3065688"/>
                  <a:pt x="3593976" y="3069232"/>
                </a:cubicBezTo>
                <a:lnTo>
                  <a:pt x="3349428" y="3047967"/>
                </a:lnTo>
                <a:cubicBezTo>
                  <a:pt x="3267023" y="3039992"/>
                  <a:pt x="3235968" y="3029630"/>
                  <a:pt x="3147409" y="3026702"/>
                </a:cubicBezTo>
                <a:lnTo>
                  <a:pt x="1977828" y="2994804"/>
                </a:lnTo>
                <a:cubicBezTo>
                  <a:pt x="1960107" y="2987716"/>
                  <a:pt x="1943079" y="2978561"/>
                  <a:pt x="1924665" y="2973539"/>
                </a:cubicBezTo>
                <a:cubicBezTo>
                  <a:pt x="1903866" y="2967867"/>
                  <a:pt x="1881949" y="2967424"/>
                  <a:pt x="1860869" y="2962907"/>
                </a:cubicBezTo>
                <a:cubicBezTo>
                  <a:pt x="1832292" y="2956783"/>
                  <a:pt x="1804162" y="2948730"/>
                  <a:pt x="1775809" y="2941642"/>
                </a:cubicBezTo>
                <a:lnTo>
                  <a:pt x="1488730" y="2952274"/>
                </a:lnTo>
                <a:cubicBezTo>
                  <a:pt x="1268702" y="2961637"/>
                  <a:pt x="1340105" y="2953761"/>
                  <a:pt x="1201651" y="2973539"/>
                </a:cubicBezTo>
                <a:cubicBezTo>
                  <a:pt x="1176842" y="2980627"/>
                  <a:pt x="1152255" y="2988546"/>
                  <a:pt x="1127223" y="2994804"/>
                </a:cubicBezTo>
                <a:cubicBezTo>
                  <a:pt x="1109691" y="2999187"/>
                  <a:pt x="1091495" y="3000682"/>
                  <a:pt x="1074060" y="3005437"/>
                </a:cubicBezTo>
                <a:cubicBezTo>
                  <a:pt x="1052435" y="3011335"/>
                  <a:pt x="1031818" y="3020544"/>
                  <a:pt x="1010265" y="3026702"/>
                </a:cubicBezTo>
                <a:cubicBezTo>
                  <a:pt x="982163" y="3034731"/>
                  <a:pt x="953558" y="3040879"/>
                  <a:pt x="925204" y="3047967"/>
                </a:cubicBezTo>
                <a:cubicBezTo>
                  <a:pt x="868497" y="3044423"/>
                  <a:pt x="811619" y="3042989"/>
                  <a:pt x="755083" y="3037335"/>
                </a:cubicBezTo>
                <a:cubicBezTo>
                  <a:pt x="740543" y="3035881"/>
                  <a:pt x="724712" y="3034808"/>
                  <a:pt x="712553" y="3026702"/>
                </a:cubicBezTo>
                <a:cubicBezTo>
                  <a:pt x="701920" y="3019613"/>
                  <a:pt x="700324" y="3003840"/>
                  <a:pt x="691288" y="2994804"/>
                </a:cubicBezTo>
                <a:cubicBezTo>
                  <a:pt x="506974" y="2810490"/>
                  <a:pt x="787001" y="3118872"/>
                  <a:pt x="616860" y="2920376"/>
                </a:cubicBezTo>
                <a:cubicBezTo>
                  <a:pt x="580332" y="2877760"/>
                  <a:pt x="587680" y="2895366"/>
                  <a:pt x="542432" y="2856581"/>
                </a:cubicBezTo>
                <a:cubicBezTo>
                  <a:pt x="531015" y="2846795"/>
                  <a:pt x="521774" y="2834673"/>
                  <a:pt x="510535" y="2824683"/>
                </a:cubicBezTo>
                <a:cubicBezTo>
                  <a:pt x="464743" y="2783979"/>
                  <a:pt x="429528" y="2753512"/>
                  <a:pt x="372311" y="2728990"/>
                </a:cubicBezTo>
                <a:cubicBezTo>
                  <a:pt x="348595" y="2718826"/>
                  <a:pt x="322692" y="2714813"/>
                  <a:pt x="297883" y="2707725"/>
                </a:cubicBezTo>
                <a:cubicBezTo>
                  <a:pt x="276618" y="2693548"/>
                  <a:pt x="256525" y="2677433"/>
                  <a:pt x="234088" y="2665195"/>
                </a:cubicBezTo>
                <a:cubicBezTo>
                  <a:pt x="217332" y="2656056"/>
                  <a:pt x="197609" y="2653199"/>
                  <a:pt x="180925" y="2643930"/>
                </a:cubicBezTo>
                <a:cubicBezTo>
                  <a:pt x="165434" y="2635324"/>
                  <a:pt x="152815" y="2622332"/>
                  <a:pt x="138395" y="2612032"/>
                </a:cubicBezTo>
                <a:cubicBezTo>
                  <a:pt x="127996" y="2604604"/>
                  <a:pt x="116896" y="2598195"/>
                  <a:pt x="106497" y="2590767"/>
                </a:cubicBezTo>
                <a:cubicBezTo>
                  <a:pt x="92077" y="2580467"/>
                  <a:pt x="79353" y="2567661"/>
                  <a:pt x="63967" y="2558869"/>
                </a:cubicBezTo>
                <a:cubicBezTo>
                  <a:pt x="54236" y="2553308"/>
                  <a:pt x="42702" y="2551781"/>
                  <a:pt x="32069" y="2548237"/>
                </a:cubicBezTo>
                <a:cubicBezTo>
                  <a:pt x="28525" y="2537604"/>
                  <a:pt x="26449" y="2526364"/>
                  <a:pt x="21437" y="2516339"/>
                </a:cubicBezTo>
                <a:cubicBezTo>
                  <a:pt x="15722" y="2504909"/>
                  <a:pt x="-1929" y="2497047"/>
                  <a:pt x="172" y="2484442"/>
                </a:cubicBezTo>
                <a:cubicBezTo>
                  <a:pt x="12840" y="2408433"/>
                  <a:pt x="39849" y="2391602"/>
                  <a:pt x="85232" y="2346218"/>
                </a:cubicBezTo>
                <a:cubicBezTo>
                  <a:pt x="88776" y="2328497"/>
                  <a:pt x="89153" y="2309834"/>
                  <a:pt x="95865" y="2293055"/>
                </a:cubicBezTo>
                <a:cubicBezTo>
                  <a:pt x="110582" y="2256264"/>
                  <a:pt x="149028" y="2186730"/>
                  <a:pt x="149028" y="2186730"/>
                </a:cubicBezTo>
                <a:cubicBezTo>
                  <a:pt x="151553" y="2171578"/>
                  <a:pt x="164718" y="2088355"/>
                  <a:pt x="170293" y="2069772"/>
                </a:cubicBezTo>
                <a:cubicBezTo>
                  <a:pt x="175777" y="2051491"/>
                  <a:pt x="184470" y="2034330"/>
                  <a:pt x="191558" y="2016609"/>
                </a:cubicBezTo>
                <a:cubicBezTo>
                  <a:pt x="202323" y="1930481"/>
                  <a:pt x="209052" y="1887609"/>
                  <a:pt x="212823" y="1793325"/>
                </a:cubicBezTo>
                <a:cubicBezTo>
                  <a:pt x="218066" y="1662247"/>
                  <a:pt x="216679" y="1530928"/>
                  <a:pt x="223455" y="1399921"/>
                </a:cubicBezTo>
                <a:cubicBezTo>
                  <a:pt x="227317" y="1325256"/>
                  <a:pt x="237282" y="1251031"/>
                  <a:pt x="244721" y="1176637"/>
                </a:cubicBezTo>
                <a:cubicBezTo>
                  <a:pt x="245514" y="1168708"/>
                  <a:pt x="262941" y="1009366"/>
                  <a:pt x="265986" y="995883"/>
                </a:cubicBezTo>
                <a:cubicBezTo>
                  <a:pt x="301144" y="840185"/>
                  <a:pt x="319402" y="756122"/>
                  <a:pt x="382944" y="623744"/>
                </a:cubicBezTo>
                <a:cubicBezTo>
                  <a:pt x="405589" y="576568"/>
                  <a:pt x="437246" y="533825"/>
                  <a:pt x="457372" y="485521"/>
                </a:cubicBezTo>
                <a:cubicBezTo>
                  <a:pt x="485414" y="418220"/>
                  <a:pt x="477145" y="361995"/>
                  <a:pt x="521167" y="304767"/>
                </a:cubicBezTo>
                <a:cubicBezTo>
                  <a:pt x="542559" y="276957"/>
                  <a:pt x="560780" y="234691"/>
                  <a:pt x="595595" y="230339"/>
                </a:cubicBezTo>
                <a:cubicBezTo>
                  <a:pt x="817856" y="202558"/>
                  <a:pt x="652090" y="220439"/>
                  <a:pt x="1095325" y="209074"/>
                </a:cubicBezTo>
                <a:cubicBezTo>
                  <a:pt x="1176841" y="219707"/>
                  <a:pt x="1258947" y="226521"/>
                  <a:pt x="1339874" y="240972"/>
                </a:cubicBezTo>
                <a:cubicBezTo>
                  <a:pt x="1398551" y="251450"/>
                  <a:pt x="1387925" y="266911"/>
                  <a:pt x="1435567" y="294135"/>
                </a:cubicBezTo>
                <a:cubicBezTo>
                  <a:pt x="1445298" y="299696"/>
                  <a:pt x="1456832" y="301223"/>
                  <a:pt x="1467465" y="304767"/>
                </a:cubicBezTo>
                <a:cubicBezTo>
                  <a:pt x="1545437" y="297679"/>
                  <a:pt x="1623645" y="292830"/>
                  <a:pt x="1701381" y="283502"/>
                </a:cubicBezTo>
                <a:cubicBezTo>
                  <a:pt x="1723789" y="280813"/>
                  <a:pt x="1748595" y="265421"/>
                  <a:pt x="1765176" y="251604"/>
                </a:cubicBezTo>
                <a:cubicBezTo>
                  <a:pt x="1776728" y="241978"/>
                  <a:pt x="1783625" y="226432"/>
                  <a:pt x="1797074" y="219707"/>
                </a:cubicBezTo>
                <a:cubicBezTo>
                  <a:pt x="1813238" y="211625"/>
                  <a:pt x="1832595" y="212994"/>
                  <a:pt x="1850237" y="209074"/>
                </a:cubicBezTo>
                <a:cubicBezTo>
                  <a:pt x="1864502" y="205904"/>
                  <a:pt x="1878590" y="201986"/>
                  <a:pt x="1892767" y="198442"/>
                </a:cubicBezTo>
                <a:cubicBezTo>
                  <a:pt x="1944675" y="201326"/>
                  <a:pt x="2106806" y="220916"/>
                  <a:pt x="2179846" y="198442"/>
                </a:cubicBezTo>
                <a:cubicBezTo>
                  <a:pt x="2196783" y="193231"/>
                  <a:pt x="2206243" y="173877"/>
                  <a:pt x="2222376" y="166544"/>
                </a:cubicBezTo>
                <a:cubicBezTo>
                  <a:pt x="2245865" y="155867"/>
                  <a:pt x="2272505" y="153957"/>
                  <a:pt x="2296804" y="145279"/>
                </a:cubicBezTo>
                <a:cubicBezTo>
                  <a:pt x="2322223" y="136201"/>
                  <a:pt x="2344661" y="118126"/>
                  <a:pt x="2371232" y="113381"/>
                </a:cubicBezTo>
                <a:cubicBezTo>
                  <a:pt x="2421150" y="104467"/>
                  <a:pt x="2831306" y="73375"/>
                  <a:pt x="2860330" y="70851"/>
                </a:cubicBezTo>
                <a:lnTo>
                  <a:pt x="3083614" y="49586"/>
                </a:lnTo>
                <a:lnTo>
                  <a:pt x="3200572" y="38953"/>
                </a:lnTo>
                <a:cubicBezTo>
                  <a:pt x="3390237" y="-8463"/>
                  <a:pt x="3195070" y="37926"/>
                  <a:pt x="3349428" y="7055"/>
                </a:cubicBezTo>
                <a:cubicBezTo>
                  <a:pt x="3419780" y="-7015"/>
                  <a:pt x="3416767" y="1739"/>
                  <a:pt x="3434488" y="17688"/>
                </a:cubicBezTo>
                <a:close/>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88109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 calcmode="lin" valueType="num">
                                      <p:cBhvr>
                                        <p:cTn id="19" dur="1000" fill="hold"/>
                                        <p:tgtEl>
                                          <p:spTgt spid="9"/>
                                        </p:tgtEl>
                                        <p:attrNameLst>
                                          <p:attrName>style.rotation</p:attrName>
                                        </p:attrNameLst>
                                      </p:cBhvr>
                                      <p:tavLst>
                                        <p:tav tm="0">
                                          <p:val>
                                            <p:fltVal val="90"/>
                                          </p:val>
                                        </p:tav>
                                        <p:tav tm="100000">
                                          <p:val>
                                            <p:fltVal val="0"/>
                                          </p:val>
                                        </p:tav>
                                      </p:tavLst>
                                    </p:anim>
                                    <p:animEffect transition="in" filter="fade">
                                      <p:cBhvr>
                                        <p:cTn id="2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33DD55FB-65DE-473B-9E3C-57749017DFE5}"/>
              </a:ext>
            </a:extLst>
          </p:cNvPr>
          <p:cNvPicPr>
            <a:picLocks noChangeAspect="1"/>
          </p:cNvPicPr>
          <p:nvPr/>
        </p:nvPicPr>
        <p:blipFill>
          <a:blip r:embed="rId3"/>
          <a:stretch>
            <a:fillRect/>
          </a:stretch>
        </p:blipFill>
        <p:spPr>
          <a:xfrm>
            <a:off x="4167606" y="0"/>
            <a:ext cx="8024393" cy="6858000"/>
          </a:xfrm>
          <a:prstGeom prst="rect">
            <a:avLst/>
          </a:prstGeom>
        </p:spPr>
      </p:pic>
      <p:sp>
        <p:nvSpPr>
          <p:cNvPr id="2" name="Título 1">
            <a:extLst>
              <a:ext uri="{FF2B5EF4-FFF2-40B4-BE49-F238E27FC236}">
                <a16:creationId xmlns:a16="http://schemas.microsoft.com/office/drawing/2014/main" id="{55267656-E02E-47FB-8CCC-D1079026606F}"/>
              </a:ext>
            </a:extLst>
          </p:cNvPr>
          <p:cNvSpPr>
            <a:spLocks noGrp="1"/>
          </p:cNvSpPr>
          <p:nvPr>
            <p:ph type="title"/>
          </p:nvPr>
        </p:nvSpPr>
        <p:spPr>
          <a:xfrm>
            <a:off x="0" y="1"/>
            <a:ext cx="4167606" cy="2133600"/>
          </a:xfrm>
        </p:spPr>
        <p:style>
          <a:lnRef idx="1">
            <a:schemeClr val="accent2"/>
          </a:lnRef>
          <a:fillRef idx="2">
            <a:schemeClr val="accent2"/>
          </a:fillRef>
          <a:effectRef idx="1">
            <a:schemeClr val="accent2"/>
          </a:effectRef>
          <a:fontRef idx="minor">
            <a:schemeClr val="dk1"/>
          </a:fontRef>
        </p:style>
        <p:txBody>
          <a:bodyPr>
            <a:noAutofit/>
          </a:bodyPr>
          <a:lstStyle/>
          <a:p>
            <a:pPr algn="ctr"/>
            <a:r>
              <a:rPr lang="es-CL" sz="2800" b="1" dirty="0"/>
              <a:t>-950 Salomón construye el templo y amplia la ciudad el norte</a:t>
            </a:r>
          </a:p>
        </p:txBody>
      </p:sp>
      <p:sp>
        <p:nvSpPr>
          <p:cNvPr id="3" name="Marcador de contenido 2">
            <a:extLst>
              <a:ext uri="{FF2B5EF4-FFF2-40B4-BE49-F238E27FC236}">
                <a16:creationId xmlns:a16="http://schemas.microsoft.com/office/drawing/2014/main" id="{0C6C5931-90CC-43CA-BCF5-62B2D17EDCEF}"/>
              </a:ext>
            </a:extLst>
          </p:cNvPr>
          <p:cNvSpPr>
            <a:spLocks noGrp="1"/>
          </p:cNvSpPr>
          <p:nvPr>
            <p:ph idx="1"/>
          </p:nvPr>
        </p:nvSpPr>
        <p:spPr>
          <a:xfrm>
            <a:off x="0" y="2133601"/>
            <a:ext cx="4167606" cy="4724399"/>
          </a:xfrm>
        </p:spPr>
        <p:style>
          <a:lnRef idx="1">
            <a:schemeClr val="accent4"/>
          </a:lnRef>
          <a:fillRef idx="2">
            <a:schemeClr val="accent4"/>
          </a:fillRef>
          <a:effectRef idx="1">
            <a:schemeClr val="accent4"/>
          </a:effectRef>
          <a:fontRef idx="minor">
            <a:schemeClr val="dk1"/>
          </a:fontRef>
        </p:style>
        <p:txBody>
          <a:bodyPr>
            <a:normAutofit lnSpcReduction="10000"/>
          </a:bodyPr>
          <a:lstStyle/>
          <a:p>
            <a:pPr>
              <a:buFont typeface="Wingdings" panose="05000000000000000000" pitchFamily="2" charset="2"/>
              <a:buChar char="§"/>
            </a:pPr>
            <a:r>
              <a:rPr lang="es-CL" sz="2400" dirty="0"/>
              <a:t>-925 faraón </a:t>
            </a:r>
            <a:r>
              <a:rPr lang="es-CL" sz="2400" dirty="0" err="1"/>
              <a:t>sisac</a:t>
            </a:r>
            <a:endParaRPr lang="es-CL" sz="2400" dirty="0"/>
          </a:p>
          <a:p>
            <a:pPr>
              <a:buFont typeface="Wingdings" panose="05000000000000000000" pitchFamily="2" charset="2"/>
              <a:buChar char="§"/>
            </a:pPr>
            <a:r>
              <a:rPr lang="es-CL" sz="2400" dirty="0"/>
              <a:t>-701 expedición del rey Senaquerib</a:t>
            </a:r>
          </a:p>
          <a:p>
            <a:pPr>
              <a:buFont typeface="Wingdings" panose="05000000000000000000" pitchFamily="2" charset="2"/>
              <a:buChar char="§"/>
            </a:pPr>
            <a:r>
              <a:rPr lang="es-CL" sz="2400" dirty="0"/>
              <a:t>Ampliación de la ciudad hacia el oeste</a:t>
            </a:r>
          </a:p>
          <a:p>
            <a:pPr>
              <a:buFont typeface="Wingdings" panose="05000000000000000000" pitchFamily="2" charset="2"/>
              <a:buChar char="§"/>
            </a:pPr>
            <a:r>
              <a:rPr lang="es-CL" sz="2400" dirty="0"/>
              <a:t>Túnel de Siloé = milagro del ciego.</a:t>
            </a:r>
          </a:p>
          <a:p>
            <a:pPr>
              <a:buFont typeface="Wingdings" panose="05000000000000000000" pitchFamily="2" charset="2"/>
              <a:buChar char="§"/>
            </a:pPr>
            <a:r>
              <a:rPr lang="es-CL" sz="2400" dirty="0"/>
              <a:t>Centralidad del templo</a:t>
            </a:r>
          </a:p>
          <a:p>
            <a:pPr>
              <a:buFont typeface="Wingdings" panose="05000000000000000000" pitchFamily="2" charset="2"/>
              <a:buChar char="§"/>
            </a:pPr>
            <a:r>
              <a:rPr lang="es-CL" sz="2400" dirty="0"/>
              <a:t>Rey Ezequías</a:t>
            </a:r>
          </a:p>
          <a:p>
            <a:pPr>
              <a:buFont typeface="Wingdings" panose="05000000000000000000" pitchFamily="2" charset="2"/>
              <a:buChar char="§"/>
            </a:pPr>
            <a:r>
              <a:rPr lang="es-CL" sz="2400" dirty="0"/>
              <a:t>¿Qué paso el 722 antes de cristo?</a:t>
            </a:r>
          </a:p>
        </p:txBody>
      </p:sp>
      <p:pic>
        <p:nvPicPr>
          <p:cNvPr id="5" name="Imagen 4" descr="Logotipo, Icono&#10;&#10;Descripción generada automáticamente">
            <a:extLst>
              <a:ext uri="{FF2B5EF4-FFF2-40B4-BE49-F238E27FC236}">
                <a16:creationId xmlns:a16="http://schemas.microsoft.com/office/drawing/2014/main" id="{8E052A0B-6876-4189-B671-2C17206DF8BF}"/>
              </a:ext>
            </a:extLst>
          </p:cNvPr>
          <p:cNvPicPr>
            <a:picLocks noChangeAspect="1"/>
          </p:cNvPicPr>
          <p:nvPr/>
        </p:nvPicPr>
        <p:blipFill>
          <a:blip r:embed="rId4" cstate="print"/>
          <a:stretch>
            <a:fillRect/>
          </a:stretch>
        </p:blipFill>
        <p:spPr>
          <a:xfrm>
            <a:off x="11006356" y="-1"/>
            <a:ext cx="1185644" cy="1062608"/>
          </a:xfrm>
          <a:prstGeom prst="rect">
            <a:avLst/>
          </a:prstGeom>
        </p:spPr>
      </p:pic>
      <p:sp>
        <p:nvSpPr>
          <p:cNvPr id="4" name="Elipse 3">
            <a:extLst>
              <a:ext uri="{FF2B5EF4-FFF2-40B4-BE49-F238E27FC236}">
                <a16:creationId xmlns:a16="http://schemas.microsoft.com/office/drawing/2014/main" id="{A492B3B7-0223-4E1B-A064-FCB9F2459A9D}"/>
              </a:ext>
            </a:extLst>
          </p:cNvPr>
          <p:cNvSpPr/>
          <p:nvPr/>
        </p:nvSpPr>
        <p:spPr>
          <a:xfrm>
            <a:off x="5366656" y="2242457"/>
            <a:ext cx="1578430" cy="6204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Puerta de Jafa</a:t>
            </a:r>
          </a:p>
        </p:txBody>
      </p:sp>
      <p:sp>
        <p:nvSpPr>
          <p:cNvPr id="7" name="Elipse 6">
            <a:extLst>
              <a:ext uri="{FF2B5EF4-FFF2-40B4-BE49-F238E27FC236}">
                <a16:creationId xmlns:a16="http://schemas.microsoft.com/office/drawing/2014/main" id="{5AECF672-D759-4FD6-AD44-CE0A9AA3C1EB}"/>
              </a:ext>
            </a:extLst>
          </p:cNvPr>
          <p:cNvSpPr/>
          <p:nvPr/>
        </p:nvSpPr>
        <p:spPr>
          <a:xfrm>
            <a:off x="4680856" y="6074228"/>
            <a:ext cx="1578430" cy="6204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Puerta de Sion</a:t>
            </a:r>
          </a:p>
        </p:txBody>
      </p:sp>
      <p:sp>
        <p:nvSpPr>
          <p:cNvPr id="8" name="Elipse 7">
            <a:extLst>
              <a:ext uri="{FF2B5EF4-FFF2-40B4-BE49-F238E27FC236}">
                <a16:creationId xmlns:a16="http://schemas.microsoft.com/office/drawing/2014/main" id="{75AE6C6D-2DBE-4BAB-84EB-E4A62E7C01FF}"/>
              </a:ext>
            </a:extLst>
          </p:cNvPr>
          <p:cNvSpPr/>
          <p:nvPr/>
        </p:nvSpPr>
        <p:spPr>
          <a:xfrm>
            <a:off x="8512629" y="5927273"/>
            <a:ext cx="947057" cy="6204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err="1"/>
              <a:t>siloe</a:t>
            </a:r>
            <a:endParaRPr lang="es-CL" dirty="0"/>
          </a:p>
        </p:txBody>
      </p:sp>
      <p:sp>
        <p:nvSpPr>
          <p:cNvPr id="9" name="Forma libre: forma 8">
            <a:extLst>
              <a:ext uri="{FF2B5EF4-FFF2-40B4-BE49-F238E27FC236}">
                <a16:creationId xmlns:a16="http://schemas.microsoft.com/office/drawing/2014/main" id="{7E559049-D9DA-4E2C-A106-DE09DD4A4310}"/>
              </a:ext>
            </a:extLst>
          </p:cNvPr>
          <p:cNvSpPr/>
          <p:nvPr/>
        </p:nvSpPr>
        <p:spPr>
          <a:xfrm>
            <a:off x="9781555" y="4025415"/>
            <a:ext cx="1042389" cy="2153894"/>
          </a:xfrm>
          <a:custGeom>
            <a:avLst/>
            <a:gdLst>
              <a:gd name="connsiteX0" fmla="*/ 372538 w 1042389"/>
              <a:gd name="connsiteY0" fmla="*/ 4325 h 2153894"/>
              <a:gd name="connsiteX1" fmla="*/ 670250 w 1042389"/>
              <a:gd name="connsiteY1" fmla="*/ 14957 h 2153894"/>
              <a:gd name="connsiteX2" fmla="*/ 765943 w 1042389"/>
              <a:gd name="connsiteY2" fmla="*/ 25590 h 2153894"/>
              <a:gd name="connsiteX3" fmla="*/ 776575 w 1042389"/>
              <a:gd name="connsiteY3" fmla="*/ 57487 h 2153894"/>
              <a:gd name="connsiteX4" fmla="*/ 829738 w 1042389"/>
              <a:gd name="connsiteY4" fmla="*/ 68120 h 2153894"/>
              <a:gd name="connsiteX5" fmla="*/ 872268 w 1042389"/>
              <a:gd name="connsiteY5" fmla="*/ 131915 h 2153894"/>
              <a:gd name="connsiteX6" fmla="*/ 882901 w 1042389"/>
              <a:gd name="connsiteY6" fmla="*/ 163813 h 2153894"/>
              <a:gd name="connsiteX7" fmla="*/ 893533 w 1042389"/>
              <a:gd name="connsiteY7" fmla="*/ 216976 h 2153894"/>
              <a:gd name="connsiteX8" fmla="*/ 925431 w 1042389"/>
              <a:gd name="connsiteY8" fmla="*/ 227608 h 2153894"/>
              <a:gd name="connsiteX9" fmla="*/ 989226 w 1042389"/>
              <a:gd name="connsiteY9" fmla="*/ 270138 h 2153894"/>
              <a:gd name="connsiteX10" fmla="*/ 1031757 w 1042389"/>
              <a:gd name="connsiteY10" fmla="*/ 280771 h 2153894"/>
              <a:gd name="connsiteX11" fmla="*/ 1042389 w 1042389"/>
              <a:gd name="connsiteY11" fmla="*/ 312669 h 2153894"/>
              <a:gd name="connsiteX12" fmla="*/ 1031757 w 1042389"/>
              <a:gd name="connsiteY12" fmla="*/ 599748 h 2153894"/>
              <a:gd name="connsiteX13" fmla="*/ 1010492 w 1042389"/>
              <a:gd name="connsiteY13" fmla="*/ 769869 h 2153894"/>
              <a:gd name="connsiteX14" fmla="*/ 978594 w 1042389"/>
              <a:gd name="connsiteY14" fmla="*/ 1301497 h 2153894"/>
              <a:gd name="connsiteX15" fmla="*/ 967961 w 1042389"/>
              <a:gd name="connsiteY15" fmla="*/ 1333394 h 2153894"/>
              <a:gd name="connsiteX16" fmla="*/ 925431 w 1042389"/>
              <a:gd name="connsiteY16" fmla="*/ 1386557 h 2153894"/>
              <a:gd name="connsiteX17" fmla="*/ 872268 w 1042389"/>
              <a:gd name="connsiteY17" fmla="*/ 1460985 h 2153894"/>
              <a:gd name="connsiteX18" fmla="*/ 861636 w 1042389"/>
              <a:gd name="connsiteY18" fmla="*/ 1514148 h 2153894"/>
              <a:gd name="connsiteX19" fmla="*/ 819105 w 1042389"/>
              <a:gd name="connsiteY19" fmla="*/ 1599208 h 2153894"/>
              <a:gd name="connsiteX20" fmla="*/ 808473 w 1042389"/>
              <a:gd name="connsiteY20" fmla="*/ 1652371 h 2153894"/>
              <a:gd name="connsiteX21" fmla="*/ 755310 w 1042389"/>
              <a:gd name="connsiteY21" fmla="*/ 1726799 h 2153894"/>
              <a:gd name="connsiteX22" fmla="*/ 734045 w 1042389"/>
              <a:gd name="connsiteY22" fmla="*/ 1758697 h 2153894"/>
              <a:gd name="connsiteX23" fmla="*/ 702147 w 1042389"/>
              <a:gd name="connsiteY23" fmla="*/ 1801227 h 2153894"/>
              <a:gd name="connsiteX24" fmla="*/ 659617 w 1042389"/>
              <a:gd name="connsiteY24" fmla="*/ 1875655 h 2153894"/>
              <a:gd name="connsiteX25" fmla="*/ 648985 w 1042389"/>
              <a:gd name="connsiteY25" fmla="*/ 1907552 h 2153894"/>
              <a:gd name="connsiteX26" fmla="*/ 606454 w 1042389"/>
              <a:gd name="connsiteY26" fmla="*/ 2013878 h 2153894"/>
              <a:gd name="connsiteX27" fmla="*/ 553292 w 1042389"/>
              <a:gd name="connsiteY27" fmla="*/ 2088306 h 2153894"/>
              <a:gd name="connsiteX28" fmla="*/ 542659 w 1042389"/>
              <a:gd name="connsiteY28" fmla="*/ 2152101 h 2153894"/>
              <a:gd name="connsiteX29" fmla="*/ 436333 w 1042389"/>
              <a:gd name="connsiteY29" fmla="*/ 2120204 h 2153894"/>
              <a:gd name="connsiteX30" fmla="*/ 372538 w 1042389"/>
              <a:gd name="connsiteY30" fmla="*/ 2109571 h 2153894"/>
              <a:gd name="connsiteX31" fmla="*/ 266212 w 1042389"/>
              <a:gd name="connsiteY31" fmla="*/ 2088306 h 2153894"/>
              <a:gd name="connsiteX32" fmla="*/ 213050 w 1042389"/>
              <a:gd name="connsiteY32" fmla="*/ 2067041 h 2153894"/>
              <a:gd name="connsiteX33" fmla="*/ 202417 w 1042389"/>
              <a:gd name="connsiteY33" fmla="*/ 2035143 h 2153894"/>
              <a:gd name="connsiteX34" fmla="*/ 170519 w 1042389"/>
              <a:gd name="connsiteY34" fmla="*/ 1833125 h 2153894"/>
              <a:gd name="connsiteX35" fmla="*/ 159887 w 1042389"/>
              <a:gd name="connsiteY35" fmla="*/ 1779962 h 2153894"/>
              <a:gd name="connsiteX36" fmla="*/ 117357 w 1042389"/>
              <a:gd name="connsiteY36" fmla="*/ 1726799 h 2153894"/>
              <a:gd name="connsiteX37" fmla="*/ 74826 w 1042389"/>
              <a:gd name="connsiteY37" fmla="*/ 1641738 h 2153894"/>
              <a:gd name="connsiteX38" fmla="*/ 42929 w 1042389"/>
              <a:gd name="connsiteY38" fmla="*/ 1514148 h 2153894"/>
              <a:gd name="connsiteX39" fmla="*/ 21664 w 1042389"/>
              <a:gd name="connsiteY39" fmla="*/ 1482250 h 2153894"/>
              <a:gd name="connsiteX40" fmla="*/ 398 w 1042389"/>
              <a:gd name="connsiteY40" fmla="*/ 1131376 h 2153894"/>
              <a:gd name="connsiteX41" fmla="*/ 21664 w 1042389"/>
              <a:gd name="connsiteY41" fmla="*/ 865562 h 2153894"/>
              <a:gd name="connsiteX42" fmla="*/ 32296 w 1042389"/>
              <a:gd name="connsiteY42" fmla="*/ 812399 h 2153894"/>
              <a:gd name="connsiteX43" fmla="*/ 85459 w 1042389"/>
              <a:gd name="connsiteY43" fmla="*/ 716706 h 2153894"/>
              <a:gd name="connsiteX44" fmla="*/ 127989 w 1042389"/>
              <a:gd name="connsiteY44" fmla="*/ 599748 h 2153894"/>
              <a:gd name="connsiteX45" fmla="*/ 138622 w 1042389"/>
              <a:gd name="connsiteY45" fmla="*/ 546585 h 2153894"/>
              <a:gd name="connsiteX46" fmla="*/ 149254 w 1042389"/>
              <a:gd name="connsiteY46" fmla="*/ 472157 h 2153894"/>
              <a:gd name="connsiteX47" fmla="*/ 181152 w 1042389"/>
              <a:gd name="connsiteY47" fmla="*/ 440259 h 2153894"/>
              <a:gd name="connsiteX48" fmla="*/ 202417 w 1042389"/>
              <a:gd name="connsiteY48" fmla="*/ 365832 h 2153894"/>
              <a:gd name="connsiteX49" fmla="*/ 234315 w 1042389"/>
              <a:gd name="connsiteY49" fmla="*/ 333934 h 2153894"/>
              <a:gd name="connsiteX50" fmla="*/ 266212 w 1042389"/>
              <a:gd name="connsiteY50" fmla="*/ 259506 h 2153894"/>
              <a:gd name="connsiteX51" fmla="*/ 287478 w 1042389"/>
              <a:gd name="connsiteY51" fmla="*/ 238241 h 2153894"/>
              <a:gd name="connsiteX52" fmla="*/ 319375 w 1042389"/>
              <a:gd name="connsiteY52" fmla="*/ 142548 h 2153894"/>
              <a:gd name="connsiteX53" fmla="*/ 340640 w 1042389"/>
              <a:gd name="connsiteY53" fmla="*/ 89385 h 2153894"/>
              <a:gd name="connsiteX54" fmla="*/ 372538 w 1042389"/>
              <a:gd name="connsiteY54" fmla="*/ 4325 h 215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42389" h="2153894">
                <a:moveTo>
                  <a:pt x="372538" y="4325"/>
                </a:moveTo>
                <a:cubicBezTo>
                  <a:pt x="427473" y="-8080"/>
                  <a:pt x="571094" y="9597"/>
                  <a:pt x="670250" y="14957"/>
                </a:cubicBezTo>
                <a:cubicBezTo>
                  <a:pt x="702297" y="16689"/>
                  <a:pt x="736144" y="13671"/>
                  <a:pt x="765943" y="25590"/>
                </a:cubicBezTo>
                <a:cubicBezTo>
                  <a:pt x="776349" y="29752"/>
                  <a:pt x="767250" y="51270"/>
                  <a:pt x="776575" y="57487"/>
                </a:cubicBezTo>
                <a:cubicBezTo>
                  <a:pt x="791612" y="67512"/>
                  <a:pt x="812017" y="64576"/>
                  <a:pt x="829738" y="68120"/>
                </a:cubicBezTo>
                <a:cubicBezTo>
                  <a:pt x="843915" y="89385"/>
                  <a:pt x="864186" y="107669"/>
                  <a:pt x="872268" y="131915"/>
                </a:cubicBezTo>
                <a:cubicBezTo>
                  <a:pt x="875812" y="142548"/>
                  <a:pt x="880183" y="152940"/>
                  <a:pt x="882901" y="163813"/>
                </a:cubicBezTo>
                <a:cubicBezTo>
                  <a:pt x="887284" y="181345"/>
                  <a:pt x="883509" y="201939"/>
                  <a:pt x="893533" y="216976"/>
                </a:cubicBezTo>
                <a:cubicBezTo>
                  <a:pt x="899750" y="226301"/>
                  <a:pt x="914798" y="224064"/>
                  <a:pt x="925431" y="227608"/>
                </a:cubicBezTo>
                <a:cubicBezTo>
                  <a:pt x="946696" y="241785"/>
                  <a:pt x="966367" y="258708"/>
                  <a:pt x="989226" y="270138"/>
                </a:cubicBezTo>
                <a:cubicBezTo>
                  <a:pt x="1002297" y="276673"/>
                  <a:pt x="1020346" y="271642"/>
                  <a:pt x="1031757" y="280771"/>
                </a:cubicBezTo>
                <a:cubicBezTo>
                  <a:pt x="1040509" y="287772"/>
                  <a:pt x="1038845" y="302036"/>
                  <a:pt x="1042389" y="312669"/>
                </a:cubicBezTo>
                <a:cubicBezTo>
                  <a:pt x="1038845" y="408362"/>
                  <a:pt x="1037069" y="504137"/>
                  <a:pt x="1031757" y="599748"/>
                </a:cubicBezTo>
                <a:cubicBezTo>
                  <a:pt x="1029321" y="643590"/>
                  <a:pt x="1017100" y="723609"/>
                  <a:pt x="1010492" y="769869"/>
                </a:cubicBezTo>
                <a:cubicBezTo>
                  <a:pt x="996786" y="1386591"/>
                  <a:pt x="1059422" y="1085958"/>
                  <a:pt x="978594" y="1301497"/>
                </a:cubicBezTo>
                <a:cubicBezTo>
                  <a:pt x="974659" y="1311991"/>
                  <a:pt x="973901" y="1323890"/>
                  <a:pt x="967961" y="1333394"/>
                </a:cubicBezTo>
                <a:cubicBezTo>
                  <a:pt x="955933" y="1352638"/>
                  <a:pt x="939608" y="1368836"/>
                  <a:pt x="925431" y="1386557"/>
                </a:cubicBezTo>
                <a:cubicBezTo>
                  <a:pt x="894663" y="1509624"/>
                  <a:pt x="945694" y="1343501"/>
                  <a:pt x="872268" y="1460985"/>
                </a:cubicBezTo>
                <a:cubicBezTo>
                  <a:pt x="862690" y="1476310"/>
                  <a:pt x="866019" y="1496616"/>
                  <a:pt x="861636" y="1514148"/>
                </a:cubicBezTo>
                <a:cubicBezTo>
                  <a:pt x="851827" y="1553385"/>
                  <a:pt x="843199" y="1559051"/>
                  <a:pt x="819105" y="1599208"/>
                </a:cubicBezTo>
                <a:cubicBezTo>
                  <a:pt x="815561" y="1616929"/>
                  <a:pt x="814188" y="1635226"/>
                  <a:pt x="808473" y="1652371"/>
                </a:cubicBezTo>
                <a:cubicBezTo>
                  <a:pt x="790985" y="1704836"/>
                  <a:pt x="788453" y="1687028"/>
                  <a:pt x="755310" y="1726799"/>
                </a:cubicBezTo>
                <a:cubicBezTo>
                  <a:pt x="747129" y="1736616"/>
                  <a:pt x="741473" y="1748298"/>
                  <a:pt x="734045" y="1758697"/>
                </a:cubicBezTo>
                <a:cubicBezTo>
                  <a:pt x="723745" y="1773117"/>
                  <a:pt x="712780" y="1787050"/>
                  <a:pt x="702147" y="1801227"/>
                </a:cubicBezTo>
                <a:cubicBezTo>
                  <a:pt x="677770" y="1874362"/>
                  <a:pt x="711112" y="1785539"/>
                  <a:pt x="659617" y="1875655"/>
                </a:cubicBezTo>
                <a:cubicBezTo>
                  <a:pt x="654057" y="1885386"/>
                  <a:pt x="653008" y="1897092"/>
                  <a:pt x="648985" y="1907552"/>
                </a:cubicBezTo>
                <a:cubicBezTo>
                  <a:pt x="635282" y="1943180"/>
                  <a:pt x="627628" y="1982117"/>
                  <a:pt x="606454" y="2013878"/>
                </a:cubicBezTo>
                <a:cubicBezTo>
                  <a:pt x="575359" y="2060521"/>
                  <a:pt x="592856" y="2035553"/>
                  <a:pt x="553292" y="2088306"/>
                </a:cubicBezTo>
                <a:cubicBezTo>
                  <a:pt x="549748" y="2109571"/>
                  <a:pt x="563458" y="2146429"/>
                  <a:pt x="542659" y="2152101"/>
                </a:cubicBezTo>
                <a:cubicBezTo>
                  <a:pt x="506960" y="2161837"/>
                  <a:pt x="472231" y="2129178"/>
                  <a:pt x="436333" y="2120204"/>
                </a:cubicBezTo>
                <a:cubicBezTo>
                  <a:pt x="415418" y="2114975"/>
                  <a:pt x="393678" y="2113799"/>
                  <a:pt x="372538" y="2109571"/>
                </a:cubicBezTo>
                <a:cubicBezTo>
                  <a:pt x="213978" y="2077858"/>
                  <a:pt x="484746" y="2124726"/>
                  <a:pt x="266212" y="2088306"/>
                </a:cubicBezTo>
                <a:cubicBezTo>
                  <a:pt x="248491" y="2081218"/>
                  <a:pt x="227712" y="2079259"/>
                  <a:pt x="213050" y="2067041"/>
                </a:cubicBezTo>
                <a:cubicBezTo>
                  <a:pt x="204440" y="2059866"/>
                  <a:pt x="204422" y="2046170"/>
                  <a:pt x="202417" y="2035143"/>
                </a:cubicBezTo>
                <a:cubicBezTo>
                  <a:pt x="190222" y="1968069"/>
                  <a:pt x="181727" y="1900371"/>
                  <a:pt x="170519" y="1833125"/>
                </a:cubicBezTo>
                <a:cubicBezTo>
                  <a:pt x="167548" y="1815299"/>
                  <a:pt x="167969" y="1796126"/>
                  <a:pt x="159887" y="1779962"/>
                </a:cubicBezTo>
                <a:cubicBezTo>
                  <a:pt x="149738" y="1759664"/>
                  <a:pt x="131534" y="1744520"/>
                  <a:pt x="117357" y="1726799"/>
                </a:cubicBezTo>
                <a:cubicBezTo>
                  <a:pt x="86279" y="1602493"/>
                  <a:pt x="135073" y="1774281"/>
                  <a:pt x="74826" y="1641738"/>
                </a:cubicBezTo>
                <a:cubicBezTo>
                  <a:pt x="9643" y="1498335"/>
                  <a:pt x="85905" y="1628753"/>
                  <a:pt x="42929" y="1514148"/>
                </a:cubicBezTo>
                <a:cubicBezTo>
                  <a:pt x="38442" y="1502183"/>
                  <a:pt x="28752" y="1492883"/>
                  <a:pt x="21664" y="1482250"/>
                </a:cubicBezTo>
                <a:cubicBezTo>
                  <a:pt x="9421" y="1359822"/>
                  <a:pt x="-2332" y="1262414"/>
                  <a:pt x="398" y="1131376"/>
                </a:cubicBezTo>
                <a:cubicBezTo>
                  <a:pt x="2250" y="1042508"/>
                  <a:pt x="12819" y="954009"/>
                  <a:pt x="21664" y="865562"/>
                </a:cubicBezTo>
                <a:cubicBezTo>
                  <a:pt x="23462" y="847580"/>
                  <a:pt x="26581" y="829544"/>
                  <a:pt x="32296" y="812399"/>
                </a:cubicBezTo>
                <a:cubicBezTo>
                  <a:pt x="39923" y="789519"/>
                  <a:pt x="75239" y="733739"/>
                  <a:pt x="85459" y="716706"/>
                </a:cubicBezTo>
                <a:cubicBezTo>
                  <a:pt x="109823" y="619248"/>
                  <a:pt x="90512" y="655963"/>
                  <a:pt x="127989" y="599748"/>
                </a:cubicBezTo>
                <a:cubicBezTo>
                  <a:pt x="131533" y="582027"/>
                  <a:pt x="135651" y="564411"/>
                  <a:pt x="138622" y="546585"/>
                </a:cubicBezTo>
                <a:cubicBezTo>
                  <a:pt x="142742" y="521865"/>
                  <a:pt x="139947" y="495426"/>
                  <a:pt x="149254" y="472157"/>
                </a:cubicBezTo>
                <a:cubicBezTo>
                  <a:pt x="154839" y="458196"/>
                  <a:pt x="170519" y="450892"/>
                  <a:pt x="181152" y="440259"/>
                </a:cubicBezTo>
                <a:cubicBezTo>
                  <a:pt x="182569" y="434591"/>
                  <a:pt x="196317" y="374982"/>
                  <a:pt x="202417" y="365832"/>
                </a:cubicBezTo>
                <a:cubicBezTo>
                  <a:pt x="210758" y="353321"/>
                  <a:pt x="225575" y="346170"/>
                  <a:pt x="234315" y="333934"/>
                </a:cubicBezTo>
                <a:cubicBezTo>
                  <a:pt x="312104" y="225030"/>
                  <a:pt x="214143" y="346286"/>
                  <a:pt x="266212" y="259506"/>
                </a:cubicBezTo>
                <a:cubicBezTo>
                  <a:pt x="271370" y="250910"/>
                  <a:pt x="280389" y="245329"/>
                  <a:pt x="287478" y="238241"/>
                </a:cubicBezTo>
                <a:cubicBezTo>
                  <a:pt x="354037" y="71843"/>
                  <a:pt x="273591" y="279903"/>
                  <a:pt x="319375" y="142548"/>
                </a:cubicBezTo>
                <a:cubicBezTo>
                  <a:pt x="325410" y="124441"/>
                  <a:pt x="336897" y="108100"/>
                  <a:pt x="340640" y="89385"/>
                </a:cubicBezTo>
                <a:cubicBezTo>
                  <a:pt x="344115" y="72008"/>
                  <a:pt x="317603" y="16730"/>
                  <a:pt x="372538" y="4325"/>
                </a:cubicBezTo>
                <a:close/>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Forma libre: forma 9">
            <a:extLst>
              <a:ext uri="{FF2B5EF4-FFF2-40B4-BE49-F238E27FC236}">
                <a16:creationId xmlns:a16="http://schemas.microsoft.com/office/drawing/2014/main" id="{7F28820A-DC10-4BD1-8736-47D7D4704F07}"/>
              </a:ext>
            </a:extLst>
          </p:cNvPr>
          <p:cNvSpPr/>
          <p:nvPr/>
        </p:nvSpPr>
        <p:spPr>
          <a:xfrm>
            <a:off x="9377916" y="999460"/>
            <a:ext cx="2126512" cy="3115340"/>
          </a:xfrm>
          <a:custGeom>
            <a:avLst/>
            <a:gdLst>
              <a:gd name="connsiteX0" fmla="*/ 1244010 w 2126512"/>
              <a:gd name="connsiteY0" fmla="*/ 3115340 h 3115340"/>
              <a:gd name="connsiteX1" fmla="*/ 1275907 w 2126512"/>
              <a:gd name="connsiteY1" fmla="*/ 2987749 h 3115340"/>
              <a:gd name="connsiteX2" fmla="*/ 1307805 w 2126512"/>
              <a:gd name="connsiteY2" fmla="*/ 2966484 h 3115340"/>
              <a:gd name="connsiteX3" fmla="*/ 1339703 w 2126512"/>
              <a:gd name="connsiteY3" fmla="*/ 2923954 h 3115340"/>
              <a:gd name="connsiteX4" fmla="*/ 1403498 w 2126512"/>
              <a:gd name="connsiteY4" fmla="*/ 2860159 h 3115340"/>
              <a:gd name="connsiteX5" fmla="*/ 1499191 w 2126512"/>
              <a:gd name="connsiteY5" fmla="*/ 2721935 h 3115340"/>
              <a:gd name="connsiteX6" fmla="*/ 1541721 w 2126512"/>
              <a:gd name="connsiteY6" fmla="*/ 2700670 h 3115340"/>
              <a:gd name="connsiteX7" fmla="*/ 1594884 w 2126512"/>
              <a:gd name="connsiteY7" fmla="*/ 2626242 h 3115340"/>
              <a:gd name="connsiteX8" fmla="*/ 1605517 w 2126512"/>
              <a:gd name="connsiteY8" fmla="*/ 2594345 h 3115340"/>
              <a:gd name="connsiteX9" fmla="*/ 1658679 w 2126512"/>
              <a:gd name="connsiteY9" fmla="*/ 2519917 h 3115340"/>
              <a:gd name="connsiteX10" fmla="*/ 1679944 w 2126512"/>
              <a:gd name="connsiteY10" fmla="*/ 2488019 h 3115340"/>
              <a:gd name="connsiteX11" fmla="*/ 1711842 w 2126512"/>
              <a:gd name="connsiteY11" fmla="*/ 2445489 h 3115340"/>
              <a:gd name="connsiteX12" fmla="*/ 1754372 w 2126512"/>
              <a:gd name="connsiteY12" fmla="*/ 2381693 h 3115340"/>
              <a:gd name="connsiteX13" fmla="*/ 1775637 w 2126512"/>
              <a:gd name="connsiteY13" fmla="*/ 2339163 h 3115340"/>
              <a:gd name="connsiteX14" fmla="*/ 1807535 w 2126512"/>
              <a:gd name="connsiteY14" fmla="*/ 2328531 h 3115340"/>
              <a:gd name="connsiteX15" fmla="*/ 1828800 w 2126512"/>
              <a:gd name="connsiteY15" fmla="*/ 2296633 h 3115340"/>
              <a:gd name="connsiteX16" fmla="*/ 1839433 w 2126512"/>
              <a:gd name="connsiteY16" fmla="*/ 2254103 h 3115340"/>
              <a:gd name="connsiteX17" fmla="*/ 1881963 w 2126512"/>
              <a:gd name="connsiteY17" fmla="*/ 2232838 h 3115340"/>
              <a:gd name="connsiteX18" fmla="*/ 1913861 w 2126512"/>
              <a:gd name="connsiteY18" fmla="*/ 2200940 h 3115340"/>
              <a:gd name="connsiteX19" fmla="*/ 1924493 w 2126512"/>
              <a:gd name="connsiteY19" fmla="*/ 2147777 h 3115340"/>
              <a:gd name="connsiteX20" fmla="*/ 1945758 w 2126512"/>
              <a:gd name="connsiteY20" fmla="*/ 2115880 h 3115340"/>
              <a:gd name="connsiteX21" fmla="*/ 1988289 w 2126512"/>
              <a:gd name="connsiteY21" fmla="*/ 2041452 h 3115340"/>
              <a:gd name="connsiteX22" fmla="*/ 2030819 w 2126512"/>
              <a:gd name="connsiteY22" fmla="*/ 1967024 h 3115340"/>
              <a:gd name="connsiteX23" fmla="*/ 2052084 w 2126512"/>
              <a:gd name="connsiteY23" fmla="*/ 1871331 h 3115340"/>
              <a:gd name="connsiteX24" fmla="*/ 2073349 w 2126512"/>
              <a:gd name="connsiteY24" fmla="*/ 1828800 h 3115340"/>
              <a:gd name="connsiteX25" fmla="*/ 2083982 w 2126512"/>
              <a:gd name="connsiteY25" fmla="*/ 1701210 h 3115340"/>
              <a:gd name="connsiteX26" fmla="*/ 2094614 w 2126512"/>
              <a:gd name="connsiteY26" fmla="*/ 1658680 h 3115340"/>
              <a:gd name="connsiteX27" fmla="*/ 2126512 w 2126512"/>
              <a:gd name="connsiteY27" fmla="*/ 1616149 h 3115340"/>
              <a:gd name="connsiteX28" fmla="*/ 2115879 w 2126512"/>
              <a:gd name="connsiteY28" fmla="*/ 1371600 h 3115340"/>
              <a:gd name="connsiteX29" fmla="*/ 2073349 w 2126512"/>
              <a:gd name="connsiteY29" fmla="*/ 1275907 h 3115340"/>
              <a:gd name="connsiteX30" fmla="*/ 2052084 w 2126512"/>
              <a:gd name="connsiteY30" fmla="*/ 1212112 h 3115340"/>
              <a:gd name="connsiteX31" fmla="*/ 2020186 w 2126512"/>
              <a:gd name="connsiteY31" fmla="*/ 1127052 h 3115340"/>
              <a:gd name="connsiteX32" fmla="*/ 1998921 w 2126512"/>
              <a:gd name="connsiteY32" fmla="*/ 1052624 h 3115340"/>
              <a:gd name="connsiteX33" fmla="*/ 1967024 w 2126512"/>
              <a:gd name="connsiteY33" fmla="*/ 978196 h 3115340"/>
              <a:gd name="connsiteX34" fmla="*/ 1945758 w 2126512"/>
              <a:gd name="connsiteY34" fmla="*/ 914400 h 3115340"/>
              <a:gd name="connsiteX35" fmla="*/ 1935126 w 2126512"/>
              <a:gd name="connsiteY35" fmla="*/ 850605 h 3115340"/>
              <a:gd name="connsiteX36" fmla="*/ 1892596 w 2126512"/>
              <a:gd name="connsiteY36" fmla="*/ 765545 h 3115340"/>
              <a:gd name="connsiteX37" fmla="*/ 1881963 w 2126512"/>
              <a:gd name="connsiteY37" fmla="*/ 712382 h 3115340"/>
              <a:gd name="connsiteX38" fmla="*/ 1860698 w 2126512"/>
              <a:gd name="connsiteY38" fmla="*/ 659219 h 3115340"/>
              <a:gd name="connsiteX39" fmla="*/ 1850065 w 2126512"/>
              <a:gd name="connsiteY39" fmla="*/ 542261 h 3115340"/>
              <a:gd name="connsiteX40" fmla="*/ 1839433 w 2126512"/>
              <a:gd name="connsiteY40" fmla="*/ 329610 h 3115340"/>
              <a:gd name="connsiteX41" fmla="*/ 1828800 w 2126512"/>
              <a:gd name="connsiteY41" fmla="*/ 287080 h 3115340"/>
              <a:gd name="connsiteX42" fmla="*/ 1796903 w 2126512"/>
              <a:gd name="connsiteY42" fmla="*/ 276447 h 3115340"/>
              <a:gd name="connsiteX43" fmla="*/ 1733107 w 2126512"/>
              <a:gd name="connsiteY43" fmla="*/ 233917 h 3115340"/>
              <a:gd name="connsiteX44" fmla="*/ 1626782 w 2126512"/>
              <a:gd name="connsiteY44" fmla="*/ 212652 h 3115340"/>
              <a:gd name="connsiteX45" fmla="*/ 1562986 w 2126512"/>
              <a:gd name="connsiteY45" fmla="*/ 180754 h 3115340"/>
              <a:gd name="connsiteX46" fmla="*/ 1509824 w 2126512"/>
              <a:gd name="connsiteY46" fmla="*/ 170121 h 3115340"/>
              <a:gd name="connsiteX47" fmla="*/ 1467293 w 2126512"/>
              <a:gd name="connsiteY47" fmla="*/ 159489 h 3115340"/>
              <a:gd name="connsiteX48" fmla="*/ 1371600 w 2126512"/>
              <a:gd name="connsiteY48" fmla="*/ 148856 h 3115340"/>
              <a:gd name="connsiteX49" fmla="*/ 1212112 w 2126512"/>
              <a:gd name="connsiteY49" fmla="*/ 116959 h 3115340"/>
              <a:gd name="connsiteX50" fmla="*/ 1116419 w 2126512"/>
              <a:gd name="connsiteY50" fmla="*/ 95693 h 3115340"/>
              <a:gd name="connsiteX51" fmla="*/ 1063256 w 2126512"/>
              <a:gd name="connsiteY51" fmla="*/ 63796 h 3115340"/>
              <a:gd name="connsiteX52" fmla="*/ 988828 w 2126512"/>
              <a:gd name="connsiteY52" fmla="*/ 53163 h 3115340"/>
              <a:gd name="connsiteX53" fmla="*/ 935665 w 2126512"/>
              <a:gd name="connsiteY53" fmla="*/ 42531 h 3115340"/>
              <a:gd name="connsiteX54" fmla="*/ 882503 w 2126512"/>
              <a:gd name="connsiteY54" fmla="*/ 21266 h 3115340"/>
              <a:gd name="connsiteX55" fmla="*/ 606056 w 2126512"/>
              <a:gd name="connsiteY55" fmla="*/ 0 h 3115340"/>
              <a:gd name="connsiteX56" fmla="*/ 393405 w 2126512"/>
              <a:gd name="connsiteY56" fmla="*/ 31898 h 3115340"/>
              <a:gd name="connsiteX57" fmla="*/ 265814 w 2126512"/>
              <a:gd name="connsiteY57" fmla="*/ 85061 h 3115340"/>
              <a:gd name="connsiteX58" fmla="*/ 159489 w 2126512"/>
              <a:gd name="connsiteY58" fmla="*/ 159489 h 3115340"/>
              <a:gd name="connsiteX59" fmla="*/ 127591 w 2126512"/>
              <a:gd name="connsiteY59" fmla="*/ 202019 h 3115340"/>
              <a:gd name="connsiteX60" fmla="*/ 95693 w 2126512"/>
              <a:gd name="connsiteY60" fmla="*/ 212652 h 3115340"/>
              <a:gd name="connsiteX61" fmla="*/ 74428 w 2126512"/>
              <a:gd name="connsiteY61" fmla="*/ 255182 h 3115340"/>
              <a:gd name="connsiteX62" fmla="*/ 53163 w 2126512"/>
              <a:gd name="connsiteY62" fmla="*/ 287080 h 3115340"/>
              <a:gd name="connsiteX63" fmla="*/ 31898 w 2126512"/>
              <a:gd name="connsiteY63" fmla="*/ 361507 h 3115340"/>
              <a:gd name="connsiteX64" fmla="*/ 21265 w 2126512"/>
              <a:gd name="connsiteY64" fmla="*/ 393405 h 3115340"/>
              <a:gd name="connsiteX65" fmla="*/ 0 w 2126512"/>
              <a:gd name="connsiteY65" fmla="*/ 478466 h 3115340"/>
              <a:gd name="connsiteX66" fmla="*/ 10633 w 2126512"/>
              <a:gd name="connsiteY66" fmla="*/ 637954 h 3115340"/>
              <a:gd name="connsiteX67" fmla="*/ 106326 w 2126512"/>
              <a:gd name="connsiteY67" fmla="*/ 776177 h 3115340"/>
              <a:gd name="connsiteX68" fmla="*/ 159489 w 2126512"/>
              <a:gd name="connsiteY68" fmla="*/ 871870 h 3115340"/>
              <a:gd name="connsiteX69" fmla="*/ 223284 w 2126512"/>
              <a:gd name="connsiteY69" fmla="*/ 935666 h 3115340"/>
              <a:gd name="connsiteX70" fmla="*/ 265814 w 2126512"/>
              <a:gd name="connsiteY70" fmla="*/ 1010093 h 3115340"/>
              <a:gd name="connsiteX71" fmla="*/ 287079 w 2126512"/>
              <a:gd name="connsiteY71" fmla="*/ 1052624 h 3115340"/>
              <a:gd name="connsiteX72" fmla="*/ 329610 w 2126512"/>
              <a:gd name="connsiteY72" fmla="*/ 1105787 h 3115340"/>
              <a:gd name="connsiteX73" fmla="*/ 425303 w 2126512"/>
              <a:gd name="connsiteY73" fmla="*/ 1254642 h 3115340"/>
              <a:gd name="connsiteX74" fmla="*/ 425303 w 2126512"/>
              <a:gd name="connsiteY74" fmla="*/ 1254642 h 3115340"/>
              <a:gd name="connsiteX75" fmla="*/ 478465 w 2126512"/>
              <a:gd name="connsiteY75" fmla="*/ 1350335 h 3115340"/>
              <a:gd name="connsiteX76" fmla="*/ 499731 w 2126512"/>
              <a:gd name="connsiteY76" fmla="*/ 1424763 h 3115340"/>
              <a:gd name="connsiteX77" fmla="*/ 510363 w 2126512"/>
              <a:gd name="connsiteY77" fmla="*/ 1477926 h 3115340"/>
              <a:gd name="connsiteX78" fmla="*/ 542261 w 2126512"/>
              <a:gd name="connsiteY78" fmla="*/ 1509824 h 3115340"/>
              <a:gd name="connsiteX79" fmla="*/ 552893 w 2126512"/>
              <a:gd name="connsiteY79" fmla="*/ 1541721 h 3115340"/>
              <a:gd name="connsiteX80" fmla="*/ 563526 w 2126512"/>
              <a:gd name="connsiteY80" fmla="*/ 1616149 h 3115340"/>
              <a:gd name="connsiteX81" fmla="*/ 595424 w 2126512"/>
              <a:gd name="connsiteY81" fmla="*/ 1637414 h 3115340"/>
              <a:gd name="connsiteX82" fmla="*/ 637954 w 2126512"/>
              <a:gd name="connsiteY82" fmla="*/ 1743740 h 3115340"/>
              <a:gd name="connsiteX83" fmla="*/ 659219 w 2126512"/>
              <a:gd name="connsiteY83" fmla="*/ 1807535 h 3115340"/>
              <a:gd name="connsiteX84" fmla="*/ 669851 w 2126512"/>
              <a:gd name="connsiteY84" fmla="*/ 1850066 h 3115340"/>
              <a:gd name="connsiteX85" fmla="*/ 701749 w 2126512"/>
              <a:gd name="connsiteY85" fmla="*/ 1903228 h 3115340"/>
              <a:gd name="connsiteX86" fmla="*/ 723014 w 2126512"/>
              <a:gd name="connsiteY86" fmla="*/ 1956391 h 3115340"/>
              <a:gd name="connsiteX87" fmla="*/ 744279 w 2126512"/>
              <a:gd name="connsiteY87" fmla="*/ 1988289 h 3115340"/>
              <a:gd name="connsiteX88" fmla="*/ 754912 w 2126512"/>
              <a:gd name="connsiteY88" fmla="*/ 2020187 h 3115340"/>
              <a:gd name="connsiteX89" fmla="*/ 776177 w 2126512"/>
              <a:gd name="connsiteY89" fmla="*/ 2147777 h 3115340"/>
              <a:gd name="connsiteX90" fmla="*/ 797442 w 2126512"/>
              <a:gd name="connsiteY90" fmla="*/ 2200940 h 3115340"/>
              <a:gd name="connsiteX91" fmla="*/ 808075 w 2126512"/>
              <a:gd name="connsiteY91" fmla="*/ 2232838 h 3115340"/>
              <a:gd name="connsiteX92" fmla="*/ 818707 w 2126512"/>
              <a:gd name="connsiteY92" fmla="*/ 2275368 h 3115340"/>
              <a:gd name="connsiteX93" fmla="*/ 829340 w 2126512"/>
              <a:gd name="connsiteY93" fmla="*/ 2328531 h 3115340"/>
              <a:gd name="connsiteX94" fmla="*/ 850605 w 2126512"/>
              <a:gd name="connsiteY94" fmla="*/ 2381693 h 3115340"/>
              <a:gd name="connsiteX95" fmla="*/ 861237 w 2126512"/>
              <a:gd name="connsiteY95" fmla="*/ 2477387 h 3115340"/>
              <a:gd name="connsiteX96" fmla="*/ 871870 w 2126512"/>
              <a:gd name="connsiteY96" fmla="*/ 2519917 h 3115340"/>
              <a:gd name="connsiteX97" fmla="*/ 850605 w 2126512"/>
              <a:gd name="connsiteY97" fmla="*/ 2743200 h 3115340"/>
              <a:gd name="connsiteX98" fmla="*/ 818707 w 2126512"/>
              <a:gd name="connsiteY98" fmla="*/ 2838893 h 3115340"/>
              <a:gd name="connsiteX99" fmla="*/ 797442 w 2126512"/>
              <a:gd name="connsiteY99" fmla="*/ 2870791 h 3115340"/>
              <a:gd name="connsiteX100" fmla="*/ 765544 w 2126512"/>
              <a:gd name="connsiteY100" fmla="*/ 2977117 h 3115340"/>
              <a:gd name="connsiteX101" fmla="*/ 744279 w 2126512"/>
              <a:gd name="connsiteY101" fmla="*/ 3051545 h 311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126512" h="3115340">
                <a:moveTo>
                  <a:pt x="1244010" y="3115340"/>
                </a:moveTo>
                <a:cubicBezTo>
                  <a:pt x="1249388" y="3072316"/>
                  <a:pt x="1245869" y="3023795"/>
                  <a:pt x="1275907" y="2987749"/>
                </a:cubicBezTo>
                <a:cubicBezTo>
                  <a:pt x="1284088" y="2977932"/>
                  <a:pt x="1298769" y="2975520"/>
                  <a:pt x="1307805" y="2966484"/>
                </a:cubicBezTo>
                <a:cubicBezTo>
                  <a:pt x="1320336" y="2953954"/>
                  <a:pt x="1330311" y="2938981"/>
                  <a:pt x="1339703" y="2923954"/>
                </a:cubicBezTo>
                <a:cubicBezTo>
                  <a:pt x="1378367" y="2862092"/>
                  <a:pt x="1336481" y="2893668"/>
                  <a:pt x="1403498" y="2860159"/>
                </a:cubicBezTo>
                <a:cubicBezTo>
                  <a:pt x="1424627" y="2824944"/>
                  <a:pt x="1456404" y="2752497"/>
                  <a:pt x="1499191" y="2721935"/>
                </a:cubicBezTo>
                <a:cubicBezTo>
                  <a:pt x="1512089" y="2712722"/>
                  <a:pt x="1527544" y="2707758"/>
                  <a:pt x="1541721" y="2700670"/>
                </a:cubicBezTo>
                <a:cubicBezTo>
                  <a:pt x="1615141" y="2553830"/>
                  <a:pt x="1508679" y="2755547"/>
                  <a:pt x="1594884" y="2626242"/>
                </a:cubicBezTo>
                <a:cubicBezTo>
                  <a:pt x="1601101" y="2616917"/>
                  <a:pt x="1600505" y="2604369"/>
                  <a:pt x="1605517" y="2594345"/>
                </a:cubicBezTo>
                <a:cubicBezTo>
                  <a:pt x="1613870" y="2577639"/>
                  <a:pt x="1650651" y="2531157"/>
                  <a:pt x="1658679" y="2519917"/>
                </a:cubicBezTo>
                <a:cubicBezTo>
                  <a:pt x="1666106" y="2509518"/>
                  <a:pt x="1672516" y="2498418"/>
                  <a:pt x="1679944" y="2488019"/>
                </a:cubicBezTo>
                <a:cubicBezTo>
                  <a:pt x="1690244" y="2473599"/>
                  <a:pt x="1701680" y="2460007"/>
                  <a:pt x="1711842" y="2445489"/>
                </a:cubicBezTo>
                <a:cubicBezTo>
                  <a:pt x="1726498" y="2424551"/>
                  <a:pt x="1741223" y="2403609"/>
                  <a:pt x="1754372" y="2381693"/>
                </a:cubicBezTo>
                <a:cubicBezTo>
                  <a:pt x="1762527" y="2368102"/>
                  <a:pt x="1764429" y="2350371"/>
                  <a:pt x="1775637" y="2339163"/>
                </a:cubicBezTo>
                <a:cubicBezTo>
                  <a:pt x="1783562" y="2331238"/>
                  <a:pt x="1796902" y="2332075"/>
                  <a:pt x="1807535" y="2328531"/>
                </a:cubicBezTo>
                <a:cubicBezTo>
                  <a:pt x="1814623" y="2317898"/>
                  <a:pt x="1823766" y="2308379"/>
                  <a:pt x="1828800" y="2296633"/>
                </a:cubicBezTo>
                <a:cubicBezTo>
                  <a:pt x="1834556" y="2283202"/>
                  <a:pt x="1830078" y="2265329"/>
                  <a:pt x="1839433" y="2254103"/>
                </a:cubicBezTo>
                <a:cubicBezTo>
                  <a:pt x="1849580" y="2241927"/>
                  <a:pt x="1869065" y="2242051"/>
                  <a:pt x="1881963" y="2232838"/>
                </a:cubicBezTo>
                <a:cubicBezTo>
                  <a:pt x="1894199" y="2224098"/>
                  <a:pt x="1903228" y="2211573"/>
                  <a:pt x="1913861" y="2200940"/>
                </a:cubicBezTo>
                <a:cubicBezTo>
                  <a:pt x="1917405" y="2183219"/>
                  <a:pt x="1918148" y="2164698"/>
                  <a:pt x="1924493" y="2147777"/>
                </a:cubicBezTo>
                <a:cubicBezTo>
                  <a:pt x="1928980" y="2135812"/>
                  <a:pt x="1939418" y="2126975"/>
                  <a:pt x="1945758" y="2115880"/>
                </a:cubicBezTo>
                <a:cubicBezTo>
                  <a:pt x="1999718" y="2021451"/>
                  <a:pt x="1936481" y="2119163"/>
                  <a:pt x="1988289" y="2041452"/>
                </a:cubicBezTo>
                <a:cubicBezTo>
                  <a:pt x="2012666" y="1968315"/>
                  <a:pt x="1979323" y="2057143"/>
                  <a:pt x="2030819" y="1967024"/>
                </a:cubicBezTo>
                <a:cubicBezTo>
                  <a:pt x="2045413" y="1941485"/>
                  <a:pt x="2045100" y="1894610"/>
                  <a:pt x="2052084" y="1871331"/>
                </a:cubicBezTo>
                <a:cubicBezTo>
                  <a:pt x="2056639" y="1856149"/>
                  <a:pt x="2066261" y="1842977"/>
                  <a:pt x="2073349" y="1828800"/>
                </a:cubicBezTo>
                <a:cubicBezTo>
                  <a:pt x="2076893" y="1786270"/>
                  <a:pt x="2078689" y="1743558"/>
                  <a:pt x="2083982" y="1701210"/>
                </a:cubicBezTo>
                <a:cubicBezTo>
                  <a:pt x="2085795" y="1686710"/>
                  <a:pt x="2088079" y="1671750"/>
                  <a:pt x="2094614" y="1658680"/>
                </a:cubicBezTo>
                <a:cubicBezTo>
                  <a:pt x="2102539" y="1642830"/>
                  <a:pt x="2115879" y="1630326"/>
                  <a:pt x="2126512" y="1616149"/>
                </a:cubicBezTo>
                <a:cubicBezTo>
                  <a:pt x="2122968" y="1534633"/>
                  <a:pt x="2122137" y="1452953"/>
                  <a:pt x="2115879" y="1371600"/>
                </a:cubicBezTo>
                <a:cubicBezTo>
                  <a:pt x="2114195" y="1349707"/>
                  <a:pt x="2075328" y="1280657"/>
                  <a:pt x="2073349" y="1275907"/>
                </a:cubicBezTo>
                <a:cubicBezTo>
                  <a:pt x="2064728" y="1255216"/>
                  <a:pt x="2059623" y="1233221"/>
                  <a:pt x="2052084" y="1212112"/>
                </a:cubicBezTo>
                <a:cubicBezTo>
                  <a:pt x="2041899" y="1183595"/>
                  <a:pt x="2029762" y="1155779"/>
                  <a:pt x="2020186" y="1127052"/>
                </a:cubicBezTo>
                <a:cubicBezTo>
                  <a:pt x="2012027" y="1102574"/>
                  <a:pt x="2007599" y="1076923"/>
                  <a:pt x="1998921" y="1052624"/>
                </a:cubicBezTo>
                <a:cubicBezTo>
                  <a:pt x="1989843" y="1027205"/>
                  <a:pt x="1976713" y="1003389"/>
                  <a:pt x="1967024" y="978196"/>
                </a:cubicBezTo>
                <a:cubicBezTo>
                  <a:pt x="1958977" y="957274"/>
                  <a:pt x="1952847" y="935665"/>
                  <a:pt x="1945758" y="914400"/>
                </a:cubicBezTo>
                <a:cubicBezTo>
                  <a:pt x="1942214" y="893135"/>
                  <a:pt x="1942377" y="870907"/>
                  <a:pt x="1935126" y="850605"/>
                </a:cubicBezTo>
                <a:cubicBezTo>
                  <a:pt x="1924464" y="820752"/>
                  <a:pt x="1892596" y="765545"/>
                  <a:pt x="1892596" y="765545"/>
                </a:cubicBezTo>
                <a:cubicBezTo>
                  <a:pt x="1889052" y="747824"/>
                  <a:pt x="1887156" y="729692"/>
                  <a:pt x="1881963" y="712382"/>
                </a:cubicBezTo>
                <a:cubicBezTo>
                  <a:pt x="1876479" y="694101"/>
                  <a:pt x="1864215" y="677978"/>
                  <a:pt x="1860698" y="659219"/>
                </a:cubicBezTo>
                <a:cubicBezTo>
                  <a:pt x="1853484" y="620743"/>
                  <a:pt x="1852585" y="581327"/>
                  <a:pt x="1850065" y="542261"/>
                </a:cubicBezTo>
                <a:cubicBezTo>
                  <a:pt x="1845496" y="471436"/>
                  <a:pt x="1845327" y="400337"/>
                  <a:pt x="1839433" y="329610"/>
                </a:cubicBezTo>
                <a:cubicBezTo>
                  <a:pt x="1838219" y="315047"/>
                  <a:pt x="1837929" y="298491"/>
                  <a:pt x="1828800" y="287080"/>
                </a:cubicBezTo>
                <a:cubicBezTo>
                  <a:pt x="1821799" y="278328"/>
                  <a:pt x="1807535" y="279991"/>
                  <a:pt x="1796903" y="276447"/>
                </a:cubicBezTo>
                <a:cubicBezTo>
                  <a:pt x="1774201" y="253746"/>
                  <a:pt x="1769153" y="244216"/>
                  <a:pt x="1733107" y="233917"/>
                </a:cubicBezTo>
                <a:cubicBezTo>
                  <a:pt x="1698354" y="223988"/>
                  <a:pt x="1626782" y="212652"/>
                  <a:pt x="1626782" y="212652"/>
                </a:cubicBezTo>
                <a:cubicBezTo>
                  <a:pt x="1605517" y="202019"/>
                  <a:pt x="1585330" y="188879"/>
                  <a:pt x="1562986" y="180754"/>
                </a:cubicBezTo>
                <a:cubicBezTo>
                  <a:pt x="1546002" y="174578"/>
                  <a:pt x="1527465" y="174041"/>
                  <a:pt x="1509824" y="170121"/>
                </a:cubicBezTo>
                <a:cubicBezTo>
                  <a:pt x="1495559" y="166951"/>
                  <a:pt x="1481736" y="161711"/>
                  <a:pt x="1467293" y="159489"/>
                </a:cubicBezTo>
                <a:cubicBezTo>
                  <a:pt x="1435572" y="154609"/>
                  <a:pt x="1403257" y="154132"/>
                  <a:pt x="1371600" y="148856"/>
                </a:cubicBezTo>
                <a:cubicBezTo>
                  <a:pt x="1318122" y="139943"/>
                  <a:pt x="1264709" y="130109"/>
                  <a:pt x="1212112" y="116959"/>
                </a:cubicBezTo>
                <a:cubicBezTo>
                  <a:pt x="1152050" y="101943"/>
                  <a:pt x="1183911" y="109192"/>
                  <a:pt x="1116419" y="95693"/>
                </a:cubicBezTo>
                <a:cubicBezTo>
                  <a:pt x="1098698" y="85061"/>
                  <a:pt x="1082861" y="70331"/>
                  <a:pt x="1063256" y="63796"/>
                </a:cubicBezTo>
                <a:cubicBezTo>
                  <a:pt x="1039481" y="55871"/>
                  <a:pt x="1013548" y="57283"/>
                  <a:pt x="988828" y="53163"/>
                </a:cubicBezTo>
                <a:cubicBezTo>
                  <a:pt x="971002" y="50192"/>
                  <a:pt x="953386" y="46075"/>
                  <a:pt x="935665" y="42531"/>
                </a:cubicBezTo>
                <a:cubicBezTo>
                  <a:pt x="917944" y="35443"/>
                  <a:pt x="900784" y="26750"/>
                  <a:pt x="882503" y="21266"/>
                </a:cubicBezTo>
                <a:cubicBezTo>
                  <a:pt x="806288" y="-1599"/>
                  <a:pt x="641183" y="1673"/>
                  <a:pt x="606056" y="0"/>
                </a:cubicBezTo>
                <a:cubicBezTo>
                  <a:pt x="535172" y="10633"/>
                  <a:pt x="462942" y="14514"/>
                  <a:pt x="393405" y="31898"/>
                </a:cubicBezTo>
                <a:cubicBezTo>
                  <a:pt x="348706" y="43073"/>
                  <a:pt x="301792" y="56279"/>
                  <a:pt x="265814" y="85061"/>
                </a:cubicBezTo>
                <a:cubicBezTo>
                  <a:pt x="196514" y="140501"/>
                  <a:pt x="232111" y="115915"/>
                  <a:pt x="159489" y="159489"/>
                </a:cubicBezTo>
                <a:cubicBezTo>
                  <a:pt x="148856" y="173666"/>
                  <a:pt x="141205" y="190674"/>
                  <a:pt x="127591" y="202019"/>
                </a:cubicBezTo>
                <a:cubicBezTo>
                  <a:pt x="118981" y="209194"/>
                  <a:pt x="103618" y="204727"/>
                  <a:pt x="95693" y="212652"/>
                </a:cubicBezTo>
                <a:cubicBezTo>
                  <a:pt x="84485" y="223860"/>
                  <a:pt x="82292" y="241420"/>
                  <a:pt x="74428" y="255182"/>
                </a:cubicBezTo>
                <a:cubicBezTo>
                  <a:pt x="68088" y="266277"/>
                  <a:pt x="60251" y="276447"/>
                  <a:pt x="53163" y="287080"/>
                </a:cubicBezTo>
                <a:cubicBezTo>
                  <a:pt x="27666" y="363572"/>
                  <a:pt x="58606" y="268034"/>
                  <a:pt x="31898" y="361507"/>
                </a:cubicBezTo>
                <a:cubicBezTo>
                  <a:pt x="28819" y="372284"/>
                  <a:pt x="24214" y="382592"/>
                  <a:pt x="21265" y="393405"/>
                </a:cubicBezTo>
                <a:cubicBezTo>
                  <a:pt x="13575" y="421601"/>
                  <a:pt x="7088" y="450112"/>
                  <a:pt x="0" y="478466"/>
                </a:cubicBezTo>
                <a:cubicBezTo>
                  <a:pt x="3544" y="531629"/>
                  <a:pt x="-685" y="585889"/>
                  <a:pt x="10633" y="637954"/>
                </a:cubicBezTo>
                <a:cubicBezTo>
                  <a:pt x="25560" y="706619"/>
                  <a:pt x="61430" y="731281"/>
                  <a:pt x="106326" y="776177"/>
                </a:cubicBezTo>
                <a:cubicBezTo>
                  <a:pt x="120742" y="833842"/>
                  <a:pt x="110501" y="817983"/>
                  <a:pt x="159489" y="871870"/>
                </a:cubicBezTo>
                <a:cubicBezTo>
                  <a:pt x="179719" y="894123"/>
                  <a:pt x="223284" y="935666"/>
                  <a:pt x="223284" y="935666"/>
                </a:cubicBezTo>
                <a:cubicBezTo>
                  <a:pt x="243879" y="1018042"/>
                  <a:pt x="217086" y="941873"/>
                  <a:pt x="265814" y="1010093"/>
                </a:cubicBezTo>
                <a:cubicBezTo>
                  <a:pt x="275027" y="1022991"/>
                  <a:pt x="278287" y="1039436"/>
                  <a:pt x="287079" y="1052624"/>
                </a:cubicBezTo>
                <a:cubicBezTo>
                  <a:pt x="299667" y="1071507"/>
                  <a:pt x="315433" y="1088066"/>
                  <a:pt x="329610" y="1105787"/>
                </a:cubicBezTo>
                <a:cubicBezTo>
                  <a:pt x="365883" y="1196469"/>
                  <a:pt x="339157" y="1143884"/>
                  <a:pt x="425303" y="1254642"/>
                </a:cubicBezTo>
                <a:lnTo>
                  <a:pt x="425303" y="1254642"/>
                </a:lnTo>
                <a:cubicBezTo>
                  <a:pt x="455810" y="1315657"/>
                  <a:pt x="438413" y="1283581"/>
                  <a:pt x="478465" y="1350335"/>
                </a:cubicBezTo>
                <a:cubicBezTo>
                  <a:pt x="485554" y="1375144"/>
                  <a:pt x="493473" y="1399731"/>
                  <a:pt x="499731" y="1424763"/>
                </a:cubicBezTo>
                <a:cubicBezTo>
                  <a:pt x="504114" y="1442295"/>
                  <a:pt x="502281" y="1461762"/>
                  <a:pt x="510363" y="1477926"/>
                </a:cubicBezTo>
                <a:cubicBezTo>
                  <a:pt x="517088" y="1491375"/>
                  <a:pt x="531628" y="1499191"/>
                  <a:pt x="542261" y="1509824"/>
                </a:cubicBezTo>
                <a:cubicBezTo>
                  <a:pt x="545805" y="1520456"/>
                  <a:pt x="550695" y="1530731"/>
                  <a:pt x="552893" y="1541721"/>
                </a:cubicBezTo>
                <a:cubicBezTo>
                  <a:pt x="557808" y="1566296"/>
                  <a:pt x="553348" y="1593248"/>
                  <a:pt x="563526" y="1616149"/>
                </a:cubicBezTo>
                <a:cubicBezTo>
                  <a:pt x="568716" y="1627826"/>
                  <a:pt x="584791" y="1630326"/>
                  <a:pt x="595424" y="1637414"/>
                </a:cubicBezTo>
                <a:cubicBezTo>
                  <a:pt x="616970" y="1745149"/>
                  <a:pt x="588912" y="1635848"/>
                  <a:pt x="637954" y="1743740"/>
                </a:cubicBezTo>
                <a:cubicBezTo>
                  <a:pt x="647230" y="1764146"/>
                  <a:pt x="652778" y="1786065"/>
                  <a:pt x="659219" y="1807535"/>
                </a:cubicBezTo>
                <a:cubicBezTo>
                  <a:pt x="663418" y="1821532"/>
                  <a:pt x="663916" y="1836712"/>
                  <a:pt x="669851" y="1850066"/>
                </a:cubicBezTo>
                <a:cubicBezTo>
                  <a:pt x="678244" y="1868951"/>
                  <a:pt x="692507" y="1884744"/>
                  <a:pt x="701749" y="1903228"/>
                </a:cubicBezTo>
                <a:cubicBezTo>
                  <a:pt x="710285" y="1920299"/>
                  <a:pt x="714479" y="1939320"/>
                  <a:pt x="723014" y="1956391"/>
                </a:cubicBezTo>
                <a:cubicBezTo>
                  <a:pt x="728729" y="1967821"/>
                  <a:pt x="738564" y="1976859"/>
                  <a:pt x="744279" y="1988289"/>
                </a:cubicBezTo>
                <a:cubicBezTo>
                  <a:pt x="749291" y="1998314"/>
                  <a:pt x="751833" y="2009410"/>
                  <a:pt x="754912" y="2020187"/>
                </a:cubicBezTo>
                <a:cubicBezTo>
                  <a:pt x="789937" y="2142777"/>
                  <a:pt x="729584" y="1945874"/>
                  <a:pt x="776177" y="2147777"/>
                </a:cubicBezTo>
                <a:cubicBezTo>
                  <a:pt x="780469" y="2166374"/>
                  <a:pt x="790740" y="2183069"/>
                  <a:pt x="797442" y="2200940"/>
                </a:cubicBezTo>
                <a:cubicBezTo>
                  <a:pt x="801377" y="2211434"/>
                  <a:pt x="804996" y="2222061"/>
                  <a:pt x="808075" y="2232838"/>
                </a:cubicBezTo>
                <a:cubicBezTo>
                  <a:pt x="812089" y="2246889"/>
                  <a:pt x="815537" y="2261103"/>
                  <a:pt x="818707" y="2275368"/>
                </a:cubicBezTo>
                <a:cubicBezTo>
                  <a:pt x="822627" y="2293010"/>
                  <a:pt x="824147" y="2311221"/>
                  <a:pt x="829340" y="2328531"/>
                </a:cubicBezTo>
                <a:cubicBezTo>
                  <a:pt x="834824" y="2346812"/>
                  <a:pt x="843517" y="2363972"/>
                  <a:pt x="850605" y="2381693"/>
                </a:cubicBezTo>
                <a:cubicBezTo>
                  <a:pt x="854149" y="2413591"/>
                  <a:pt x="856357" y="2445666"/>
                  <a:pt x="861237" y="2477387"/>
                </a:cubicBezTo>
                <a:cubicBezTo>
                  <a:pt x="863459" y="2491830"/>
                  <a:pt x="872454" y="2505316"/>
                  <a:pt x="871870" y="2519917"/>
                </a:cubicBezTo>
                <a:cubicBezTo>
                  <a:pt x="868882" y="2594622"/>
                  <a:pt x="859513" y="2668968"/>
                  <a:pt x="850605" y="2743200"/>
                </a:cubicBezTo>
                <a:cubicBezTo>
                  <a:pt x="847399" y="2769917"/>
                  <a:pt x="829653" y="2817000"/>
                  <a:pt x="818707" y="2838893"/>
                </a:cubicBezTo>
                <a:cubicBezTo>
                  <a:pt x="812992" y="2850323"/>
                  <a:pt x="804530" y="2860158"/>
                  <a:pt x="797442" y="2870791"/>
                </a:cubicBezTo>
                <a:cubicBezTo>
                  <a:pt x="789810" y="2901320"/>
                  <a:pt x="778490" y="2951225"/>
                  <a:pt x="765544" y="2977117"/>
                </a:cubicBezTo>
                <a:cubicBezTo>
                  <a:pt x="739524" y="3029157"/>
                  <a:pt x="744279" y="3003797"/>
                  <a:pt x="744279" y="3051545"/>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Elipse 10">
            <a:extLst>
              <a:ext uri="{FF2B5EF4-FFF2-40B4-BE49-F238E27FC236}">
                <a16:creationId xmlns:a16="http://schemas.microsoft.com/office/drawing/2014/main" id="{548D18D5-09FE-437B-B78C-0510096AA180}"/>
              </a:ext>
            </a:extLst>
          </p:cNvPr>
          <p:cNvSpPr/>
          <p:nvPr/>
        </p:nvSpPr>
        <p:spPr>
          <a:xfrm>
            <a:off x="9781555" y="1286540"/>
            <a:ext cx="659617" cy="6743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 name="Forma libre: forma 11">
            <a:extLst>
              <a:ext uri="{FF2B5EF4-FFF2-40B4-BE49-F238E27FC236}">
                <a16:creationId xmlns:a16="http://schemas.microsoft.com/office/drawing/2014/main" id="{1BC67077-D6A7-4528-AF23-C7081636D71B}"/>
              </a:ext>
            </a:extLst>
          </p:cNvPr>
          <p:cNvSpPr/>
          <p:nvPr/>
        </p:nvSpPr>
        <p:spPr>
          <a:xfrm>
            <a:off x="9867014" y="4306186"/>
            <a:ext cx="1095153" cy="1956391"/>
          </a:xfrm>
          <a:custGeom>
            <a:avLst/>
            <a:gdLst>
              <a:gd name="connsiteX0" fmla="*/ 723014 w 1095153"/>
              <a:gd name="connsiteY0" fmla="*/ 42530 h 1956391"/>
              <a:gd name="connsiteX1" fmla="*/ 1020726 w 1095153"/>
              <a:gd name="connsiteY1" fmla="*/ 53163 h 1956391"/>
              <a:gd name="connsiteX2" fmla="*/ 1052623 w 1095153"/>
              <a:gd name="connsiteY2" fmla="*/ 74428 h 1956391"/>
              <a:gd name="connsiteX3" fmla="*/ 1073888 w 1095153"/>
              <a:gd name="connsiteY3" fmla="*/ 457200 h 1956391"/>
              <a:gd name="connsiteX4" fmla="*/ 1095153 w 1095153"/>
              <a:gd name="connsiteY4" fmla="*/ 616688 h 1956391"/>
              <a:gd name="connsiteX5" fmla="*/ 1073888 w 1095153"/>
              <a:gd name="connsiteY5" fmla="*/ 765544 h 1956391"/>
              <a:gd name="connsiteX6" fmla="*/ 1052623 w 1095153"/>
              <a:gd name="connsiteY6" fmla="*/ 850605 h 1956391"/>
              <a:gd name="connsiteX7" fmla="*/ 1020726 w 1095153"/>
              <a:gd name="connsiteY7" fmla="*/ 978195 h 1956391"/>
              <a:gd name="connsiteX8" fmla="*/ 999460 w 1095153"/>
              <a:gd name="connsiteY8" fmla="*/ 1254642 h 1956391"/>
              <a:gd name="connsiteX9" fmla="*/ 967563 w 1095153"/>
              <a:gd name="connsiteY9" fmla="*/ 1371600 h 1956391"/>
              <a:gd name="connsiteX10" fmla="*/ 946298 w 1095153"/>
              <a:gd name="connsiteY10" fmla="*/ 1477926 h 1956391"/>
              <a:gd name="connsiteX11" fmla="*/ 935665 w 1095153"/>
              <a:gd name="connsiteY11" fmla="*/ 1520456 h 1956391"/>
              <a:gd name="connsiteX12" fmla="*/ 861237 w 1095153"/>
              <a:gd name="connsiteY12" fmla="*/ 1626781 h 1956391"/>
              <a:gd name="connsiteX13" fmla="*/ 808074 w 1095153"/>
              <a:gd name="connsiteY13" fmla="*/ 1733107 h 1956391"/>
              <a:gd name="connsiteX14" fmla="*/ 786809 w 1095153"/>
              <a:gd name="connsiteY14" fmla="*/ 1775637 h 1956391"/>
              <a:gd name="connsiteX15" fmla="*/ 754912 w 1095153"/>
              <a:gd name="connsiteY15" fmla="*/ 1796902 h 1956391"/>
              <a:gd name="connsiteX16" fmla="*/ 723014 w 1095153"/>
              <a:gd name="connsiteY16" fmla="*/ 1828800 h 1956391"/>
              <a:gd name="connsiteX17" fmla="*/ 669851 w 1095153"/>
              <a:gd name="connsiteY17" fmla="*/ 1860698 h 1956391"/>
              <a:gd name="connsiteX18" fmla="*/ 595423 w 1095153"/>
              <a:gd name="connsiteY18" fmla="*/ 1903228 h 1956391"/>
              <a:gd name="connsiteX19" fmla="*/ 542260 w 1095153"/>
              <a:gd name="connsiteY19" fmla="*/ 1935126 h 1956391"/>
              <a:gd name="connsiteX20" fmla="*/ 489098 w 1095153"/>
              <a:gd name="connsiteY20" fmla="*/ 1945758 h 1956391"/>
              <a:gd name="connsiteX21" fmla="*/ 457200 w 1095153"/>
              <a:gd name="connsiteY21" fmla="*/ 1956391 h 1956391"/>
              <a:gd name="connsiteX22" fmla="*/ 308344 w 1095153"/>
              <a:gd name="connsiteY22" fmla="*/ 1924493 h 1956391"/>
              <a:gd name="connsiteX23" fmla="*/ 255181 w 1095153"/>
              <a:gd name="connsiteY23" fmla="*/ 1903228 h 1956391"/>
              <a:gd name="connsiteX24" fmla="*/ 202019 w 1095153"/>
              <a:gd name="connsiteY24" fmla="*/ 1860698 h 1956391"/>
              <a:gd name="connsiteX25" fmla="*/ 159488 w 1095153"/>
              <a:gd name="connsiteY25" fmla="*/ 1818167 h 1956391"/>
              <a:gd name="connsiteX26" fmla="*/ 63795 w 1095153"/>
              <a:gd name="connsiteY26" fmla="*/ 1743740 h 1956391"/>
              <a:gd name="connsiteX27" fmla="*/ 31898 w 1095153"/>
              <a:gd name="connsiteY27" fmla="*/ 1669312 h 1956391"/>
              <a:gd name="connsiteX28" fmla="*/ 0 w 1095153"/>
              <a:gd name="connsiteY28" fmla="*/ 1637414 h 1956391"/>
              <a:gd name="connsiteX29" fmla="*/ 21265 w 1095153"/>
              <a:gd name="connsiteY29" fmla="*/ 1424763 h 1956391"/>
              <a:gd name="connsiteX30" fmla="*/ 63795 w 1095153"/>
              <a:gd name="connsiteY30" fmla="*/ 1392865 h 1956391"/>
              <a:gd name="connsiteX31" fmla="*/ 138223 w 1095153"/>
              <a:gd name="connsiteY31" fmla="*/ 1371600 h 1956391"/>
              <a:gd name="connsiteX32" fmla="*/ 244549 w 1095153"/>
              <a:gd name="connsiteY32" fmla="*/ 1339702 h 1956391"/>
              <a:gd name="connsiteX33" fmla="*/ 350874 w 1095153"/>
              <a:gd name="connsiteY33" fmla="*/ 1360967 h 1956391"/>
              <a:gd name="connsiteX34" fmla="*/ 446567 w 1095153"/>
              <a:gd name="connsiteY34" fmla="*/ 1435395 h 1956391"/>
              <a:gd name="connsiteX35" fmla="*/ 489098 w 1095153"/>
              <a:gd name="connsiteY35" fmla="*/ 1467293 h 1956391"/>
              <a:gd name="connsiteX36" fmla="*/ 542260 w 1095153"/>
              <a:gd name="connsiteY36" fmla="*/ 1488558 h 1956391"/>
              <a:gd name="connsiteX37" fmla="*/ 680484 w 1095153"/>
              <a:gd name="connsiteY37" fmla="*/ 1477926 h 1956391"/>
              <a:gd name="connsiteX38" fmla="*/ 723014 w 1095153"/>
              <a:gd name="connsiteY38" fmla="*/ 1456661 h 1956391"/>
              <a:gd name="connsiteX39" fmla="*/ 765544 w 1095153"/>
              <a:gd name="connsiteY39" fmla="*/ 1371600 h 1956391"/>
              <a:gd name="connsiteX40" fmla="*/ 786809 w 1095153"/>
              <a:gd name="connsiteY40" fmla="*/ 1286540 h 1956391"/>
              <a:gd name="connsiteX41" fmla="*/ 808074 w 1095153"/>
              <a:gd name="connsiteY41" fmla="*/ 1265274 h 1956391"/>
              <a:gd name="connsiteX42" fmla="*/ 786809 w 1095153"/>
              <a:gd name="connsiteY42" fmla="*/ 1127051 h 1956391"/>
              <a:gd name="connsiteX43" fmla="*/ 754912 w 1095153"/>
              <a:gd name="connsiteY43" fmla="*/ 1073888 h 1956391"/>
              <a:gd name="connsiteX44" fmla="*/ 723014 w 1095153"/>
              <a:gd name="connsiteY44" fmla="*/ 978195 h 1956391"/>
              <a:gd name="connsiteX45" fmla="*/ 701749 w 1095153"/>
              <a:gd name="connsiteY45" fmla="*/ 946298 h 1956391"/>
              <a:gd name="connsiteX46" fmla="*/ 723014 w 1095153"/>
              <a:gd name="connsiteY46" fmla="*/ 893135 h 1956391"/>
              <a:gd name="connsiteX47" fmla="*/ 754912 w 1095153"/>
              <a:gd name="connsiteY47" fmla="*/ 850605 h 1956391"/>
              <a:gd name="connsiteX48" fmla="*/ 776177 w 1095153"/>
              <a:gd name="connsiteY48" fmla="*/ 786809 h 1956391"/>
              <a:gd name="connsiteX49" fmla="*/ 754912 w 1095153"/>
              <a:gd name="connsiteY49" fmla="*/ 659219 h 1956391"/>
              <a:gd name="connsiteX50" fmla="*/ 808074 w 1095153"/>
              <a:gd name="connsiteY50" fmla="*/ 627321 h 1956391"/>
              <a:gd name="connsiteX51" fmla="*/ 797442 w 1095153"/>
              <a:gd name="connsiteY51" fmla="*/ 425302 h 1956391"/>
              <a:gd name="connsiteX52" fmla="*/ 786809 w 1095153"/>
              <a:gd name="connsiteY52" fmla="*/ 393405 h 1956391"/>
              <a:gd name="connsiteX53" fmla="*/ 744279 w 1095153"/>
              <a:gd name="connsiteY53" fmla="*/ 361507 h 1956391"/>
              <a:gd name="connsiteX54" fmla="*/ 723014 w 1095153"/>
              <a:gd name="connsiteY54" fmla="*/ 318977 h 1956391"/>
              <a:gd name="connsiteX55" fmla="*/ 691116 w 1095153"/>
              <a:gd name="connsiteY55" fmla="*/ 308344 h 1956391"/>
              <a:gd name="connsiteX56" fmla="*/ 669851 w 1095153"/>
              <a:gd name="connsiteY56" fmla="*/ 255181 h 1956391"/>
              <a:gd name="connsiteX57" fmla="*/ 637953 w 1095153"/>
              <a:gd name="connsiteY57" fmla="*/ 223284 h 1956391"/>
              <a:gd name="connsiteX58" fmla="*/ 616688 w 1095153"/>
              <a:gd name="connsiteY58" fmla="*/ 148856 h 1956391"/>
              <a:gd name="connsiteX59" fmla="*/ 595423 w 1095153"/>
              <a:gd name="connsiteY59" fmla="*/ 116958 h 1956391"/>
              <a:gd name="connsiteX60" fmla="*/ 669851 w 1095153"/>
              <a:gd name="connsiteY60" fmla="*/ 42530 h 1956391"/>
              <a:gd name="connsiteX61" fmla="*/ 839972 w 1095153"/>
              <a:gd name="connsiteY61" fmla="*/ 0 h 1956391"/>
              <a:gd name="connsiteX62" fmla="*/ 903767 w 1095153"/>
              <a:gd name="connsiteY62" fmla="*/ 53163 h 195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095153" h="1956391">
                <a:moveTo>
                  <a:pt x="723014" y="42530"/>
                </a:moveTo>
                <a:cubicBezTo>
                  <a:pt x="822251" y="46074"/>
                  <a:pt x="921887" y="43598"/>
                  <a:pt x="1020726" y="53163"/>
                </a:cubicBezTo>
                <a:cubicBezTo>
                  <a:pt x="1033445" y="54394"/>
                  <a:pt x="1050956" y="61759"/>
                  <a:pt x="1052623" y="74428"/>
                </a:cubicBezTo>
                <a:cubicBezTo>
                  <a:pt x="1069293" y="201123"/>
                  <a:pt x="1065748" y="329672"/>
                  <a:pt x="1073888" y="457200"/>
                </a:cubicBezTo>
                <a:cubicBezTo>
                  <a:pt x="1081061" y="569579"/>
                  <a:pt x="1076812" y="543322"/>
                  <a:pt x="1095153" y="616688"/>
                </a:cubicBezTo>
                <a:cubicBezTo>
                  <a:pt x="1088065" y="666307"/>
                  <a:pt x="1081705" y="716035"/>
                  <a:pt x="1073888" y="765544"/>
                </a:cubicBezTo>
                <a:cubicBezTo>
                  <a:pt x="1057091" y="871929"/>
                  <a:pt x="1071431" y="775371"/>
                  <a:pt x="1052623" y="850605"/>
                </a:cubicBezTo>
                <a:cubicBezTo>
                  <a:pt x="1005540" y="1038939"/>
                  <a:pt x="1091775" y="729520"/>
                  <a:pt x="1020726" y="978195"/>
                </a:cubicBezTo>
                <a:cubicBezTo>
                  <a:pt x="1013920" y="1100703"/>
                  <a:pt x="1015598" y="1149743"/>
                  <a:pt x="999460" y="1254642"/>
                </a:cubicBezTo>
                <a:cubicBezTo>
                  <a:pt x="984747" y="1350280"/>
                  <a:pt x="994153" y="1265240"/>
                  <a:pt x="967563" y="1371600"/>
                </a:cubicBezTo>
                <a:cubicBezTo>
                  <a:pt x="958797" y="1406665"/>
                  <a:pt x="955065" y="1442861"/>
                  <a:pt x="946298" y="1477926"/>
                </a:cubicBezTo>
                <a:cubicBezTo>
                  <a:pt x="942754" y="1492103"/>
                  <a:pt x="941600" y="1507102"/>
                  <a:pt x="935665" y="1520456"/>
                </a:cubicBezTo>
                <a:cubicBezTo>
                  <a:pt x="917509" y="1561307"/>
                  <a:pt x="888766" y="1592370"/>
                  <a:pt x="861237" y="1626781"/>
                </a:cubicBezTo>
                <a:cubicBezTo>
                  <a:pt x="842339" y="1702379"/>
                  <a:pt x="862328" y="1642685"/>
                  <a:pt x="808074" y="1733107"/>
                </a:cubicBezTo>
                <a:cubicBezTo>
                  <a:pt x="799919" y="1746698"/>
                  <a:pt x="796956" y="1763461"/>
                  <a:pt x="786809" y="1775637"/>
                </a:cubicBezTo>
                <a:cubicBezTo>
                  <a:pt x="778628" y="1785454"/>
                  <a:pt x="764729" y="1788721"/>
                  <a:pt x="754912" y="1796902"/>
                </a:cubicBezTo>
                <a:cubicBezTo>
                  <a:pt x="743360" y="1806528"/>
                  <a:pt x="735043" y="1819778"/>
                  <a:pt x="723014" y="1828800"/>
                </a:cubicBezTo>
                <a:cubicBezTo>
                  <a:pt x="706481" y="1841200"/>
                  <a:pt x="686384" y="1848298"/>
                  <a:pt x="669851" y="1860698"/>
                </a:cubicBezTo>
                <a:cubicBezTo>
                  <a:pt x="606505" y="1908207"/>
                  <a:pt x="673060" y="1883818"/>
                  <a:pt x="595423" y="1903228"/>
                </a:cubicBezTo>
                <a:cubicBezTo>
                  <a:pt x="577702" y="1913861"/>
                  <a:pt x="561448" y="1927451"/>
                  <a:pt x="542260" y="1935126"/>
                </a:cubicBezTo>
                <a:cubicBezTo>
                  <a:pt x="525481" y="1941838"/>
                  <a:pt x="506630" y="1941375"/>
                  <a:pt x="489098" y="1945758"/>
                </a:cubicBezTo>
                <a:cubicBezTo>
                  <a:pt x="478225" y="1948476"/>
                  <a:pt x="467833" y="1952847"/>
                  <a:pt x="457200" y="1956391"/>
                </a:cubicBezTo>
                <a:cubicBezTo>
                  <a:pt x="456480" y="1956247"/>
                  <a:pt x="337449" y="1934195"/>
                  <a:pt x="308344" y="1924493"/>
                </a:cubicBezTo>
                <a:cubicBezTo>
                  <a:pt x="290237" y="1918457"/>
                  <a:pt x="272902" y="1910316"/>
                  <a:pt x="255181" y="1903228"/>
                </a:cubicBezTo>
                <a:cubicBezTo>
                  <a:pt x="237460" y="1889051"/>
                  <a:pt x="218980" y="1875775"/>
                  <a:pt x="202019" y="1860698"/>
                </a:cubicBezTo>
                <a:cubicBezTo>
                  <a:pt x="187034" y="1847378"/>
                  <a:pt x="174793" y="1831118"/>
                  <a:pt x="159488" y="1818167"/>
                </a:cubicBezTo>
                <a:cubicBezTo>
                  <a:pt x="128640" y="1792065"/>
                  <a:pt x="63795" y="1743740"/>
                  <a:pt x="63795" y="1743740"/>
                </a:cubicBezTo>
                <a:cubicBezTo>
                  <a:pt x="55118" y="1717708"/>
                  <a:pt x="48322" y="1692306"/>
                  <a:pt x="31898" y="1669312"/>
                </a:cubicBezTo>
                <a:cubicBezTo>
                  <a:pt x="23158" y="1657076"/>
                  <a:pt x="10633" y="1648047"/>
                  <a:pt x="0" y="1637414"/>
                </a:cubicBezTo>
                <a:cubicBezTo>
                  <a:pt x="7088" y="1566530"/>
                  <a:pt x="3283" y="1493693"/>
                  <a:pt x="21265" y="1424763"/>
                </a:cubicBezTo>
                <a:cubicBezTo>
                  <a:pt x="25738" y="1407616"/>
                  <a:pt x="47662" y="1400198"/>
                  <a:pt x="63795" y="1392865"/>
                </a:cubicBezTo>
                <a:cubicBezTo>
                  <a:pt x="87284" y="1382188"/>
                  <a:pt x="113974" y="1380418"/>
                  <a:pt x="138223" y="1371600"/>
                </a:cubicBezTo>
                <a:cubicBezTo>
                  <a:pt x="242831" y="1333561"/>
                  <a:pt x="106910" y="1362643"/>
                  <a:pt x="244549" y="1339702"/>
                </a:cubicBezTo>
                <a:cubicBezTo>
                  <a:pt x="279991" y="1346790"/>
                  <a:pt x="318210" y="1345494"/>
                  <a:pt x="350874" y="1360967"/>
                </a:cubicBezTo>
                <a:cubicBezTo>
                  <a:pt x="387394" y="1378266"/>
                  <a:pt x="414537" y="1410757"/>
                  <a:pt x="446567" y="1435395"/>
                </a:cubicBezTo>
                <a:cubicBezTo>
                  <a:pt x="460613" y="1446200"/>
                  <a:pt x="472644" y="1460711"/>
                  <a:pt x="489098" y="1467293"/>
                </a:cubicBezTo>
                <a:lnTo>
                  <a:pt x="542260" y="1488558"/>
                </a:lnTo>
                <a:cubicBezTo>
                  <a:pt x="588335" y="1485014"/>
                  <a:pt x="634976" y="1485957"/>
                  <a:pt x="680484" y="1477926"/>
                </a:cubicBezTo>
                <a:cubicBezTo>
                  <a:pt x="696093" y="1475172"/>
                  <a:pt x="713801" y="1469559"/>
                  <a:pt x="723014" y="1456661"/>
                </a:cubicBezTo>
                <a:cubicBezTo>
                  <a:pt x="858824" y="1266524"/>
                  <a:pt x="619166" y="1517978"/>
                  <a:pt x="765544" y="1371600"/>
                </a:cubicBezTo>
                <a:cubicBezTo>
                  <a:pt x="767830" y="1360169"/>
                  <a:pt x="777002" y="1302886"/>
                  <a:pt x="786809" y="1286540"/>
                </a:cubicBezTo>
                <a:cubicBezTo>
                  <a:pt x="791967" y="1277944"/>
                  <a:pt x="800986" y="1272363"/>
                  <a:pt x="808074" y="1265274"/>
                </a:cubicBezTo>
                <a:cubicBezTo>
                  <a:pt x="805024" y="1234771"/>
                  <a:pt x="805969" y="1165372"/>
                  <a:pt x="786809" y="1127051"/>
                </a:cubicBezTo>
                <a:cubicBezTo>
                  <a:pt x="777567" y="1108567"/>
                  <a:pt x="765544" y="1091609"/>
                  <a:pt x="754912" y="1073888"/>
                </a:cubicBezTo>
                <a:cubicBezTo>
                  <a:pt x="744760" y="1033280"/>
                  <a:pt x="743032" y="1018231"/>
                  <a:pt x="723014" y="978195"/>
                </a:cubicBezTo>
                <a:cubicBezTo>
                  <a:pt x="717299" y="966766"/>
                  <a:pt x="708837" y="956930"/>
                  <a:pt x="701749" y="946298"/>
                </a:cubicBezTo>
                <a:cubicBezTo>
                  <a:pt x="708837" y="928577"/>
                  <a:pt x="713745" y="909819"/>
                  <a:pt x="723014" y="893135"/>
                </a:cubicBezTo>
                <a:cubicBezTo>
                  <a:pt x="731620" y="877644"/>
                  <a:pt x="746987" y="866455"/>
                  <a:pt x="754912" y="850605"/>
                </a:cubicBezTo>
                <a:cubicBezTo>
                  <a:pt x="764937" y="830556"/>
                  <a:pt x="776177" y="786809"/>
                  <a:pt x="776177" y="786809"/>
                </a:cubicBezTo>
                <a:cubicBezTo>
                  <a:pt x="735024" y="745657"/>
                  <a:pt x="713935" y="741174"/>
                  <a:pt x="754912" y="659219"/>
                </a:cubicBezTo>
                <a:cubicBezTo>
                  <a:pt x="764154" y="640735"/>
                  <a:pt x="790353" y="637954"/>
                  <a:pt x="808074" y="627321"/>
                </a:cubicBezTo>
                <a:cubicBezTo>
                  <a:pt x="860634" y="548480"/>
                  <a:pt x="834891" y="603187"/>
                  <a:pt x="797442" y="425302"/>
                </a:cubicBezTo>
                <a:cubicBezTo>
                  <a:pt x="795133" y="414335"/>
                  <a:pt x="793984" y="402015"/>
                  <a:pt x="786809" y="393405"/>
                </a:cubicBezTo>
                <a:cubicBezTo>
                  <a:pt x="775464" y="379791"/>
                  <a:pt x="758456" y="372140"/>
                  <a:pt x="744279" y="361507"/>
                </a:cubicBezTo>
                <a:cubicBezTo>
                  <a:pt x="737191" y="347330"/>
                  <a:pt x="734222" y="330185"/>
                  <a:pt x="723014" y="318977"/>
                </a:cubicBezTo>
                <a:cubicBezTo>
                  <a:pt x="715089" y="311052"/>
                  <a:pt x="698291" y="316954"/>
                  <a:pt x="691116" y="308344"/>
                </a:cubicBezTo>
                <a:cubicBezTo>
                  <a:pt x="678897" y="293682"/>
                  <a:pt x="679967" y="271366"/>
                  <a:pt x="669851" y="255181"/>
                </a:cubicBezTo>
                <a:cubicBezTo>
                  <a:pt x="661882" y="242430"/>
                  <a:pt x="648586" y="233916"/>
                  <a:pt x="637953" y="223284"/>
                </a:cubicBezTo>
                <a:cubicBezTo>
                  <a:pt x="630865" y="198475"/>
                  <a:pt x="626271" y="172813"/>
                  <a:pt x="616688" y="148856"/>
                </a:cubicBezTo>
                <a:cubicBezTo>
                  <a:pt x="611942" y="136991"/>
                  <a:pt x="597230" y="129608"/>
                  <a:pt x="595423" y="116958"/>
                </a:cubicBezTo>
                <a:cubicBezTo>
                  <a:pt x="587994" y="64950"/>
                  <a:pt x="631755" y="58857"/>
                  <a:pt x="669851" y="42530"/>
                </a:cubicBezTo>
                <a:cubicBezTo>
                  <a:pt x="761931" y="3067"/>
                  <a:pt x="743487" y="12061"/>
                  <a:pt x="839972" y="0"/>
                </a:cubicBezTo>
                <a:cubicBezTo>
                  <a:pt x="925177" y="24344"/>
                  <a:pt x="922560" y="-3213"/>
                  <a:pt x="903767" y="53163"/>
                </a:cubicBezTo>
              </a:path>
            </a:pathLst>
          </a:cu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3" name="Forma libre: forma 12">
            <a:extLst>
              <a:ext uri="{FF2B5EF4-FFF2-40B4-BE49-F238E27FC236}">
                <a16:creationId xmlns:a16="http://schemas.microsoft.com/office/drawing/2014/main" id="{1501392E-F59A-4305-AB01-CF1ACDE1B39C}"/>
              </a:ext>
            </a:extLst>
          </p:cNvPr>
          <p:cNvSpPr/>
          <p:nvPr/>
        </p:nvSpPr>
        <p:spPr>
          <a:xfrm>
            <a:off x="5670618" y="2497850"/>
            <a:ext cx="4699923" cy="4391246"/>
          </a:xfrm>
          <a:custGeom>
            <a:avLst/>
            <a:gdLst>
              <a:gd name="connsiteX0" fmla="*/ 4168295 w 4699923"/>
              <a:gd name="connsiteY0" fmla="*/ 0 h 4391246"/>
              <a:gd name="connsiteX1" fmla="*/ 3679197 w 4699923"/>
              <a:gd name="connsiteY1" fmla="*/ 31898 h 4391246"/>
              <a:gd name="connsiteX2" fmla="*/ 3551606 w 4699923"/>
              <a:gd name="connsiteY2" fmla="*/ 42530 h 4391246"/>
              <a:gd name="connsiteX3" fmla="*/ 3307058 w 4699923"/>
              <a:gd name="connsiteY3" fmla="*/ 85060 h 4391246"/>
              <a:gd name="connsiteX4" fmla="*/ 3179467 w 4699923"/>
              <a:gd name="connsiteY4" fmla="*/ 127591 h 4391246"/>
              <a:gd name="connsiteX5" fmla="*/ 3126304 w 4699923"/>
              <a:gd name="connsiteY5" fmla="*/ 148856 h 4391246"/>
              <a:gd name="connsiteX6" fmla="*/ 2924285 w 4699923"/>
              <a:gd name="connsiteY6" fmla="*/ 180753 h 4391246"/>
              <a:gd name="connsiteX7" fmla="*/ 2807327 w 4699923"/>
              <a:gd name="connsiteY7" fmla="*/ 202019 h 4391246"/>
              <a:gd name="connsiteX8" fmla="*/ 2711634 w 4699923"/>
              <a:gd name="connsiteY8" fmla="*/ 223284 h 4391246"/>
              <a:gd name="connsiteX9" fmla="*/ 2626574 w 4699923"/>
              <a:gd name="connsiteY9" fmla="*/ 244549 h 4391246"/>
              <a:gd name="connsiteX10" fmla="*/ 2573411 w 4699923"/>
              <a:gd name="connsiteY10" fmla="*/ 297712 h 4391246"/>
              <a:gd name="connsiteX11" fmla="*/ 2552146 w 4699923"/>
              <a:gd name="connsiteY11" fmla="*/ 329609 h 4391246"/>
              <a:gd name="connsiteX12" fmla="*/ 2456453 w 4699923"/>
              <a:gd name="connsiteY12" fmla="*/ 350874 h 4391246"/>
              <a:gd name="connsiteX13" fmla="*/ 2413923 w 4699923"/>
              <a:gd name="connsiteY13" fmla="*/ 361507 h 4391246"/>
              <a:gd name="connsiteX14" fmla="*/ 1967355 w 4699923"/>
              <a:gd name="connsiteY14" fmla="*/ 382772 h 4391246"/>
              <a:gd name="connsiteX15" fmla="*/ 1807867 w 4699923"/>
              <a:gd name="connsiteY15" fmla="*/ 393405 h 4391246"/>
              <a:gd name="connsiteX16" fmla="*/ 1552685 w 4699923"/>
              <a:gd name="connsiteY16" fmla="*/ 382772 h 4391246"/>
              <a:gd name="connsiteX17" fmla="*/ 1425095 w 4699923"/>
              <a:gd name="connsiteY17" fmla="*/ 350874 h 4391246"/>
              <a:gd name="connsiteX18" fmla="*/ 1191178 w 4699923"/>
              <a:gd name="connsiteY18" fmla="*/ 308344 h 4391246"/>
              <a:gd name="connsiteX19" fmla="*/ 819039 w 4699923"/>
              <a:gd name="connsiteY19" fmla="*/ 329609 h 4391246"/>
              <a:gd name="connsiteX20" fmla="*/ 787141 w 4699923"/>
              <a:gd name="connsiteY20" fmla="*/ 340242 h 4391246"/>
              <a:gd name="connsiteX21" fmla="*/ 733978 w 4699923"/>
              <a:gd name="connsiteY21" fmla="*/ 350874 h 4391246"/>
              <a:gd name="connsiteX22" fmla="*/ 680816 w 4699923"/>
              <a:gd name="connsiteY22" fmla="*/ 382772 h 4391246"/>
              <a:gd name="connsiteX23" fmla="*/ 553225 w 4699923"/>
              <a:gd name="connsiteY23" fmla="*/ 414670 h 4391246"/>
              <a:gd name="connsiteX24" fmla="*/ 521327 w 4699923"/>
              <a:gd name="connsiteY24" fmla="*/ 457200 h 4391246"/>
              <a:gd name="connsiteX25" fmla="*/ 446899 w 4699923"/>
              <a:gd name="connsiteY25" fmla="*/ 510363 h 4391246"/>
              <a:gd name="connsiteX26" fmla="*/ 393737 w 4699923"/>
              <a:gd name="connsiteY26" fmla="*/ 563526 h 4391246"/>
              <a:gd name="connsiteX27" fmla="*/ 329941 w 4699923"/>
              <a:gd name="connsiteY27" fmla="*/ 659219 h 4391246"/>
              <a:gd name="connsiteX28" fmla="*/ 308676 w 4699923"/>
              <a:gd name="connsiteY28" fmla="*/ 712381 h 4391246"/>
              <a:gd name="connsiteX29" fmla="*/ 276778 w 4699923"/>
              <a:gd name="connsiteY29" fmla="*/ 776177 h 4391246"/>
              <a:gd name="connsiteX30" fmla="*/ 255513 w 4699923"/>
              <a:gd name="connsiteY30" fmla="*/ 1743739 h 4391246"/>
              <a:gd name="connsiteX31" fmla="*/ 223616 w 4699923"/>
              <a:gd name="connsiteY31" fmla="*/ 1935126 h 4391246"/>
              <a:gd name="connsiteX32" fmla="*/ 212983 w 4699923"/>
              <a:gd name="connsiteY32" fmla="*/ 2083981 h 4391246"/>
              <a:gd name="connsiteX33" fmla="*/ 181085 w 4699923"/>
              <a:gd name="connsiteY33" fmla="*/ 2424223 h 4391246"/>
              <a:gd name="connsiteX34" fmla="*/ 159820 w 4699923"/>
              <a:gd name="connsiteY34" fmla="*/ 2519916 h 4391246"/>
              <a:gd name="connsiteX35" fmla="*/ 127923 w 4699923"/>
              <a:gd name="connsiteY35" fmla="*/ 2679405 h 4391246"/>
              <a:gd name="connsiteX36" fmla="*/ 117290 w 4699923"/>
              <a:gd name="connsiteY36" fmla="*/ 2743200 h 4391246"/>
              <a:gd name="connsiteX37" fmla="*/ 96025 w 4699923"/>
              <a:gd name="connsiteY37" fmla="*/ 2881423 h 4391246"/>
              <a:gd name="connsiteX38" fmla="*/ 74760 w 4699923"/>
              <a:gd name="connsiteY38" fmla="*/ 3019646 h 4391246"/>
              <a:gd name="connsiteX39" fmla="*/ 64127 w 4699923"/>
              <a:gd name="connsiteY39" fmla="*/ 3157870 h 4391246"/>
              <a:gd name="connsiteX40" fmla="*/ 53495 w 4699923"/>
              <a:gd name="connsiteY40" fmla="*/ 3253563 h 4391246"/>
              <a:gd name="connsiteX41" fmla="*/ 10964 w 4699923"/>
              <a:gd name="connsiteY41" fmla="*/ 3285460 h 4391246"/>
              <a:gd name="connsiteX42" fmla="*/ 332 w 4699923"/>
              <a:gd name="connsiteY42" fmla="*/ 3317358 h 4391246"/>
              <a:gd name="connsiteX43" fmla="*/ 32230 w 4699923"/>
              <a:gd name="connsiteY43" fmla="*/ 3391786 h 4391246"/>
              <a:gd name="connsiteX44" fmla="*/ 53495 w 4699923"/>
              <a:gd name="connsiteY44" fmla="*/ 3423684 h 4391246"/>
              <a:gd name="connsiteX45" fmla="*/ 96025 w 4699923"/>
              <a:gd name="connsiteY45" fmla="*/ 3434316 h 4391246"/>
              <a:gd name="connsiteX46" fmla="*/ 287411 w 4699923"/>
              <a:gd name="connsiteY46" fmla="*/ 3476846 h 4391246"/>
              <a:gd name="connsiteX47" fmla="*/ 351206 w 4699923"/>
              <a:gd name="connsiteY47" fmla="*/ 3498112 h 4391246"/>
              <a:gd name="connsiteX48" fmla="*/ 393737 w 4699923"/>
              <a:gd name="connsiteY48" fmla="*/ 3540642 h 4391246"/>
              <a:gd name="connsiteX49" fmla="*/ 500062 w 4699923"/>
              <a:gd name="connsiteY49" fmla="*/ 3636335 h 4391246"/>
              <a:gd name="connsiteX50" fmla="*/ 531960 w 4699923"/>
              <a:gd name="connsiteY50" fmla="*/ 3678865 h 4391246"/>
              <a:gd name="connsiteX51" fmla="*/ 574490 w 4699923"/>
              <a:gd name="connsiteY51" fmla="*/ 3700130 h 4391246"/>
              <a:gd name="connsiteX52" fmla="*/ 606388 w 4699923"/>
              <a:gd name="connsiteY52" fmla="*/ 3732028 h 4391246"/>
              <a:gd name="connsiteX53" fmla="*/ 691448 w 4699923"/>
              <a:gd name="connsiteY53" fmla="*/ 3795823 h 4391246"/>
              <a:gd name="connsiteX54" fmla="*/ 691448 w 4699923"/>
              <a:gd name="connsiteY54" fmla="*/ 3902149 h 4391246"/>
              <a:gd name="connsiteX55" fmla="*/ 744611 w 4699923"/>
              <a:gd name="connsiteY55" fmla="*/ 3912781 h 4391246"/>
              <a:gd name="connsiteX56" fmla="*/ 776509 w 4699923"/>
              <a:gd name="connsiteY56" fmla="*/ 3923414 h 4391246"/>
              <a:gd name="connsiteX57" fmla="*/ 819039 w 4699923"/>
              <a:gd name="connsiteY57" fmla="*/ 3997842 h 4391246"/>
              <a:gd name="connsiteX58" fmla="*/ 882834 w 4699923"/>
              <a:gd name="connsiteY58" fmla="*/ 4104167 h 4391246"/>
              <a:gd name="connsiteX59" fmla="*/ 1095485 w 4699923"/>
              <a:gd name="connsiteY59" fmla="*/ 4125432 h 4391246"/>
              <a:gd name="connsiteX60" fmla="*/ 1425095 w 4699923"/>
              <a:gd name="connsiteY60" fmla="*/ 4114800 h 4391246"/>
              <a:gd name="connsiteX61" fmla="*/ 1456992 w 4699923"/>
              <a:gd name="connsiteY61" fmla="*/ 4136065 h 4391246"/>
              <a:gd name="connsiteX62" fmla="*/ 1488890 w 4699923"/>
              <a:gd name="connsiteY62" fmla="*/ 4104167 h 4391246"/>
              <a:gd name="connsiteX63" fmla="*/ 1531420 w 4699923"/>
              <a:gd name="connsiteY63" fmla="*/ 4093535 h 4391246"/>
              <a:gd name="connsiteX64" fmla="*/ 1754704 w 4699923"/>
              <a:gd name="connsiteY64" fmla="*/ 4072270 h 4391246"/>
              <a:gd name="connsiteX65" fmla="*/ 2020518 w 4699923"/>
              <a:gd name="connsiteY65" fmla="*/ 4051005 h 4391246"/>
              <a:gd name="connsiteX66" fmla="*/ 2052416 w 4699923"/>
              <a:gd name="connsiteY66" fmla="*/ 4082902 h 4391246"/>
              <a:gd name="connsiteX67" fmla="*/ 2148109 w 4699923"/>
              <a:gd name="connsiteY67" fmla="*/ 4040372 h 4391246"/>
              <a:gd name="connsiteX68" fmla="*/ 2180006 w 4699923"/>
              <a:gd name="connsiteY68" fmla="*/ 4029739 h 4391246"/>
              <a:gd name="connsiteX69" fmla="*/ 2254434 w 4699923"/>
              <a:gd name="connsiteY69" fmla="*/ 4051005 h 4391246"/>
              <a:gd name="connsiteX70" fmla="*/ 2286332 w 4699923"/>
              <a:gd name="connsiteY70" fmla="*/ 4061637 h 4391246"/>
              <a:gd name="connsiteX71" fmla="*/ 2339495 w 4699923"/>
              <a:gd name="connsiteY71" fmla="*/ 4072270 h 4391246"/>
              <a:gd name="connsiteX72" fmla="*/ 2424555 w 4699923"/>
              <a:gd name="connsiteY72" fmla="*/ 4114800 h 4391246"/>
              <a:gd name="connsiteX73" fmla="*/ 2488351 w 4699923"/>
              <a:gd name="connsiteY73" fmla="*/ 4136065 h 4391246"/>
              <a:gd name="connsiteX74" fmla="*/ 2573411 w 4699923"/>
              <a:gd name="connsiteY74" fmla="*/ 4210493 h 4391246"/>
              <a:gd name="connsiteX75" fmla="*/ 2913653 w 4699923"/>
              <a:gd name="connsiteY75" fmla="*/ 4221126 h 4391246"/>
              <a:gd name="connsiteX76" fmla="*/ 3062509 w 4699923"/>
              <a:gd name="connsiteY76" fmla="*/ 4242391 h 4391246"/>
              <a:gd name="connsiteX77" fmla="*/ 3115671 w 4699923"/>
              <a:gd name="connsiteY77" fmla="*/ 4263656 h 4391246"/>
              <a:gd name="connsiteX78" fmla="*/ 3540974 w 4699923"/>
              <a:gd name="connsiteY78" fmla="*/ 4295553 h 4391246"/>
              <a:gd name="connsiteX79" fmla="*/ 3594137 w 4699923"/>
              <a:gd name="connsiteY79" fmla="*/ 4316819 h 4391246"/>
              <a:gd name="connsiteX80" fmla="*/ 3636667 w 4699923"/>
              <a:gd name="connsiteY80" fmla="*/ 4327451 h 4391246"/>
              <a:gd name="connsiteX81" fmla="*/ 3721727 w 4699923"/>
              <a:gd name="connsiteY81" fmla="*/ 4348716 h 4391246"/>
              <a:gd name="connsiteX82" fmla="*/ 4072602 w 4699923"/>
              <a:gd name="connsiteY82" fmla="*/ 4348716 h 4391246"/>
              <a:gd name="connsiteX83" fmla="*/ 4200192 w 4699923"/>
              <a:gd name="connsiteY83" fmla="*/ 4391246 h 4391246"/>
              <a:gd name="connsiteX84" fmla="*/ 4402211 w 4699923"/>
              <a:gd name="connsiteY84" fmla="*/ 4359349 h 4391246"/>
              <a:gd name="connsiteX85" fmla="*/ 4444741 w 4699923"/>
              <a:gd name="connsiteY85" fmla="*/ 4284921 h 4391246"/>
              <a:gd name="connsiteX86" fmla="*/ 4497904 w 4699923"/>
              <a:gd name="connsiteY86" fmla="*/ 4199860 h 4391246"/>
              <a:gd name="connsiteX87" fmla="*/ 4519169 w 4699923"/>
              <a:gd name="connsiteY87" fmla="*/ 4157330 h 4391246"/>
              <a:gd name="connsiteX88" fmla="*/ 4561699 w 4699923"/>
              <a:gd name="connsiteY88" fmla="*/ 4093535 h 4391246"/>
              <a:gd name="connsiteX89" fmla="*/ 4604230 w 4699923"/>
              <a:gd name="connsiteY89" fmla="*/ 4019107 h 4391246"/>
              <a:gd name="connsiteX90" fmla="*/ 4614862 w 4699923"/>
              <a:gd name="connsiteY90" fmla="*/ 3976577 h 4391246"/>
              <a:gd name="connsiteX91" fmla="*/ 4646760 w 4699923"/>
              <a:gd name="connsiteY91" fmla="*/ 3934046 h 4391246"/>
              <a:gd name="connsiteX92" fmla="*/ 4678658 w 4699923"/>
              <a:gd name="connsiteY92" fmla="*/ 3817088 h 4391246"/>
              <a:gd name="connsiteX93" fmla="*/ 4699923 w 4699923"/>
              <a:gd name="connsiteY93" fmla="*/ 3785191 h 4391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699923" h="4391246">
                <a:moveTo>
                  <a:pt x="4168295" y="0"/>
                </a:moveTo>
                <a:cubicBezTo>
                  <a:pt x="3955773" y="42502"/>
                  <a:pt x="4267620" y="-17135"/>
                  <a:pt x="3679197" y="31898"/>
                </a:cubicBezTo>
                <a:lnTo>
                  <a:pt x="3551606" y="42530"/>
                </a:lnTo>
                <a:cubicBezTo>
                  <a:pt x="3470090" y="56707"/>
                  <a:pt x="3381063" y="48058"/>
                  <a:pt x="3307058" y="85060"/>
                </a:cubicBezTo>
                <a:cubicBezTo>
                  <a:pt x="3223980" y="126599"/>
                  <a:pt x="3266714" y="113049"/>
                  <a:pt x="3179467" y="127591"/>
                </a:cubicBezTo>
                <a:cubicBezTo>
                  <a:pt x="3161746" y="134679"/>
                  <a:pt x="3144883" y="144485"/>
                  <a:pt x="3126304" y="148856"/>
                </a:cubicBezTo>
                <a:cubicBezTo>
                  <a:pt x="3075127" y="160897"/>
                  <a:pt x="2982614" y="171779"/>
                  <a:pt x="2924285" y="180753"/>
                </a:cubicBezTo>
                <a:cubicBezTo>
                  <a:pt x="2880930" y="187423"/>
                  <a:pt x="2849552" y="192971"/>
                  <a:pt x="2807327" y="202019"/>
                </a:cubicBezTo>
                <a:lnTo>
                  <a:pt x="2711634" y="223284"/>
                </a:lnTo>
                <a:cubicBezTo>
                  <a:pt x="2639781" y="238681"/>
                  <a:pt x="2680391" y="226609"/>
                  <a:pt x="2626574" y="244549"/>
                </a:cubicBezTo>
                <a:cubicBezTo>
                  <a:pt x="2569868" y="329606"/>
                  <a:pt x="2644294" y="226829"/>
                  <a:pt x="2573411" y="297712"/>
                </a:cubicBezTo>
                <a:cubicBezTo>
                  <a:pt x="2564375" y="306748"/>
                  <a:pt x="2562124" y="321626"/>
                  <a:pt x="2552146" y="329609"/>
                </a:cubicBezTo>
                <a:cubicBezTo>
                  <a:pt x="2538349" y="340646"/>
                  <a:pt x="2457146" y="350735"/>
                  <a:pt x="2456453" y="350874"/>
                </a:cubicBezTo>
                <a:cubicBezTo>
                  <a:pt x="2442124" y="353740"/>
                  <a:pt x="2428505" y="360556"/>
                  <a:pt x="2413923" y="361507"/>
                </a:cubicBezTo>
                <a:cubicBezTo>
                  <a:pt x="2265214" y="371205"/>
                  <a:pt x="2116174" y="374939"/>
                  <a:pt x="1967355" y="382772"/>
                </a:cubicBezTo>
                <a:cubicBezTo>
                  <a:pt x="1914148" y="385572"/>
                  <a:pt x="1861030" y="389861"/>
                  <a:pt x="1807867" y="393405"/>
                </a:cubicBezTo>
                <a:cubicBezTo>
                  <a:pt x="1722806" y="389861"/>
                  <a:pt x="1637618" y="388630"/>
                  <a:pt x="1552685" y="382772"/>
                </a:cubicBezTo>
                <a:cubicBezTo>
                  <a:pt x="1515436" y="380203"/>
                  <a:pt x="1458056" y="358365"/>
                  <a:pt x="1425095" y="350874"/>
                </a:cubicBezTo>
                <a:cubicBezTo>
                  <a:pt x="1300507" y="322559"/>
                  <a:pt x="1291784" y="322717"/>
                  <a:pt x="1191178" y="308344"/>
                </a:cubicBezTo>
                <a:cubicBezTo>
                  <a:pt x="1067132" y="315432"/>
                  <a:pt x="942902" y="319830"/>
                  <a:pt x="819039" y="329609"/>
                </a:cubicBezTo>
                <a:cubicBezTo>
                  <a:pt x="807866" y="330491"/>
                  <a:pt x="798014" y="337524"/>
                  <a:pt x="787141" y="340242"/>
                </a:cubicBezTo>
                <a:cubicBezTo>
                  <a:pt x="769609" y="344625"/>
                  <a:pt x="751699" y="347330"/>
                  <a:pt x="733978" y="350874"/>
                </a:cubicBezTo>
                <a:cubicBezTo>
                  <a:pt x="716257" y="361507"/>
                  <a:pt x="699892" y="374824"/>
                  <a:pt x="680816" y="382772"/>
                </a:cubicBezTo>
                <a:cubicBezTo>
                  <a:pt x="644501" y="397903"/>
                  <a:pt x="592824" y="406750"/>
                  <a:pt x="553225" y="414670"/>
                </a:cubicBezTo>
                <a:cubicBezTo>
                  <a:pt x="542592" y="428847"/>
                  <a:pt x="533858" y="444669"/>
                  <a:pt x="521327" y="457200"/>
                </a:cubicBezTo>
                <a:cubicBezTo>
                  <a:pt x="466264" y="512263"/>
                  <a:pt x="495208" y="468093"/>
                  <a:pt x="446899" y="510363"/>
                </a:cubicBezTo>
                <a:cubicBezTo>
                  <a:pt x="428039" y="526866"/>
                  <a:pt x="410387" y="544795"/>
                  <a:pt x="393737" y="563526"/>
                </a:cubicBezTo>
                <a:cubicBezTo>
                  <a:pt x="373383" y="586424"/>
                  <a:pt x="343033" y="633036"/>
                  <a:pt x="329941" y="659219"/>
                </a:cubicBezTo>
                <a:cubicBezTo>
                  <a:pt x="321406" y="676290"/>
                  <a:pt x="316574" y="695006"/>
                  <a:pt x="308676" y="712381"/>
                </a:cubicBezTo>
                <a:cubicBezTo>
                  <a:pt x="298838" y="734025"/>
                  <a:pt x="287411" y="754912"/>
                  <a:pt x="276778" y="776177"/>
                </a:cubicBezTo>
                <a:cubicBezTo>
                  <a:pt x="214282" y="1151172"/>
                  <a:pt x="299058" y="622458"/>
                  <a:pt x="255513" y="1743739"/>
                </a:cubicBezTo>
                <a:cubicBezTo>
                  <a:pt x="253003" y="1808366"/>
                  <a:pt x="223616" y="1935126"/>
                  <a:pt x="223616" y="1935126"/>
                </a:cubicBezTo>
                <a:cubicBezTo>
                  <a:pt x="220072" y="1984744"/>
                  <a:pt x="216292" y="2034346"/>
                  <a:pt x="212983" y="2083981"/>
                </a:cubicBezTo>
                <a:cubicBezTo>
                  <a:pt x="202792" y="2236850"/>
                  <a:pt x="205370" y="2272445"/>
                  <a:pt x="181085" y="2424223"/>
                </a:cubicBezTo>
                <a:cubicBezTo>
                  <a:pt x="175922" y="2456488"/>
                  <a:pt x="166908" y="2488018"/>
                  <a:pt x="159820" y="2519916"/>
                </a:cubicBezTo>
                <a:cubicBezTo>
                  <a:pt x="135433" y="2763802"/>
                  <a:pt x="168769" y="2529636"/>
                  <a:pt x="127923" y="2679405"/>
                </a:cubicBezTo>
                <a:cubicBezTo>
                  <a:pt x="122251" y="2700204"/>
                  <a:pt x="121146" y="2721989"/>
                  <a:pt x="117290" y="2743200"/>
                </a:cubicBezTo>
                <a:cubicBezTo>
                  <a:pt x="90218" y="2892099"/>
                  <a:pt x="126034" y="2671362"/>
                  <a:pt x="96025" y="2881423"/>
                </a:cubicBezTo>
                <a:cubicBezTo>
                  <a:pt x="89432" y="2927571"/>
                  <a:pt x="80103" y="2973337"/>
                  <a:pt x="74760" y="3019646"/>
                </a:cubicBezTo>
                <a:cubicBezTo>
                  <a:pt x="69463" y="3065552"/>
                  <a:pt x="68311" y="3111849"/>
                  <a:pt x="64127" y="3157870"/>
                </a:cubicBezTo>
                <a:cubicBezTo>
                  <a:pt x="61221" y="3189832"/>
                  <a:pt x="65839" y="3223938"/>
                  <a:pt x="53495" y="3253563"/>
                </a:cubicBezTo>
                <a:cubicBezTo>
                  <a:pt x="46679" y="3269921"/>
                  <a:pt x="25141" y="3274828"/>
                  <a:pt x="10964" y="3285460"/>
                </a:cubicBezTo>
                <a:cubicBezTo>
                  <a:pt x="7420" y="3296093"/>
                  <a:pt x="-1866" y="3306368"/>
                  <a:pt x="332" y="3317358"/>
                </a:cubicBezTo>
                <a:cubicBezTo>
                  <a:pt x="5626" y="3343826"/>
                  <a:pt x="20159" y="3367644"/>
                  <a:pt x="32230" y="3391786"/>
                </a:cubicBezTo>
                <a:cubicBezTo>
                  <a:pt x="37945" y="3403216"/>
                  <a:pt x="42862" y="3416596"/>
                  <a:pt x="53495" y="3423684"/>
                </a:cubicBezTo>
                <a:cubicBezTo>
                  <a:pt x="65654" y="3431790"/>
                  <a:pt x="81775" y="3431078"/>
                  <a:pt x="96025" y="3434316"/>
                </a:cubicBezTo>
                <a:cubicBezTo>
                  <a:pt x="159751" y="3448799"/>
                  <a:pt x="224011" y="3460996"/>
                  <a:pt x="287411" y="3476846"/>
                </a:cubicBezTo>
                <a:cubicBezTo>
                  <a:pt x="309157" y="3482283"/>
                  <a:pt x="329941" y="3491023"/>
                  <a:pt x="351206" y="3498112"/>
                </a:cubicBezTo>
                <a:cubicBezTo>
                  <a:pt x="365383" y="3512289"/>
                  <a:pt x="378752" y="3527322"/>
                  <a:pt x="393737" y="3540642"/>
                </a:cubicBezTo>
                <a:cubicBezTo>
                  <a:pt x="460669" y="3600137"/>
                  <a:pt x="437257" y="3565680"/>
                  <a:pt x="500062" y="3636335"/>
                </a:cubicBezTo>
                <a:cubicBezTo>
                  <a:pt x="511835" y="3649580"/>
                  <a:pt x="518505" y="3667332"/>
                  <a:pt x="531960" y="3678865"/>
                </a:cubicBezTo>
                <a:cubicBezTo>
                  <a:pt x="543994" y="3689180"/>
                  <a:pt x="561592" y="3690917"/>
                  <a:pt x="574490" y="3700130"/>
                </a:cubicBezTo>
                <a:cubicBezTo>
                  <a:pt x="586726" y="3708870"/>
                  <a:pt x="594359" y="3723006"/>
                  <a:pt x="606388" y="3732028"/>
                </a:cubicBezTo>
                <a:cubicBezTo>
                  <a:pt x="712079" y="3811296"/>
                  <a:pt x="616101" y="3720476"/>
                  <a:pt x="691448" y="3795823"/>
                </a:cubicBezTo>
                <a:cubicBezTo>
                  <a:pt x="683853" y="3826206"/>
                  <a:pt x="666220" y="3872716"/>
                  <a:pt x="691448" y="3902149"/>
                </a:cubicBezTo>
                <a:cubicBezTo>
                  <a:pt x="703209" y="3915870"/>
                  <a:pt x="727079" y="3908398"/>
                  <a:pt x="744611" y="3912781"/>
                </a:cubicBezTo>
                <a:cubicBezTo>
                  <a:pt x="755484" y="3915499"/>
                  <a:pt x="765876" y="3919870"/>
                  <a:pt x="776509" y="3923414"/>
                </a:cubicBezTo>
                <a:cubicBezTo>
                  <a:pt x="793514" y="3948922"/>
                  <a:pt x="808247" y="3968165"/>
                  <a:pt x="819039" y="3997842"/>
                </a:cubicBezTo>
                <a:cubicBezTo>
                  <a:pt x="833282" y="4037010"/>
                  <a:pt x="827829" y="4092708"/>
                  <a:pt x="882834" y="4104167"/>
                </a:cubicBezTo>
                <a:cubicBezTo>
                  <a:pt x="952574" y="4118696"/>
                  <a:pt x="1095485" y="4125432"/>
                  <a:pt x="1095485" y="4125432"/>
                </a:cubicBezTo>
                <a:cubicBezTo>
                  <a:pt x="1153754" y="4120576"/>
                  <a:pt x="1331318" y="4086666"/>
                  <a:pt x="1425095" y="4114800"/>
                </a:cubicBezTo>
                <a:cubicBezTo>
                  <a:pt x="1437335" y="4118472"/>
                  <a:pt x="1446360" y="4128977"/>
                  <a:pt x="1456992" y="4136065"/>
                </a:cubicBezTo>
                <a:cubicBezTo>
                  <a:pt x="1467625" y="4125432"/>
                  <a:pt x="1475834" y="4111627"/>
                  <a:pt x="1488890" y="4104167"/>
                </a:cubicBezTo>
                <a:cubicBezTo>
                  <a:pt x="1501578" y="4096917"/>
                  <a:pt x="1517091" y="4096401"/>
                  <a:pt x="1531420" y="4093535"/>
                </a:cubicBezTo>
                <a:cubicBezTo>
                  <a:pt x="1618690" y="4076081"/>
                  <a:pt x="1645578" y="4079545"/>
                  <a:pt x="1754704" y="4072270"/>
                </a:cubicBezTo>
                <a:cubicBezTo>
                  <a:pt x="1978018" y="4037010"/>
                  <a:pt x="1889477" y="4029164"/>
                  <a:pt x="2020518" y="4051005"/>
                </a:cubicBezTo>
                <a:cubicBezTo>
                  <a:pt x="2031151" y="4061637"/>
                  <a:pt x="2037737" y="4079640"/>
                  <a:pt x="2052416" y="4082902"/>
                </a:cubicBezTo>
                <a:cubicBezTo>
                  <a:pt x="2121989" y="4098363"/>
                  <a:pt x="2107282" y="4067590"/>
                  <a:pt x="2148109" y="4040372"/>
                </a:cubicBezTo>
                <a:cubicBezTo>
                  <a:pt x="2157434" y="4034155"/>
                  <a:pt x="2169374" y="4033283"/>
                  <a:pt x="2180006" y="4029739"/>
                </a:cubicBezTo>
                <a:lnTo>
                  <a:pt x="2254434" y="4051005"/>
                </a:lnTo>
                <a:cubicBezTo>
                  <a:pt x="2265169" y="4054226"/>
                  <a:pt x="2275459" y="4058919"/>
                  <a:pt x="2286332" y="4061637"/>
                </a:cubicBezTo>
                <a:cubicBezTo>
                  <a:pt x="2303864" y="4066020"/>
                  <a:pt x="2321774" y="4068726"/>
                  <a:pt x="2339495" y="4072270"/>
                </a:cubicBezTo>
                <a:cubicBezTo>
                  <a:pt x="2367848" y="4086447"/>
                  <a:pt x="2395418" y="4102313"/>
                  <a:pt x="2424555" y="4114800"/>
                </a:cubicBezTo>
                <a:cubicBezTo>
                  <a:pt x="2445158" y="4123630"/>
                  <a:pt x="2469700" y="4123631"/>
                  <a:pt x="2488351" y="4136065"/>
                </a:cubicBezTo>
                <a:cubicBezTo>
                  <a:pt x="2533900" y="4166431"/>
                  <a:pt x="2503592" y="4202945"/>
                  <a:pt x="2573411" y="4210493"/>
                </a:cubicBezTo>
                <a:cubicBezTo>
                  <a:pt x="2686223" y="4222689"/>
                  <a:pt x="2800239" y="4217582"/>
                  <a:pt x="2913653" y="4221126"/>
                </a:cubicBezTo>
                <a:cubicBezTo>
                  <a:pt x="2947743" y="4224914"/>
                  <a:pt x="3022678" y="4230441"/>
                  <a:pt x="3062509" y="4242391"/>
                </a:cubicBezTo>
                <a:cubicBezTo>
                  <a:pt x="3080790" y="4247875"/>
                  <a:pt x="3096956" y="4259913"/>
                  <a:pt x="3115671" y="4263656"/>
                </a:cubicBezTo>
                <a:cubicBezTo>
                  <a:pt x="3259980" y="4292518"/>
                  <a:pt x="3391994" y="4289594"/>
                  <a:pt x="3540974" y="4295553"/>
                </a:cubicBezTo>
                <a:cubicBezTo>
                  <a:pt x="3558695" y="4302642"/>
                  <a:pt x="3576030" y="4310783"/>
                  <a:pt x="3594137" y="4316819"/>
                </a:cubicBezTo>
                <a:cubicBezTo>
                  <a:pt x="3608000" y="4321440"/>
                  <a:pt x="3622616" y="4323436"/>
                  <a:pt x="3636667" y="4327451"/>
                </a:cubicBezTo>
                <a:cubicBezTo>
                  <a:pt x="3712960" y="4349249"/>
                  <a:pt x="3613631" y="4327098"/>
                  <a:pt x="3721727" y="4348716"/>
                </a:cubicBezTo>
                <a:cubicBezTo>
                  <a:pt x="3751095" y="4347541"/>
                  <a:pt x="3984942" y="4323670"/>
                  <a:pt x="4072602" y="4348716"/>
                </a:cubicBezTo>
                <a:cubicBezTo>
                  <a:pt x="4305218" y="4415177"/>
                  <a:pt x="3977350" y="4354107"/>
                  <a:pt x="4200192" y="4391246"/>
                </a:cubicBezTo>
                <a:cubicBezTo>
                  <a:pt x="4267532" y="4380614"/>
                  <a:pt x="4339691" y="4386532"/>
                  <a:pt x="4402211" y="4359349"/>
                </a:cubicBezTo>
                <a:cubicBezTo>
                  <a:pt x="4428416" y="4347956"/>
                  <a:pt x="4431058" y="4310006"/>
                  <a:pt x="4444741" y="4284921"/>
                </a:cubicBezTo>
                <a:cubicBezTo>
                  <a:pt x="4537105" y="4115587"/>
                  <a:pt x="4385865" y="4379123"/>
                  <a:pt x="4497904" y="4199860"/>
                </a:cubicBezTo>
                <a:cubicBezTo>
                  <a:pt x="4506304" y="4186419"/>
                  <a:pt x="4511014" y="4170921"/>
                  <a:pt x="4519169" y="4157330"/>
                </a:cubicBezTo>
                <a:cubicBezTo>
                  <a:pt x="4532318" y="4135415"/>
                  <a:pt x="4547522" y="4114800"/>
                  <a:pt x="4561699" y="4093535"/>
                </a:cubicBezTo>
                <a:cubicBezTo>
                  <a:pt x="4589661" y="3981693"/>
                  <a:pt x="4547921" y="4117649"/>
                  <a:pt x="4604230" y="4019107"/>
                </a:cubicBezTo>
                <a:cubicBezTo>
                  <a:pt x="4611480" y="4006419"/>
                  <a:pt x="4608327" y="3989647"/>
                  <a:pt x="4614862" y="3976577"/>
                </a:cubicBezTo>
                <a:cubicBezTo>
                  <a:pt x="4622787" y="3960727"/>
                  <a:pt x="4636127" y="3948223"/>
                  <a:pt x="4646760" y="3934046"/>
                </a:cubicBezTo>
                <a:cubicBezTo>
                  <a:pt x="4655856" y="3888562"/>
                  <a:pt x="4659034" y="3861240"/>
                  <a:pt x="4678658" y="3817088"/>
                </a:cubicBezTo>
                <a:cubicBezTo>
                  <a:pt x="4683848" y="3805411"/>
                  <a:pt x="4692835" y="3795823"/>
                  <a:pt x="4699923" y="3785191"/>
                </a:cubicBezTo>
              </a:path>
            </a:pathLst>
          </a:cu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403061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wipe(down)">
                                      <p:cBhvr>
                                        <p:cTn id="29" dur="5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wipe(down)">
                                      <p:cBhvr>
                                        <p:cTn id="34" dur="500"/>
                                        <p:tgtEl>
                                          <p:spTgt spid="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wipe(down)">
                                      <p:cBhvr>
                                        <p:cTn id="39" dur="500"/>
                                        <p:tgtEl>
                                          <p:spTgt spid="3">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fill="hold"/>
                                        <p:tgtEl>
                                          <p:spTgt spid="12"/>
                                        </p:tgtEl>
                                        <p:attrNameLst>
                                          <p:attrName>ppt_w</p:attrName>
                                        </p:attrNameLst>
                                      </p:cBhvr>
                                      <p:tavLst>
                                        <p:tav tm="0">
                                          <p:val>
                                            <p:fltVal val="0"/>
                                          </p:val>
                                        </p:tav>
                                        <p:tav tm="100000">
                                          <p:val>
                                            <p:strVal val="#ppt_w"/>
                                          </p:val>
                                        </p:tav>
                                      </p:tavLst>
                                    </p:anim>
                                    <p:anim calcmode="lin" valueType="num">
                                      <p:cBhvr>
                                        <p:cTn id="45" dur="500" fill="hold"/>
                                        <p:tgtEl>
                                          <p:spTgt spid="12"/>
                                        </p:tgtEl>
                                        <p:attrNameLst>
                                          <p:attrName>ppt_h</p:attrName>
                                        </p:attrNameLst>
                                      </p:cBhvr>
                                      <p:tavLst>
                                        <p:tav tm="0">
                                          <p:val>
                                            <p:fltVal val="0"/>
                                          </p:val>
                                        </p:tav>
                                        <p:tav tm="100000">
                                          <p:val>
                                            <p:strVal val="#ppt_h"/>
                                          </p:val>
                                        </p:tav>
                                      </p:tavLst>
                                    </p:anim>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down)">
                                      <p:cBhvr>
                                        <p:cTn id="51" dur="580">
                                          <p:stCondLst>
                                            <p:cond delay="0"/>
                                          </p:stCondLst>
                                        </p:cTn>
                                        <p:tgtEl>
                                          <p:spTgt spid="13"/>
                                        </p:tgtEl>
                                      </p:cBhvr>
                                    </p:animEffect>
                                    <p:anim calcmode="lin" valueType="num">
                                      <p:cBhvr>
                                        <p:cTn id="5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7" dur="26">
                                          <p:stCondLst>
                                            <p:cond delay="650"/>
                                          </p:stCondLst>
                                        </p:cTn>
                                        <p:tgtEl>
                                          <p:spTgt spid="13"/>
                                        </p:tgtEl>
                                      </p:cBhvr>
                                      <p:to x="100000" y="60000"/>
                                    </p:animScale>
                                    <p:animScale>
                                      <p:cBhvr>
                                        <p:cTn id="58" dur="166" decel="50000">
                                          <p:stCondLst>
                                            <p:cond delay="676"/>
                                          </p:stCondLst>
                                        </p:cTn>
                                        <p:tgtEl>
                                          <p:spTgt spid="13"/>
                                        </p:tgtEl>
                                      </p:cBhvr>
                                      <p:to x="100000" y="100000"/>
                                    </p:animScale>
                                    <p:animScale>
                                      <p:cBhvr>
                                        <p:cTn id="59" dur="26">
                                          <p:stCondLst>
                                            <p:cond delay="1312"/>
                                          </p:stCondLst>
                                        </p:cTn>
                                        <p:tgtEl>
                                          <p:spTgt spid="13"/>
                                        </p:tgtEl>
                                      </p:cBhvr>
                                      <p:to x="100000" y="80000"/>
                                    </p:animScale>
                                    <p:animScale>
                                      <p:cBhvr>
                                        <p:cTn id="60" dur="166" decel="50000">
                                          <p:stCondLst>
                                            <p:cond delay="1338"/>
                                          </p:stCondLst>
                                        </p:cTn>
                                        <p:tgtEl>
                                          <p:spTgt spid="13"/>
                                        </p:tgtEl>
                                      </p:cBhvr>
                                      <p:to x="100000" y="100000"/>
                                    </p:animScale>
                                    <p:animScale>
                                      <p:cBhvr>
                                        <p:cTn id="61" dur="26">
                                          <p:stCondLst>
                                            <p:cond delay="1642"/>
                                          </p:stCondLst>
                                        </p:cTn>
                                        <p:tgtEl>
                                          <p:spTgt spid="13"/>
                                        </p:tgtEl>
                                      </p:cBhvr>
                                      <p:to x="100000" y="90000"/>
                                    </p:animScale>
                                    <p:animScale>
                                      <p:cBhvr>
                                        <p:cTn id="62" dur="166" decel="50000">
                                          <p:stCondLst>
                                            <p:cond delay="1668"/>
                                          </p:stCondLst>
                                        </p:cTn>
                                        <p:tgtEl>
                                          <p:spTgt spid="13"/>
                                        </p:tgtEl>
                                      </p:cBhvr>
                                      <p:to x="100000" y="100000"/>
                                    </p:animScale>
                                    <p:animScale>
                                      <p:cBhvr>
                                        <p:cTn id="63" dur="26">
                                          <p:stCondLst>
                                            <p:cond delay="1808"/>
                                          </p:stCondLst>
                                        </p:cTn>
                                        <p:tgtEl>
                                          <p:spTgt spid="13"/>
                                        </p:tgtEl>
                                      </p:cBhvr>
                                      <p:to x="100000" y="95000"/>
                                    </p:animScale>
                                    <p:animScale>
                                      <p:cBhvr>
                                        <p:cTn id="64" dur="166" decel="50000">
                                          <p:stCondLst>
                                            <p:cond delay="1834"/>
                                          </p:stCondLst>
                                        </p:cTn>
                                        <p:tgtEl>
                                          <p:spTgt spid="13"/>
                                        </p:tgtEl>
                                      </p:cBhvr>
                                      <p:to x="100000" y="100000"/>
                                    </p:animScale>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3">
                                            <p:txEl>
                                              <p:pRg st="3" end="3"/>
                                            </p:txEl>
                                          </p:spTgt>
                                        </p:tgtEl>
                                        <p:attrNameLst>
                                          <p:attrName>style.visibility</p:attrName>
                                        </p:attrNameLst>
                                      </p:cBhvr>
                                      <p:to>
                                        <p:strVal val="visible"/>
                                      </p:to>
                                    </p:set>
                                    <p:animEffect transition="in" filter="wipe(down)">
                                      <p:cBhvr>
                                        <p:cTn id="69" dur="500"/>
                                        <p:tgtEl>
                                          <p:spTgt spid="3">
                                            <p:txEl>
                                              <p:pRg st="3" end="3"/>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1" presetClass="entr" presetSubtype="1" fill="hold" grpId="0" nodeType="click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wheel(1)">
                                      <p:cBhvr>
                                        <p:cTn id="74" dur="2000"/>
                                        <p:tgtEl>
                                          <p:spTgt spid="8"/>
                                        </p:tgtEl>
                                      </p:cBhvr>
                                    </p:animEffect>
                                  </p:childTnLst>
                                </p:cTn>
                              </p:par>
                            </p:childTnLst>
                          </p:cTn>
                        </p:par>
                      </p:childTnLst>
                    </p:cTn>
                  </p:par>
                  <p:par>
                    <p:cTn id="75" fill="hold">
                      <p:stCondLst>
                        <p:cond delay="indefinite"/>
                      </p:stCondLst>
                      <p:childTnLst>
                        <p:par>
                          <p:cTn id="76" fill="hold">
                            <p:stCondLst>
                              <p:cond delay="0"/>
                            </p:stCondLst>
                            <p:childTnLst>
                              <p:par>
                                <p:cTn id="77" presetID="6" presetClass="entr" presetSubtype="16" fill="hold" grpId="0" nodeType="click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circle(in)">
                                      <p:cBhvr>
                                        <p:cTn id="79" dur="2000"/>
                                        <p:tgtEl>
                                          <p:spTgt spid="7"/>
                                        </p:tgtEl>
                                      </p:cBhvr>
                                    </p:animEffect>
                                  </p:childTnLst>
                                </p:cTn>
                              </p:par>
                            </p:childTnLst>
                          </p:cTn>
                        </p:par>
                      </p:childTnLst>
                    </p:cTn>
                  </p:par>
                  <p:par>
                    <p:cTn id="80" fill="hold">
                      <p:stCondLst>
                        <p:cond delay="indefinite"/>
                      </p:stCondLst>
                      <p:childTnLst>
                        <p:par>
                          <p:cTn id="81" fill="hold">
                            <p:stCondLst>
                              <p:cond delay="0"/>
                            </p:stCondLst>
                            <p:childTnLst>
                              <p:par>
                                <p:cTn id="82" presetID="45" presetClass="entr" presetSubtype="0" fill="hold" grpId="0" nodeType="clickEffect">
                                  <p:stCondLst>
                                    <p:cond delay="0"/>
                                  </p:stCondLst>
                                  <p:childTnLst>
                                    <p:set>
                                      <p:cBhvr>
                                        <p:cTn id="83" dur="1" fill="hold">
                                          <p:stCondLst>
                                            <p:cond delay="0"/>
                                          </p:stCondLst>
                                        </p:cTn>
                                        <p:tgtEl>
                                          <p:spTgt spid="4"/>
                                        </p:tgtEl>
                                        <p:attrNameLst>
                                          <p:attrName>style.visibility</p:attrName>
                                        </p:attrNameLst>
                                      </p:cBhvr>
                                      <p:to>
                                        <p:strVal val="visible"/>
                                      </p:to>
                                    </p:set>
                                    <p:animEffect transition="in" filter="fade">
                                      <p:cBhvr>
                                        <p:cTn id="84" dur="2000"/>
                                        <p:tgtEl>
                                          <p:spTgt spid="4"/>
                                        </p:tgtEl>
                                      </p:cBhvr>
                                    </p:animEffect>
                                    <p:anim calcmode="lin" valueType="num">
                                      <p:cBhvr>
                                        <p:cTn id="85" dur="2000" fill="hold"/>
                                        <p:tgtEl>
                                          <p:spTgt spid="4"/>
                                        </p:tgtEl>
                                        <p:attrNameLst>
                                          <p:attrName>ppt_w</p:attrName>
                                        </p:attrNameLst>
                                      </p:cBhvr>
                                      <p:tavLst>
                                        <p:tav tm="0" fmla="#ppt_w*sin(2.5*pi*$)">
                                          <p:val>
                                            <p:fltVal val="0"/>
                                          </p:val>
                                        </p:tav>
                                        <p:tav tm="100000">
                                          <p:val>
                                            <p:fltVal val="1"/>
                                          </p:val>
                                        </p:tav>
                                      </p:tavLst>
                                    </p:anim>
                                    <p:anim calcmode="lin" valueType="num">
                                      <p:cBhvr>
                                        <p:cTn id="86"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3">
                                            <p:txEl>
                                              <p:pRg st="4" end="4"/>
                                            </p:txEl>
                                          </p:spTgt>
                                        </p:tgtEl>
                                        <p:attrNameLst>
                                          <p:attrName>style.visibility</p:attrName>
                                        </p:attrNameLst>
                                      </p:cBhvr>
                                      <p:to>
                                        <p:strVal val="visible"/>
                                      </p:to>
                                    </p:set>
                                    <p:animEffect transition="in" filter="barn(inVertical)">
                                      <p:cBhvr>
                                        <p:cTn id="91" dur="500"/>
                                        <p:tgtEl>
                                          <p:spTgt spid="3">
                                            <p:txEl>
                                              <p:pRg st="4" end="4"/>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nodeType="clickEffect">
                                  <p:stCondLst>
                                    <p:cond delay="0"/>
                                  </p:stCondLst>
                                  <p:childTnLst>
                                    <p:set>
                                      <p:cBhvr>
                                        <p:cTn id="95" dur="1" fill="hold">
                                          <p:stCondLst>
                                            <p:cond delay="0"/>
                                          </p:stCondLst>
                                        </p:cTn>
                                        <p:tgtEl>
                                          <p:spTgt spid="3">
                                            <p:txEl>
                                              <p:pRg st="5" end="5"/>
                                            </p:txEl>
                                          </p:spTgt>
                                        </p:tgtEl>
                                        <p:attrNameLst>
                                          <p:attrName>style.visibility</p:attrName>
                                        </p:attrNameLst>
                                      </p:cBhvr>
                                      <p:to>
                                        <p:strVal val="visible"/>
                                      </p:to>
                                    </p:set>
                                    <p:animEffect transition="in" filter="barn(inVertical)">
                                      <p:cBhvr>
                                        <p:cTn id="96" dur="500"/>
                                        <p:tgtEl>
                                          <p:spTgt spid="3">
                                            <p:txEl>
                                              <p:pRg st="5" end="5"/>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nodeType="clickEffect">
                                  <p:stCondLst>
                                    <p:cond delay="0"/>
                                  </p:stCondLst>
                                  <p:childTnLst>
                                    <p:set>
                                      <p:cBhvr>
                                        <p:cTn id="100" dur="1" fill="hold">
                                          <p:stCondLst>
                                            <p:cond delay="0"/>
                                          </p:stCondLst>
                                        </p:cTn>
                                        <p:tgtEl>
                                          <p:spTgt spid="3">
                                            <p:txEl>
                                              <p:pRg st="6" end="6"/>
                                            </p:txEl>
                                          </p:spTgt>
                                        </p:tgtEl>
                                        <p:attrNameLst>
                                          <p:attrName>style.visibility</p:attrName>
                                        </p:attrNameLst>
                                      </p:cBhvr>
                                      <p:to>
                                        <p:strVal val="visible"/>
                                      </p:to>
                                    </p:set>
                                    <p:animEffect transition="in" filter="barn(inVertical)">
                                      <p:cBhvr>
                                        <p:cTn id="10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34DF7C-7C15-4244-8E36-728E5A465F34}"/>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842F549C-F9EE-4306-8237-ADC4A34D9D52}"/>
              </a:ext>
            </a:extLst>
          </p:cNvPr>
          <p:cNvSpPr>
            <a:spLocks noGrp="1"/>
          </p:cNvSpPr>
          <p:nvPr>
            <p:ph idx="1"/>
          </p:nvPr>
        </p:nvSpPr>
        <p:spPr/>
        <p:txBody>
          <a:bodyPr/>
          <a:lstStyle/>
          <a:p>
            <a:endParaRPr lang="es-CL"/>
          </a:p>
        </p:txBody>
      </p:sp>
      <p:pic>
        <p:nvPicPr>
          <p:cNvPr id="5" name="Imagen 4">
            <a:extLst>
              <a:ext uri="{FF2B5EF4-FFF2-40B4-BE49-F238E27FC236}">
                <a16:creationId xmlns:a16="http://schemas.microsoft.com/office/drawing/2014/main" id="{BCB9501A-D7C1-4481-AA7B-ECA8EA350EF3}"/>
              </a:ext>
            </a:extLst>
          </p:cNvPr>
          <p:cNvPicPr>
            <a:picLocks noChangeAspect="1"/>
          </p:cNvPicPr>
          <p:nvPr/>
        </p:nvPicPr>
        <p:blipFill>
          <a:blip r:embed="rId2"/>
          <a:stretch>
            <a:fillRect/>
          </a:stretch>
        </p:blipFill>
        <p:spPr>
          <a:xfrm>
            <a:off x="903111" y="4440"/>
            <a:ext cx="11006668" cy="6849119"/>
          </a:xfrm>
          <a:prstGeom prst="rect">
            <a:avLst/>
          </a:prstGeom>
        </p:spPr>
      </p:pic>
      <p:sp>
        <p:nvSpPr>
          <p:cNvPr id="4" name="CuadroTexto 3">
            <a:extLst>
              <a:ext uri="{FF2B5EF4-FFF2-40B4-BE49-F238E27FC236}">
                <a16:creationId xmlns:a16="http://schemas.microsoft.com/office/drawing/2014/main" id="{05E856C6-4D1E-4E50-96B3-00D00CF85CFC}"/>
              </a:ext>
            </a:extLst>
          </p:cNvPr>
          <p:cNvSpPr txBox="1"/>
          <p:nvPr/>
        </p:nvSpPr>
        <p:spPr>
          <a:xfrm>
            <a:off x="1066800" y="2471057"/>
            <a:ext cx="3581399" cy="3416320"/>
          </a:xfrm>
          <a:prstGeom prst="rect">
            <a:avLst/>
          </a:prstGeom>
          <a:noFill/>
        </p:spPr>
        <p:txBody>
          <a:bodyPr wrap="square" rtlCol="0">
            <a:spAutoFit/>
          </a:bodyPr>
          <a:lstStyle/>
          <a:p>
            <a:pPr marL="285750" indent="-285750">
              <a:buFont typeface="Wingdings" panose="05000000000000000000" pitchFamily="2" charset="2"/>
              <a:buChar char="v"/>
            </a:pPr>
            <a:r>
              <a:rPr lang="es-CL" sz="2400" dirty="0"/>
              <a:t>En la tercera expedición se destruye Jerusalén.</a:t>
            </a:r>
          </a:p>
          <a:p>
            <a:pPr marL="285750" indent="-285750">
              <a:buFont typeface="Wingdings" panose="05000000000000000000" pitchFamily="2" charset="2"/>
              <a:buChar char="v"/>
            </a:pPr>
            <a:r>
              <a:rPr lang="es-CL" sz="2400" dirty="0"/>
              <a:t>Jerusalén en ruinas.</a:t>
            </a:r>
          </a:p>
          <a:p>
            <a:pPr marL="285750" indent="-285750">
              <a:buFont typeface="Wingdings" panose="05000000000000000000" pitchFamily="2" charset="2"/>
              <a:buChar char="v"/>
            </a:pPr>
            <a:r>
              <a:rPr lang="es-CL" sz="2400" dirty="0"/>
              <a:t>Nehemías lo describe bien.</a:t>
            </a:r>
          </a:p>
          <a:p>
            <a:pPr marL="285750" indent="-285750">
              <a:buFont typeface="Wingdings" panose="05000000000000000000" pitchFamily="2" charset="2"/>
              <a:buChar char="v"/>
            </a:pPr>
            <a:r>
              <a:rPr lang="es-CL" sz="2400" dirty="0"/>
              <a:t>Restos arqueológicos</a:t>
            </a:r>
          </a:p>
          <a:p>
            <a:pPr marL="285750" indent="-285750">
              <a:buFont typeface="Wingdings" panose="05000000000000000000" pitchFamily="2" charset="2"/>
              <a:buChar char="v"/>
            </a:pPr>
            <a:r>
              <a:rPr lang="es-CL" sz="2400" dirty="0"/>
              <a:t>Punta de flechas</a:t>
            </a:r>
          </a:p>
          <a:p>
            <a:pPr marL="285750" indent="-285750">
              <a:buFont typeface="Wingdings" panose="05000000000000000000" pitchFamily="2" charset="2"/>
              <a:buChar char="v"/>
            </a:pPr>
            <a:r>
              <a:rPr lang="es-CL" sz="2400" dirty="0"/>
              <a:t>Flechas quemadas</a:t>
            </a:r>
          </a:p>
          <a:p>
            <a:pPr marL="285750" indent="-285750">
              <a:buFont typeface="Wingdings" panose="05000000000000000000" pitchFamily="2" charset="2"/>
              <a:buChar char="v"/>
            </a:pPr>
            <a:r>
              <a:rPr lang="es-CL" sz="2400" dirty="0"/>
              <a:t>Bolas de fuego, etc.</a:t>
            </a:r>
          </a:p>
        </p:txBody>
      </p:sp>
      <p:pic>
        <p:nvPicPr>
          <p:cNvPr id="6" name="Imagen 5" descr="Logotipo, Icono&#10;&#10;Descripción generada automáticamente">
            <a:extLst>
              <a:ext uri="{FF2B5EF4-FFF2-40B4-BE49-F238E27FC236}">
                <a16:creationId xmlns:a16="http://schemas.microsoft.com/office/drawing/2014/main" id="{4A46098E-D1B8-44EB-BDF8-974C7ABAF56F}"/>
              </a:ext>
            </a:extLst>
          </p:cNvPr>
          <p:cNvPicPr>
            <a:picLocks noChangeAspect="1"/>
          </p:cNvPicPr>
          <p:nvPr/>
        </p:nvPicPr>
        <p:blipFill>
          <a:blip r:embed="rId3" cstate="print"/>
          <a:stretch>
            <a:fillRect/>
          </a:stretch>
        </p:blipFill>
        <p:spPr>
          <a:xfrm>
            <a:off x="11006356" y="4440"/>
            <a:ext cx="1185644" cy="1062608"/>
          </a:xfrm>
          <a:prstGeom prst="rect">
            <a:avLst/>
          </a:prstGeom>
        </p:spPr>
      </p:pic>
    </p:spTree>
    <p:extLst>
      <p:ext uri="{BB962C8B-B14F-4D97-AF65-F5344CB8AC3E}">
        <p14:creationId xmlns:p14="http://schemas.microsoft.com/office/powerpoint/2010/main" val="4017342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ED880974-D848-430F-AAF8-3EE26A3638BD}"/>
              </a:ext>
            </a:extLst>
          </p:cNvPr>
          <p:cNvSpPr>
            <a:spLocks noGrp="1"/>
          </p:cNvSpPr>
          <p:nvPr>
            <p:ph type="body" sz="half" idx="2"/>
          </p:nvPr>
        </p:nvSpPr>
        <p:spPr>
          <a:xfrm>
            <a:off x="0" y="0"/>
            <a:ext cx="6177516" cy="1477924"/>
          </a:xfrm>
        </p:spPr>
        <p:style>
          <a:lnRef idx="2">
            <a:schemeClr val="accent1">
              <a:shade val="50000"/>
            </a:schemeClr>
          </a:lnRef>
          <a:fillRef idx="1">
            <a:schemeClr val="accent1"/>
          </a:fillRef>
          <a:effectRef idx="0">
            <a:schemeClr val="accent1"/>
          </a:effectRef>
          <a:fontRef idx="minor">
            <a:schemeClr val="lt1"/>
          </a:fontRef>
        </p:style>
        <p:txBody>
          <a:bodyPr/>
          <a:lstStyle/>
          <a:p>
            <a:pPr algn="l"/>
            <a:r>
              <a:rPr lang="es-MX" b="0" i="0" dirty="0">
                <a:solidFill>
                  <a:srgbClr val="999966"/>
                </a:solidFill>
                <a:effectLst/>
                <a:latin typeface="Segoe UI" panose="020B0502040204020203" pitchFamily="34" charset="0"/>
              </a:rPr>
              <a:t>1</a:t>
            </a:r>
            <a:r>
              <a:rPr lang="es-MX" b="0" i="0" dirty="0">
                <a:solidFill>
                  <a:srgbClr val="2B2B2B"/>
                </a:solidFill>
                <a:effectLst/>
                <a:latin typeface="Georgia" panose="02040502050405020303" pitchFamily="18" charset="0"/>
              </a:rPr>
              <a:t>  EN el noveno año de </a:t>
            </a:r>
            <a:r>
              <a:rPr lang="es-MX" b="0" i="0" dirty="0" err="1">
                <a:solidFill>
                  <a:srgbClr val="2B2B2B"/>
                </a:solidFill>
                <a:effectLst/>
                <a:latin typeface="Georgia" panose="02040502050405020303" pitchFamily="18" charset="0"/>
              </a:rPr>
              <a:t>Sedechîas</a:t>
            </a:r>
            <a:r>
              <a:rPr lang="es-MX" b="0" i="0" dirty="0">
                <a:solidFill>
                  <a:srgbClr val="2B2B2B"/>
                </a:solidFill>
                <a:effectLst/>
                <a:latin typeface="Georgia" panose="02040502050405020303" pitchFamily="18" charset="0"/>
              </a:rPr>
              <a:t> rey de Judá, en el mes décimo, vino Nabucodonosor rey de Babilonia con todo su ejército contra </a:t>
            </a:r>
            <a:r>
              <a:rPr lang="es-MX" b="0" i="0" dirty="0" err="1">
                <a:solidFill>
                  <a:srgbClr val="2B2B2B"/>
                </a:solidFill>
                <a:effectLst/>
                <a:latin typeface="Georgia" panose="02040502050405020303" pitchFamily="18" charset="0"/>
              </a:rPr>
              <a:t>Jerusalem</a:t>
            </a:r>
            <a:r>
              <a:rPr lang="es-MX" b="0" i="0" dirty="0">
                <a:solidFill>
                  <a:srgbClr val="2B2B2B"/>
                </a:solidFill>
                <a:effectLst/>
                <a:latin typeface="Georgia" panose="02040502050405020303" pitchFamily="18" charset="0"/>
              </a:rPr>
              <a:t>, y </a:t>
            </a:r>
            <a:r>
              <a:rPr lang="es-MX" b="0" i="0" dirty="0" err="1">
                <a:solidFill>
                  <a:srgbClr val="2B2B2B"/>
                </a:solidFill>
                <a:effectLst/>
                <a:latin typeface="Georgia" panose="02040502050405020303" pitchFamily="18" charset="0"/>
              </a:rPr>
              <a:t>cercáronla</a:t>
            </a:r>
            <a:r>
              <a:rPr lang="es-MX" b="0" i="0" dirty="0">
                <a:solidFill>
                  <a:srgbClr val="2B2B2B"/>
                </a:solidFill>
                <a:effectLst/>
                <a:latin typeface="Georgia" panose="02040502050405020303" pitchFamily="18" charset="0"/>
              </a:rPr>
              <a:t>.</a:t>
            </a:r>
          </a:p>
          <a:p>
            <a:pPr algn="l"/>
            <a:r>
              <a:rPr lang="es-MX" b="0" i="0" dirty="0">
                <a:solidFill>
                  <a:srgbClr val="999966"/>
                </a:solidFill>
                <a:effectLst/>
                <a:latin typeface="Segoe UI" panose="020B0502040204020203" pitchFamily="34" charset="0"/>
              </a:rPr>
              <a:t>2</a:t>
            </a:r>
            <a:r>
              <a:rPr lang="es-MX" b="0" i="0" dirty="0">
                <a:solidFill>
                  <a:srgbClr val="2B2B2B"/>
                </a:solidFill>
                <a:effectLst/>
                <a:latin typeface="Georgia" panose="02040502050405020303" pitchFamily="18" charset="0"/>
              </a:rPr>
              <a:t>  Y en el undécimo año de </a:t>
            </a:r>
            <a:r>
              <a:rPr lang="es-MX" b="0" i="0" dirty="0" err="1">
                <a:solidFill>
                  <a:srgbClr val="2B2B2B"/>
                </a:solidFill>
                <a:effectLst/>
                <a:latin typeface="Georgia" panose="02040502050405020303" pitchFamily="18" charset="0"/>
              </a:rPr>
              <a:t>Sedechîas</a:t>
            </a:r>
            <a:r>
              <a:rPr lang="es-MX" b="0" i="0" dirty="0">
                <a:solidFill>
                  <a:srgbClr val="2B2B2B"/>
                </a:solidFill>
                <a:effectLst/>
                <a:latin typeface="Georgia" panose="02040502050405020303" pitchFamily="18" charset="0"/>
              </a:rPr>
              <a:t>, en el mes cuarto, á los nueve del mes, </a:t>
            </a:r>
            <a:r>
              <a:rPr lang="es-MX" b="0" i="0" dirty="0" err="1">
                <a:solidFill>
                  <a:srgbClr val="2B2B2B"/>
                </a:solidFill>
                <a:effectLst/>
                <a:latin typeface="Georgia" panose="02040502050405020303" pitchFamily="18" charset="0"/>
              </a:rPr>
              <a:t>fué</a:t>
            </a:r>
            <a:r>
              <a:rPr lang="es-MX" b="0" i="0" dirty="0">
                <a:solidFill>
                  <a:srgbClr val="2B2B2B"/>
                </a:solidFill>
                <a:effectLst/>
                <a:latin typeface="Georgia" panose="02040502050405020303" pitchFamily="18" charset="0"/>
              </a:rPr>
              <a:t> rota la ciudad;</a:t>
            </a:r>
          </a:p>
        </p:txBody>
      </p:sp>
      <p:sp>
        <p:nvSpPr>
          <p:cNvPr id="6" name="Título 5">
            <a:extLst>
              <a:ext uri="{FF2B5EF4-FFF2-40B4-BE49-F238E27FC236}">
                <a16:creationId xmlns:a16="http://schemas.microsoft.com/office/drawing/2014/main" id="{2ED3C9E0-10BD-4D17-B66E-782EDEF66005}"/>
              </a:ext>
            </a:extLst>
          </p:cNvPr>
          <p:cNvSpPr>
            <a:spLocks noGrp="1"/>
          </p:cNvSpPr>
          <p:nvPr>
            <p:ph type="title"/>
          </p:nvPr>
        </p:nvSpPr>
        <p:spPr>
          <a:xfrm>
            <a:off x="0" y="1477923"/>
            <a:ext cx="6177516" cy="1116421"/>
          </a:xfrm>
        </p:spPr>
        <p:txBody>
          <a:bodyPr>
            <a:normAutofit fontScale="90000"/>
          </a:bodyPr>
          <a:lstStyle/>
          <a:p>
            <a:pPr algn="ctr"/>
            <a:r>
              <a:rPr lang="es-CL" sz="4000" dirty="0">
                <a:latin typeface="Britannic Bold" panose="020B0903060703020204" pitchFamily="34" charset="0"/>
              </a:rPr>
              <a:t>1) DESTRUCCION </a:t>
            </a:r>
            <a:br>
              <a:rPr lang="es-CL" sz="4000" dirty="0">
                <a:latin typeface="Britannic Bold" panose="020B0903060703020204" pitchFamily="34" charset="0"/>
              </a:rPr>
            </a:br>
            <a:r>
              <a:rPr lang="es-CL" sz="4000" dirty="0">
                <a:latin typeface="Britannic Bold" panose="020B0903060703020204" pitchFamily="34" charset="0"/>
              </a:rPr>
              <a:t>DE JERUSALEM</a:t>
            </a:r>
          </a:p>
        </p:txBody>
      </p:sp>
      <p:sp>
        <p:nvSpPr>
          <p:cNvPr id="7" name="Marcador de contenido 6">
            <a:extLst>
              <a:ext uri="{FF2B5EF4-FFF2-40B4-BE49-F238E27FC236}">
                <a16:creationId xmlns:a16="http://schemas.microsoft.com/office/drawing/2014/main" id="{88E4B25C-0CD0-47A1-8C0F-7E909BE814E3}"/>
              </a:ext>
            </a:extLst>
          </p:cNvPr>
          <p:cNvSpPr>
            <a:spLocks noGrp="1"/>
          </p:cNvSpPr>
          <p:nvPr>
            <p:ph idx="1"/>
          </p:nvPr>
        </p:nvSpPr>
        <p:spPr>
          <a:xfrm>
            <a:off x="6283842" y="0"/>
            <a:ext cx="5908158" cy="6858000"/>
          </a:xfrm>
        </p:spPr>
        <p:txBody>
          <a:bodyPr>
            <a:normAutofit/>
          </a:bodyPr>
          <a:lstStyle/>
          <a:p>
            <a:pPr>
              <a:buFont typeface="Courier New" panose="02070309020205020404" pitchFamily="49" charset="0"/>
              <a:buChar char="o"/>
            </a:pPr>
            <a:r>
              <a:rPr lang="es-CL" sz="2000" dirty="0"/>
              <a:t>¿Cuánto tiempo permanece sitiada la ciudad de </a:t>
            </a:r>
            <a:r>
              <a:rPr lang="es-CL" sz="2000" dirty="0" err="1"/>
              <a:t>Jerusalem</a:t>
            </a:r>
            <a:r>
              <a:rPr lang="es-CL" sz="2000" dirty="0"/>
              <a:t>?</a:t>
            </a:r>
          </a:p>
          <a:p>
            <a:pPr>
              <a:buFont typeface="Courier New" panose="02070309020205020404" pitchFamily="49" charset="0"/>
              <a:buChar char="o"/>
            </a:pPr>
            <a:r>
              <a:rPr lang="es-MX" sz="2000" dirty="0"/>
              <a:t>1  EN el noveno año de </a:t>
            </a:r>
            <a:r>
              <a:rPr lang="es-MX" sz="2000" dirty="0" err="1"/>
              <a:t>Sedechîas</a:t>
            </a:r>
            <a:r>
              <a:rPr lang="es-MX" sz="2000" dirty="0"/>
              <a:t> rey de Judá, en el mes décimo,</a:t>
            </a:r>
          </a:p>
          <a:p>
            <a:pPr>
              <a:buFont typeface="Courier New" panose="02070309020205020404" pitchFamily="49" charset="0"/>
              <a:buChar char="o"/>
            </a:pPr>
            <a:r>
              <a:rPr lang="es-MX" sz="2000" dirty="0"/>
              <a:t> Y en el undécimo año de </a:t>
            </a:r>
            <a:r>
              <a:rPr lang="es-MX" sz="2000" dirty="0" err="1"/>
              <a:t>Sedechîas</a:t>
            </a:r>
            <a:r>
              <a:rPr lang="es-MX" sz="2000" dirty="0"/>
              <a:t>, en el mes cuarto, á los nueve del mes, </a:t>
            </a:r>
          </a:p>
          <a:p>
            <a:pPr>
              <a:buFont typeface="Courier New" panose="02070309020205020404" pitchFamily="49" charset="0"/>
              <a:buChar char="o"/>
            </a:pPr>
            <a:r>
              <a:rPr lang="es-MX" sz="2000" dirty="0"/>
              <a:t>Por lo Tanto 18 meses = 1 año y medio.</a:t>
            </a:r>
          </a:p>
          <a:p>
            <a:pPr>
              <a:buFont typeface="Courier New" panose="02070309020205020404" pitchFamily="49" charset="0"/>
              <a:buChar char="o"/>
            </a:pPr>
            <a:r>
              <a:rPr lang="es-MX" sz="2000" dirty="0"/>
              <a:t>¿fue continuo o con interrupciones?</a:t>
            </a:r>
          </a:p>
          <a:p>
            <a:pPr>
              <a:buFont typeface="Courier New" panose="02070309020205020404" pitchFamily="49" charset="0"/>
              <a:buChar char="o"/>
            </a:pPr>
            <a:r>
              <a:rPr lang="es-MX" sz="2000" dirty="0"/>
              <a:t>Guerra contra Egipto.</a:t>
            </a:r>
          </a:p>
          <a:p>
            <a:pPr>
              <a:buFont typeface="Courier New" panose="02070309020205020404" pitchFamily="49" charset="0"/>
              <a:buChar char="o"/>
            </a:pPr>
            <a:r>
              <a:rPr lang="es-MX" sz="2000" dirty="0"/>
              <a:t>¿Cómo se llamaba ese </a:t>
            </a:r>
            <a:r>
              <a:rPr lang="es-MX" sz="2000" dirty="0" err="1"/>
              <a:t>Faraon</a:t>
            </a:r>
            <a:r>
              <a:rPr lang="es-MX" sz="2000" dirty="0"/>
              <a:t>?</a:t>
            </a:r>
          </a:p>
          <a:p>
            <a:pPr>
              <a:buFont typeface="Courier New" panose="02070309020205020404" pitchFamily="49" charset="0"/>
              <a:buChar char="o"/>
            </a:pPr>
            <a:r>
              <a:rPr lang="es-MX" sz="2000" dirty="0" err="1"/>
              <a:t>Hofra</a:t>
            </a:r>
            <a:r>
              <a:rPr lang="es-MX" sz="2000" dirty="0"/>
              <a:t>.</a:t>
            </a:r>
            <a:endParaRPr lang="es-CL" sz="2400" dirty="0"/>
          </a:p>
          <a:p>
            <a:pPr>
              <a:buFont typeface="Courier New" panose="02070309020205020404" pitchFamily="49" charset="0"/>
              <a:buChar char="o"/>
            </a:pPr>
            <a:r>
              <a:rPr lang="es-CL" sz="2400" dirty="0"/>
              <a:t>¿Cuánto tiempo llevaba </a:t>
            </a:r>
            <a:r>
              <a:rPr lang="es-CL" sz="2400" dirty="0" err="1"/>
              <a:t>Jeremias</a:t>
            </a:r>
            <a:r>
              <a:rPr lang="es-CL" sz="2400" dirty="0"/>
              <a:t> en este ministerio?</a:t>
            </a:r>
          </a:p>
          <a:p>
            <a:pPr>
              <a:buFont typeface="Courier New" panose="02070309020205020404" pitchFamily="49" charset="0"/>
              <a:buChar char="o"/>
            </a:pPr>
            <a:r>
              <a:rPr lang="es-CL" sz="2400" dirty="0"/>
              <a:t>Curiosamente 40 años Aprox.</a:t>
            </a:r>
          </a:p>
          <a:p>
            <a:pPr>
              <a:buFont typeface="Courier New" panose="02070309020205020404" pitchFamily="49" charset="0"/>
              <a:buChar char="o"/>
            </a:pPr>
            <a:r>
              <a:rPr lang="es-CL" sz="2400" dirty="0"/>
              <a:t>¿Qué edad tiene </a:t>
            </a:r>
            <a:r>
              <a:rPr lang="es-CL" sz="2400" dirty="0" err="1"/>
              <a:t>Jeremias</a:t>
            </a:r>
            <a:r>
              <a:rPr lang="es-CL" sz="2400" dirty="0"/>
              <a:t>?</a:t>
            </a:r>
          </a:p>
          <a:p>
            <a:pPr>
              <a:buFont typeface="Courier New" panose="02070309020205020404" pitchFamily="49" charset="0"/>
              <a:buChar char="o"/>
            </a:pPr>
            <a:r>
              <a:rPr lang="es-CL" sz="2400" dirty="0"/>
              <a:t>60 años Aprox.</a:t>
            </a:r>
            <a:endParaRPr lang="es-MX" sz="2000" dirty="0"/>
          </a:p>
        </p:txBody>
      </p:sp>
      <p:pic>
        <p:nvPicPr>
          <p:cNvPr id="10" name="Imagen 9">
            <a:extLst>
              <a:ext uri="{FF2B5EF4-FFF2-40B4-BE49-F238E27FC236}">
                <a16:creationId xmlns:a16="http://schemas.microsoft.com/office/drawing/2014/main" id="{6C1A0A09-C552-4A7C-AFDC-3EB26A89CF37}"/>
              </a:ext>
            </a:extLst>
          </p:cNvPr>
          <p:cNvPicPr>
            <a:picLocks noChangeAspect="1"/>
          </p:cNvPicPr>
          <p:nvPr/>
        </p:nvPicPr>
        <p:blipFill>
          <a:blip r:embed="rId3"/>
          <a:stretch>
            <a:fillRect/>
          </a:stretch>
        </p:blipFill>
        <p:spPr>
          <a:xfrm>
            <a:off x="-53163" y="2519916"/>
            <a:ext cx="6230679" cy="4338084"/>
          </a:xfrm>
          <a:prstGeom prst="rect">
            <a:avLst/>
          </a:prstGeom>
        </p:spPr>
      </p:pic>
      <p:pic>
        <p:nvPicPr>
          <p:cNvPr id="11" name="Imagen 10" descr="Logotipo, Icono&#10;&#10;Descripción generada automáticamente">
            <a:extLst>
              <a:ext uri="{FF2B5EF4-FFF2-40B4-BE49-F238E27FC236}">
                <a16:creationId xmlns:a16="http://schemas.microsoft.com/office/drawing/2014/main" id="{86083AF8-AB15-45EE-8A9B-98A098DA0BB2}"/>
              </a:ext>
            </a:extLst>
          </p:cNvPr>
          <p:cNvPicPr>
            <a:picLocks noChangeAspect="1"/>
          </p:cNvPicPr>
          <p:nvPr/>
        </p:nvPicPr>
        <p:blipFill>
          <a:blip r:embed="rId4"/>
          <a:stretch>
            <a:fillRect/>
          </a:stretch>
        </p:blipFill>
        <p:spPr>
          <a:xfrm>
            <a:off x="11026432" y="5890619"/>
            <a:ext cx="1165568" cy="1044615"/>
          </a:xfrm>
          <a:prstGeom prst="rect">
            <a:avLst/>
          </a:prstGeom>
        </p:spPr>
      </p:pic>
    </p:spTree>
    <p:extLst>
      <p:ext uri="{BB962C8B-B14F-4D97-AF65-F5344CB8AC3E}">
        <p14:creationId xmlns:p14="http://schemas.microsoft.com/office/powerpoint/2010/main" val="213424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down)">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down)">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down)">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wipe(down)">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wipe(down)">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wipe(down)">
                                      <p:cBhvr>
                                        <p:cTn id="42" dur="500"/>
                                        <p:tgtEl>
                                          <p:spTgt spid="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Effect transition="in" filter="wipe(down)">
                                      <p:cBhvr>
                                        <p:cTn id="47" dur="500"/>
                                        <p:tgtEl>
                                          <p:spTgt spid="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7">
                                            <p:txEl>
                                              <p:pRg st="9" end="9"/>
                                            </p:txEl>
                                          </p:spTgt>
                                        </p:tgtEl>
                                        <p:attrNameLst>
                                          <p:attrName>style.visibility</p:attrName>
                                        </p:attrNameLst>
                                      </p:cBhvr>
                                      <p:to>
                                        <p:strVal val="visible"/>
                                      </p:to>
                                    </p:set>
                                    <p:animEffect transition="in" filter="wipe(down)">
                                      <p:cBhvr>
                                        <p:cTn id="52" dur="500"/>
                                        <p:tgtEl>
                                          <p:spTgt spid="7">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7">
                                            <p:txEl>
                                              <p:pRg st="10" end="10"/>
                                            </p:txEl>
                                          </p:spTgt>
                                        </p:tgtEl>
                                        <p:attrNameLst>
                                          <p:attrName>style.visibility</p:attrName>
                                        </p:attrNameLst>
                                      </p:cBhvr>
                                      <p:to>
                                        <p:strVal val="visible"/>
                                      </p:to>
                                    </p:set>
                                    <p:animEffect transition="in" filter="wipe(down)">
                                      <p:cBhvr>
                                        <p:cTn id="57" dur="500"/>
                                        <p:tgtEl>
                                          <p:spTgt spid="7">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7">
                                            <p:txEl>
                                              <p:pRg st="11" end="11"/>
                                            </p:txEl>
                                          </p:spTgt>
                                        </p:tgtEl>
                                        <p:attrNameLst>
                                          <p:attrName>style.visibility</p:attrName>
                                        </p:attrNameLst>
                                      </p:cBhvr>
                                      <p:to>
                                        <p:strVal val="visible"/>
                                      </p:to>
                                    </p:set>
                                    <p:animEffect transition="in" filter="wipe(down)">
                                      <p:cBhvr>
                                        <p:cTn id="62" dur="500"/>
                                        <p:tgtEl>
                                          <p:spTgt spid="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372A2F-C94E-47EA-A9FF-193D0DFFB9E7}"/>
              </a:ext>
            </a:extLst>
          </p:cNvPr>
          <p:cNvSpPr>
            <a:spLocks noGrp="1"/>
          </p:cNvSpPr>
          <p:nvPr>
            <p:ph type="title"/>
          </p:nvPr>
        </p:nvSpPr>
        <p:spPr>
          <a:xfrm>
            <a:off x="1141227" y="2242457"/>
            <a:ext cx="4954773" cy="2373086"/>
          </a:xfrm>
        </p:spPr>
        <p:txBody>
          <a:bodyPr>
            <a:normAutofit/>
          </a:bodyPr>
          <a:lstStyle/>
          <a:p>
            <a:r>
              <a:rPr lang="es-CL" sz="3200" dirty="0">
                <a:latin typeface="Arial Black" panose="020B0A04020102020204" pitchFamily="34" charset="0"/>
              </a:rPr>
              <a:t>LAMENTACIONES</a:t>
            </a:r>
          </a:p>
        </p:txBody>
      </p:sp>
      <p:sp>
        <p:nvSpPr>
          <p:cNvPr id="3" name="Marcador de fecha 2">
            <a:extLst>
              <a:ext uri="{FF2B5EF4-FFF2-40B4-BE49-F238E27FC236}">
                <a16:creationId xmlns:a16="http://schemas.microsoft.com/office/drawing/2014/main" id="{E5D61963-C1C5-43B2-8E75-C27A6EC73780}"/>
              </a:ext>
            </a:extLst>
          </p:cNvPr>
          <p:cNvSpPr>
            <a:spLocks noGrp="1"/>
          </p:cNvSpPr>
          <p:nvPr>
            <p:ph type="dt" sz="half" idx="10"/>
          </p:nvPr>
        </p:nvSpPr>
        <p:spPr/>
        <p:txBody>
          <a:bodyPr/>
          <a:lstStyle/>
          <a:p>
            <a:pPr rtl="0"/>
            <a:r>
              <a:rPr lang="es-ES" noProof="0"/>
              <a:t>3/9/20XX</a:t>
            </a:r>
          </a:p>
        </p:txBody>
      </p:sp>
      <p:sp>
        <p:nvSpPr>
          <p:cNvPr id="5" name="Marcador de número de diapositiva 4">
            <a:extLst>
              <a:ext uri="{FF2B5EF4-FFF2-40B4-BE49-F238E27FC236}">
                <a16:creationId xmlns:a16="http://schemas.microsoft.com/office/drawing/2014/main" id="{42355AEA-547B-4FE7-9728-A8F492D74600}"/>
              </a:ext>
            </a:extLst>
          </p:cNvPr>
          <p:cNvSpPr>
            <a:spLocks noGrp="1"/>
          </p:cNvSpPr>
          <p:nvPr>
            <p:ph type="sldNum" sz="quarter" idx="12"/>
          </p:nvPr>
        </p:nvSpPr>
        <p:spPr/>
        <p:txBody>
          <a:bodyPr/>
          <a:lstStyle/>
          <a:p>
            <a:pPr rtl="0"/>
            <a:fld id="{B9713C8C-8E70-45D5-AE59-23E60168254E}" type="slidenum">
              <a:rPr lang="es-ES" noProof="0" smtClean="0"/>
              <a:t>14</a:t>
            </a:fld>
            <a:endParaRPr lang="es-ES" noProof="0"/>
          </a:p>
        </p:txBody>
      </p:sp>
      <p:sp>
        <p:nvSpPr>
          <p:cNvPr id="6" name="Marcador de contenido 5">
            <a:extLst>
              <a:ext uri="{FF2B5EF4-FFF2-40B4-BE49-F238E27FC236}">
                <a16:creationId xmlns:a16="http://schemas.microsoft.com/office/drawing/2014/main" id="{7AE4CB84-6B3D-4CE3-AE34-1D926D2A723C}"/>
              </a:ext>
            </a:extLst>
          </p:cNvPr>
          <p:cNvSpPr>
            <a:spLocks noGrp="1"/>
          </p:cNvSpPr>
          <p:nvPr>
            <p:ph sz="quarter" idx="13"/>
          </p:nvPr>
        </p:nvSpPr>
        <p:spPr>
          <a:xfrm>
            <a:off x="6220047" y="1"/>
            <a:ext cx="5971953" cy="1913860"/>
          </a:xfrm>
        </p:spPr>
        <p:style>
          <a:lnRef idx="2">
            <a:schemeClr val="accent6">
              <a:shade val="50000"/>
            </a:schemeClr>
          </a:lnRef>
          <a:fillRef idx="1">
            <a:schemeClr val="accent6"/>
          </a:fillRef>
          <a:effectRef idx="0">
            <a:schemeClr val="accent6"/>
          </a:effectRef>
          <a:fontRef idx="minor">
            <a:schemeClr val="lt1"/>
          </a:fontRef>
        </p:style>
        <p:txBody>
          <a:bodyPr/>
          <a:lstStyle/>
          <a:p>
            <a:pPr algn="l"/>
            <a:r>
              <a:rPr lang="es-MX" b="0" i="0" dirty="0">
                <a:solidFill>
                  <a:schemeClr val="tx1"/>
                </a:solidFill>
                <a:effectLst/>
                <a:latin typeface="Segoe UI" panose="020B0502040204020203" pitchFamily="34" charset="0"/>
              </a:rPr>
              <a:t>4</a:t>
            </a:r>
            <a:r>
              <a:rPr lang="es-MX" b="0" i="0" dirty="0">
                <a:solidFill>
                  <a:schemeClr val="tx1"/>
                </a:solidFill>
                <a:effectLst/>
                <a:latin typeface="Georgia" panose="02040502050405020303" pitchFamily="18" charset="0"/>
              </a:rPr>
              <a:t>  La lengua del niño de teta, de sed se pegó á su paladar: Los chiquitos pidieron pan, y no hubo quien se lo partiese.</a:t>
            </a:r>
          </a:p>
          <a:p>
            <a:pPr algn="l"/>
            <a:r>
              <a:rPr lang="es-MX" b="0" i="0" dirty="0">
                <a:solidFill>
                  <a:schemeClr val="tx1"/>
                </a:solidFill>
                <a:effectLst/>
                <a:latin typeface="Segoe UI" panose="020B0502040204020203" pitchFamily="34" charset="0"/>
              </a:rPr>
              <a:t>5</a:t>
            </a:r>
            <a:r>
              <a:rPr lang="es-MX" b="0" i="0" dirty="0">
                <a:solidFill>
                  <a:schemeClr val="tx1"/>
                </a:solidFill>
                <a:effectLst/>
                <a:latin typeface="Georgia" panose="02040502050405020303" pitchFamily="18" charset="0"/>
              </a:rPr>
              <a:t>  Los que comían delicadamente, asolados fueron en las calles; Los que se criaron en carmesí, abrazaron los estercoleros.</a:t>
            </a:r>
          </a:p>
        </p:txBody>
      </p:sp>
      <p:sp>
        <p:nvSpPr>
          <p:cNvPr id="8" name="CuadroTexto 7">
            <a:extLst>
              <a:ext uri="{FF2B5EF4-FFF2-40B4-BE49-F238E27FC236}">
                <a16:creationId xmlns:a16="http://schemas.microsoft.com/office/drawing/2014/main" id="{F744D16E-4502-40E6-B612-3C8D6F8F828A}"/>
              </a:ext>
            </a:extLst>
          </p:cNvPr>
          <p:cNvSpPr txBox="1"/>
          <p:nvPr/>
        </p:nvSpPr>
        <p:spPr>
          <a:xfrm>
            <a:off x="6220047" y="4272676"/>
            <a:ext cx="5971953" cy="258532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l"/>
            <a:r>
              <a:rPr lang="es-MX" b="0" i="0" dirty="0">
                <a:solidFill>
                  <a:srgbClr val="999966"/>
                </a:solidFill>
                <a:effectLst/>
                <a:latin typeface="Segoe UI" panose="020B0502040204020203" pitchFamily="34" charset="0"/>
              </a:rPr>
              <a:t>9</a:t>
            </a:r>
            <a:r>
              <a:rPr lang="es-MX" b="0" i="0" dirty="0">
                <a:solidFill>
                  <a:srgbClr val="2B2B2B"/>
                </a:solidFill>
                <a:effectLst/>
                <a:latin typeface="Georgia" panose="02040502050405020303" pitchFamily="18" charset="0"/>
              </a:rPr>
              <a:t>  Más dichosos fueron los muertos á cuchillo que los muertos del hambre; Porque éstos murieron poco á poco por falta de los frutos de la tierra.</a:t>
            </a:r>
          </a:p>
          <a:p>
            <a:pPr algn="l"/>
            <a:r>
              <a:rPr lang="es-MX" b="0" i="0" dirty="0">
                <a:solidFill>
                  <a:srgbClr val="999966"/>
                </a:solidFill>
                <a:effectLst/>
                <a:latin typeface="Segoe UI" panose="020B0502040204020203" pitchFamily="34" charset="0"/>
              </a:rPr>
              <a:t>10</a:t>
            </a:r>
            <a:r>
              <a:rPr lang="es-MX" b="0" i="0" dirty="0">
                <a:solidFill>
                  <a:srgbClr val="2B2B2B"/>
                </a:solidFill>
                <a:effectLst/>
                <a:latin typeface="Georgia" panose="02040502050405020303" pitchFamily="18" charset="0"/>
              </a:rPr>
              <a:t>  Las manos de las mujeres piadosas cocieron á sus hijos; </a:t>
            </a:r>
            <a:r>
              <a:rPr lang="es-MX" b="0" i="0" dirty="0" err="1">
                <a:solidFill>
                  <a:srgbClr val="2B2B2B"/>
                </a:solidFill>
                <a:effectLst/>
                <a:latin typeface="Georgia" panose="02040502050405020303" pitchFamily="18" charset="0"/>
              </a:rPr>
              <a:t>Fuéronles</a:t>
            </a:r>
            <a:r>
              <a:rPr lang="es-MX" b="0" i="0" dirty="0">
                <a:solidFill>
                  <a:srgbClr val="2B2B2B"/>
                </a:solidFill>
                <a:effectLst/>
                <a:latin typeface="Georgia" panose="02040502050405020303" pitchFamily="18" charset="0"/>
              </a:rPr>
              <a:t> comida en el quebrantamiento de la hija de mi pueblo.</a:t>
            </a:r>
          </a:p>
          <a:p>
            <a:pPr algn="l"/>
            <a:r>
              <a:rPr lang="es-MX" b="0" i="0" dirty="0">
                <a:solidFill>
                  <a:srgbClr val="999966"/>
                </a:solidFill>
                <a:effectLst/>
                <a:latin typeface="Segoe UI" panose="020B0502040204020203" pitchFamily="34" charset="0"/>
              </a:rPr>
              <a:t>11</a:t>
            </a:r>
            <a:r>
              <a:rPr lang="es-MX" b="0" i="0" dirty="0">
                <a:solidFill>
                  <a:srgbClr val="2B2B2B"/>
                </a:solidFill>
                <a:effectLst/>
                <a:latin typeface="Georgia" panose="02040502050405020303" pitchFamily="18" charset="0"/>
              </a:rPr>
              <a:t>  Cumplió Jehová su enojo, derramó el ardor de su ira; Y encendió fuego en </a:t>
            </a:r>
            <a:r>
              <a:rPr lang="es-MX" b="0" i="0" dirty="0" err="1">
                <a:solidFill>
                  <a:srgbClr val="2B2B2B"/>
                </a:solidFill>
                <a:effectLst/>
                <a:latin typeface="Georgia" panose="02040502050405020303" pitchFamily="18" charset="0"/>
              </a:rPr>
              <a:t>Sión</a:t>
            </a:r>
            <a:r>
              <a:rPr lang="es-MX" b="0" i="0" dirty="0">
                <a:solidFill>
                  <a:srgbClr val="2B2B2B"/>
                </a:solidFill>
                <a:effectLst/>
                <a:latin typeface="Georgia" panose="02040502050405020303" pitchFamily="18" charset="0"/>
              </a:rPr>
              <a:t>, que consumió sus fundamentos.</a:t>
            </a:r>
          </a:p>
        </p:txBody>
      </p:sp>
      <p:pic>
        <p:nvPicPr>
          <p:cNvPr id="9" name="Imagen 8" descr="Logotipo, Icono&#10;&#10;Descripción generada automáticamente">
            <a:extLst>
              <a:ext uri="{FF2B5EF4-FFF2-40B4-BE49-F238E27FC236}">
                <a16:creationId xmlns:a16="http://schemas.microsoft.com/office/drawing/2014/main" id="{1B5E7B4E-D241-4B73-B084-9624E6A81F49}"/>
              </a:ext>
            </a:extLst>
          </p:cNvPr>
          <p:cNvPicPr>
            <a:picLocks noChangeAspect="1"/>
          </p:cNvPicPr>
          <p:nvPr/>
        </p:nvPicPr>
        <p:blipFill>
          <a:blip r:embed="rId3"/>
          <a:stretch>
            <a:fillRect/>
          </a:stretch>
        </p:blipFill>
        <p:spPr>
          <a:xfrm>
            <a:off x="10866474" y="2384385"/>
            <a:ext cx="1165568" cy="1044615"/>
          </a:xfrm>
          <a:prstGeom prst="rect">
            <a:avLst/>
          </a:prstGeom>
        </p:spPr>
      </p:pic>
    </p:spTree>
    <p:extLst>
      <p:ext uri="{BB962C8B-B14F-4D97-AF65-F5344CB8AC3E}">
        <p14:creationId xmlns:p14="http://schemas.microsoft.com/office/powerpoint/2010/main" val="1690753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ED880974-D848-430F-AAF8-3EE26A3638BD}"/>
              </a:ext>
            </a:extLst>
          </p:cNvPr>
          <p:cNvSpPr>
            <a:spLocks noGrp="1"/>
          </p:cNvSpPr>
          <p:nvPr>
            <p:ph type="body" sz="half" idx="2"/>
          </p:nvPr>
        </p:nvSpPr>
        <p:spPr>
          <a:xfrm>
            <a:off x="-1" y="0"/>
            <a:ext cx="6487429" cy="1116421"/>
          </a:xfrm>
        </p:spPr>
        <p:style>
          <a:lnRef idx="2">
            <a:schemeClr val="accent1">
              <a:shade val="50000"/>
            </a:schemeClr>
          </a:lnRef>
          <a:fillRef idx="1">
            <a:schemeClr val="accent1"/>
          </a:fillRef>
          <a:effectRef idx="0">
            <a:schemeClr val="accent1"/>
          </a:effectRef>
          <a:fontRef idx="minor">
            <a:schemeClr val="lt1"/>
          </a:fontRef>
        </p:style>
        <p:txBody>
          <a:bodyPr/>
          <a:lstStyle/>
          <a:p>
            <a:pPr algn="l"/>
            <a:r>
              <a:rPr lang="es-CL" b="0" i="0" dirty="0">
                <a:solidFill>
                  <a:srgbClr val="999966"/>
                </a:solidFill>
                <a:effectLst/>
                <a:latin typeface="Segoe UI" panose="020B0502040204020203" pitchFamily="34" charset="0"/>
              </a:rPr>
              <a:t>3</a:t>
            </a:r>
            <a:r>
              <a:rPr lang="es-CL" b="0" i="0" dirty="0">
                <a:solidFill>
                  <a:srgbClr val="2B2B2B"/>
                </a:solidFill>
                <a:effectLst/>
                <a:latin typeface="Georgia" panose="02040502050405020303" pitchFamily="18" charset="0"/>
              </a:rPr>
              <a:t>  Y entraron todos los príncipes del rey de Babilonia, y asentaron á la </a:t>
            </a:r>
            <a:r>
              <a:rPr lang="es-CL" b="0" i="0" dirty="0">
                <a:solidFill>
                  <a:srgbClr val="FFFF00"/>
                </a:solidFill>
                <a:effectLst/>
                <a:latin typeface="Georgia" panose="02040502050405020303" pitchFamily="18" charset="0"/>
              </a:rPr>
              <a:t>puerta del medio: </a:t>
            </a:r>
            <a:r>
              <a:rPr lang="es-CL" b="0" i="0" dirty="0" err="1">
                <a:solidFill>
                  <a:srgbClr val="2B2B2B"/>
                </a:solidFill>
                <a:effectLst/>
                <a:latin typeface="Georgia" panose="02040502050405020303" pitchFamily="18" charset="0"/>
              </a:rPr>
              <a:t>Nergal-sarezer</a:t>
            </a:r>
            <a:r>
              <a:rPr lang="es-CL" b="0" i="0" dirty="0">
                <a:solidFill>
                  <a:srgbClr val="2B2B2B"/>
                </a:solidFill>
                <a:effectLst/>
                <a:latin typeface="Georgia" panose="02040502050405020303" pitchFamily="18" charset="0"/>
              </a:rPr>
              <a:t>, </a:t>
            </a:r>
            <a:r>
              <a:rPr lang="es-CL" b="0" i="0" dirty="0" err="1">
                <a:solidFill>
                  <a:srgbClr val="2B2B2B"/>
                </a:solidFill>
                <a:effectLst/>
                <a:latin typeface="Georgia" panose="02040502050405020303" pitchFamily="18" charset="0"/>
              </a:rPr>
              <a:t>Samgar-nebo</a:t>
            </a:r>
            <a:r>
              <a:rPr lang="es-CL" b="0" i="0" dirty="0">
                <a:solidFill>
                  <a:srgbClr val="2B2B2B"/>
                </a:solidFill>
                <a:effectLst/>
                <a:latin typeface="Georgia" panose="02040502050405020303" pitchFamily="18" charset="0"/>
              </a:rPr>
              <a:t>, </a:t>
            </a:r>
            <a:r>
              <a:rPr lang="es-CL" b="0" i="0" dirty="0" err="1">
                <a:solidFill>
                  <a:srgbClr val="2B2B2B"/>
                </a:solidFill>
                <a:effectLst/>
                <a:latin typeface="Georgia" panose="02040502050405020303" pitchFamily="18" charset="0"/>
              </a:rPr>
              <a:t>Sarsechim</a:t>
            </a:r>
            <a:r>
              <a:rPr lang="es-CL" b="0" i="0" dirty="0">
                <a:solidFill>
                  <a:srgbClr val="2B2B2B"/>
                </a:solidFill>
                <a:effectLst/>
                <a:latin typeface="Georgia" panose="02040502050405020303" pitchFamily="18" charset="0"/>
              </a:rPr>
              <a:t>, y </a:t>
            </a:r>
            <a:r>
              <a:rPr lang="es-CL" b="0" i="0" dirty="0" err="1">
                <a:solidFill>
                  <a:srgbClr val="2B2B2B"/>
                </a:solidFill>
                <a:effectLst/>
                <a:latin typeface="Georgia" panose="02040502050405020303" pitchFamily="18" charset="0"/>
              </a:rPr>
              <a:t>Rabsaris</a:t>
            </a:r>
            <a:r>
              <a:rPr lang="es-CL" b="0" i="0" dirty="0">
                <a:solidFill>
                  <a:srgbClr val="2B2B2B"/>
                </a:solidFill>
                <a:effectLst/>
                <a:latin typeface="Georgia" panose="02040502050405020303" pitchFamily="18" charset="0"/>
              </a:rPr>
              <a:t>, </a:t>
            </a:r>
            <a:r>
              <a:rPr lang="es-CL" b="0" i="0" dirty="0" err="1">
                <a:solidFill>
                  <a:srgbClr val="2B2B2B"/>
                </a:solidFill>
                <a:effectLst/>
                <a:latin typeface="Georgia" panose="02040502050405020303" pitchFamily="18" charset="0"/>
              </a:rPr>
              <a:t>Nergal-sarezer</a:t>
            </a:r>
            <a:r>
              <a:rPr lang="es-CL" b="0" i="0" dirty="0">
                <a:solidFill>
                  <a:srgbClr val="2B2B2B"/>
                </a:solidFill>
                <a:effectLst/>
                <a:latin typeface="Georgia" panose="02040502050405020303" pitchFamily="18" charset="0"/>
              </a:rPr>
              <a:t>, </a:t>
            </a:r>
            <a:r>
              <a:rPr lang="es-CL" b="0" i="0" dirty="0" err="1">
                <a:solidFill>
                  <a:srgbClr val="2B2B2B"/>
                </a:solidFill>
                <a:effectLst/>
                <a:latin typeface="Georgia" panose="02040502050405020303" pitchFamily="18" charset="0"/>
              </a:rPr>
              <a:t>Rabmag</a:t>
            </a:r>
            <a:r>
              <a:rPr lang="es-CL" b="0" i="0" dirty="0">
                <a:solidFill>
                  <a:srgbClr val="2B2B2B"/>
                </a:solidFill>
                <a:effectLst/>
                <a:latin typeface="Georgia" panose="02040502050405020303" pitchFamily="18" charset="0"/>
              </a:rPr>
              <a:t>, y todos los demás príncipes del rey de Babilonia.</a:t>
            </a:r>
            <a:endParaRPr lang="es-MX" b="0" i="0" dirty="0">
              <a:solidFill>
                <a:srgbClr val="2B2B2B"/>
              </a:solidFill>
              <a:effectLst/>
              <a:latin typeface="Georgia" panose="02040502050405020303" pitchFamily="18" charset="0"/>
            </a:endParaRPr>
          </a:p>
        </p:txBody>
      </p:sp>
      <p:sp>
        <p:nvSpPr>
          <p:cNvPr id="6" name="Título 5">
            <a:extLst>
              <a:ext uri="{FF2B5EF4-FFF2-40B4-BE49-F238E27FC236}">
                <a16:creationId xmlns:a16="http://schemas.microsoft.com/office/drawing/2014/main" id="{2ED3C9E0-10BD-4D17-B66E-782EDEF66005}"/>
              </a:ext>
            </a:extLst>
          </p:cNvPr>
          <p:cNvSpPr>
            <a:spLocks noGrp="1"/>
          </p:cNvSpPr>
          <p:nvPr>
            <p:ph type="title"/>
          </p:nvPr>
        </p:nvSpPr>
        <p:spPr>
          <a:xfrm>
            <a:off x="6177516" y="0"/>
            <a:ext cx="6014484" cy="1116421"/>
          </a:xfrm>
        </p:spPr>
        <p:txBody>
          <a:bodyPr>
            <a:normAutofit fontScale="90000"/>
          </a:bodyPr>
          <a:lstStyle/>
          <a:p>
            <a:pPr algn="ctr"/>
            <a:r>
              <a:rPr lang="es-CL" sz="4000" dirty="0">
                <a:latin typeface="Britannic Bold" panose="020B0903060703020204" pitchFamily="34" charset="0"/>
              </a:rPr>
              <a:t>1) DESTRUCCION </a:t>
            </a:r>
            <a:br>
              <a:rPr lang="es-CL" sz="4000" dirty="0">
                <a:latin typeface="Britannic Bold" panose="020B0903060703020204" pitchFamily="34" charset="0"/>
              </a:rPr>
            </a:br>
            <a:r>
              <a:rPr lang="es-CL" sz="4000" dirty="0">
                <a:latin typeface="Britannic Bold" panose="020B0903060703020204" pitchFamily="34" charset="0"/>
              </a:rPr>
              <a:t>DE JERUSALEM</a:t>
            </a:r>
          </a:p>
        </p:txBody>
      </p:sp>
      <p:sp>
        <p:nvSpPr>
          <p:cNvPr id="7" name="Marcador de contenido 6">
            <a:extLst>
              <a:ext uri="{FF2B5EF4-FFF2-40B4-BE49-F238E27FC236}">
                <a16:creationId xmlns:a16="http://schemas.microsoft.com/office/drawing/2014/main" id="{88E4B25C-0CD0-47A1-8C0F-7E909BE814E3}"/>
              </a:ext>
            </a:extLst>
          </p:cNvPr>
          <p:cNvSpPr>
            <a:spLocks noGrp="1"/>
          </p:cNvSpPr>
          <p:nvPr>
            <p:ph idx="1"/>
          </p:nvPr>
        </p:nvSpPr>
        <p:spPr>
          <a:xfrm>
            <a:off x="6487428" y="1201480"/>
            <a:ext cx="5704572" cy="5656520"/>
          </a:xfrm>
        </p:spPr>
        <p:txBody>
          <a:bodyPr>
            <a:normAutofit/>
          </a:bodyPr>
          <a:lstStyle/>
          <a:p>
            <a:pPr>
              <a:buFont typeface="Wingdings" panose="05000000000000000000" pitchFamily="2" charset="2"/>
              <a:buChar char="§"/>
            </a:pPr>
            <a:r>
              <a:rPr lang="es-MX" sz="2000" dirty="0"/>
              <a:t>Diferenciar entre la parte Alta y parte Baja.</a:t>
            </a:r>
          </a:p>
          <a:p>
            <a:pPr>
              <a:buFont typeface="Wingdings" panose="05000000000000000000" pitchFamily="2" charset="2"/>
              <a:buChar char="§"/>
            </a:pPr>
            <a:r>
              <a:rPr lang="es-MX" sz="2000" dirty="0"/>
              <a:t>Baja = Norte,  Alta= Sur.</a:t>
            </a:r>
          </a:p>
          <a:p>
            <a:pPr>
              <a:buFont typeface="Wingdings" panose="05000000000000000000" pitchFamily="2" charset="2"/>
              <a:buChar char="§"/>
            </a:pPr>
            <a:r>
              <a:rPr lang="es-MX" sz="2000" dirty="0"/>
              <a:t>Siempre atacaban a Jerusalén por el Norte, su parte mas débil.</a:t>
            </a:r>
          </a:p>
          <a:p>
            <a:pPr>
              <a:buFont typeface="Wingdings" panose="05000000000000000000" pitchFamily="2" charset="2"/>
              <a:buChar char="§"/>
            </a:pPr>
            <a:r>
              <a:rPr lang="es-MX" sz="2000" dirty="0"/>
              <a:t>En este caso del Noreste.</a:t>
            </a:r>
          </a:p>
          <a:p>
            <a:pPr>
              <a:buFont typeface="Wingdings" panose="05000000000000000000" pitchFamily="2" charset="2"/>
              <a:buChar char="§"/>
            </a:pPr>
            <a:r>
              <a:rPr lang="es-MX" sz="2000" dirty="0"/>
              <a:t>Cinco príncipes babilónicos marcharon por las calles de Jerusalén, sus rostros iluminados por las llamas de la destrucción.</a:t>
            </a:r>
          </a:p>
          <a:p>
            <a:pPr>
              <a:buFont typeface="Wingdings" panose="05000000000000000000" pitchFamily="2" charset="2"/>
              <a:buChar char="§"/>
            </a:pPr>
            <a:r>
              <a:rPr lang="es-CL" sz="2000" dirty="0" err="1"/>
              <a:t>Sofonias</a:t>
            </a:r>
            <a:r>
              <a:rPr lang="es-CL" sz="2000" dirty="0"/>
              <a:t> 1:10 “</a:t>
            </a:r>
            <a:r>
              <a:rPr lang="es-MX" sz="2000" dirty="0"/>
              <a:t>Y habrá en aquel día, dice Jehová, voz de clamor desde la puerta del pescado, y aullido desde la segunda, y grande quebrantamiento desde los collados.</a:t>
            </a:r>
            <a:r>
              <a:rPr lang="es-CL" sz="2000" dirty="0"/>
              <a:t>”</a:t>
            </a:r>
          </a:p>
        </p:txBody>
      </p:sp>
      <p:pic>
        <p:nvPicPr>
          <p:cNvPr id="5" name="Imagen 4">
            <a:extLst>
              <a:ext uri="{FF2B5EF4-FFF2-40B4-BE49-F238E27FC236}">
                <a16:creationId xmlns:a16="http://schemas.microsoft.com/office/drawing/2014/main" id="{AFE6B17C-A634-4E4E-B8A2-69B6D8559978}"/>
              </a:ext>
            </a:extLst>
          </p:cNvPr>
          <p:cNvPicPr>
            <a:picLocks noChangeAspect="1"/>
          </p:cNvPicPr>
          <p:nvPr/>
        </p:nvPicPr>
        <p:blipFill>
          <a:blip r:embed="rId3"/>
          <a:stretch>
            <a:fillRect/>
          </a:stretch>
        </p:blipFill>
        <p:spPr>
          <a:xfrm>
            <a:off x="0" y="1116421"/>
            <a:ext cx="6487430" cy="5741579"/>
          </a:xfrm>
          <a:prstGeom prst="rect">
            <a:avLst/>
          </a:prstGeom>
        </p:spPr>
      </p:pic>
      <p:pic>
        <p:nvPicPr>
          <p:cNvPr id="10" name="Imagen 9" descr="Logotipo, Icono&#10;&#10;Descripción generada automáticamente">
            <a:extLst>
              <a:ext uri="{FF2B5EF4-FFF2-40B4-BE49-F238E27FC236}">
                <a16:creationId xmlns:a16="http://schemas.microsoft.com/office/drawing/2014/main" id="{EE29EC77-9052-4850-AE8B-252B4A60929C}"/>
              </a:ext>
            </a:extLst>
          </p:cNvPr>
          <p:cNvPicPr>
            <a:picLocks noChangeAspect="1"/>
          </p:cNvPicPr>
          <p:nvPr/>
        </p:nvPicPr>
        <p:blipFill>
          <a:blip r:embed="rId4"/>
          <a:stretch>
            <a:fillRect/>
          </a:stretch>
        </p:blipFill>
        <p:spPr>
          <a:xfrm>
            <a:off x="11015330" y="21447"/>
            <a:ext cx="1165568" cy="1044615"/>
          </a:xfrm>
          <a:prstGeom prst="rect">
            <a:avLst/>
          </a:prstGeom>
        </p:spPr>
      </p:pic>
    </p:spTree>
    <p:extLst>
      <p:ext uri="{BB962C8B-B14F-4D97-AF65-F5344CB8AC3E}">
        <p14:creationId xmlns:p14="http://schemas.microsoft.com/office/powerpoint/2010/main" val="3321337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ED880974-D848-430F-AAF8-3EE26A3638BD}"/>
              </a:ext>
            </a:extLst>
          </p:cNvPr>
          <p:cNvSpPr>
            <a:spLocks noGrp="1"/>
          </p:cNvSpPr>
          <p:nvPr>
            <p:ph type="body" sz="half" idx="2"/>
          </p:nvPr>
        </p:nvSpPr>
        <p:spPr>
          <a:xfrm>
            <a:off x="-1" y="0"/>
            <a:ext cx="6487429" cy="1116421"/>
          </a:xfrm>
        </p:spPr>
        <p:style>
          <a:lnRef idx="2">
            <a:schemeClr val="accent1">
              <a:shade val="50000"/>
            </a:schemeClr>
          </a:lnRef>
          <a:fillRef idx="1">
            <a:schemeClr val="accent1"/>
          </a:fillRef>
          <a:effectRef idx="0">
            <a:schemeClr val="accent1"/>
          </a:effectRef>
          <a:fontRef idx="minor">
            <a:schemeClr val="lt1"/>
          </a:fontRef>
        </p:style>
        <p:txBody>
          <a:bodyPr/>
          <a:lstStyle/>
          <a:p>
            <a:pPr algn="l"/>
            <a:r>
              <a:rPr lang="es-CL" b="0" i="0" dirty="0">
                <a:solidFill>
                  <a:srgbClr val="999966"/>
                </a:solidFill>
                <a:effectLst/>
                <a:latin typeface="Segoe UI" panose="020B0502040204020203" pitchFamily="34" charset="0"/>
              </a:rPr>
              <a:t>3</a:t>
            </a:r>
            <a:r>
              <a:rPr lang="es-CL" b="0" i="0" dirty="0">
                <a:solidFill>
                  <a:srgbClr val="2B2B2B"/>
                </a:solidFill>
                <a:effectLst/>
                <a:latin typeface="Georgia" panose="02040502050405020303" pitchFamily="18" charset="0"/>
              </a:rPr>
              <a:t>  Y entraron todos los príncipes del rey de Babilonia, y asentaron á la </a:t>
            </a:r>
            <a:r>
              <a:rPr lang="es-CL" b="0" i="0" dirty="0">
                <a:solidFill>
                  <a:schemeClr val="tx1"/>
                </a:solidFill>
                <a:effectLst/>
                <a:latin typeface="Georgia" panose="02040502050405020303" pitchFamily="18" charset="0"/>
              </a:rPr>
              <a:t>puerta del medio: </a:t>
            </a:r>
            <a:r>
              <a:rPr lang="es-CL" b="0" i="0" dirty="0" err="1">
                <a:solidFill>
                  <a:srgbClr val="FFFF00"/>
                </a:solidFill>
                <a:effectLst/>
                <a:latin typeface="Georgia" panose="02040502050405020303" pitchFamily="18" charset="0"/>
              </a:rPr>
              <a:t>Nergal-sarezer</a:t>
            </a:r>
            <a:r>
              <a:rPr lang="es-CL" b="0" i="0" dirty="0">
                <a:solidFill>
                  <a:srgbClr val="FFFF00"/>
                </a:solidFill>
                <a:effectLst/>
                <a:latin typeface="Georgia" panose="02040502050405020303" pitchFamily="18" charset="0"/>
              </a:rPr>
              <a:t>, </a:t>
            </a:r>
            <a:r>
              <a:rPr lang="es-CL" b="0" i="0" dirty="0" err="1">
                <a:solidFill>
                  <a:srgbClr val="FFFF00"/>
                </a:solidFill>
                <a:effectLst/>
                <a:latin typeface="Georgia" panose="02040502050405020303" pitchFamily="18" charset="0"/>
              </a:rPr>
              <a:t>Samgar-nebo</a:t>
            </a:r>
            <a:r>
              <a:rPr lang="es-CL" b="0" i="0" dirty="0">
                <a:solidFill>
                  <a:srgbClr val="FFFF00"/>
                </a:solidFill>
                <a:effectLst/>
                <a:latin typeface="Georgia" panose="02040502050405020303" pitchFamily="18" charset="0"/>
              </a:rPr>
              <a:t>, </a:t>
            </a:r>
            <a:r>
              <a:rPr lang="es-CL" b="0" i="0" dirty="0" err="1">
                <a:solidFill>
                  <a:srgbClr val="FFFF00"/>
                </a:solidFill>
                <a:effectLst/>
                <a:latin typeface="Georgia" panose="02040502050405020303" pitchFamily="18" charset="0"/>
              </a:rPr>
              <a:t>Sarsechim</a:t>
            </a:r>
            <a:r>
              <a:rPr lang="es-CL" b="0" i="0" dirty="0">
                <a:solidFill>
                  <a:srgbClr val="FFFF00"/>
                </a:solidFill>
                <a:effectLst/>
                <a:latin typeface="Georgia" panose="02040502050405020303" pitchFamily="18" charset="0"/>
              </a:rPr>
              <a:t>, y </a:t>
            </a:r>
            <a:r>
              <a:rPr lang="es-CL" b="0" i="0" dirty="0" err="1">
                <a:solidFill>
                  <a:srgbClr val="FFFF00"/>
                </a:solidFill>
                <a:effectLst/>
                <a:latin typeface="Georgia" panose="02040502050405020303" pitchFamily="18" charset="0"/>
              </a:rPr>
              <a:t>Rabsaris</a:t>
            </a:r>
            <a:r>
              <a:rPr lang="es-CL" b="0" i="0" dirty="0">
                <a:solidFill>
                  <a:srgbClr val="FFFF00"/>
                </a:solidFill>
                <a:effectLst/>
                <a:latin typeface="Georgia" panose="02040502050405020303" pitchFamily="18" charset="0"/>
              </a:rPr>
              <a:t>, </a:t>
            </a:r>
            <a:r>
              <a:rPr lang="es-CL" b="0" i="0" dirty="0" err="1">
                <a:solidFill>
                  <a:srgbClr val="FFFF00"/>
                </a:solidFill>
                <a:effectLst/>
                <a:latin typeface="Georgia" panose="02040502050405020303" pitchFamily="18" charset="0"/>
              </a:rPr>
              <a:t>Nergal-sarezer</a:t>
            </a:r>
            <a:r>
              <a:rPr lang="es-CL" b="0" i="0" dirty="0">
                <a:solidFill>
                  <a:srgbClr val="FFFF00"/>
                </a:solidFill>
                <a:effectLst/>
                <a:latin typeface="Georgia" panose="02040502050405020303" pitchFamily="18" charset="0"/>
              </a:rPr>
              <a:t>, </a:t>
            </a:r>
            <a:r>
              <a:rPr lang="es-CL" b="0" i="0" dirty="0" err="1">
                <a:solidFill>
                  <a:srgbClr val="FFFF00"/>
                </a:solidFill>
                <a:effectLst/>
                <a:latin typeface="Georgia" panose="02040502050405020303" pitchFamily="18" charset="0"/>
              </a:rPr>
              <a:t>Rabmag</a:t>
            </a:r>
            <a:r>
              <a:rPr lang="es-CL" b="0" i="0" dirty="0">
                <a:solidFill>
                  <a:srgbClr val="FFFF00"/>
                </a:solidFill>
                <a:effectLst/>
                <a:latin typeface="Georgia" panose="02040502050405020303" pitchFamily="18" charset="0"/>
              </a:rPr>
              <a:t>, y todos los demás príncipes del rey de Babilonia.</a:t>
            </a:r>
            <a:endParaRPr lang="es-MX" b="0" i="0" dirty="0">
              <a:solidFill>
                <a:srgbClr val="FFFF00"/>
              </a:solidFill>
              <a:effectLst/>
              <a:latin typeface="Georgia" panose="02040502050405020303" pitchFamily="18" charset="0"/>
            </a:endParaRPr>
          </a:p>
        </p:txBody>
      </p:sp>
      <p:sp>
        <p:nvSpPr>
          <p:cNvPr id="6" name="Título 5">
            <a:extLst>
              <a:ext uri="{FF2B5EF4-FFF2-40B4-BE49-F238E27FC236}">
                <a16:creationId xmlns:a16="http://schemas.microsoft.com/office/drawing/2014/main" id="{2ED3C9E0-10BD-4D17-B66E-782EDEF66005}"/>
              </a:ext>
            </a:extLst>
          </p:cNvPr>
          <p:cNvSpPr>
            <a:spLocks noGrp="1"/>
          </p:cNvSpPr>
          <p:nvPr>
            <p:ph type="title"/>
          </p:nvPr>
        </p:nvSpPr>
        <p:spPr>
          <a:xfrm>
            <a:off x="6177516" y="0"/>
            <a:ext cx="6014484" cy="1116421"/>
          </a:xfrm>
        </p:spPr>
        <p:txBody>
          <a:bodyPr>
            <a:normAutofit fontScale="90000"/>
          </a:bodyPr>
          <a:lstStyle/>
          <a:p>
            <a:pPr algn="ctr"/>
            <a:r>
              <a:rPr lang="es-CL" sz="4000" dirty="0">
                <a:latin typeface="Britannic Bold" panose="020B0903060703020204" pitchFamily="34" charset="0"/>
              </a:rPr>
              <a:t>1) DESTRUCCION </a:t>
            </a:r>
            <a:br>
              <a:rPr lang="es-CL" sz="4000" dirty="0">
                <a:latin typeface="Britannic Bold" panose="020B0903060703020204" pitchFamily="34" charset="0"/>
              </a:rPr>
            </a:br>
            <a:r>
              <a:rPr lang="es-CL" sz="4000" dirty="0">
                <a:latin typeface="Britannic Bold" panose="020B0903060703020204" pitchFamily="34" charset="0"/>
              </a:rPr>
              <a:t>DE JERUSALEM</a:t>
            </a:r>
          </a:p>
        </p:txBody>
      </p:sp>
      <p:sp>
        <p:nvSpPr>
          <p:cNvPr id="7" name="Marcador de contenido 6">
            <a:extLst>
              <a:ext uri="{FF2B5EF4-FFF2-40B4-BE49-F238E27FC236}">
                <a16:creationId xmlns:a16="http://schemas.microsoft.com/office/drawing/2014/main" id="{88E4B25C-0CD0-47A1-8C0F-7E909BE814E3}"/>
              </a:ext>
            </a:extLst>
          </p:cNvPr>
          <p:cNvSpPr>
            <a:spLocks noGrp="1"/>
          </p:cNvSpPr>
          <p:nvPr>
            <p:ph idx="1"/>
          </p:nvPr>
        </p:nvSpPr>
        <p:spPr>
          <a:xfrm>
            <a:off x="6487428" y="1233378"/>
            <a:ext cx="5704572" cy="2594343"/>
          </a:xfrm>
          <a:solidFill>
            <a:schemeClr val="accent4">
              <a:lumMod val="40000"/>
              <a:lumOff val="60000"/>
            </a:schemeClr>
          </a:solidFill>
        </p:spPr>
        <p:style>
          <a:lnRef idx="0">
            <a:schemeClr val="accent2"/>
          </a:lnRef>
          <a:fillRef idx="3">
            <a:schemeClr val="accent2"/>
          </a:fillRef>
          <a:effectRef idx="3">
            <a:schemeClr val="accent2"/>
          </a:effectRef>
          <a:fontRef idx="minor">
            <a:schemeClr val="lt1"/>
          </a:fontRef>
        </p:style>
        <p:txBody>
          <a:bodyPr>
            <a:normAutofit fontScale="92500" lnSpcReduction="10000"/>
          </a:bodyPr>
          <a:lstStyle/>
          <a:p>
            <a:pPr>
              <a:buFont typeface="Wingdings" panose="05000000000000000000" pitchFamily="2" charset="2"/>
              <a:buChar char="q"/>
            </a:pPr>
            <a:r>
              <a:rPr lang="es-MX" sz="2000" b="1" dirty="0" err="1">
                <a:solidFill>
                  <a:srgbClr val="C00000"/>
                </a:solidFill>
              </a:rPr>
              <a:t>Nergal‐sarezer</a:t>
            </a:r>
            <a:r>
              <a:rPr lang="es-MX" sz="2000" b="1" dirty="0">
                <a:solidFill>
                  <a:srgbClr val="C00000"/>
                </a:solidFill>
              </a:rPr>
              <a:t>, </a:t>
            </a:r>
            <a:r>
              <a:rPr lang="es-MX" sz="2000" b="1" dirty="0" err="1">
                <a:solidFill>
                  <a:srgbClr val="C00000"/>
                </a:solidFill>
              </a:rPr>
              <a:t>Samgar‐nebo</a:t>
            </a:r>
            <a:endParaRPr lang="es-MX" sz="2000" b="1" dirty="0">
              <a:solidFill>
                <a:srgbClr val="C00000"/>
              </a:solidFill>
            </a:endParaRPr>
          </a:p>
          <a:p>
            <a:pPr>
              <a:buFont typeface="Wingdings" panose="05000000000000000000" pitchFamily="2" charset="2"/>
              <a:buChar char="q"/>
            </a:pPr>
            <a:r>
              <a:rPr lang="es-MX" sz="2000" i="1" u="sng" dirty="0">
                <a:effectLst>
                  <a:outerShdw blurRad="38100" dist="38100" dir="2700000" algn="tl">
                    <a:srgbClr val="000000">
                      <a:alpha val="43137"/>
                    </a:srgbClr>
                  </a:outerShdw>
                </a:effectLst>
              </a:rPr>
              <a:t>2 Reyes 17:30 </a:t>
            </a:r>
            <a:r>
              <a:rPr lang="es-MX" sz="2000" dirty="0"/>
              <a:t>“Los de Babilonia hicieron á </a:t>
            </a:r>
            <a:r>
              <a:rPr lang="es-MX" sz="2000" dirty="0" err="1"/>
              <a:t>Succoth-benoth</a:t>
            </a:r>
            <a:r>
              <a:rPr lang="es-MX" sz="2000" dirty="0"/>
              <a:t>, y los de </a:t>
            </a:r>
            <a:r>
              <a:rPr lang="es-MX" sz="2000" dirty="0" err="1"/>
              <a:t>Cutha</a:t>
            </a:r>
            <a:r>
              <a:rPr lang="es-MX" sz="2000" dirty="0"/>
              <a:t> hicieron á </a:t>
            </a:r>
            <a:r>
              <a:rPr lang="es-MX" sz="2000" b="1" dirty="0" err="1"/>
              <a:t>Nergal</a:t>
            </a:r>
            <a:r>
              <a:rPr lang="es-MX" sz="2000" dirty="0"/>
              <a:t>, y los de </a:t>
            </a:r>
            <a:r>
              <a:rPr lang="es-MX" sz="2000" dirty="0" err="1"/>
              <a:t>Hamath</a:t>
            </a:r>
            <a:r>
              <a:rPr lang="es-MX" sz="2000" dirty="0"/>
              <a:t> hicieron á </a:t>
            </a:r>
            <a:r>
              <a:rPr lang="es-MX" sz="2000" dirty="0" err="1"/>
              <a:t>Asima</a:t>
            </a:r>
            <a:r>
              <a:rPr lang="es-MX" sz="2000" dirty="0"/>
              <a:t>;”</a:t>
            </a:r>
          </a:p>
          <a:p>
            <a:pPr>
              <a:buFont typeface="Wingdings" panose="05000000000000000000" pitchFamily="2" charset="2"/>
              <a:buChar char="q"/>
            </a:pPr>
            <a:r>
              <a:rPr lang="es-MX" sz="2000" i="1" u="sng" dirty="0">
                <a:effectLst>
                  <a:outerShdw blurRad="38100" dist="38100" dir="2700000" algn="tl">
                    <a:srgbClr val="000000">
                      <a:alpha val="43137"/>
                    </a:srgbClr>
                  </a:outerShdw>
                </a:effectLst>
              </a:rPr>
              <a:t>Isaías 46:1 </a:t>
            </a:r>
            <a:r>
              <a:rPr lang="es-MX" sz="2000" dirty="0"/>
              <a:t>“1  POSTROSE Bel, </a:t>
            </a:r>
            <a:r>
              <a:rPr lang="es-MX" sz="2000" dirty="0" err="1"/>
              <a:t>abatióse</a:t>
            </a:r>
            <a:r>
              <a:rPr lang="es-MX" sz="2000" dirty="0"/>
              <a:t> </a:t>
            </a:r>
            <a:r>
              <a:rPr lang="es-MX" sz="2000" dirty="0" err="1"/>
              <a:t>Nebo</a:t>
            </a:r>
            <a:r>
              <a:rPr lang="es-MX" sz="2000" dirty="0"/>
              <a:t>; sus simulacros fueron puestos sobre bestias, y sobre animales de carga: os llevarán cargados de vosotros, carga penosa.”</a:t>
            </a:r>
            <a:endParaRPr lang="es-CL" sz="2000" dirty="0"/>
          </a:p>
        </p:txBody>
      </p:sp>
      <p:pic>
        <p:nvPicPr>
          <p:cNvPr id="10" name="Imagen 9" descr="Logotipo, Icono&#10;&#10;Descripción generada automáticamente">
            <a:extLst>
              <a:ext uri="{FF2B5EF4-FFF2-40B4-BE49-F238E27FC236}">
                <a16:creationId xmlns:a16="http://schemas.microsoft.com/office/drawing/2014/main" id="{EE29EC77-9052-4850-AE8B-252B4A60929C}"/>
              </a:ext>
            </a:extLst>
          </p:cNvPr>
          <p:cNvPicPr>
            <a:picLocks noChangeAspect="1"/>
          </p:cNvPicPr>
          <p:nvPr/>
        </p:nvPicPr>
        <p:blipFill>
          <a:blip r:embed="rId3"/>
          <a:stretch>
            <a:fillRect/>
          </a:stretch>
        </p:blipFill>
        <p:spPr>
          <a:xfrm>
            <a:off x="11015330" y="21447"/>
            <a:ext cx="1165568" cy="1044615"/>
          </a:xfrm>
          <a:prstGeom prst="rect">
            <a:avLst/>
          </a:prstGeom>
        </p:spPr>
      </p:pic>
      <p:sp>
        <p:nvSpPr>
          <p:cNvPr id="9" name="CuadroTexto 8">
            <a:extLst>
              <a:ext uri="{FF2B5EF4-FFF2-40B4-BE49-F238E27FC236}">
                <a16:creationId xmlns:a16="http://schemas.microsoft.com/office/drawing/2014/main" id="{EB6BFF2E-5775-4206-AAD8-E9A9488F6A24}"/>
              </a:ext>
            </a:extLst>
          </p:cNvPr>
          <p:cNvSpPr txBox="1"/>
          <p:nvPr/>
        </p:nvSpPr>
        <p:spPr>
          <a:xfrm>
            <a:off x="6003382" y="4087690"/>
            <a:ext cx="6177516"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r>
              <a:rPr lang="es-MX" b="1" dirty="0" err="1">
                <a:solidFill>
                  <a:srgbClr val="FF0000"/>
                </a:solidFill>
              </a:rPr>
              <a:t>Rabsaris</a:t>
            </a:r>
            <a:r>
              <a:rPr lang="es-MX" b="1" dirty="0">
                <a:solidFill>
                  <a:srgbClr val="FF0000"/>
                </a:solidFill>
              </a:rPr>
              <a:t> = </a:t>
            </a:r>
            <a:r>
              <a:rPr lang="es-MX" dirty="0"/>
              <a:t>que significa jefe de los eunucos. </a:t>
            </a:r>
          </a:p>
        </p:txBody>
      </p:sp>
      <p:sp>
        <p:nvSpPr>
          <p:cNvPr id="11" name="CuadroTexto 10">
            <a:extLst>
              <a:ext uri="{FF2B5EF4-FFF2-40B4-BE49-F238E27FC236}">
                <a16:creationId xmlns:a16="http://schemas.microsoft.com/office/drawing/2014/main" id="{9CAAA776-0555-4BA7-9098-339BBE9BD662}"/>
              </a:ext>
            </a:extLst>
          </p:cNvPr>
          <p:cNvSpPr txBox="1"/>
          <p:nvPr/>
        </p:nvSpPr>
        <p:spPr>
          <a:xfrm>
            <a:off x="5906385" y="4608959"/>
            <a:ext cx="6177516" cy="203132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s-MX" b="1" dirty="0" err="1">
                <a:solidFill>
                  <a:srgbClr val="FF0000"/>
                </a:solidFill>
              </a:rPr>
              <a:t>Rabmag</a:t>
            </a:r>
            <a:endParaRPr lang="es-MX" b="1" dirty="0">
              <a:solidFill>
                <a:srgbClr val="FF0000"/>
              </a:solidFill>
            </a:endParaRPr>
          </a:p>
          <a:p>
            <a:r>
              <a:rPr lang="es-MX" dirty="0">
                <a:solidFill>
                  <a:schemeClr val="tx1"/>
                </a:solidFill>
              </a:rPr>
              <a:t>jefe de los magos, llevado con la expedición para  que se pudiera saber sus resultados de antemano mediante su astrológico arte. </a:t>
            </a:r>
            <a:r>
              <a:rPr lang="es-MX" dirty="0" err="1">
                <a:solidFill>
                  <a:schemeClr val="tx1"/>
                </a:solidFill>
              </a:rPr>
              <a:t>Mag</a:t>
            </a:r>
            <a:r>
              <a:rPr lang="es-MX" dirty="0">
                <a:solidFill>
                  <a:schemeClr val="tx1"/>
                </a:solidFill>
              </a:rPr>
              <a:t> es palabra persa, que significa  grande, poderoso. Los magos constituían la casta sacerdotal entre los medos, puntales de la religión </a:t>
            </a:r>
            <a:r>
              <a:rPr lang="es-MX" dirty="0" err="1">
                <a:solidFill>
                  <a:schemeClr val="tx1"/>
                </a:solidFill>
              </a:rPr>
              <a:t>mazdeísta</a:t>
            </a:r>
            <a:r>
              <a:rPr lang="es-MX" dirty="0">
                <a:solidFill>
                  <a:schemeClr val="tx1"/>
                </a:solidFill>
              </a:rPr>
              <a:t>.</a:t>
            </a:r>
            <a:endParaRPr lang="es-CL" dirty="0">
              <a:solidFill>
                <a:schemeClr val="tx1"/>
              </a:solidFill>
            </a:endParaRPr>
          </a:p>
        </p:txBody>
      </p:sp>
      <p:pic>
        <p:nvPicPr>
          <p:cNvPr id="12290" name="Picture 2">
            <a:extLst>
              <a:ext uri="{FF2B5EF4-FFF2-40B4-BE49-F238E27FC236}">
                <a16:creationId xmlns:a16="http://schemas.microsoft.com/office/drawing/2014/main" id="{30E4F316-97C4-4CEC-A494-41FAD6AC71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63" y="1116420"/>
            <a:ext cx="5891322" cy="5741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729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C278FAAB-8DFA-4475-B8B6-51A3ED193119}"/>
              </a:ext>
            </a:extLst>
          </p:cNvPr>
          <p:cNvSpPr>
            <a:spLocks noGrp="1"/>
          </p:cNvSpPr>
          <p:nvPr>
            <p:ph type="title"/>
          </p:nvPr>
        </p:nvSpPr>
        <p:spPr>
          <a:xfrm>
            <a:off x="6095982" y="4224528"/>
            <a:ext cx="5950706" cy="1463040"/>
          </a:xfrm>
        </p:spPr>
        <p:txBody>
          <a:bodyPr rtlCol="0">
            <a:normAutofit/>
          </a:bodyPr>
          <a:lstStyle/>
          <a:p>
            <a:r>
              <a:rPr lang="es-MX" b="1" dirty="0"/>
              <a:t>II. El Juicio sobre </a:t>
            </a:r>
            <a:r>
              <a:rPr lang="es-MX" b="1" dirty="0" err="1"/>
              <a:t>Sedequías</a:t>
            </a:r>
            <a:endParaRPr lang="es-MX" b="1" dirty="0"/>
          </a:p>
        </p:txBody>
      </p:sp>
      <p:sp>
        <p:nvSpPr>
          <p:cNvPr id="5" name="Subtítulo 4">
            <a:extLst>
              <a:ext uri="{FF2B5EF4-FFF2-40B4-BE49-F238E27FC236}">
                <a16:creationId xmlns:a16="http://schemas.microsoft.com/office/drawing/2014/main" id="{6237BABF-398B-4F17-B288-42D7047C2B6E}"/>
              </a:ext>
            </a:extLst>
          </p:cNvPr>
          <p:cNvSpPr>
            <a:spLocks noGrp="1"/>
          </p:cNvSpPr>
          <p:nvPr>
            <p:ph type="subTitle" idx="1"/>
          </p:nvPr>
        </p:nvSpPr>
        <p:spPr/>
        <p:txBody>
          <a:bodyPr rtlCol="0"/>
          <a:lstStyle/>
          <a:p>
            <a:pPr rtl="0"/>
            <a:r>
              <a:rPr lang="es-MX" b="1" dirty="0"/>
              <a:t>(vv. 4-7)</a:t>
            </a:r>
            <a:endParaRPr lang="es-ES" dirty="0"/>
          </a:p>
        </p:txBody>
      </p:sp>
      <p:pic>
        <p:nvPicPr>
          <p:cNvPr id="10" name="Imagen 9" descr="Logotipo, Icono&#10;&#10;Descripción generada automáticamente">
            <a:extLst>
              <a:ext uri="{FF2B5EF4-FFF2-40B4-BE49-F238E27FC236}">
                <a16:creationId xmlns:a16="http://schemas.microsoft.com/office/drawing/2014/main" id="{9FAAA507-B49B-4847-999F-1FD04DA49468}"/>
              </a:ext>
            </a:extLst>
          </p:cNvPr>
          <p:cNvPicPr>
            <a:picLocks noChangeAspect="1"/>
          </p:cNvPicPr>
          <p:nvPr/>
        </p:nvPicPr>
        <p:blipFill>
          <a:blip r:embed="rId3"/>
          <a:stretch>
            <a:fillRect/>
          </a:stretch>
        </p:blipFill>
        <p:spPr>
          <a:xfrm>
            <a:off x="11184554" y="21448"/>
            <a:ext cx="996344" cy="892952"/>
          </a:xfrm>
          <a:prstGeom prst="rect">
            <a:avLst/>
          </a:prstGeom>
        </p:spPr>
      </p:pic>
      <p:pic>
        <p:nvPicPr>
          <p:cNvPr id="7170" name="Picture 2" descr="LECCIÓN 9 – EL YUGO DE JEREMÍAS – PARA EL 28 DE NOVIEMBRE DE 2015 – Escuela  Sabatica Para Maestros">
            <a:extLst>
              <a:ext uri="{FF2B5EF4-FFF2-40B4-BE49-F238E27FC236}">
                <a16:creationId xmlns:a16="http://schemas.microsoft.com/office/drawing/2014/main" id="{627C2CC2-72E1-4C17-B28D-AA8F8B88D4F8}"/>
              </a:ext>
            </a:extLst>
          </p:cNvPr>
          <p:cNvPicPr>
            <a:picLocks noGrp="1" noChangeAspect="1" noChangeArrowheads="1"/>
          </p:cNvPicPr>
          <p:nvPr>
            <p:ph type="pic" sz="quarter" idx="14"/>
          </p:nvPr>
        </p:nvPicPr>
        <p:blipFill>
          <a:blip r:embed="rId4">
            <a:extLst>
              <a:ext uri="{28A0092B-C50C-407E-A947-70E740481C1C}">
                <a14:useLocalDpi xmlns:a14="http://schemas.microsoft.com/office/drawing/2010/main" val="0"/>
              </a:ext>
            </a:extLst>
          </a:blip>
          <a:srcRect l="7737" r="773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Los Reyes de Israel (los últimos cuatro reyes de Judá) – Iglesia Berea  Centro Bíblico de Antofagasta">
            <a:extLst>
              <a:ext uri="{FF2B5EF4-FFF2-40B4-BE49-F238E27FC236}">
                <a16:creationId xmlns:a16="http://schemas.microsoft.com/office/drawing/2014/main" id="{E9401B55-737B-4297-960C-9C91AADE750B}"/>
              </a:ext>
            </a:extLst>
          </p:cNvPr>
          <p:cNvPicPr>
            <a:picLocks noGrp="1" noChangeAspect="1" noChangeArrowheads="1"/>
          </p:cNvPicPr>
          <p:nvPr>
            <p:ph type="pic" sz="quarter" idx="13"/>
          </p:nvPr>
        </p:nvPicPr>
        <p:blipFill>
          <a:blip r:embed="rId5">
            <a:extLst>
              <a:ext uri="{28A0092B-C50C-407E-A947-70E740481C1C}">
                <a14:useLocalDpi xmlns:a14="http://schemas.microsoft.com/office/drawing/2010/main" val="0"/>
              </a:ext>
            </a:extLst>
          </a:blip>
          <a:srcRect t="10485" b="1048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1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2ED3C9E0-10BD-4D17-B66E-782EDEF66005}"/>
              </a:ext>
            </a:extLst>
          </p:cNvPr>
          <p:cNvSpPr>
            <a:spLocks noGrp="1"/>
          </p:cNvSpPr>
          <p:nvPr>
            <p:ph type="title"/>
          </p:nvPr>
        </p:nvSpPr>
        <p:spPr>
          <a:xfrm>
            <a:off x="11102" y="21447"/>
            <a:ext cx="5443400" cy="1380106"/>
          </a:xfrm>
        </p:spPr>
        <p:txBody>
          <a:bodyPr>
            <a:normAutofit/>
          </a:bodyPr>
          <a:lstStyle/>
          <a:p>
            <a:r>
              <a:rPr lang="es-MX" b="1" i="0" dirty="0">
                <a:solidFill>
                  <a:srgbClr val="003A66"/>
                </a:solidFill>
                <a:effectLst/>
                <a:latin typeface="montserrat" panose="00000500000000000000" pitchFamily="2" charset="0"/>
              </a:rPr>
              <a:t>2) La captura del rey </a:t>
            </a:r>
            <a:r>
              <a:rPr lang="es-MX" b="1" i="0" dirty="0" err="1">
                <a:solidFill>
                  <a:srgbClr val="003A66"/>
                </a:solidFill>
                <a:effectLst/>
                <a:latin typeface="montserrat" panose="00000500000000000000" pitchFamily="2" charset="0"/>
              </a:rPr>
              <a:t>Sedequías</a:t>
            </a:r>
            <a:r>
              <a:rPr lang="es-MX" b="1" i="0" dirty="0">
                <a:solidFill>
                  <a:srgbClr val="003A66"/>
                </a:solidFill>
                <a:effectLst/>
                <a:latin typeface="montserrat" panose="00000500000000000000" pitchFamily="2" charset="0"/>
              </a:rPr>
              <a:t>.</a:t>
            </a:r>
            <a:endParaRPr lang="es-CL" dirty="0"/>
          </a:p>
        </p:txBody>
      </p:sp>
      <p:sp>
        <p:nvSpPr>
          <p:cNvPr id="7" name="Marcador de contenido 6">
            <a:extLst>
              <a:ext uri="{FF2B5EF4-FFF2-40B4-BE49-F238E27FC236}">
                <a16:creationId xmlns:a16="http://schemas.microsoft.com/office/drawing/2014/main" id="{88E4B25C-0CD0-47A1-8C0F-7E909BE814E3}"/>
              </a:ext>
            </a:extLst>
          </p:cNvPr>
          <p:cNvSpPr>
            <a:spLocks noGrp="1"/>
          </p:cNvSpPr>
          <p:nvPr>
            <p:ph idx="1"/>
          </p:nvPr>
        </p:nvSpPr>
        <p:spPr>
          <a:xfrm>
            <a:off x="5454502" y="925032"/>
            <a:ext cx="6737498" cy="5932967"/>
          </a:xfrm>
        </p:spPr>
        <p:txBody>
          <a:bodyPr>
            <a:normAutofit/>
          </a:bodyPr>
          <a:lstStyle/>
          <a:p>
            <a:pPr>
              <a:buFont typeface="Wingdings" panose="05000000000000000000" pitchFamily="2" charset="2"/>
              <a:buChar char="Ø"/>
            </a:pPr>
            <a:r>
              <a:rPr lang="es-CL" sz="2400" dirty="0" err="1"/>
              <a:t>Sedequias</a:t>
            </a:r>
            <a:r>
              <a:rPr lang="es-CL" sz="2400" dirty="0"/>
              <a:t> trata de huir junto a su ejercito por el valle de </a:t>
            </a:r>
            <a:r>
              <a:rPr lang="es-CL" sz="2400" dirty="0" err="1"/>
              <a:t>Cedron</a:t>
            </a:r>
            <a:r>
              <a:rPr lang="es-CL" sz="2400" dirty="0"/>
              <a:t>.</a:t>
            </a:r>
          </a:p>
          <a:p>
            <a:pPr>
              <a:buFont typeface="Wingdings" panose="05000000000000000000" pitchFamily="2" charset="2"/>
              <a:buChar char="Ø"/>
            </a:pPr>
            <a:r>
              <a:rPr lang="es-CL" sz="2400" dirty="0"/>
              <a:t>Tratando de huir de los caldeos, pero también tratando de escapar del juicio de Dios.</a:t>
            </a:r>
          </a:p>
          <a:p>
            <a:pPr>
              <a:buFont typeface="Wingdings" panose="05000000000000000000" pitchFamily="2" charset="2"/>
              <a:buChar char="Ø"/>
            </a:pPr>
            <a:r>
              <a:rPr lang="es-CL" sz="2400" dirty="0"/>
              <a:t>Es muy probable que había un pasaje privado subterráneo construido en tiempos de </a:t>
            </a:r>
            <a:r>
              <a:rPr lang="es-CL" sz="2400" dirty="0" err="1"/>
              <a:t>Ezequias</a:t>
            </a:r>
            <a:r>
              <a:rPr lang="es-CL" sz="2400" dirty="0"/>
              <a:t>.</a:t>
            </a:r>
          </a:p>
          <a:p>
            <a:pPr>
              <a:buFont typeface="Wingdings" panose="05000000000000000000" pitchFamily="2" charset="2"/>
              <a:buChar char="Ø"/>
            </a:pPr>
            <a:r>
              <a:rPr lang="es-CL" sz="2400" dirty="0"/>
              <a:t>Ezequiel 12:12 “</a:t>
            </a:r>
            <a:r>
              <a:rPr lang="es-MX" sz="2400" i="1" dirty="0">
                <a:solidFill>
                  <a:srgbClr val="002060"/>
                </a:solidFill>
              </a:rPr>
              <a:t>Y al príncipe que está en medio de ellos llevarán á cuestas de noche, y saldrán; horadarán la pared para sacarlo por ella; cubrirá su rostro para no ver con sus ojos la tierra.</a:t>
            </a:r>
            <a:r>
              <a:rPr lang="es-CL" sz="2400" i="1" dirty="0">
                <a:solidFill>
                  <a:srgbClr val="002060"/>
                </a:solidFill>
              </a:rPr>
              <a:t>”</a:t>
            </a:r>
          </a:p>
          <a:p>
            <a:pPr>
              <a:buFont typeface="Wingdings" panose="05000000000000000000" pitchFamily="2" charset="2"/>
              <a:buChar char="Ø"/>
            </a:pPr>
            <a:r>
              <a:rPr lang="es-CL" sz="2400" i="1" dirty="0">
                <a:solidFill>
                  <a:schemeClr val="accent1">
                    <a:lumMod val="50000"/>
                  </a:schemeClr>
                </a:solidFill>
              </a:rPr>
              <a:t>Nehemías 3:15</a:t>
            </a:r>
          </a:p>
        </p:txBody>
      </p:sp>
      <p:sp>
        <p:nvSpPr>
          <p:cNvPr id="8" name="Marcador de texto 7">
            <a:extLst>
              <a:ext uri="{FF2B5EF4-FFF2-40B4-BE49-F238E27FC236}">
                <a16:creationId xmlns:a16="http://schemas.microsoft.com/office/drawing/2014/main" id="{ED880974-D848-430F-AAF8-3EE26A3638BD}"/>
              </a:ext>
            </a:extLst>
          </p:cNvPr>
          <p:cNvSpPr>
            <a:spLocks noGrp="1"/>
          </p:cNvSpPr>
          <p:nvPr>
            <p:ph type="body" sz="half" idx="2"/>
          </p:nvPr>
        </p:nvSpPr>
        <p:spPr>
          <a:xfrm>
            <a:off x="11102" y="1401553"/>
            <a:ext cx="5443400" cy="1135770"/>
          </a:xfrm>
          <a:solidFill>
            <a:srgbClr val="002060"/>
          </a:solidFill>
        </p:spPr>
        <p:txBody>
          <a:bodyPr>
            <a:normAutofit fontScale="92500"/>
          </a:bodyPr>
          <a:lstStyle/>
          <a:p>
            <a:r>
              <a:rPr lang="es-MX" b="0" i="0" dirty="0">
                <a:solidFill>
                  <a:schemeClr val="bg1"/>
                </a:solidFill>
                <a:effectLst/>
                <a:latin typeface="Segoe UI" panose="020B0502040204020203" pitchFamily="34" charset="0"/>
              </a:rPr>
              <a:t>4</a:t>
            </a:r>
            <a:r>
              <a:rPr lang="es-MX" b="0" i="0" dirty="0">
                <a:solidFill>
                  <a:schemeClr val="bg1"/>
                </a:solidFill>
                <a:effectLst/>
                <a:latin typeface="Georgia" panose="02040502050405020303" pitchFamily="18" charset="0"/>
              </a:rPr>
              <a:t>  Y </a:t>
            </a:r>
            <a:r>
              <a:rPr lang="es-MX" b="0" i="0" dirty="0" err="1">
                <a:solidFill>
                  <a:schemeClr val="bg1"/>
                </a:solidFill>
                <a:effectLst/>
                <a:latin typeface="Georgia" panose="02040502050405020303" pitchFamily="18" charset="0"/>
              </a:rPr>
              <a:t>fué</a:t>
            </a:r>
            <a:r>
              <a:rPr lang="es-MX" b="0" i="0" dirty="0">
                <a:solidFill>
                  <a:schemeClr val="bg1"/>
                </a:solidFill>
                <a:effectLst/>
                <a:latin typeface="Georgia" panose="02040502050405020303" pitchFamily="18" charset="0"/>
              </a:rPr>
              <a:t> que viéndolos </a:t>
            </a:r>
            <a:r>
              <a:rPr lang="es-MX" b="0" i="0" dirty="0" err="1">
                <a:solidFill>
                  <a:schemeClr val="bg1"/>
                </a:solidFill>
                <a:effectLst/>
                <a:latin typeface="Georgia" panose="02040502050405020303" pitchFamily="18" charset="0"/>
              </a:rPr>
              <a:t>Sedechîas</a:t>
            </a:r>
            <a:r>
              <a:rPr lang="es-MX" b="0" i="0" dirty="0">
                <a:solidFill>
                  <a:schemeClr val="bg1"/>
                </a:solidFill>
                <a:effectLst/>
                <a:latin typeface="Georgia" panose="02040502050405020303" pitchFamily="18" charset="0"/>
              </a:rPr>
              <a:t>, rey de Judá, y todos los hombres de guerra, huyeron, y </a:t>
            </a:r>
            <a:r>
              <a:rPr lang="es-MX" b="0" i="0" dirty="0" err="1">
                <a:solidFill>
                  <a:schemeClr val="bg1"/>
                </a:solidFill>
                <a:effectLst/>
                <a:latin typeface="Georgia" panose="02040502050405020303" pitchFamily="18" charset="0"/>
              </a:rPr>
              <a:t>saliéronse</a:t>
            </a:r>
            <a:r>
              <a:rPr lang="es-MX" b="0" i="0" dirty="0">
                <a:solidFill>
                  <a:schemeClr val="bg1"/>
                </a:solidFill>
                <a:effectLst/>
                <a:latin typeface="Georgia" panose="02040502050405020303" pitchFamily="18" charset="0"/>
              </a:rPr>
              <a:t> de noche de la ciudad por el camino de la huerta del rey, por la puerta entre los dos muros: y salió el rey por el camino del desierto.</a:t>
            </a:r>
            <a:endParaRPr lang="es-CL" dirty="0">
              <a:solidFill>
                <a:schemeClr val="bg1"/>
              </a:solidFill>
            </a:endParaRPr>
          </a:p>
        </p:txBody>
      </p:sp>
      <p:pic>
        <p:nvPicPr>
          <p:cNvPr id="5" name="Imagen 4" descr="Logotipo, Icono&#10;&#10;Descripción generada automáticamente">
            <a:extLst>
              <a:ext uri="{FF2B5EF4-FFF2-40B4-BE49-F238E27FC236}">
                <a16:creationId xmlns:a16="http://schemas.microsoft.com/office/drawing/2014/main" id="{6424C957-D492-4F84-9023-87B9DDA30E5C}"/>
              </a:ext>
            </a:extLst>
          </p:cNvPr>
          <p:cNvPicPr>
            <a:picLocks noChangeAspect="1"/>
          </p:cNvPicPr>
          <p:nvPr/>
        </p:nvPicPr>
        <p:blipFill>
          <a:blip r:embed="rId3"/>
          <a:stretch>
            <a:fillRect/>
          </a:stretch>
        </p:blipFill>
        <p:spPr>
          <a:xfrm>
            <a:off x="11015330" y="21447"/>
            <a:ext cx="1165568" cy="1044615"/>
          </a:xfrm>
          <a:prstGeom prst="rect">
            <a:avLst/>
          </a:prstGeom>
        </p:spPr>
      </p:pic>
      <p:pic>
        <p:nvPicPr>
          <p:cNvPr id="16386" name="Picture 2" descr="plano tunel de Ezequías">
            <a:extLst>
              <a:ext uri="{FF2B5EF4-FFF2-40B4-BE49-F238E27FC236}">
                <a16:creationId xmlns:a16="http://schemas.microsoft.com/office/drawing/2014/main" id="{38EBC730-E40C-47C0-8F38-24B8C5BD2B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37323"/>
            <a:ext cx="5443400" cy="452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061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45D08084-33DF-43C4-A5AA-E756E68A27B1}"/>
              </a:ext>
            </a:extLst>
          </p:cNvPr>
          <p:cNvSpPr>
            <a:spLocks noGrp="1"/>
          </p:cNvSpPr>
          <p:nvPr>
            <p:ph type="ctrTitle"/>
          </p:nvPr>
        </p:nvSpPr>
        <p:spPr>
          <a:xfrm>
            <a:off x="457199" y="446567"/>
            <a:ext cx="5500577" cy="1658679"/>
          </a:xfrm>
        </p:spPr>
        <p:style>
          <a:lnRef idx="3">
            <a:schemeClr val="lt1"/>
          </a:lnRef>
          <a:fillRef idx="1">
            <a:schemeClr val="accent3"/>
          </a:fillRef>
          <a:effectRef idx="1">
            <a:schemeClr val="accent3"/>
          </a:effectRef>
          <a:fontRef idx="minor">
            <a:schemeClr val="lt1"/>
          </a:fontRef>
        </p:style>
        <p:txBody>
          <a:bodyPr>
            <a:normAutofit/>
          </a:bodyPr>
          <a:lstStyle/>
          <a:p>
            <a:pPr algn="ctr"/>
            <a:r>
              <a:rPr lang="es-CL" sz="4400" b="1" dirty="0"/>
              <a:t>EVIDENCIA ARQUEOLOGICA</a:t>
            </a:r>
          </a:p>
        </p:txBody>
      </p:sp>
      <p:sp>
        <p:nvSpPr>
          <p:cNvPr id="9" name="Subtítulo 8">
            <a:extLst>
              <a:ext uri="{FF2B5EF4-FFF2-40B4-BE49-F238E27FC236}">
                <a16:creationId xmlns:a16="http://schemas.microsoft.com/office/drawing/2014/main" id="{990430B6-32DC-4810-8FEE-343641F329D2}"/>
              </a:ext>
            </a:extLst>
          </p:cNvPr>
          <p:cNvSpPr>
            <a:spLocks noGrp="1"/>
          </p:cNvSpPr>
          <p:nvPr>
            <p:ph type="subTitle" idx="1"/>
          </p:nvPr>
        </p:nvSpPr>
        <p:spPr>
          <a:xfrm>
            <a:off x="7091916" y="0"/>
            <a:ext cx="5100085" cy="6857999"/>
          </a:xfrm>
        </p:spPr>
        <p:style>
          <a:lnRef idx="2">
            <a:schemeClr val="accent2">
              <a:shade val="50000"/>
            </a:schemeClr>
          </a:lnRef>
          <a:fillRef idx="1">
            <a:schemeClr val="accent2"/>
          </a:fillRef>
          <a:effectRef idx="0">
            <a:schemeClr val="accent2"/>
          </a:effectRef>
          <a:fontRef idx="minor">
            <a:schemeClr val="lt1"/>
          </a:fontRef>
        </p:style>
        <p:txBody>
          <a:bodyPr>
            <a:normAutofit fontScale="62500" lnSpcReduction="20000"/>
          </a:bodyPr>
          <a:lstStyle/>
          <a:p>
            <a:pPr marL="457200" indent="-457200">
              <a:buFont typeface="Wingdings" panose="05000000000000000000" pitchFamily="2" charset="2"/>
              <a:buChar char="ü"/>
            </a:pPr>
            <a:r>
              <a:rPr lang="es-CL" b="0" i="0" dirty="0" err="1">
                <a:solidFill>
                  <a:schemeClr val="tx1"/>
                </a:solidFill>
                <a:effectLst/>
                <a:latin typeface="Eras Bold ITC" panose="020B0907030504020204" pitchFamily="34" charset="0"/>
              </a:rPr>
              <a:t>Tunel</a:t>
            </a:r>
            <a:r>
              <a:rPr lang="es-CL" b="0" i="0" dirty="0">
                <a:solidFill>
                  <a:schemeClr val="tx1"/>
                </a:solidFill>
                <a:effectLst/>
                <a:latin typeface="Eras Bold ITC" panose="020B0907030504020204" pitchFamily="34" charset="0"/>
              </a:rPr>
              <a:t> del Rey Ezequías</a:t>
            </a:r>
          </a:p>
          <a:p>
            <a:pPr marL="457200" indent="-457200">
              <a:buFont typeface="Wingdings" panose="05000000000000000000" pitchFamily="2" charset="2"/>
              <a:buChar char="ü"/>
            </a:pPr>
            <a:r>
              <a:rPr lang="es-MX" dirty="0">
                <a:solidFill>
                  <a:schemeClr val="tx1"/>
                </a:solidFill>
                <a:latin typeface="Eras Bold ITC" panose="020B0907030504020204" pitchFamily="34" charset="0"/>
              </a:rPr>
              <a:t>antigua inscripción hebrea detalla la construcción de un túnel por el rey Ezequías con el objeto de proteger su suministro de agua ante la invasión asiria.</a:t>
            </a:r>
          </a:p>
          <a:p>
            <a:pPr marL="457200" indent="-457200">
              <a:buFont typeface="Wingdings" panose="05000000000000000000" pitchFamily="2" charset="2"/>
              <a:buChar char="ü"/>
            </a:pPr>
            <a:r>
              <a:rPr lang="es-MX" dirty="0">
                <a:solidFill>
                  <a:schemeClr val="tx1"/>
                </a:solidFill>
                <a:latin typeface="Eras Bold ITC" panose="020B0907030504020204" pitchFamily="34" charset="0"/>
              </a:rPr>
              <a:t>n el Museo Arqueológico de Estambul se pueden apreciar las pruebas de un suceso en tiempos del rey Ezequías.</a:t>
            </a:r>
          </a:p>
          <a:p>
            <a:pPr marL="457200" indent="-457200">
              <a:buFont typeface="Wingdings" panose="05000000000000000000" pitchFamily="2" charset="2"/>
              <a:buChar char="ü"/>
            </a:pPr>
            <a:r>
              <a:rPr lang="es-MX" dirty="0">
                <a:solidFill>
                  <a:schemeClr val="tx1"/>
                </a:solidFill>
                <a:latin typeface="Eras Bold ITC" panose="020B0907030504020204" pitchFamily="34" charset="0"/>
              </a:rPr>
              <a:t>2° Reyes 20: 20  </a:t>
            </a:r>
            <a:r>
              <a:rPr lang="es-MX" dirty="0">
                <a:solidFill>
                  <a:srgbClr val="FFFF00"/>
                </a:solidFill>
                <a:latin typeface="Eras Bold ITC" panose="020B0907030504020204" pitchFamily="34" charset="0"/>
              </a:rPr>
              <a:t>“Lo demás de los hechos de </a:t>
            </a:r>
            <a:r>
              <a:rPr lang="es-MX" dirty="0" err="1">
                <a:solidFill>
                  <a:srgbClr val="FFFF00"/>
                </a:solidFill>
                <a:latin typeface="Eras Bold ITC" panose="020B0907030504020204" pitchFamily="34" charset="0"/>
              </a:rPr>
              <a:t>Ezechîas</a:t>
            </a:r>
            <a:r>
              <a:rPr lang="es-MX" dirty="0">
                <a:solidFill>
                  <a:srgbClr val="FFFF00"/>
                </a:solidFill>
                <a:latin typeface="Eras Bold ITC" panose="020B0907030504020204" pitchFamily="34" charset="0"/>
              </a:rPr>
              <a:t>, y todo su vigor, y cómo hizo el estanque, y el conducto, y metió las aguas en la ciudad, ¿no está escrito en el libro de las crónicas de los reyes de Judá?”</a:t>
            </a:r>
          </a:p>
          <a:p>
            <a:pPr marL="457200" indent="-457200">
              <a:buFont typeface="Wingdings" panose="05000000000000000000" pitchFamily="2" charset="2"/>
              <a:buChar char="ü"/>
            </a:pPr>
            <a:r>
              <a:rPr lang="es-MX" dirty="0">
                <a:solidFill>
                  <a:schemeClr val="bg1"/>
                </a:solidFill>
                <a:latin typeface="Eras Bold ITC" panose="020B0907030504020204" pitchFamily="34" charset="0"/>
              </a:rPr>
              <a:t>El túnel, de unos 500 metros de largo, construido aproximadamente en el año 701 a.C., es una de las grandes maravillas de la ingeniería del mundo antiguo. Descubierto en 1838 por el afamado arqueólogo estadounidense Edward Robinson</a:t>
            </a:r>
            <a:endParaRPr lang="es-CL" dirty="0">
              <a:solidFill>
                <a:schemeClr val="bg1"/>
              </a:solidFill>
              <a:latin typeface="Eras Bold ITC" panose="020B0907030504020204" pitchFamily="34" charset="0"/>
            </a:endParaRPr>
          </a:p>
        </p:txBody>
      </p:sp>
      <p:sp>
        <p:nvSpPr>
          <p:cNvPr id="7" name="Marcador de número de diapositiva 6">
            <a:extLst>
              <a:ext uri="{FF2B5EF4-FFF2-40B4-BE49-F238E27FC236}">
                <a16:creationId xmlns:a16="http://schemas.microsoft.com/office/drawing/2014/main" id="{9786A15C-8A7C-4ACF-A766-25924D4D9A96}"/>
              </a:ext>
            </a:extLst>
          </p:cNvPr>
          <p:cNvSpPr>
            <a:spLocks noGrp="1"/>
          </p:cNvSpPr>
          <p:nvPr>
            <p:ph type="sldNum" sz="quarter" idx="4294967295"/>
          </p:nvPr>
        </p:nvSpPr>
        <p:spPr>
          <a:xfrm>
            <a:off x="0" y="6411433"/>
            <a:ext cx="1275907" cy="365125"/>
          </a:xfrm>
        </p:spPr>
        <p:txBody>
          <a:bodyPr/>
          <a:lstStyle/>
          <a:p>
            <a:pPr rtl="0"/>
            <a:fld id="{B9713C8C-8E70-45D5-AE59-23E60168254E}" type="slidenum">
              <a:rPr lang="es-ES" noProof="0" smtClean="0"/>
              <a:t>19</a:t>
            </a:fld>
            <a:endParaRPr lang="es-ES" noProof="0" dirty="0"/>
          </a:p>
        </p:txBody>
      </p:sp>
      <p:pic>
        <p:nvPicPr>
          <p:cNvPr id="22530" name="Picture 2" descr="image018">
            <a:extLst>
              <a:ext uri="{FF2B5EF4-FFF2-40B4-BE49-F238E27FC236}">
                <a16:creationId xmlns:a16="http://schemas.microsoft.com/office/drawing/2014/main" id="{66F7E365-25F5-46CC-B282-E6C4DB19ED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932" y="2841883"/>
            <a:ext cx="6112026" cy="3165512"/>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img_7565">
            <a:extLst>
              <a:ext uri="{FF2B5EF4-FFF2-40B4-BE49-F238E27FC236}">
                <a16:creationId xmlns:a16="http://schemas.microsoft.com/office/drawing/2014/main" id="{71FDA127-5537-4E0E-B0CB-1930C9F8C7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4572000" cy="6849565"/>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img_7592">
            <a:extLst>
              <a:ext uri="{FF2B5EF4-FFF2-40B4-BE49-F238E27FC236}">
                <a16:creationId xmlns:a16="http://schemas.microsoft.com/office/drawing/2014/main" id="{992C8D17-74AC-4EB0-BB10-F6BF6C87B9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75906"/>
            <a:ext cx="7091916" cy="4727944"/>
          </a:xfrm>
          <a:prstGeom prst="rect">
            <a:avLst/>
          </a:prstGeom>
          <a:noFill/>
          <a:extLst>
            <a:ext uri="{909E8E84-426E-40DD-AFC4-6F175D3DCCD1}">
              <a14:hiddenFill xmlns:a14="http://schemas.microsoft.com/office/drawing/2010/main">
                <a:solidFill>
                  <a:srgbClr val="FFFFFF"/>
                </a:solidFill>
              </a14:hiddenFill>
            </a:ext>
          </a:extLst>
        </p:spPr>
      </p:pic>
      <p:pic>
        <p:nvPicPr>
          <p:cNvPr id="22536" name="Picture 8">
            <a:extLst>
              <a:ext uri="{FF2B5EF4-FFF2-40B4-BE49-F238E27FC236}">
                <a16:creationId xmlns:a16="http://schemas.microsoft.com/office/drawing/2014/main" id="{CFF41F11-0C23-48A2-BAD9-BDECD2D9D3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434"/>
            <a:ext cx="7050990" cy="6841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72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barn(inVertical)">
                                      <p:cBhvr>
                                        <p:cTn id="7" dur="500"/>
                                        <p:tgtEl>
                                          <p:spTgt spid="225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534"/>
                                        </p:tgtEl>
                                        <p:attrNameLst>
                                          <p:attrName>style.visibility</p:attrName>
                                        </p:attrNameLst>
                                      </p:cBhvr>
                                      <p:to>
                                        <p:strVal val="visible"/>
                                      </p:to>
                                    </p:set>
                                    <p:animEffect transition="in" filter="fade">
                                      <p:cBhvr>
                                        <p:cTn id="12" dur="1000"/>
                                        <p:tgtEl>
                                          <p:spTgt spid="22534"/>
                                        </p:tgtEl>
                                      </p:cBhvr>
                                    </p:animEffect>
                                    <p:anim calcmode="lin" valueType="num">
                                      <p:cBhvr>
                                        <p:cTn id="13" dur="1000" fill="hold"/>
                                        <p:tgtEl>
                                          <p:spTgt spid="22534"/>
                                        </p:tgtEl>
                                        <p:attrNameLst>
                                          <p:attrName>ppt_x</p:attrName>
                                        </p:attrNameLst>
                                      </p:cBhvr>
                                      <p:tavLst>
                                        <p:tav tm="0">
                                          <p:val>
                                            <p:strVal val="#ppt_x"/>
                                          </p:val>
                                        </p:tav>
                                        <p:tav tm="100000">
                                          <p:val>
                                            <p:strVal val="#ppt_x"/>
                                          </p:val>
                                        </p:tav>
                                      </p:tavLst>
                                    </p:anim>
                                    <p:anim calcmode="lin" valueType="num">
                                      <p:cBhvr>
                                        <p:cTn id="14" dur="1000" fill="hold"/>
                                        <p:tgtEl>
                                          <p:spTgt spid="225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22536"/>
                                        </p:tgtEl>
                                        <p:attrNameLst>
                                          <p:attrName>style.visibility</p:attrName>
                                        </p:attrNameLst>
                                      </p:cBhvr>
                                      <p:to>
                                        <p:strVal val="visible"/>
                                      </p:to>
                                    </p:set>
                                    <p:anim calcmode="lin" valueType="num">
                                      <p:cBhvr>
                                        <p:cTn id="19" dur="1000" fill="hold"/>
                                        <p:tgtEl>
                                          <p:spTgt spid="22536"/>
                                        </p:tgtEl>
                                        <p:attrNameLst>
                                          <p:attrName>ppt_w</p:attrName>
                                        </p:attrNameLst>
                                      </p:cBhvr>
                                      <p:tavLst>
                                        <p:tav tm="0">
                                          <p:val>
                                            <p:fltVal val="0"/>
                                          </p:val>
                                        </p:tav>
                                        <p:tav tm="100000">
                                          <p:val>
                                            <p:strVal val="#ppt_w"/>
                                          </p:val>
                                        </p:tav>
                                      </p:tavLst>
                                    </p:anim>
                                    <p:anim calcmode="lin" valueType="num">
                                      <p:cBhvr>
                                        <p:cTn id="20" dur="1000" fill="hold"/>
                                        <p:tgtEl>
                                          <p:spTgt spid="22536"/>
                                        </p:tgtEl>
                                        <p:attrNameLst>
                                          <p:attrName>ppt_h</p:attrName>
                                        </p:attrNameLst>
                                      </p:cBhvr>
                                      <p:tavLst>
                                        <p:tav tm="0">
                                          <p:val>
                                            <p:fltVal val="0"/>
                                          </p:val>
                                        </p:tav>
                                        <p:tav tm="100000">
                                          <p:val>
                                            <p:strVal val="#ppt_h"/>
                                          </p:val>
                                        </p:tav>
                                      </p:tavLst>
                                    </p:anim>
                                    <p:anim calcmode="lin" valueType="num">
                                      <p:cBhvr>
                                        <p:cTn id="21" dur="1000" fill="hold"/>
                                        <p:tgtEl>
                                          <p:spTgt spid="22536"/>
                                        </p:tgtEl>
                                        <p:attrNameLst>
                                          <p:attrName>style.rotation</p:attrName>
                                        </p:attrNameLst>
                                      </p:cBhvr>
                                      <p:tavLst>
                                        <p:tav tm="0">
                                          <p:val>
                                            <p:fltVal val="90"/>
                                          </p:val>
                                        </p:tav>
                                        <p:tav tm="100000">
                                          <p:val>
                                            <p:fltVal val="0"/>
                                          </p:val>
                                        </p:tav>
                                      </p:tavLst>
                                    </p:anim>
                                    <p:animEffect transition="in" filter="fade">
                                      <p:cBhvr>
                                        <p:cTn id="22" dur="1000"/>
                                        <p:tgtEl>
                                          <p:spTgt spid="22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3248B88C-8C05-D96D-6F33-2AF84518CF79}"/>
              </a:ext>
            </a:extLst>
          </p:cNvPr>
          <p:cNvPicPr>
            <a:picLocks noChangeAspect="1"/>
          </p:cNvPicPr>
          <p:nvPr/>
        </p:nvPicPr>
        <p:blipFill>
          <a:blip r:embed="rId2"/>
          <a:stretch>
            <a:fillRect/>
          </a:stretch>
        </p:blipFill>
        <p:spPr>
          <a:xfrm>
            <a:off x="277092" y="228963"/>
            <a:ext cx="8285018" cy="6400073"/>
          </a:xfrm>
          <a:prstGeom prst="rect">
            <a:avLst/>
          </a:prstGeom>
          <a:noFill/>
        </p:spPr>
      </p:pic>
      <p:sp>
        <p:nvSpPr>
          <p:cNvPr id="11" name="CuadroTexto 10">
            <a:extLst>
              <a:ext uri="{FF2B5EF4-FFF2-40B4-BE49-F238E27FC236}">
                <a16:creationId xmlns:a16="http://schemas.microsoft.com/office/drawing/2014/main" id="{5D2406FA-4289-CA03-2E06-69B9A4BA75F9}"/>
              </a:ext>
            </a:extLst>
          </p:cNvPr>
          <p:cNvSpPr txBox="1"/>
          <p:nvPr/>
        </p:nvSpPr>
        <p:spPr>
          <a:xfrm>
            <a:off x="8672945" y="228963"/>
            <a:ext cx="3435928" cy="637097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285750" indent="-285750">
              <a:buFont typeface="Wingdings" panose="05000000000000000000" pitchFamily="2" charset="2"/>
              <a:buChar char="§"/>
            </a:pPr>
            <a:r>
              <a:rPr lang="es-ES" sz="2400" dirty="0">
                <a:solidFill>
                  <a:schemeClr val="bg1"/>
                </a:solidFill>
              </a:rPr>
              <a:t>Jeremías 38 clase Anterior.</a:t>
            </a:r>
          </a:p>
          <a:p>
            <a:pPr marL="285750" indent="-285750">
              <a:buFont typeface="Wingdings" panose="05000000000000000000" pitchFamily="2" charset="2"/>
              <a:buChar char="§"/>
            </a:pPr>
            <a:r>
              <a:rPr lang="es-ES" sz="2400" dirty="0">
                <a:solidFill>
                  <a:schemeClr val="bg1"/>
                </a:solidFill>
              </a:rPr>
              <a:t>Jerusalén ya no era una nación independiente.</a:t>
            </a:r>
          </a:p>
          <a:p>
            <a:pPr marL="285750" indent="-285750">
              <a:buFont typeface="Wingdings" panose="05000000000000000000" pitchFamily="2" charset="2"/>
              <a:buChar char="§"/>
            </a:pPr>
            <a:r>
              <a:rPr lang="es-ES" sz="2400" dirty="0">
                <a:solidFill>
                  <a:schemeClr val="bg1"/>
                </a:solidFill>
              </a:rPr>
              <a:t>Era una provincia de Babilonia.</a:t>
            </a:r>
          </a:p>
          <a:p>
            <a:pPr marL="285750" indent="-285750">
              <a:buFont typeface="Wingdings" panose="05000000000000000000" pitchFamily="2" charset="2"/>
              <a:buChar char="§"/>
            </a:pPr>
            <a:r>
              <a:rPr lang="es-ES" sz="2400" dirty="0">
                <a:solidFill>
                  <a:schemeClr val="bg1"/>
                </a:solidFill>
              </a:rPr>
              <a:t>Dependían de ellos.</a:t>
            </a:r>
          </a:p>
          <a:p>
            <a:pPr marL="285750" indent="-285750">
              <a:buFont typeface="Wingdings" panose="05000000000000000000" pitchFamily="2" charset="2"/>
              <a:buChar char="§"/>
            </a:pPr>
            <a:r>
              <a:rPr lang="es-ES" sz="2400" dirty="0">
                <a:solidFill>
                  <a:schemeClr val="bg1"/>
                </a:solidFill>
              </a:rPr>
              <a:t>Jeremías estaba en el patio de la cárcel.</a:t>
            </a:r>
          </a:p>
          <a:p>
            <a:pPr marL="285750" indent="-285750">
              <a:buFont typeface="Wingdings" panose="05000000000000000000" pitchFamily="2" charset="2"/>
              <a:buChar char="§"/>
            </a:pPr>
            <a:r>
              <a:rPr lang="es-ES" sz="2400" dirty="0">
                <a:solidFill>
                  <a:schemeClr val="bg1"/>
                </a:solidFill>
              </a:rPr>
              <a:t>Recordemos al hipócrita de </a:t>
            </a:r>
            <a:r>
              <a:rPr lang="es-ES" sz="2400" dirty="0" err="1">
                <a:solidFill>
                  <a:schemeClr val="bg1"/>
                </a:solidFill>
              </a:rPr>
              <a:t>Sedequias</a:t>
            </a:r>
            <a:r>
              <a:rPr lang="es-ES" sz="2400" dirty="0">
                <a:solidFill>
                  <a:schemeClr val="bg1"/>
                </a:solidFill>
              </a:rPr>
              <a:t>.</a:t>
            </a:r>
          </a:p>
          <a:p>
            <a:pPr marL="285750" indent="-285750">
              <a:buFont typeface="Wingdings" panose="05000000000000000000" pitchFamily="2" charset="2"/>
              <a:buChar char="§"/>
            </a:pPr>
            <a:r>
              <a:rPr lang="es-ES" sz="2400" dirty="0" err="1">
                <a:solidFill>
                  <a:schemeClr val="bg1"/>
                </a:solidFill>
              </a:rPr>
              <a:t>Profecia</a:t>
            </a:r>
            <a:r>
              <a:rPr lang="es-ES" sz="2400" dirty="0">
                <a:solidFill>
                  <a:schemeClr val="bg1"/>
                </a:solidFill>
              </a:rPr>
              <a:t> a </a:t>
            </a:r>
            <a:r>
              <a:rPr lang="es-ES" sz="2400" dirty="0" err="1">
                <a:solidFill>
                  <a:schemeClr val="bg1"/>
                </a:solidFill>
              </a:rPr>
              <a:t>Sedequias</a:t>
            </a:r>
            <a:r>
              <a:rPr lang="es-ES" sz="2400" dirty="0">
                <a:solidFill>
                  <a:schemeClr val="bg1"/>
                </a:solidFill>
              </a:rPr>
              <a:t>.</a:t>
            </a:r>
          </a:p>
        </p:txBody>
      </p:sp>
      <p:sp>
        <p:nvSpPr>
          <p:cNvPr id="2" name="Elipse 1">
            <a:extLst>
              <a:ext uri="{FF2B5EF4-FFF2-40B4-BE49-F238E27FC236}">
                <a16:creationId xmlns:a16="http://schemas.microsoft.com/office/drawing/2014/main" id="{CE24C48D-BA26-6756-E596-C854F382BBAD}"/>
              </a:ext>
            </a:extLst>
          </p:cNvPr>
          <p:cNvSpPr/>
          <p:nvPr/>
        </p:nvSpPr>
        <p:spPr>
          <a:xfrm>
            <a:off x="6350466" y="4311941"/>
            <a:ext cx="2139194" cy="171974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Imagen 2" descr="Logotipo, Icono&#10;&#10;Descripción generada automáticamente">
            <a:extLst>
              <a:ext uri="{FF2B5EF4-FFF2-40B4-BE49-F238E27FC236}">
                <a16:creationId xmlns:a16="http://schemas.microsoft.com/office/drawing/2014/main" id="{854340D1-1922-C871-B5C8-DF257F24E57E}"/>
              </a:ext>
            </a:extLst>
          </p:cNvPr>
          <p:cNvPicPr>
            <a:picLocks noChangeAspect="1"/>
          </p:cNvPicPr>
          <p:nvPr/>
        </p:nvPicPr>
        <p:blipFill>
          <a:blip r:embed="rId3"/>
          <a:stretch>
            <a:fillRect/>
          </a:stretch>
        </p:blipFill>
        <p:spPr>
          <a:xfrm>
            <a:off x="562422" y="1186583"/>
            <a:ext cx="1145151" cy="1026317"/>
          </a:xfrm>
          <a:prstGeom prst="rect">
            <a:avLst/>
          </a:prstGeom>
        </p:spPr>
      </p:pic>
    </p:spTree>
    <p:extLst>
      <p:ext uri="{BB962C8B-B14F-4D97-AF65-F5344CB8AC3E}">
        <p14:creationId xmlns:p14="http://schemas.microsoft.com/office/powerpoint/2010/main" val="162006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circle(in)">
                                      <p:cBhvr>
                                        <p:cTn id="12" dur="20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circle(in)">
                                      <p:cBhvr>
                                        <p:cTn id="17" dur="20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circle(in)">
                                      <p:cBhvr>
                                        <p:cTn id="22" dur="2000"/>
                                        <p:tgtEl>
                                          <p:spTgt spid="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circle(in)">
                                      <p:cBhvr>
                                        <p:cTn id="27" dur="2000"/>
                                        <p:tgtEl>
                                          <p:spTgt spid="1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1">
                                            <p:txEl>
                                              <p:pRg st="4" end="4"/>
                                            </p:txEl>
                                          </p:spTgt>
                                        </p:tgtEl>
                                        <p:attrNameLst>
                                          <p:attrName>style.visibility</p:attrName>
                                        </p:attrNameLst>
                                      </p:cBhvr>
                                      <p:to>
                                        <p:strVal val="visible"/>
                                      </p:to>
                                    </p:set>
                                    <p:animEffect transition="in" filter="circle(in)">
                                      <p:cBhvr>
                                        <p:cTn id="32" dur="2000"/>
                                        <p:tgtEl>
                                          <p:spTgt spid="11">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animEffect transition="in" filter="circle(in)">
                                      <p:cBhvr>
                                        <p:cTn id="37" dur="2000"/>
                                        <p:tgtEl>
                                          <p:spTgt spid="11">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1">
                                            <p:txEl>
                                              <p:pRg st="6" end="6"/>
                                            </p:txEl>
                                          </p:spTgt>
                                        </p:tgtEl>
                                        <p:attrNameLst>
                                          <p:attrName>style.visibility</p:attrName>
                                        </p:attrNameLst>
                                      </p:cBhvr>
                                      <p:to>
                                        <p:strVal val="visible"/>
                                      </p:to>
                                    </p:set>
                                    <p:animEffect transition="in" filter="circle(in)">
                                      <p:cBhvr>
                                        <p:cTn id="42" dur="20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Los Reyes de Israel (los últimos cuatro reyes de Judá) – Iglesia Berea  Centro Bíblico de Antofagasta">
            <a:extLst>
              <a:ext uri="{FF2B5EF4-FFF2-40B4-BE49-F238E27FC236}">
                <a16:creationId xmlns:a16="http://schemas.microsoft.com/office/drawing/2014/main" id="{E3E04636-C5EC-495E-9CF7-59A8C80F4E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485" b="10485"/>
          <a:stretch>
            <a:fillRect/>
          </a:stretch>
        </p:blipFill>
        <p:spPr bwMode="auto">
          <a:xfrm>
            <a:off x="-9136" y="1254824"/>
            <a:ext cx="4666666" cy="5697463"/>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5">
            <a:extLst>
              <a:ext uri="{FF2B5EF4-FFF2-40B4-BE49-F238E27FC236}">
                <a16:creationId xmlns:a16="http://schemas.microsoft.com/office/drawing/2014/main" id="{2ED3C9E0-10BD-4D17-B66E-782EDEF66005}"/>
              </a:ext>
            </a:extLst>
          </p:cNvPr>
          <p:cNvSpPr>
            <a:spLocks noGrp="1"/>
          </p:cNvSpPr>
          <p:nvPr>
            <p:ph type="title"/>
          </p:nvPr>
        </p:nvSpPr>
        <p:spPr>
          <a:xfrm>
            <a:off x="11102" y="21447"/>
            <a:ext cx="5443400" cy="1380106"/>
          </a:xfrm>
        </p:spPr>
        <p:txBody>
          <a:bodyPr>
            <a:normAutofit/>
          </a:bodyPr>
          <a:lstStyle/>
          <a:p>
            <a:r>
              <a:rPr lang="es-MX" b="1" i="0" dirty="0">
                <a:solidFill>
                  <a:srgbClr val="003A66"/>
                </a:solidFill>
                <a:effectLst/>
                <a:latin typeface="montserrat" panose="00000500000000000000" pitchFamily="2" charset="0"/>
              </a:rPr>
              <a:t>2) La captura del rey </a:t>
            </a:r>
            <a:r>
              <a:rPr lang="es-MX" b="1" i="0" dirty="0" err="1">
                <a:solidFill>
                  <a:srgbClr val="003A66"/>
                </a:solidFill>
                <a:effectLst/>
                <a:latin typeface="montserrat" panose="00000500000000000000" pitchFamily="2" charset="0"/>
              </a:rPr>
              <a:t>Sedequías</a:t>
            </a:r>
            <a:r>
              <a:rPr lang="es-MX" b="1" i="0" dirty="0">
                <a:solidFill>
                  <a:srgbClr val="003A66"/>
                </a:solidFill>
                <a:effectLst/>
                <a:latin typeface="montserrat" panose="00000500000000000000" pitchFamily="2" charset="0"/>
              </a:rPr>
              <a:t>.</a:t>
            </a:r>
            <a:endParaRPr lang="es-CL" dirty="0"/>
          </a:p>
        </p:txBody>
      </p:sp>
      <p:sp>
        <p:nvSpPr>
          <p:cNvPr id="7" name="Marcador de contenido 6">
            <a:extLst>
              <a:ext uri="{FF2B5EF4-FFF2-40B4-BE49-F238E27FC236}">
                <a16:creationId xmlns:a16="http://schemas.microsoft.com/office/drawing/2014/main" id="{88E4B25C-0CD0-47A1-8C0F-7E909BE814E3}"/>
              </a:ext>
            </a:extLst>
          </p:cNvPr>
          <p:cNvSpPr>
            <a:spLocks noGrp="1"/>
          </p:cNvSpPr>
          <p:nvPr>
            <p:ph idx="1"/>
          </p:nvPr>
        </p:nvSpPr>
        <p:spPr>
          <a:xfrm>
            <a:off x="4657530" y="1935125"/>
            <a:ext cx="7534470" cy="4922874"/>
          </a:xfrm>
        </p:spPr>
        <p:txBody>
          <a:bodyPr>
            <a:normAutofit/>
          </a:bodyPr>
          <a:lstStyle/>
          <a:p>
            <a:r>
              <a:rPr lang="es-MX" sz="2400" dirty="0"/>
              <a:t>Los Caldeos alcanzan y capturan a </a:t>
            </a:r>
            <a:r>
              <a:rPr lang="es-MX" sz="2400" dirty="0" err="1"/>
              <a:t>Sedequias</a:t>
            </a:r>
            <a:r>
              <a:rPr lang="es-MX" sz="2400" dirty="0"/>
              <a:t>.</a:t>
            </a:r>
          </a:p>
          <a:p>
            <a:r>
              <a:rPr lang="es-MX" sz="2400" dirty="0" err="1"/>
              <a:t>Ribla</a:t>
            </a:r>
            <a:r>
              <a:rPr lang="es-MX" sz="2400" dirty="0"/>
              <a:t> estaba a 320 km al norte de Jerusalén. Era el centro de operaciones babilónico para gobernar la región.</a:t>
            </a:r>
          </a:p>
          <a:p>
            <a:r>
              <a:rPr lang="es-MX" sz="2400" dirty="0"/>
              <a:t>¿Quién captura a </a:t>
            </a:r>
            <a:r>
              <a:rPr lang="es-MX" sz="2400" dirty="0" err="1"/>
              <a:t>Sedequias</a:t>
            </a:r>
            <a:r>
              <a:rPr lang="es-MX" sz="2400" dirty="0"/>
              <a:t>?</a:t>
            </a:r>
          </a:p>
          <a:p>
            <a:r>
              <a:rPr lang="es-MX" sz="2400" dirty="0"/>
              <a:t>Ezequiel 12:13  “Mas yo extenderé mi red sobre él, y será preso en mi malla, y </a:t>
            </a:r>
            <a:r>
              <a:rPr lang="es-MX" sz="2400" dirty="0" err="1"/>
              <a:t>harélo</a:t>
            </a:r>
            <a:r>
              <a:rPr lang="es-MX" sz="2400" dirty="0"/>
              <a:t> llevar á Babilonia, á tierra de Caldeos; mas no la verá, y allá morirá.”</a:t>
            </a:r>
          </a:p>
          <a:p>
            <a:r>
              <a:rPr lang="es-CL" sz="2400" dirty="0"/>
              <a:t>Jeremías 32:4 , 34:3, 38:23, entre otros.</a:t>
            </a:r>
          </a:p>
        </p:txBody>
      </p:sp>
      <p:sp>
        <p:nvSpPr>
          <p:cNvPr id="8" name="Marcador de texto 7">
            <a:extLst>
              <a:ext uri="{FF2B5EF4-FFF2-40B4-BE49-F238E27FC236}">
                <a16:creationId xmlns:a16="http://schemas.microsoft.com/office/drawing/2014/main" id="{ED880974-D848-430F-AAF8-3EE26A3638BD}"/>
              </a:ext>
            </a:extLst>
          </p:cNvPr>
          <p:cNvSpPr>
            <a:spLocks noGrp="1"/>
          </p:cNvSpPr>
          <p:nvPr>
            <p:ph type="body" sz="half" idx="2"/>
          </p:nvPr>
        </p:nvSpPr>
        <p:spPr>
          <a:xfrm>
            <a:off x="4657530" y="21446"/>
            <a:ext cx="7523368" cy="1913679"/>
          </a:xfrm>
          <a:solidFill>
            <a:srgbClr val="002060"/>
          </a:solidFill>
        </p:spPr>
        <p:txBody>
          <a:bodyPr>
            <a:normAutofit fontScale="85000" lnSpcReduction="20000"/>
          </a:bodyPr>
          <a:lstStyle/>
          <a:p>
            <a:r>
              <a:rPr lang="es-MX" b="0" i="0" dirty="0">
                <a:solidFill>
                  <a:schemeClr val="bg1"/>
                </a:solidFill>
                <a:effectLst/>
                <a:latin typeface="Segoe UI" panose="020B0502040204020203" pitchFamily="34" charset="0"/>
              </a:rPr>
              <a:t>5  Mas el ejército de los Caldeos los siguió, y alcanzaron á </a:t>
            </a:r>
            <a:r>
              <a:rPr lang="es-MX" b="0" i="0" dirty="0" err="1">
                <a:solidFill>
                  <a:schemeClr val="bg1"/>
                </a:solidFill>
                <a:effectLst/>
                <a:latin typeface="Segoe UI" panose="020B0502040204020203" pitchFamily="34" charset="0"/>
              </a:rPr>
              <a:t>Sedechîas</a:t>
            </a:r>
            <a:r>
              <a:rPr lang="es-MX" b="0" i="0" dirty="0">
                <a:solidFill>
                  <a:schemeClr val="bg1"/>
                </a:solidFill>
                <a:effectLst/>
                <a:latin typeface="Segoe UI" panose="020B0502040204020203" pitchFamily="34" charset="0"/>
              </a:rPr>
              <a:t> en los llanos de Jericó; y </a:t>
            </a:r>
            <a:r>
              <a:rPr lang="es-MX" b="0" i="0" dirty="0" err="1">
                <a:solidFill>
                  <a:schemeClr val="bg1"/>
                </a:solidFill>
                <a:effectLst/>
                <a:latin typeface="Segoe UI" panose="020B0502040204020203" pitchFamily="34" charset="0"/>
              </a:rPr>
              <a:t>tomáronle</a:t>
            </a:r>
            <a:r>
              <a:rPr lang="es-MX" b="0" i="0" dirty="0">
                <a:solidFill>
                  <a:schemeClr val="bg1"/>
                </a:solidFill>
                <a:effectLst/>
                <a:latin typeface="Segoe UI" panose="020B0502040204020203" pitchFamily="34" charset="0"/>
              </a:rPr>
              <a:t>, é </a:t>
            </a:r>
            <a:r>
              <a:rPr lang="es-MX" b="0" i="0" dirty="0" err="1">
                <a:solidFill>
                  <a:schemeClr val="bg1"/>
                </a:solidFill>
                <a:effectLst/>
                <a:latin typeface="Segoe UI" panose="020B0502040204020203" pitchFamily="34" charset="0"/>
              </a:rPr>
              <a:t>hiciéronle</a:t>
            </a:r>
            <a:r>
              <a:rPr lang="es-MX" b="0" i="0" dirty="0">
                <a:solidFill>
                  <a:schemeClr val="bg1"/>
                </a:solidFill>
                <a:effectLst/>
                <a:latin typeface="Segoe UI" panose="020B0502040204020203" pitchFamily="34" charset="0"/>
              </a:rPr>
              <a:t> subir á Nabucodonosor rey de Babilonia, á </a:t>
            </a:r>
            <a:r>
              <a:rPr lang="es-MX" b="0" i="0" dirty="0" err="1">
                <a:solidFill>
                  <a:schemeClr val="bg1"/>
                </a:solidFill>
                <a:effectLst/>
                <a:latin typeface="Segoe UI" panose="020B0502040204020203" pitchFamily="34" charset="0"/>
              </a:rPr>
              <a:t>Ribla</a:t>
            </a:r>
            <a:r>
              <a:rPr lang="es-MX" b="0" i="0" dirty="0">
                <a:solidFill>
                  <a:schemeClr val="bg1"/>
                </a:solidFill>
                <a:effectLst/>
                <a:latin typeface="Segoe UI" panose="020B0502040204020203" pitchFamily="34" charset="0"/>
              </a:rPr>
              <a:t>, en tierra de </a:t>
            </a:r>
            <a:r>
              <a:rPr lang="es-MX" b="0" i="0" dirty="0" err="1">
                <a:solidFill>
                  <a:schemeClr val="bg1"/>
                </a:solidFill>
                <a:effectLst/>
                <a:latin typeface="Segoe UI" panose="020B0502040204020203" pitchFamily="34" charset="0"/>
              </a:rPr>
              <a:t>Hamath</a:t>
            </a:r>
            <a:r>
              <a:rPr lang="es-MX" b="0" i="0" dirty="0">
                <a:solidFill>
                  <a:schemeClr val="bg1"/>
                </a:solidFill>
                <a:effectLst/>
                <a:latin typeface="Segoe UI" panose="020B0502040204020203" pitchFamily="34" charset="0"/>
              </a:rPr>
              <a:t>, y </a:t>
            </a:r>
            <a:r>
              <a:rPr lang="es-MX" b="0" i="0" dirty="0" err="1">
                <a:solidFill>
                  <a:schemeClr val="bg1"/>
                </a:solidFill>
                <a:effectLst/>
                <a:latin typeface="Segoe UI" panose="020B0502040204020203" pitchFamily="34" charset="0"/>
              </a:rPr>
              <a:t>sentencióle</a:t>
            </a:r>
            <a:r>
              <a:rPr lang="es-MX" b="0" i="0" dirty="0">
                <a:solidFill>
                  <a:schemeClr val="bg1"/>
                </a:solidFill>
                <a:effectLst/>
                <a:latin typeface="Segoe UI" panose="020B0502040204020203" pitchFamily="34" charset="0"/>
              </a:rPr>
              <a:t>.</a:t>
            </a:r>
          </a:p>
          <a:p>
            <a:r>
              <a:rPr lang="es-MX" b="0" i="0" dirty="0">
                <a:solidFill>
                  <a:schemeClr val="bg1"/>
                </a:solidFill>
                <a:effectLst/>
                <a:latin typeface="Segoe UI" panose="020B0502040204020203" pitchFamily="34" charset="0"/>
              </a:rPr>
              <a:t>6  Y degolló el rey de Babilonia los hijos de </a:t>
            </a:r>
            <a:r>
              <a:rPr lang="es-MX" b="0" i="0" dirty="0" err="1">
                <a:solidFill>
                  <a:schemeClr val="bg1"/>
                </a:solidFill>
                <a:effectLst/>
                <a:latin typeface="Segoe UI" panose="020B0502040204020203" pitchFamily="34" charset="0"/>
              </a:rPr>
              <a:t>Sedechîas</a:t>
            </a:r>
            <a:r>
              <a:rPr lang="es-MX" b="0" i="0" dirty="0">
                <a:solidFill>
                  <a:schemeClr val="bg1"/>
                </a:solidFill>
                <a:effectLst/>
                <a:latin typeface="Segoe UI" panose="020B0502040204020203" pitchFamily="34" charset="0"/>
              </a:rPr>
              <a:t> á su presencia en </a:t>
            </a:r>
            <a:r>
              <a:rPr lang="es-MX" b="0" i="0" dirty="0" err="1">
                <a:solidFill>
                  <a:schemeClr val="bg1"/>
                </a:solidFill>
                <a:effectLst/>
                <a:latin typeface="Segoe UI" panose="020B0502040204020203" pitchFamily="34" charset="0"/>
              </a:rPr>
              <a:t>Ribla</a:t>
            </a:r>
            <a:r>
              <a:rPr lang="es-MX" b="0" i="0" dirty="0">
                <a:solidFill>
                  <a:schemeClr val="bg1"/>
                </a:solidFill>
                <a:effectLst/>
                <a:latin typeface="Segoe UI" panose="020B0502040204020203" pitchFamily="34" charset="0"/>
              </a:rPr>
              <a:t>, haciendo asimismo degollar el rey de Babilonia á todos los nobles de Judá.</a:t>
            </a:r>
          </a:p>
          <a:p>
            <a:r>
              <a:rPr lang="es-MX" b="0" i="0" dirty="0">
                <a:solidFill>
                  <a:schemeClr val="bg1"/>
                </a:solidFill>
                <a:effectLst/>
                <a:latin typeface="Segoe UI" panose="020B0502040204020203" pitchFamily="34" charset="0"/>
              </a:rPr>
              <a:t>7  Y sacó los ojos al rey </a:t>
            </a:r>
            <a:r>
              <a:rPr lang="es-MX" b="0" i="0" dirty="0" err="1">
                <a:solidFill>
                  <a:schemeClr val="bg1"/>
                </a:solidFill>
                <a:effectLst/>
                <a:latin typeface="Segoe UI" panose="020B0502040204020203" pitchFamily="34" charset="0"/>
              </a:rPr>
              <a:t>Sedechîas</a:t>
            </a:r>
            <a:r>
              <a:rPr lang="es-MX" b="0" i="0" dirty="0">
                <a:solidFill>
                  <a:schemeClr val="bg1"/>
                </a:solidFill>
                <a:effectLst/>
                <a:latin typeface="Segoe UI" panose="020B0502040204020203" pitchFamily="34" charset="0"/>
              </a:rPr>
              <a:t>, y </a:t>
            </a:r>
            <a:r>
              <a:rPr lang="es-MX" b="0" i="0" dirty="0" err="1">
                <a:solidFill>
                  <a:schemeClr val="bg1"/>
                </a:solidFill>
                <a:effectLst/>
                <a:latin typeface="Segoe UI" panose="020B0502040204020203" pitchFamily="34" charset="0"/>
              </a:rPr>
              <a:t>aprisionóle</a:t>
            </a:r>
            <a:r>
              <a:rPr lang="es-MX" b="0" i="0" dirty="0">
                <a:solidFill>
                  <a:schemeClr val="bg1"/>
                </a:solidFill>
                <a:effectLst/>
                <a:latin typeface="Segoe UI" panose="020B0502040204020203" pitchFamily="34" charset="0"/>
              </a:rPr>
              <a:t> con grillos para llevarle á Babilonia.</a:t>
            </a:r>
          </a:p>
          <a:p>
            <a:r>
              <a:rPr lang="es-MX" b="0" i="0" dirty="0">
                <a:solidFill>
                  <a:schemeClr val="bg1"/>
                </a:solidFill>
                <a:effectLst/>
                <a:latin typeface="Segoe UI" panose="020B0502040204020203" pitchFamily="34" charset="0"/>
              </a:rPr>
              <a:t>8  Y los Caldeos pusieron á fuego la casa del rey y las casas del pueblo, y derribaron los muros de </a:t>
            </a:r>
            <a:r>
              <a:rPr lang="es-MX" b="0" i="0" dirty="0" err="1">
                <a:solidFill>
                  <a:schemeClr val="bg1"/>
                </a:solidFill>
                <a:effectLst/>
                <a:latin typeface="Segoe UI" panose="020B0502040204020203" pitchFamily="34" charset="0"/>
              </a:rPr>
              <a:t>Jerusalem</a:t>
            </a:r>
            <a:r>
              <a:rPr lang="es-MX" b="0" i="0" dirty="0">
                <a:solidFill>
                  <a:schemeClr val="bg1"/>
                </a:solidFill>
                <a:effectLst/>
                <a:latin typeface="Segoe UI" panose="020B0502040204020203" pitchFamily="34" charset="0"/>
              </a:rPr>
              <a:t>.</a:t>
            </a:r>
            <a:endParaRPr lang="es-CL" dirty="0">
              <a:solidFill>
                <a:schemeClr val="bg1"/>
              </a:solidFill>
            </a:endParaRPr>
          </a:p>
        </p:txBody>
      </p:sp>
      <p:pic>
        <p:nvPicPr>
          <p:cNvPr id="5" name="Imagen 4" descr="Logotipo, Icono&#10;&#10;Descripción generada automáticamente">
            <a:extLst>
              <a:ext uri="{FF2B5EF4-FFF2-40B4-BE49-F238E27FC236}">
                <a16:creationId xmlns:a16="http://schemas.microsoft.com/office/drawing/2014/main" id="{6424C957-D492-4F84-9023-87B9DDA30E5C}"/>
              </a:ext>
            </a:extLst>
          </p:cNvPr>
          <p:cNvPicPr>
            <a:picLocks noChangeAspect="1"/>
          </p:cNvPicPr>
          <p:nvPr/>
        </p:nvPicPr>
        <p:blipFill>
          <a:blip r:embed="rId4"/>
          <a:stretch>
            <a:fillRect/>
          </a:stretch>
        </p:blipFill>
        <p:spPr>
          <a:xfrm>
            <a:off x="0" y="1254824"/>
            <a:ext cx="1165568" cy="1044615"/>
          </a:xfrm>
          <a:prstGeom prst="rect">
            <a:avLst/>
          </a:prstGeom>
        </p:spPr>
      </p:pic>
    </p:spTree>
    <p:extLst>
      <p:ext uri="{BB962C8B-B14F-4D97-AF65-F5344CB8AC3E}">
        <p14:creationId xmlns:p14="http://schemas.microsoft.com/office/powerpoint/2010/main" val="3650836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C278FAAB-8DFA-4475-B8B6-51A3ED193119}"/>
              </a:ext>
            </a:extLst>
          </p:cNvPr>
          <p:cNvSpPr>
            <a:spLocks noGrp="1"/>
          </p:cNvSpPr>
          <p:nvPr>
            <p:ph type="title"/>
          </p:nvPr>
        </p:nvSpPr>
        <p:spPr>
          <a:xfrm>
            <a:off x="5672320" y="4261104"/>
            <a:ext cx="6374368" cy="1463040"/>
          </a:xfrm>
        </p:spPr>
        <p:txBody>
          <a:bodyPr rtlCol="0">
            <a:normAutofit/>
          </a:bodyPr>
          <a:lstStyle/>
          <a:p>
            <a:r>
              <a:rPr lang="es-MX" b="1" dirty="0"/>
              <a:t>III. Destrucción y Exilio</a:t>
            </a:r>
          </a:p>
        </p:txBody>
      </p:sp>
      <p:sp>
        <p:nvSpPr>
          <p:cNvPr id="5" name="Subtítulo 4">
            <a:extLst>
              <a:ext uri="{FF2B5EF4-FFF2-40B4-BE49-F238E27FC236}">
                <a16:creationId xmlns:a16="http://schemas.microsoft.com/office/drawing/2014/main" id="{6237BABF-398B-4F17-B288-42D7047C2B6E}"/>
              </a:ext>
            </a:extLst>
          </p:cNvPr>
          <p:cNvSpPr>
            <a:spLocks noGrp="1"/>
          </p:cNvSpPr>
          <p:nvPr>
            <p:ph type="subTitle" idx="1"/>
          </p:nvPr>
        </p:nvSpPr>
        <p:spPr/>
        <p:txBody>
          <a:bodyPr rtlCol="0"/>
          <a:lstStyle/>
          <a:p>
            <a:pPr rtl="0"/>
            <a:r>
              <a:rPr lang="es-MX" b="1" dirty="0"/>
              <a:t>(vv. 8-10)</a:t>
            </a:r>
            <a:endParaRPr lang="es-ES" dirty="0"/>
          </a:p>
        </p:txBody>
      </p:sp>
      <p:pic>
        <p:nvPicPr>
          <p:cNvPr id="10" name="Imagen 9" descr="Logotipo, Icono&#10;&#10;Descripción generada automáticamente">
            <a:extLst>
              <a:ext uri="{FF2B5EF4-FFF2-40B4-BE49-F238E27FC236}">
                <a16:creationId xmlns:a16="http://schemas.microsoft.com/office/drawing/2014/main" id="{9FAAA507-B49B-4847-999F-1FD04DA49468}"/>
              </a:ext>
            </a:extLst>
          </p:cNvPr>
          <p:cNvPicPr>
            <a:picLocks noChangeAspect="1"/>
          </p:cNvPicPr>
          <p:nvPr/>
        </p:nvPicPr>
        <p:blipFill>
          <a:blip r:embed="rId3"/>
          <a:stretch>
            <a:fillRect/>
          </a:stretch>
        </p:blipFill>
        <p:spPr>
          <a:xfrm>
            <a:off x="11184554" y="21448"/>
            <a:ext cx="996344" cy="892952"/>
          </a:xfrm>
          <a:prstGeom prst="rect">
            <a:avLst/>
          </a:prstGeom>
        </p:spPr>
      </p:pic>
      <p:pic>
        <p:nvPicPr>
          <p:cNvPr id="8194" name="Picture 2" descr="El exilio en Babilonia.">
            <a:extLst>
              <a:ext uri="{FF2B5EF4-FFF2-40B4-BE49-F238E27FC236}">
                <a16:creationId xmlns:a16="http://schemas.microsoft.com/office/drawing/2014/main" id="{25CE7288-21E9-4F5A-B7C8-21DA8711A10B}"/>
              </a:ext>
            </a:extLst>
          </p:cNvPr>
          <p:cNvPicPr>
            <a:picLocks noGrp="1" noChangeAspect="1" noChangeArrowheads="1"/>
          </p:cNvPicPr>
          <p:nvPr>
            <p:ph type="pic" sz="quarter" idx="14"/>
          </p:nvPr>
        </p:nvPicPr>
        <p:blipFill>
          <a:blip r:embed="rId4">
            <a:extLst>
              <a:ext uri="{28A0092B-C50C-407E-A947-70E740481C1C}">
                <a14:useLocalDpi xmlns:a14="http://schemas.microsoft.com/office/drawing/2010/main" val="0"/>
              </a:ext>
            </a:extLst>
          </a:blip>
          <a:srcRect t="15971" b="1597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portancia del exilio babilónico | Catholic Answers Q&amp;A">
            <a:extLst>
              <a:ext uri="{FF2B5EF4-FFF2-40B4-BE49-F238E27FC236}">
                <a16:creationId xmlns:a16="http://schemas.microsoft.com/office/drawing/2014/main" id="{65DD550A-F3DB-4A0D-8DD5-CFF113D6D6E9}"/>
              </a:ext>
            </a:extLst>
          </p:cNvPr>
          <p:cNvPicPr>
            <a:picLocks noGrp="1" noChangeAspect="1" noChangeArrowheads="1"/>
          </p:cNvPicPr>
          <p:nvPr>
            <p:ph type="pic" sz="quarter" idx="13"/>
          </p:nvPr>
        </p:nvPicPr>
        <p:blipFill>
          <a:blip r:embed="rId5">
            <a:extLst>
              <a:ext uri="{28A0092B-C50C-407E-A947-70E740481C1C}">
                <a14:useLocalDpi xmlns:a14="http://schemas.microsoft.com/office/drawing/2010/main" val="0"/>
              </a:ext>
            </a:extLst>
          </a:blip>
          <a:srcRect l="33694" r="3369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9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2ED3C9E0-10BD-4D17-B66E-782EDEF66005}"/>
              </a:ext>
            </a:extLst>
          </p:cNvPr>
          <p:cNvSpPr>
            <a:spLocks noGrp="1"/>
          </p:cNvSpPr>
          <p:nvPr>
            <p:ph type="title"/>
          </p:nvPr>
        </p:nvSpPr>
        <p:spPr>
          <a:xfrm>
            <a:off x="11102" y="0"/>
            <a:ext cx="6084898" cy="1390740"/>
          </a:xfrm>
        </p:spPr>
        <p:txBody>
          <a:bodyPr>
            <a:normAutofit fontScale="90000"/>
          </a:bodyPr>
          <a:lstStyle/>
          <a:p>
            <a:r>
              <a:rPr lang="es-MX" b="1" i="0" dirty="0">
                <a:solidFill>
                  <a:srgbClr val="003A66"/>
                </a:solidFill>
                <a:effectLst/>
                <a:latin typeface="montserrat" panose="00000500000000000000" pitchFamily="2" charset="0"/>
              </a:rPr>
              <a:t>3) El destino de </a:t>
            </a:r>
            <a:r>
              <a:rPr lang="es-MX" b="1" i="0" dirty="0" err="1">
                <a:solidFill>
                  <a:srgbClr val="003A66"/>
                </a:solidFill>
                <a:effectLst/>
                <a:latin typeface="montserrat" panose="00000500000000000000" pitchFamily="2" charset="0"/>
              </a:rPr>
              <a:t>Sedequías</a:t>
            </a:r>
            <a:r>
              <a:rPr lang="es-MX" b="1" i="0" dirty="0">
                <a:solidFill>
                  <a:srgbClr val="003A66"/>
                </a:solidFill>
                <a:effectLst/>
                <a:latin typeface="montserrat" panose="00000500000000000000" pitchFamily="2" charset="0"/>
              </a:rPr>
              <a:t>, Jerusalén y el pueblo de Judá.</a:t>
            </a:r>
            <a:br>
              <a:rPr lang="es-MX" b="1" i="0" dirty="0">
                <a:solidFill>
                  <a:srgbClr val="003A66"/>
                </a:solidFill>
                <a:effectLst/>
                <a:latin typeface="montserrat" panose="00000500000000000000" pitchFamily="2" charset="0"/>
              </a:rPr>
            </a:br>
            <a:endParaRPr lang="es-CL" dirty="0"/>
          </a:p>
        </p:txBody>
      </p:sp>
      <p:sp>
        <p:nvSpPr>
          <p:cNvPr id="7" name="Marcador de contenido 6">
            <a:extLst>
              <a:ext uri="{FF2B5EF4-FFF2-40B4-BE49-F238E27FC236}">
                <a16:creationId xmlns:a16="http://schemas.microsoft.com/office/drawing/2014/main" id="{88E4B25C-0CD0-47A1-8C0F-7E909BE814E3}"/>
              </a:ext>
            </a:extLst>
          </p:cNvPr>
          <p:cNvSpPr>
            <a:spLocks noGrp="1"/>
          </p:cNvSpPr>
          <p:nvPr>
            <p:ph idx="1"/>
          </p:nvPr>
        </p:nvSpPr>
        <p:spPr>
          <a:xfrm>
            <a:off x="5908158" y="0"/>
            <a:ext cx="6283842" cy="6858000"/>
          </a:xfrm>
        </p:spPr>
        <p:txBody>
          <a:bodyPr>
            <a:normAutofit/>
          </a:bodyPr>
          <a:lstStyle/>
          <a:p>
            <a:pPr>
              <a:buFont typeface="Wingdings" panose="05000000000000000000" pitchFamily="2" charset="2"/>
              <a:buChar char="v"/>
            </a:pPr>
            <a:r>
              <a:rPr lang="es-MX" sz="2000" dirty="0"/>
              <a:t> La caída de Jerusalén fue tan importante que las Escrituras la relatan cuatro veces</a:t>
            </a:r>
          </a:p>
          <a:p>
            <a:pPr>
              <a:buFont typeface="Wingdings" panose="05000000000000000000" pitchFamily="2" charset="2"/>
              <a:buChar char="v"/>
            </a:pPr>
            <a:r>
              <a:rPr lang="es-MX" sz="2000" dirty="0"/>
              <a:t>Aquí, en Jeremías 52, en 2 Reyes 25 y en 2 Crónicas 36</a:t>
            </a:r>
          </a:p>
          <a:p>
            <a:pPr>
              <a:buFont typeface="Wingdings" panose="05000000000000000000" pitchFamily="2" charset="2"/>
              <a:buChar char="v"/>
            </a:pPr>
            <a:r>
              <a:rPr lang="es-MX" sz="2000" dirty="0"/>
              <a:t>Todos menos los más pobres de la tierra fueron llevados como refugiados forzados y como exiliados a Babilonia.</a:t>
            </a:r>
          </a:p>
          <a:p>
            <a:pPr>
              <a:buFont typeface="Wingdings" panose="05000000000000000000" pitchFamily="2" charset="2"/>
              <a:buChar char="v"/>
            </a:pPr>
            <a:r>
              <a:rPr lang="es-MX" sz="2000" dirty="0"/>
              <a:t>Pudiese ser que los babilonios digieran que el dios del sol o dios </a:t>
            </a:r>
            <a:r>
              <a:rPr lang="es-MX" sz="2000" dirty="0" err="1"/>
              <a:t>nebo</a:t>
            </a:r>
            <a:r>
              <a:rPr lang="es-MX" sz="2000" dirty="0"/>
              <a:t> venció a Jehová.</a:t>
            </a:r>
          </a:p>
          <a:p>
            <a:pPr>
              <a:buFont typeface="Wingdings" panose="05000000000000000000" pitchFamily="2" charset="2"/>
              <a:buChar char="v"/>
            </a:pPr>
            <a:r>
              <a:rPr lang="es-MX" sz="2000" dirty="0"/>
              <a:t>Pero en realidad era Dios quien estaba controlando y moviendo los hilos.</a:t>
            </a:r>
          </a:p>
          <a:p>
            <a:pPr>
              <a:buFont typeface="Wingdings" panose="05000000000000000000" pitchFamily="2" charset="2"/>
              <a:buChar char="v"/>
            </a:pPr>
            <a:r>
              <a:rPr lang="es-CL" sz="2000" dirty="0" err="1"/>
              <a:t>Nabuzaradan</a:t>
            </a:r>
            <a:r>
              <a:rPr lang="es-CL" sz="2000" dirty="0"/>
              <a:t> Capitán de la Guardia.</a:t>
            </a:r>
          </a:p>
          <a:p>
            <a:pPr algn="ctr">
              <a:buFont typeface="Wingdings" panose="05000000000000000000" pitchFamily="2" charset="2"/>
              <a:buChar char="v"/>
            </a:pPr>
            <a:r>
              <a:rPr lang="es-MX" sz="2000" dirty="0">
                <a:solidFill>
                  <a:srgbClr val="0070C0"/>
                </a:solidFill>
                <a:effectLst>
                  <a:outerShdw blurRad="38100" dist="38100" dir="2700000" algn="tl">
                    <a:srgbClr val="000000">
                      <a:alpha val="43137"/>
                    </a:srgbClr>
                  </a:outerShdw>
                </a:effectLst>
              </a:rPr>
              <a:t>10  Empero </a:t>
            </a:r>
            <a:r>
              <a:rPr lang="es-MX" sz="2000" dirty="0" err="1">
                <a:solidFill>
                  <a:srgbClr val="0070C0"/>
                </a:solidFill>
                <a:effectLst>
                  <a:outerShdw blurRad="38100" dist="38100" dir="2700000" algn="tl">
                    <a:srgbClr val="000000">
                      <a:alpha val="43137"/>
                    </a:srgbClr>
                  </a:outerShdw>
                </a:effectLst>
              </a:rPr>
              <a:t>Nabuzaradán</a:t>
            </a:r>
            <a:r>
              <a:rPr lang="es-MX" sz="2000" dirty="0">
                <a:solidFill>
                  <a:srgbClr val="0070C0"/>
                </a:solidFill>
                <a:effectLst>
                  <a:outerShdw blurRad="38100" dist="38100" dir="2700000" algn="tl">
                    <a:srgbClr val="000000">
                      <a:alpha val="43137"/>
                    </a:srgbClr>
                  </a:outerShdw>
                </a:effectLst>
              </a:rPr>
              <a:t>, capitán de la guardia, hizo quedar en tierra de Judá del vulgo de los pobres que no tenían nada, y </a:t>
            </a:r>
            <a:r>
              <a:rPr lang="es-MX" sz="2000" dirty="0" err="1">
                <a:solidFill>
                  <a:srgbClr val="0070C0"/>
                </a:solidFill>
                <a:effectLst>
                  <a:outerShdw blurRad="38100" dist="38100" dir="2700000" algn="tl">
                    <a:srgbClr val="000000">
                      <a:alpha val="43137"/>
                    </a:srgbClr>
                  </a:outerShdw>
                </a:effectLst>
              </a:rPr>
              <a:t>dióles</a:t>
            </a:r>
            <a:r>
              <a:rPr lang="es-MX" sz="2000" dirty="0">
                <a:solidFill>
                  <a:srgbClr val="0070C0"/>
                </a:solidFill>
                <a:effectLst>
                  <a:outerShdw blurRad="38100" dist="38100" dir="2700000" algn="tl">
                    <a:srgbClr val="000000">
                      <a:alpha val="43137"/>
                    </a:srgbClr>
                  </a:outerShdw>
                </a:effectLst>
              </a:rPr>
              <a:t> entonces viñas y heredades.</a:t>
            </a:r>
            <a:endParaRPr lang="es-CL" sz="2000" dirty="0">
              <a:solidFill>
                <a:srgbClr val="0070C0"/>
              </a:solidFill>
              <a:effectLst>
                <a:outerShdw blurRad="38100" dist="38100" dir="2700000" algn="tl">
                  <a:srgbClr val="000000">
                    <a:alpha val="43137"/>
                  </a:srgbClr>
                </a:outerShdw>
              </a:effectLst>
            </a:endParaRPr>
          </a:p>
        </p:txBody>
      </p:sp>
      <p:sp>
        <p:nvSpPr>
          <p:cNvPr id="8" name="Marcador de texto 7">
            <a:extLst>
              <a:ext uri="{FF2B5EF4-FFF2-40B4-BE49-F238E27FC236}">
                <a16:creationId xmlns:a16="http://schemas.microsoft.com/office/drawing/2014/main" id="{ED880974-D848-430F-AAF8-3EE26A3638BD}"/>
              </a:ext>
            </a:extLst>
          </p:cNvPr>
          <p:cNvSpPr>
            <a:spLocks noGrp="1"/>
          </p:cNvSpPr>
          <p:nvPr>
            <p:ph type="body" sz="half" idx="2"/>
          </p:nvPr>
        </p:nvSpPr>
        <p:spPr>
          <a:xfrm>
            <a:off x="0" y="977027"/>
            <a:ext cx="5908158" cy="1061342"/>
          </a:xfrm>
          <a:solidFill>
            <a:srgbClr val="FFFF00"/>
          </a:solidFill>
        </p:spPr>
        <p:txBody>
          <a:bodyPr>
            <a:normAutofit lnSpcReduction="10000"/>
          </a:bodyPr>
          <a:lstStyle/>
          <a:p>
            <a:r>
              <a:rPr lang="es-MX" b="0" i="0" dirty="0">
                <a:solidFill>
                  <a:srgbClr val="999966"/>
                </a:solidFill>
                <a:effectLst/>
                <a:latin typeface="Segoe UI" panose="020B0502040204020203" pitchFamily="34" charset="0"/>
              </a:rPr>
              <a:t>9</a:t>
            </a:r>
            <a:r>
              <a:rPr lang="es-MX" b="0" i="0" dirty="0">
                <a:solidFill>
                  <a:srgbClr val="2B2B2B"/>
                </a:solidFill>
                <a:effectLst/>
                <a:latin typeface="Georgia" panose="02040502050405020303" pitchFamily="18" charset="0"/>
              </a:rPr>
              <a:t>  Y el resto del pueblo que había quedado en la ciudad, y los que se habían á él adherido, con todo el resto del pueblo que había quedado, </a:t>
            </a:r>
            <a:r>
              <a:rPr lang="es-MX" b="0" i="0" dirty="0" err="1">
                <a:solidFill>
                  <a:srgbClr val="2B2B2B"/>
                </a:solidFill>
                <a:effectLst/>
                <a:latin typeface="Georgia" panose="02040502050405020303" pitchFamily="18" charset="0"/>
              </a:rPr>
              <a:t>trasportólos</a:t>
            </a:r>
            <a:r>
              <a:rPr lang="es-MX" b="0" i="0" dirty="0">
                <a:solidFill>
                  <a:srgbClr val="2B2B2B"/>
                </a:solidFill>
                <a:effectLst/>
                <a:latin typeface="Georgia" panose="02040502050405020303" pitchFamily="18" charset="0"/>
              </a:rPr>
              <a:t> á Babilonia </a:t>
            </a:r>
            <a:r>
              <a:rPr lang="es-MX" b="0" i="0" dirty="0" err="1">
                <a:solidFill>
                  <a:srgbClr val="2B2B2B"/>
                </a:solidFill>
                <a:effectLst/>
                <a:latin typeface="Georgia" panose="02040502050405020303" pitchFamily="18" charset="0"/>
              </a:rPr>
              <a:t>Nabuzaradán</a:t>
            </a:r>
            <a:r>
              <a:rPr lang="es-MX" b="0" i="0" dirty="0">
                <a:solidFill>
                  <a:srgbClr val="2B2B2B"/>
                </a:solidFill>
                <a:effectLst/>
                <a:latin typeface="Georgia" panose="02040502050405020303" pitchFamily="18" charset="0"/>
              </a:rPr>
              <a:t>, capitán de la guardia.</a:t>
            </a:r>
            <a:endParaRPr lang="es-CL" dirty="0"/>
          </a:p>
        </p:txBody>
      </p:sp>
      <p:pic>
        <p:nvPicPr>
          <p:cNvPr id="5" name="Imagen 4" descr="Logotipo, Icono&#10;&#10;Descripción generada automáticamente">
            <a:extLst>
              <a:ext uri="{FF2B5EF4-FFF2-40B4-BE49-F238E27FC236}">
                <a16:creationId xmlns:a16="http://schemas.microsoft.com/office/drawing/2014/main" id="{512DAA17-978B-452F-AB1F-A72A5969A807}"/>
              </a:ext>
            </a:extLst>
          </p:cNvPr>
          <p:cNvPicPr>
            <a:picLocks noChangeAspect="1"/>
          </p:cNvPicPr>
          <p:nvPr/>
        </p:nvPicPr>
        <p:blipFill>
          <a:blip r:embed="rId3"/>
          <a:stretch>
            <a:fillRect/>
          </a:stretch>
        </p:blipFill>
        <p:spPr>
          <a:xfrm>
            <a:off x="11015330" y="21447"/>
            <a:ext cx="1165568" cy="1044615"/>
          </a:xfrm>
          <a:prstGeom prst="rect">
            <a:avLst/>
          </a:prstGeom>
        </p:spPr>
      </p:pic>
      <p:pic>
        <p:nvPicPr>
          <p:cNvPr id="17410" name="Picture 2" descr="NABUCODONOSOR REY DE BABILONIA – Impacto Evangelístico">
            <a:extLst>
              <a:ext uri="{FF2B5EF4-FFF2-40B4-BE49-F238E27FC236}">
                <a16:creationId xmlns:a16="http://schemas.microsoft.com/office/drawing/2014/main" id="{F80F0EB2-F3C5-401E-B6B6-DCFFDE95B0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59916"/>
            <a:ext cx="5876925" cy="4798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494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BADF99-03D0-48D6-A60F-E4C6D96163C2}"/>
              </a:ext>
            </a:extLst>
          </p:cNvPr>
          <p:cNvSpPr>
            <a:spLocks noGrp="1"/>
          </p:cNvSpPr>
          <p:nvPr>
            <p:ph type="title"/>
          </p:nvPr>
        </p:nvSpPr>
        <p:spPr>
          <a:xfrm>
            <a:off x="0" y="0"/>
            <a:ext cx="5183188" cy="1850065"/>
          </a:xfrm>
        </p:spPr>
        <p:txBody>
          <a:bodyPr>
            <a:normAutofit fontScale="90000"/>
          </a:bodyPr>
          <a:lstStyle/>
          <a:p>
            <a:r>
              <a:rPr lang="es-MX" b="1" i="0" dirty="0">
                <a:solidFill>
                  <a:srgbClr val="003A66"/>
                </a:solidFill>
                <a:effectLst/>
                <a:latin typeface="montserrat" panose="00000500000000000000" pitchFamily="2" charset="0"/>
              </a:rPr>
              <a:t>3) El destino de </a:t>
            </a:r>
            <a:r>
              <a:rPr lang="es-MX" b="1" i="0" dirty="0" err="1">
                <a:solidFill>
                  <a:srgbClr val="003A66"/>
                </a:solidFill>
                <a:effectLst/>
                <a:latin typeface="montserrat" panose="00000500000000000000" pitchFamily="2" charset="0"/>
              </a:rPr>
              <a:t>Sedequías</a:t>
            </a:r>
            <a:r>
              <a:rPr lang="es-MX" b="1" i="0" dirty="0">
                <a:solidFill>
                  <a:srgbClr val="003A66"/>
                </a:solidFill>
                <a:effectLst/>
                <a:latin typeface="montserrat" panose="00000500000000000000" pitchFamily="2" charset="0"/>
              </a:rPr>
              <a:t>, Jerusalén y el pueblo de Judá.</a:t>
            </a:r>
            <a:br>
              <a:rPr lang="es-MX" b="1" i="0" dirty="0">
                <a:solidFill>
                  <a:srgbClr val="003A66"/>
                </a:solidFill>
                <a:effectLst/>
                <a:latin typeface="montserrat" panose="00000500000000000000" pitchFamily="2" charset="0"/>
              </a:rPr>
            </a:br>
            <a:endParaRPr lang="es-CL" dirty="0"/>
          </a:p>
        </p:txBody>
      </p:sp>
      <p:sp>
        <p:nvSpPr>
          <p:cNvPr id="3" name="Marcador de contenido 2">
            <a:extLst>
              <a:ext uri="{FF2B5EF4-FFF2-40B4-BE49-F238E27FC236}">
                <a16:creationId xmlns:a16="http://schemas.microsoft.com/office/drawing/2014/main" id="{D14C1A63-9817-4A31-AE1B-6F624ED07EE9}"/>
              </a:ext>
            </a:extLst>
          </p:cNvPr>
          <p:cNvSpPr>
            <a:spLocks noGrp="1"/>
          </p:cNvSpPr>
          <p:nvPr>
            <p:ph idx="1"/>
          </p:nvPr>
        </p:nvSpPr>
        <p:spPr>
          <a:xfrm>
            <a:off x="5183188" y="0"/>
            <a:ext cx="7008812" cy="6858000"/>
          </a:xfrm>
        </p:spPr>
        <p:style>
          <a:lnRef idx="1">
            <a:schemeClr val="accent1"/>
          </a:lnRef>
          <a:fillRef idx="2">
            <a:schemeClr val="accent1"/>
          </a:fillRef>
          <a:effectRef idx="1">
            <a:schemeClr val="accent1"/>
          </a:effectRef>
          <a:fontRef idx="minor">
            <a:schemeClr val="dk1"/>
          </a:fontRef>
        </p:style>
        <p:txBody>
          <a:bodyPr>
            <a:normAutofit fontScale="62500" lnSpcReduction="20000"/>
          </a:bodyPr>
          <a:lstStyle/>
          <a:p>
            <a:r>
              <a:rPr lang="es-MX" dirty="0"/>
              <a:t>Dios dijo que el desastre vendría del norte </a:t>
            </a:r>
            <a:r>
              <a:rPr lang="es-MX" i="1" dirty="0">
                <a:solidFill>
                  <a:srgbClr val="0070C0"/>
                </a:solidFill>
              </a:rPr>
              <a:t>(Jeremías 1;14, 4:6, 6:22, 13:20).</a:t>
            </a:r>
          </a:p>
          <a:p>
            <a:r>
              <a:rPr lang="es-MX" dirty="0"/>
              <a:t>Dios dijo que una nación extraña y extranjera atacaría </a:t>
            </a:r>
            <a:r>
              <a:rPr lang="es-MX" i="1" dirty="0">
                <a:solidFill>
                  <a:srgbClr val="0070C0"/>
                </a:solidFill>
              </a:rPr>
              <a:t>(Jeremías 5:15).</a:t>
            </a:r>
          </a:p>
          <a:p>
            <a:r>
              <a:rPr lang="es-MX" dirty="0"/>
              <a:t>Dios dijo que Jerusalén sería rodeada y sitiada </a:t>
            </a:r>
            <a:r>
              <a:rPr lang="es-MX" i="1" dirty="0">
                <a:solidFill>
                  <a:srgbClr val="0070C0"/>
                </a:solidFill>
              </a:rPr>
              <a:t>(Jeremías 4:17, 6:3, 6:6).</a:t>
            </a:r>
          </a:p>
          <a:p>
            <a:r>
              <a:rPr lang="es-MX" dirty="0"/>
              <a:t>Dios dijo que habría hambre en la </a:t>
            </a:r>
            <a:r>
              <a:rPr lang="es-MX" i="1" dirty="0">
                <a:solidFill>
                  <a:srgbClr val="0070C0"/>
                </a:solidFill>
              </a:rPr>
              <a:t>tierra (Jeremías 14:1-6, 14:16-18, 18:21).</a:t>
            </a:r>
          </a:p>
          <a:p>
            <a:r>
              <a:rPr lang="es-MX" dirty="0"/>
              <a:t>Dios dijo que toda la tierra sería devastada </a:t>
            </a:r>
            <a:r>
              <a:rPr lang="es-MX" i="1" dirty="0">
                <a:solidFill>
                  <a:srgbClr val="0070C0"/>
                </a:solidFill>
              </a:rPr>
              <a:t>(Jeremías 25:11).</a:t>
            </a:r>
          </a:p>
          <a:p>
            <a:r>
              <a:rPr lang="es-MX" dirty="0"/>
              <a:t>Dios dijo que las naciones y los reinos serían derribados </a:t>
            </a:r>
            <a:r>
              <a:rPr lang="es-MX" i="1" dirty="0">
                <a:solidFill>
                  <a:srgbClr val="0070C0"/>
                </a:solidFill>
              </a:rPr>
              <a:t>(Jeremías 1:10).</a:t>
            </a:r>
          </a:p>
          <a:p>
            <a:r>
              <a:rPr lang="es-MX" dirty="0"/>
              <a:t>Dios dijo que la muerte entraría en la ciudad </a:t>
            </a:r>
            <a:r>
              <a:rPr lang="es-MX" i="1" dirty="0">
                <a:solidFill>
                  <a:srgbClr val="0070C0"/>
                </a:solidFill>
              </a:rPr>
              <a:t>(Jeremías 9:21, 15:7-9, 18:21).</a:t>
            </a:r>
          </a:p>
          <a:p>
            <a:r>
              <a:rPr lang="es-MX" dirty="0"/>
              <a:t>Dios dijo que los reyes enemigos se sentarían a las puertas de Jerusalén </a:t>
            </a:r>
            <a:r>
              <a:rPr lang="es-MX" i="1" dirty="0">
                <a:solidFill>
                  <a:srgbClr val="0070C0"/>
                </a:solidFill>
              </a:rPr>
              <a:t>(Jeremías 1:15).</a:t>
            </a:r>
          </a:p>
          <a:p>
            <a:r>
              <a:rPr lang="es-MX" dirty="0"/>
              <a:t>Dios dijo que la ciudad sería incendiada </a:t>
            </a:r>
            <a:r>
              <a:rPr lang="es-MX" i="1" dirty="0">
                <a:solidFill>
                  <a:srgbClr val="0070C0"/>
                </a:solidFill>
              </a:rPr>
              <a:t>(Jeremías 21:10, 21:14, 32:29, 34:2, 34:22, 37:8, 38:18, 38:23).</a:t>
            </a:r>
          </a:p>
          <a:p>
            <a:r>
              <a:rPr lang="es-MX" dirty="0"/>
              <a:t>Dios dijo que el pueblo sería llevado al exilio </a:t>
            </a:r>
            <a:r>
              <a:rPr lang="es-MX" i="1" dirty="0">
                <a:solidFill>
                  <a:srgbClr val="0070C0"/>
                </a:solidFill>
              </a:rPr>
              <a:t>(Jeremías 10:17-18, 13:17-19, 15:14, 17:4).</a:t>
            </a:r>
          </a:p>
        </p:txBody>
      </p:sp>
      <p:sp>
        <p:nvSpPr>
          <p:cNvPr id="7" name="Marcador de número de diapositiva 6">
            <a:extLst>
              <a:ext uri="{FF2B5EF4-FFF2-40B4-BE49-F238E27FC236}">
                <a16:creationId xmlns:a16="http://schemas.microsoft.com/office/drawing/2014/main" id="{473EDFC3-2C3C-4031-9E85-F1F03875B1F0}"/>
              </a:ext>
            </a:extLst>
          </p:cNvPr>
          <p:cNvSpPr>
            <a:spLocks noGrp="1"/>
          </p:cNvSpPr>
          <p:nvPr>
            <p:ph type="sldNum" sz="quarter" idx="12"/>
          </p:nvPr>
        </p:nvSpPr>
        <p:spPr>
          <a:xfrm>
            <a:off x="9195391" y="6388248"/>
            <a:ext cx="2743200" cy="365125"/>
          </a:xfrm>
        </p:spPr>
        <p:txBody>
          <a:bodyPr/>
          <a:lstStyle/>
          <a:p>
            <a:pPr rtl="0"/>
            <a:fld id="{B9713C8C-8E70-45D5-AE59-23E60168254E}" type="slidenum">
              <a:rPr lang="es-ES" b="1" noProof="0" smtClean="0">
                <a:solidFill>
                  <a:schemeClr val="tx1"/>
                </a:solidFill>
              </a:rPr>
              <a:t>23</a:t>
            </a:fld>
            <a:endParaRPr lang="es-ES" b="1" noProof="0" dirty="0">
              <a:solidFill>
                <a:schemeClr val="tx1"/>
              </a:solidFill>
            </a:endParaRPr>
          </a:p>
        </p:txBody>
      </p:sp>
      <p:pic>
        <p:nvPicPr>
          <p:cNvPr id="24578" name="Picture 2" descr="Caída de Jerusalén (Jer. 39) – Explorando la fe">
            <a:extLst>
              <a:ext uri="{FF2B5EF4-FFF2-40B4-BE49-F238E27FC236}">
                <a16:creationId xmlns:a16="http://schemas.microsoft.com/office/drawing/2014/main" id="{8AEB6B79-9B0D-42DC-87DD-09C5C3999E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451898"/>
            <a:ext cx="5183188" cy="5406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3981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C278FAAB-8DFA-4475-B8B6-51A3ED193119}"/>
              </a:ext>
            </a:extLst>
          </p:cNvPr>
          <p:cNvSpPr>
            <a:spLocks noGrp="1"/>
          </p:cNvSpPr>
          <p:nvPr>
            <p:ph type="title"/>
          </p:nvPr>
        </p:nvSpPr>
        <p:spPr>
          <a:xfrm>
            <a:off x="6177516" y="4224528"/>
            <a:ext cx="5858540" cy="1463040"/>
          </a:xfrm>
        </p:spPr>
        <p:txBody>
          <a:bodyPr rtlCol="0">
            <a:normAutofit/>
          </a:bodyPr>
          <a:lstStyle/>
          <a:p>
            <a:r>
              <a:rPr lang="es-MX" b="1" dirty="0"/>
              <a:t>IV. La Liberación de Jeremías</a:t>
            </a:r>
          </a:p>
        </p:txBody>
      </p:sp>
      <p:sp>
        <p:nvSpPr>
          <p:cNvPr id="5" name="Subtítulo 4">
            <a:extLst>
              <a:ext uri="{FF2B5EF4-FFF2-40B4-BE49-F238E27FC236}">
                <a16:creationId xmlns:a16="http://schemas.microsoft.com/office/drawing/2014/main" id="{6237BABF-398B-4F17-B288-42D7047C2B6E}"/>
              </a:ext>
            </a:extLst>
          </p:cNvPr>
          <p:cNvSpPr>
            <a:spLocks noGrp="1"/>
          </p:cNvSpPr>
          <p:nvPr>
            <p:ph type="subTitle" idx="1"/>
          </p:nvPr>
        </p:nvSpPr>
        <p:spPr/>
        <p:txBody>
          <a:bodyPr rtlCol="0"/>
          <a:lstStyle/>
          <a:p>
            <a:pPr rtl="0"/>
            <a:r>
              <a:rPr lang="es-MX" b="1" dirty="0"/>
              <a:t>(vv. 11-14)</a:t>
            </a:r>
            <a:endParaRPr lang="es-ES" dirty="0"/>
          </a:p>
        </p:txBody>
      </p:sp>
      <p:pic>
        <p:nvPicPr>
          <p:cNvPr id="10" name="Imagen 9" descr="Logotipo, Icono&#10;&#10;Descripción generada automáticamente">
            <a:extLst>
              <a:ext uri="{FF2B5EF4-FFF2-40B4-BE49-F238E27FC236}">
                <a16:creationId xmlns:a16="http://schemas.microsoft.com/office/drawing/2014/main" id="{9FAAA507-B49B-4847-999F-1FD04DA49468}"/>
              </a:ext>
            </a:extLst>
          </p:cNvPr>
          <p:cNvPicPr>
            <a:picLocks noChangeAspect="1"/>
          </p:cNvPicPr>
          <p:nvPr/>
        </p:nvPicPr>
        <p:blipFill>
          <a:blip r:embed="rId3"/>
          <a:stretch>
            <a:fillRect/>
          </a:stretch>
        </p:blipFill>
        <p:spPr>
          <a:xfrm>
            <a:off x="11184554" y="21448"/>
            <a:ext cx="996344" cy="892952"/>
          </a:xfrm>
          <a:prstGeom prst="rect">
            <a:avLst/>
          </a:prstGeom>
        </p:spPr>
      </p:pic>
      <p:pic>
        <p:nvPicPr>
          <p:cNvPr id="10242" name="Picture 2" descr="Profeta Jeremías - EcuRed">
            <a:extLst>
              <a:ext uri="{FF2B5EF4-FFF2-40B4-BE49-F238E27FC236}">
                <a16:creationId xmlns:a16="http://schemas.microsoft.com/office/drawing/2014/main" id="{E9227AD0-2E21-4021-B232-9AE3C39F9AA6}"/>
              </a:ext>
            </a:extLst>
          </p:cNvPr>
          <p:cNvPicPr>
            <a:picLocks noGrp="1" noChangeAspect="1" noChangeArrowheads="1"/>
          </p:cNvPicPr>
          <p:nvPr>
            <p:ph type="pic" sz="quarter" idx="14"/>
          </p:nvPr>
        </p:nvPicPr>
        <p:blipFill>
          <a:blip r:embed="rId4">
            <a:extLst>
              <a:ext uri="{28A0092B-C50C-407E-A947-70E740481C1C}">
                <a14:useLocalDpi xmlns:a14="http://schemas.microsoft.com/office/drawing/2010/main" val="0"/>
              </a:ext>
            </a:extLst>
          </a:blip>
          <a:srcRect l="8342" r="834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Página 2 | Imágenes de Profeta Jeremias - Descarga gratuita en Freepik">
            <a:extLst>
              <a:ext uri="{FF2B5EF4-FFF2-40B4-BE49-F238E27FC236}">
                <a16:creationId xmlns:a16="http://schemas.microsoft.com/office/drawing/2014/main" id="{DF100ABD-FD43-4387-8270-41595841C02C}"/>
              </a:ext>
            </a:extLst>
          </p:cNvPr>
          <p:cNvPicPr>
            <a:picLocks noGrp="1" noChangeAspect="1" noChangeArrowheads="1"/>
          </p:cNvPicPr>
          <p:nvPr>
            <p:ph type="pic" sz="quarter" idx="13"/>
          </p:nvPr>
        </p:nvPicPr>
        <p:blipFill>
          <a:blip r:embed="rId5">
            <a:extLst>
              <a:ext uri="{28A0092B-C50C-407E-A947-70E740481C1C}">
                <a14:useLocalDpi xmlns:a14="http://schemas.microsoft.com/office/drawing/2010/main" val="0"/>
              </a:ext>
            </a:extLst>
          </a:blip>
          <a:srcRect l="1081" r="108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7470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2ED3C9E0-10BD-4D17-B66E-782EDEF66005}"/>
              </a:ext>
            </a:extLst>
          </p:cNvPr>
          <p:cNvSpPr>
            <a:spLocks noGrp="1"/>
          </p:cNvSpPr>
          <p:nvPr>
            <p:ph type="title"/>
          </p:nvPr>
        </p:nvSpPr>
        <p:spPr>
          <a:xfrm>
            <a:off x="11102" y="1"/>
            <a:ext cx="4964934" cy="882502"/>
          </a:xfrm>
        </p:spPr>
        <p:txBody>
          <a:bodyPr>
            <a:normAutofit fontScale="90000"/>
          </a:bodyPr>
          <a:lstStyle/>
          <a:p>
            <a:r>
              <a:rPr lang="es-CL" dirty="0"/>
              <a:t>4) Dios protege al Justo</a:t>
            </a:r>
          </a:p>
        </p:txBody>
      </p:sp>
      <p:sp>
        <p:nvSpPr>
          <p:cNvPr id="7" name="Marcador de contenido 6">
            <a:extLst>
              <a:ext uri="{FF2B5EF4-FFF2-40B4-BE49-F238E27FC236}">
                <a16:creationId xmlns:a16="http://schemas.microsoft.com/office/drawing/2014/main" id="{88E4B25C-0CD0-47A1-8C0F-7E909BE814E3}"/>
              </a:ext>
            </a:extLst>
          </p:cNvPr>
          <p:cNvSpPr>
            <a:spLocks noGrp="1"/>
          </p:cNvSpPr>
          <p:nvPr>
            <p:ph idx="1"/>
          </p:nvPr>
        </p:nvSpPr>
        <p:spPr>
          <a:xfrm>
            <a:off x="4976036" y="1222926"/>
            <a:ext cx="7215964" cy="5635074"/>
          </a:xfrm>
        </p:spPr>
        <p:txBody>
          <a:bodyPr>
            <a:normAutofit/>
          </a:bodyPr>
          <a:lstStyle/>
          <a:p>
            <a:pPr>
              <a:buFont typeface="Wingdings" panose="05000000000000000000" pitchFamily="2" charset="2"/>
              <a:buChar char="Ø"/>
            </a:pPr>
            <a:r>
              <a:rPr lang="es-CL" sz="2400" dirty="0"/>
              <a:t>¿Cómo supo Nabucodonosor de </a:t>
            </a:r>
            <a:r>
              <a:rPr lang="es-CL" sz="2400" dirty="0" err="1"/>
              <a:t>Jeremias</a:t>
            </a:r>
            <a:r>
              <a:rPr lang="es-CL" sz="2400" dirty="0"/>
              <a:t>?</a:t>
            </a:r>
          </a:p>
          <a:p>
            <a:pPr>
              <a:buFont typeface="Wingdings" panose="05000000000000000000" pitchFamily="2" charset="2"/>
              <a:buChar char="Ø"/>
            </a:pPr>
            <a:r>
              <a:rPr lang="es-CL" sz="2400" dirty="0"/>
              <a:t>Los desertores de las deportaciones anteriores hablaban de el.</a:t>
            </a:r>
          </a:p>
          <a:p>
            <a:pPr>
              <a:buFont typeface="Wingdings" panose="05000000000000000000" pitchFamily="2" charset="2"/>
              <a:buChar char="Ø"/>
            </a:pPr>
            <a:r>
              <a:rPr lang="es-CL" sz="2400" dirty="0"/>
              <a:t>Como Dios utilizaba a los reyes entonces estaba claro la seguridad de Jeremías.</a:t>
            </a:r>
          </a:p>
          <a:p>
            <a:pPr>
              <a:buFont typeface="Wingdings" panose="05000000000000000000" pitchFamily="2" charset="2"/>
              <a:buChar char="Ø"/>
            </a:pPr>
            <a:r>
              <a:rPr lang="es-CL" sz="2400" dirty="0"/>
              <a:t>Utiliza al mismísimo Rey del mundo en este tiempo para dar la orden de cuidar a Jeremías.</a:t>
            </a:r>
          </a:p>
          <a:p>
            <a:pPr>
              <a:buFont typeface="Wingdings" panose="05000000000000000000" pitchFamily="2" charset="2"/>
              <a:buChar char="Ø"/>
            </a:pPr>
            <a:r>
              <a:rPr lang="es-CL" sz="2400" dirty="0"/>
              <a:t>Dios tiene control de absolutamente todo.</a:t>
            </a:r>
          </a:p>
          <a:p>
            <a:pPr>
              <a:buFont typeface="Wingdings" panose="05000000000000000000" pitchFamily="2" charset="2"/>
              <a:buChar char="Ø"/>
            </a:pPr>
            <a:r>
              <a:rPr lang="es-CL" sz="2400" dirty="0"/>
              <a:t>Promesa para el justo de vida y salvación</a:t>
            </a:r>
          </a:p>
          <a:p>
            <a:pPr>
              <a:buFont typeface="Wingdings" panose="05000000000000000000" pitchFamily="2" charset="2"/>
              <a:buChar char="Ø"/>
            </a:pPr>
            <a:r>
              <a:rPr lang="es-CL" sz="2400" dirty="0"/>
              <a:t>Promesa para el impío de muerte y perdición.</a:t>
            </a:r>
          </a:p>
        </p:txBody>
      </p:sp>
      <p:sp>
        <p:nvSpPr>
          <p:cNvPr id="8" name="Marcador de texto 7">
            <a:extLst>
              <a:ext uri="{FF2B5EF4-FFF2-40B4-BE49-F238E27FC236}">
                <a16:creationId xmlns:a16="http://schemas.microsoft.com/office/drawing/2014/main" id="{ED880974-D848-430F-AAF8-3EE26A3638BD}"/>
              </a:ext>
            </a:extLst>
          </p:cNvPr>
          <p:cNvSpPr>
            <a:spLocks noGrp="1"/>
          </p:cNvSpPr>
          <p:nvPr>
            <p:ph type="body" sz="half" idx="2"/>
          </p:nvPr>
        </p:nvSpPr>
        <p:spPr>
          <a:xfrm>
            <a:off x="4976036" y="-1"/>
            <a:ext cx="7215963" cy="1201479"/>
          </a:xfrm>
        </p:spPr>
        <p:style>
          <a:lnRef idx="2">
            <a:schemeClr val="accent4">
              <a:shade val="50000"/>
            </a:schemeClr>
          </a:lnRef>
          <a:fillRef idx="1">
            <a:schemeClr val="accent4"/>
          </a:fillRef>
          <a:effectRef idx="0">
            <a:schemeClr val="accent4"/>
          </a:effectRef>
          <a:fontRef idx="minor">
            <a:schemeClr val="lt1"/>
          </a:fontRef>
        </p:style>
        <p:txBody>
          <a:bodyPr/>
          <a:lstStyle/>
          <a:p>
            <a:pPr algn="l"/>
            <a:r>
              <a:rPr lang="es-MX" b="0" i="0" dirty="0">
                <a:solidFill>
                  <a:schemeClr val="tx1"/>
                </a:solidFill>
                <a:effectLst/>
                <a:latin typeface="Segoe UI" panose="020B0502040204020203" pitchFamily="34" charset="0"/>
              </a:rPr>
              <a:t>11</a:t>
            </a:r>
            <a:r>
              <a:rPr lang="es-MX" b="0" i="0" dirty="0">
                <a:solidFill>
                  <a:schemeClr val="tx1"/>
                </a:solidFill>
                <a:effectLst/>
                <a:latin typeface="Georgia" panose="02040502050405020303" pitchFamily="18" charset="0"/>
              </a:rPr>
              <a:t>  Y Nabucodonosor había ordenado á </a:t>
            </a:r>
            <a:r>
              <a:rPr lang="es-MX" b="0" i="0" dirty="0" err="1">
                <a:solidFill>
                  <a:schemeClr val="tx1"/>
                </a:solidFill>
                <a:effectLst/>
                <a:latin typeface="Georgia" panose="02040502050405020303" pitchFamily="18" charset="0"/>
              </a:rPr>
              <a:t>Nabuzaradán</a:t>
            </a:r>
            <a:r>
              <a:rPr lang="es-MX" b="0" i="0" dirty="0">
                <a:solidFill>
                  <a:schemeClr val="tx1"/>
                </a:solidFill>
                <a:effectLst/>
                <a:latin typeface="Georgia" panose="02040502050405020303" pitchFamily="18" charset="0"/>
              </a:rPr>
              <a:t> capitán de la guardia, acerca de Jeremías, diciendo:</a:t>
            </a:r>
          </a:p>
          <a:p>
            <a:pPr algn="l"/>
            <a:r>
              <a:rPr lang="es-MX" b="0" i="0" dirty="0">
                <a:solidFill>
                  <a:schemeClr val="tx1"/>
                </a:solidFill>
                <a:effectLst/>
                <a:latin typeface="Segoe UI" panose="020B0502040204020203" pitchFamily="34" charset="0"/>
              </a:rPr>
              <a:t>12</a:t>
            </a:r>
            <a:r>
              <a:rPr lang="es-MX" b="0" i="0" dirty="0">
                <a:solidFill>
                  <a:schemeClr val="tx1"/>
                </a:solidFill>
                <a:effectLst/>
                <a:latin typeface="Georgia" panose="02040502050405020303" pitchFamily="18" charset="0"/>
              </a:rPr>
              <a:t>  Tómale, y mira por él, y no le hagas mal ninguno; antes harás con él como él te dijere.</a:t>
            </a:r>
          </a:p>
        </p:txBody>
      </p:sp>
      <p:pic>
        <p:nvPicPr>
          <p:cNvPr id="5" name="Imagen 4" descr="Logotipo, Icono&#10;&#10;Descripción generada automáticamente">
            <a:extLst>
              <a:ext uri="{FF2B5EF4-FFF2-40B4-BE49-F238E27FC236}">
                <a16:creationId xmlns:a16="http://schemas.microsoft.com/office/drawing/2014/main" id="{DDA899FE-05AC-4814-A5C4-44AE20759230}"/>
              </a:ext>
            </a:extLst>
          </p:cNvPr>
          <p:cNvPicPr>
            <a:picLocks noChangeAspect="1"/>
          </p:cNvPicPr>
          <p:nvPr/>
        </p:nvPicPr>
        <p:blipFill>
          <a:blip r:embed="rId3"/>
          <a:stretch>
            <a:fillRect/>
          </a:stretch>
        </p:blipFill>
        <p:spPr>
          <a:xfrm>
            <a:off x="11015330" y="21447"/>
            <a:ext cx="1165568" cy="1044615"/>
          </a:xfrm>
          <a:prstGeom prst="rect">
            <a:avLst/>
          </a:prstGeom>
        </p:spPr>
      </p:pic>
      <p:pic>
        <p:nvPicPr>
          <p:cNvPr id="18434" name="Picture 2" descr="Dios protege a sus servidores. Libro de Jeremías 26,11-16.24. &lt;&lt; Los  sacerdotes y los profetas dijeron a los jefes y a todo el pueblo: &quot;Este  hombre es reo de muerte, porque ha">
            <a:extLst>
              <a:ext uri="{FF2B5EF4-FFF2-40B4-BE49-F238E27FC236}">
                <a16:creationId xmlns:a16="http://schemas.microsoft.com/office/drawing/2014/main" id="{2B04CB0C-9757-4108-9C54-7D009AAFB7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8828"/>
            <a:ext cx="4976036" cy="5869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5784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C278FAAB-8DFA-4475-B8B6-51A3ED193119}"/>
              </a:ext>
            </a:extLst>
          </p:cNvPr>
          <p:cNvSpPr>
            <a:spLocks noGrp="1"/>
          </p:cNvSpPr>
          <p:nvPr>
            <p:ph type="title"/>
          </p:nvPr>
        </p:nvSpPr>
        <p:spPr/>
        <p:txBody>
          <a:bodyPr rtlCol="0">
            <a:normAutofit/>
          </a:bodyPr>
          <a:lstStyle/>
          <a:p>
            <a:r>
              <a:rPr lang="es-MX" b="1" dirty="0"/>
              <a:t>V. La Promesa a </a:t>
            </a:r>
            <a:r>
              <a:rPr lang="es-MX" b="1" dirty="0" err="1"/>
              <a:t>Ebed-melec</a:t>
            </a:r>
            <a:endParaRPr lang="es-MX" b="1" dirty="0"/>
          </a:p>
        </p:txBody>
      </p:sp>
      <p:sp>
        <p:nvSpPr>
          <p:cNvPr id="5" name="Subtítulo 4">
            <a:extLst>
              <a:ext uri="{FF2B5EF4-FFF2-40B4-BE49-F238E27FC236}">
                <a16:creationId xmlns:a16="http://schemas.microsoft.com/office/drawing/2014/main" id="{6237BABF-398B-4F17-B288-42D7047C2B6E}"/>
              </a:ext>
            </a:extLst>
          </p:cNvPr>
          <p:cNvSpPr>
            <a:spLocks noGrp="1"/>
          </p:cNvSpPr>
          <p:nvPr>
            <p:ph type="subTitle" idx="1"/>
          </p:nvPr>
        </p:nvSpPr>
        <p:spPr/>
        <p:txBody>
          <a:bodyPr rtlCol="0"/>
          <a:lstStyle/>
          <a:p>
            <a:pPr rtl="0"/>
            <a:r>
              <a:rPr lang="es-MX" b="1" dirty="0"/>
              <a:t>(vv. 15-18)</a:t>
            </a:r>
            <a:endParaRPr lang="es-ES" dirty="0"/>
          </a:p>
        </p:txBody>
      </p:sp>
      <p:pic>
        <p:nvPicPr>
          <p:cNvPr id="10" name="Imagen 9" descr="Logotipo, Icono&#10;&#10;Descripción generada automáticamente">
            <a:extLst>
              <a:ext uri="{FF2B5EF4-FFF2-40B4-BE49-F238E27FC236}">
                <a16:creationId xmlns:a16="http://schemas.microsoft.com/office/drawing/2014/main" id="{9FAAA507-B49B-4847-999F-1FD04DA49468}"/>
              </a:ext>
            </a:extLst>
          </p:cNvPr>
          <p:cNvPicPr>
            <a:picLocks noChangeAspect="1"/>
          </p:cNvPicPr>
          <p:nvPr/>
        </p:nvPicPr>
        <p:blipFill>
          <a:blip r:embed="rId3"/>
          <a:stretch>
            <a:fillRect/>
          </a:stretch>
        </p:blipFill>
        <p:spPr>
          <a:xfrm>
            <a:off x="11184554" y="21448"/>
            <a:ext cx="996344" cy="892952"/>
          </a:xfrm>
          <a:prstGeom prst="rect">
            <a:avLst/>
          </a:prstGeom>
        </p:spPr>
      </p:pic>
      <p:pic>
        <p:nvPicPr>
          <p:cNvPr id="9218" name="Picture 2">
            <a:extLst>
              <a:ext uri="{FF2B5EF4-FFF2-40B4-BE49-F238E27FC236}">
                <a16:creationId xmlns:a16="http://schemas.microsoft.com/office/drawing/2014/main" id="{E3A25407-EA9D-4D4D-A3B8-19E4184E2336}"/>
              </a:ext>
            </a:extLst>
          </p:cNvPr>
          <p:cNvPicPr>
            <a:picLocks noGrp="1" noChangeAspect="1" noChangeArrowheads="1"/>
          </p:cNvPicPr>
          <p:nvPr>
            <p:ph type="pic" sz="quarter" idx="14"/>
          </p:nvPr>
        </p:nvPicPr>
        <p:blipFill>
          <a:blip r:embed="rId4">
            <a:extLst>
              <a:ext uri="{28A0092B-C50C-407E-A947-70E740481C1C}">
                <a14:useLocalDpi xmlns:a14="http://schemas.microsoft.com/office/drawing/2010/main" val="0"/>
              </a:ext>
            </a:extLst>
          </a:blip>
          <a:srcRect t="10761" b="1076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Ebed-Melec: El Héroe que Salvó al Profeta Jeremías | TikTok">
            <a:extLst>
              <a:ext uri="{FF2B5EF4-FFF2-40B4-BE49-F238E27FC236}">
                <a16:creationId xmlns:a16="http://schemas.microsoft.com/office/drawing/2014/main" id="{AF36F92B-2370-4953-8D86-5E10CC6D1023}"/>
              </a:ext>
            </a:extLst>
          </p:cNvPr>
          <p:cNvPicPr>
            <a:picLocks noGrp="1" noChangeAspect="1" noChangeArrowheads="1"/>
          </p:cNvPicPr>
          <p:nvPr>
            <p:ph type="pic" sz="quarter" idx="13"/>
          </p:nvPr>
        </p:nvPicPr>
        <p:blipFill>
          <a:blip r:embed="rId5">
            <a:extLst>
              <a:ext uri="{28A0092B-C50C-407E-A947-70E740481C1C}">
                <a14:useLocalDpi xmlns:a14="http://schemas.microsoft.com/office/drawing/2010/main" val="0"/>
              </a:ext>
            </a:extLst>
          </a:blip>
          <a:srcRect t="11721" b="1172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1057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2ED3C9E0-10BD-4D17-B66E-782EDEF66005}"/>
              </a:ext>
            </a:extLst>
          </p:cNvPr>
          <p:cNvSpPr>
            <a:spLocks noGrp="1"/>
          </p:cNvSpPr>
          <p:nvPr>
            <p:ph type="title"/>
          </p:nvPr>
        </p:nvSpPr>
        <p:spPr>
          <a:xfrm>
            <a:off x="95508" y="204145"/>
            <a:ext cx="5454687" cy="1050497"/>
          </a:xfrm>
        </p:spPr>
        <p:style>
          <a:lnRef idx="2">
            <a:schemeClr val="accent1">
              <a:shade val="50000"/>
            </a:schemeClr>
          </a:lnRef>
          <a:fillRef idx="1">
            <a:schemeClr val="accent1"/>
          </a:fillRef>
          <a:effectRef idx="0">
            <a:schemeClr val="accent1"/>
          </a:effectRef>
          <a:fontRef idx="minor">
            <a:schemeClr val="lt1"/>
          </a:fontRef>
        </p:style>
        <p:txBody>
          <a:bodyPr/>
          <a:lstStyle/>
          <a:p>
            <a:r>
              <a:rPr lang="es-CL" b="1" dirty="0">
                <a:solidFill>
                  <a:schemeClr val="tx1"/>
                </a:solidFill>
              </a:rPr>
              <a:t>5) </a:t>
            </a:r>
            <a:r>
              <a:rPr lang="es-CL" b="1" dirty="0" err="1">
                <a:solidFill>
                  <a:schemeClr val="tx1"/>
                </a:solidFill>
              </a:rPr>
              <a:t>Ebed</a:t>
            </a:r>
            <a:r>
              <a:rPr lang="es-CL" b="1" dirty="0">
                <a:solidFill>
                  <a:schemeClr val="tx1"/>
                </a:solidFill>
              </a:rPr>
              <a:t> – </a:t>
            </a:r>
            <a:r>
              <a:rPr lang="es-CL" b="1" dirty="0" err="1">
                <a:solidFill>
                  <a:schemeClr val="tx1"/>
                </a:solidFill>
              </a:rPr>
              <a:t>Melec</a:t>
            </a:r>
            <a:r>
              <a:rPr lang="es-CL" b="1" dirty="0">
                <a:solidFill>
                  <a:schemeClr val="tx1"/>
                </a:solidFill>
              </a:rPr>
              <a:t> </a:t>
            </a:r>
            <a:br>
              <a:rPr lang="es-CL" b="1" dirty="0">
                <a:solidFill>
                  <a:schemeClr val="tx1"/>
                </a:solidFill>
              </a:rPr>
            </a:br>
            <a:r>
              <a:rPr lang="es-CL" b="1" dirty="0">
                <a:solidFill>
                  <a:schemeClr val="tx1"/>
                </a:solidFill>
              </a:rPr>
              <a:t>Salvo.</a:t>
            </a:r>
          </a:p>
        </p:txBody>
      </p:sp>
      <p:sp>
        <p:nvSpPr>
          <p:cNvPr id="7" name="Marcador de contenido 6">
            <a:extLst>
              <a:ext uri="{FF2B5EF4-FFF2-40B4-BE49-F238E27FC236}">
                <a16:creationId xmlns:a16="http://schemas.microsoft.com/office/drawing/2014/main" id="{88E4B25C-0CD0-47A1-8C0F-7E909BE814E3}"/>
              </a:ext>
            </a:extLst>
          </p:cNvPr>
          <p:cNvSpPr>
            <a:spLocks noGrp="1"/>
          </p:cNvSpPr>
          <p:nvPr>
            <p:ph idx="1"/>
          </p:nvPr>
        </p:nvSpPr>
        <p:spPr>
          <a:xfrm>
            <a:off x="6283842" y="0"/>
            <a:ext cx="5908158" cy="6858000"/>
          </a:xfrm>
        </p:spPr>
        <p:txBody>
          <a:bodyPr>
            <a:normAutofit lnSpcReduction="10000"/>
          </a:bodyPr>
          <a:lstStyle/>
          <a:p>
            <a:r>
              <a:rPr lang="es-MX" sz="2400" dirty="0">
                <a:latin typeface="Bodoni MT" panose="02070603080606020203" pitchFamily="18" charset="0"/>
              </a:rPr>
              <a:t>Este fue el hombre que rescató a Jeremías cuando el profeta estaba cerca de la muerte en el calabozo parecido a una cisterna descrita en Jeremías 38.</a:t>
            </a:r>
          </a:p>
          <a:p>
            <a:r>
              <a:rPr lang="es-MX" sz="2400" dirty="0">
                <a:latin typeface="Bodoni MT" panose="02070603080606020203" pitchFamily="18" charset="0"/>
              </a:rPr>
              <a:t>Dios le asegura a </a:t>
            </a:r>
            <a:r>
              <a:rPr lang="es-MX" sz="2400" dirty="0" err="1">
                <a:latin typeface="Bodoni MT" panose="02070603080606020203" pitchFamily="18" charset="0"/>
              </a:rPr>
              <a:t>Ebed-Melec</a:t>
            </a:r>
            <a:r>
              <a:rPr lang="es-MX" sz="2400" dirty="0">
                <a:latin typeface="Bodoni MT" panose="02070603080606020203" pitchFamily="18" charset="0"/>
              </a:rPr>
              <a:t> que la catástrofe sobre Jerusalén era en realidad su voluntad y se cumpliría.</a:t>
            </a:r>
          </a:p>
          <a:p>
            <a:r>
              <a:rPr lang="es-MX" sz="2400" dirty="0">
                <a:latin typeface="Bodoni MT" panose="02070603080606020203" pitchFamily="18" charset="0"/>
              </a:rPr>
              <a:t>Aunque la destrucción de Jerusalén era segura, también lo era la liberación del hombre que rescató al profeta de Dios y que puso su confianza en Dios. </a:t>
            </a:r>
          </a:p>
          <a:p>
            <a:r>
              <a:rPr lang="es-MX" sz="2400" dirty="0" err="1">
                <a:latin typeface="Bodoni MT" panose="02070603080606020203" pitchFamily="18" charset="0"/>
              </a:rPr>
              <a:t>Ebed-Melec</a:t>
            </a:r>
            <a:r>
              <a:rPr lang="es-MX" sz="2400" dirty="0">
                <a:latin typeface="Bodoni MT" panose="02070603080606020203" pitchFamily="18" charset="0"/>
              </a:rPr>
              <a:t> requirió mucho valor para oponerse a los príncipes de Judá y apelar la decisión del rey (Jeremías 38:7-13), pero ese riesgo y valor fueron recompensados. </a:t>
            </a:r>
          </a:p>
          <a:p>
            <a:r>
              <a:rPr lang="es-MX" sz="2400" dirty="0">
                <a:latin typeface="Bodoni MT" panose="02070603080606020203" pitchFamily="18" charset="0"/>
              </a:rPr>
              <a:t>Esto muestra que no era necesario ser un profeta famoso para recibir la gracia de Dios en medio del juicio.</a:t>
            </a:r>
            <a:endParaRPr lang="es-CL" sz="2400" dirty="0">
              <a:latin typeface="Bodoni MT" panose="02070603080606020203" pitchFamily="18" charset="0"/>
            </a:endParaRPr>
          </a:p>
        </p:txBody>
      </p:sp>
      <p:sp>
        <p:nvSpPr>
          <p:cNvPr id="8" name="Marcador de texto 7">
            <a:extLst>
              <a:ext uri="{FF2B5EF4-FFF2-40B4-BE49-F238E27FC236}">
                <a16:creationId xmlns:a16="http://schemas.microsoft.com/office/drawing/2014/main" id="{ED880974-D848-430F-AAF8-3EE26A3638BD}"/>
              </a:ext>
            </a:extLst>
          </p:cNvPr>
          <p:cNvSpPr>
            <a:spLocks noGrp="1"/>
          </p:cNvSpPr>
          <p:nvPr>
            <p:ph type="body" sz="half" idx="2"/>
          </p:nvPr>
        </p:nvSpPr>
        <p:spPr>
          <a:xfrm>
            <a:off x="451790" y="2107160"/>
            <a:ext cx="4742122" cy="4176682"/>
          </a:xfrm>
        </p:spPr>
        <p:style>
          <a:lnRef idx="1">
            <a:schemeClr val="accent1"/>
          </a:lnRef>
          <a:fillRef idx="2">
            <a:schemeClr val="accent1"/>
          </a:fillRef>
          <a:effectRef idx="1">
            <a:schemeClr val="accent1"/>
          </a:effectRef>
          <a:fontRef idx="minor">
            <a:schemeClr val="dk1"/>
          </a:fontRef>
        </p:style>
        <p:txBody>
          <a:bodyPr>
            <a:normAutofit/>
          </a:bodyPr>
          <a:lstStyle/>
          <a:p>
            <a:pPr algn="ctr"/>
            <a:r>
              <a:rPr lang="es-MX" sz="1800" b="0" i="0" dirty="0">
                <a:solidFill>
                  <a:schemeClr val="tx1"/>
                </a:solidFill>
                <a:effectLst/>
                <a:latin typeface="Segoe UI" panose="020B0502040204020203" pitchFamily="34" charset="0"/>
              </a:rPr>
              <a:t>16</a:t>
            </a:r>
            <a:r>
              <a:rPr lang="es-MX" sz="1800" b="0" i="0" dirty="0">
                <a:solidFill>
                  <a:schemeClr val="tx1"/>
                </a:solidFill>
                <a:effectLst/>
                <a:latin typeface="Georgia" panose="02040502050405020303" pitchFamily="18" charset="0"/>
              </a:rPr>
              <a:t>  Ve, y habla á </a:t>
            </a:r>
            <a:r>
              <a:rPr lang="es-MX" sz="1800" b="0" i="0" dirty="0" err="1">
                <a:solidFill>
                  <a:schemeClr val="tx1"/>
                </a:solidFill>
                <a:effectLst/>
                <a:latin typeface="Georgia" panose="02040502050405020303" pitchFamily="18" charset="0"/>
              </a:rPr>
              <a:t>Ebed-melec</a:t>
            </a:r>
            <a:r>
              <a:rPr lang="es-MX" sz="1800" b="0" i="0" dirty="0">
                <a:solidFill>
                  <a:schemeClr val="tx1"/>
                </a:solidFill>
                <a:effectLst/>
                <a:latin typeface="Georgia" panose="02040502050405020303" pitchFamily="18" charset="0"/>
              </a:rPr>
              <a:t> </a:t>
            </a:r>
            <a:r>
              <a:rPr lang="es-MX" sz="1800" b="0" i="0" dirty="0" err="1">
                <a:solidFill>
                  <a:schemeClr val="tx1"/>
                </a:solidFill>
                <a:effectLst/>
                <a:latin typeface="Georgia" panose="02040502050405020303" pitchFamily="18" charset="0"/>
              </a:rPr>
              <a:t>Etiope</a:t>
            </a:r>
            <a:r>
              <a:rPr lang="es-MX" sz="1800" b="0" i="0" dirty="0">
                <a:solidFill>
                  <a:schemeClr val="tx1"/>
                </a:solidFill>
                <a:effectLst/>
                <a:latin typeface="Georgia" panose="02040502050405020303" pitchFamily="18" charset="0"/>
              </a:rPr>
              <a:t>, diciendo: Así ha dicho Jehová de los ejércitos, Dios de Israel: He aquí traigo yo mis palabras sobre esta ciudad para mal, y no para bien; y vendrán á ser en aquel día á presencia tuya.</a:t>
            </a:r>
          </a:p>
          <a:p>
            <a:pPr algn="ctr"/>
            <a:r>
              <a:rPr lang="es-MX" sz="1800" b="0" i="0" dirty="0">
                <a:solidFill>
                  <a:schemeClr val="tx1"/>
                </a:solidFill>
                <a:effectLst/>
                <a:latin typeface="Segoe UI" panose="020B0502040204020203" pitchFamily="34" charset="0"/>
              </a:rPr>
              <a:t>17</a:t>
            </a:r>
            <a:r>
              <a:rPr lang="es-MX" sz="1800" b="0" i="0" dirty="0">
                <a:solidFill>
                  <a:schemeClr val="tx1"/>
                </a:solidFill>
                <a:effectLst/>
                <a:latin typeface="Georgia" panose="02040502050405020303" pitchFamily="18" charset="0"/>
              </a:rPr>
              <a:t>  Mas en aquel día yo te libraré, dice Jehová, y no serás entregado en mano de aquellos de quienes tú temes.</a:t>
            </a:r>
          </a:p>
          <a:p>
            <a:pPr algn="ctr"/>
            <a:r>
              <a:rPr lang="es-MX" sz="1800" b="0" i="0" dirty="0">
                <a:solidFill>
                  <a:schemeClr val="tx1"/>
                </a:solidFill>
                <a:effectLst/>
                <a:latin typeface="Segoe UI" panose="020B0502040204020203" pitchFamily="34" charset="0"/>
              </a:rPr>
              <a:t>18</a:t>
            </a:r>
            <a:r>
              <a:rPr lang="es-MX" sz="1800" b="0" i="0" dirty="0">
                <a:solidFill>
                  <a:schemeClr val="tx1"/>
                </a:solidFill>
                <a:effectLst/>
                <a:latin typeface="Georgia" panose="02040502050405020303" pitchFamily="18" charset="0"/>
              </a:rPr>
              <a:t>  Porque ciertamente te libraré, y no caerás á cuchillo, sino que tu vida te será por despojo, porque tuviste confianza en mí, dice Jehová.</a:t>
            </a:r>
          </a:p>
        </p:txBody>
      </p:sp>
    </p:spTree>
    <p:extLst>
      <p:ext uri="{BB962C8B-B14F-4D97-AF65-F5344CB8AC3E}">
        <p14:creationId xmlns:p14="http://schemas.microsoft.com/office/powerpoint/2010/main" val="14305239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AC20D8DD-C281-498C-8A44-D789B0665E51}"/>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Effect>
                      <a14:sharpenSoften amount="96000"/>
                    </a14:imgEffect>
                  </a14:imgLayer>
                </a14:imgProps>
              </a:ext>
            </a:extLst>
          </a:blip>
          <a:stretch>
            <a:fillRect/>
          </a:stretch>
        </p:blipFill>
        <p:spPr>
          <a:xfrm>
            <a:off x="-24478" y="0"/>
            <a:ext cx="12216478" cy="6858000"/>
          </a:xfrm>
          <a:prstGeom prst="rect">
            <a:avLst/>
          </a:prstGeom>
          <a:effectLst>
            <a:glow rad="127000">
              <a:schemeClr val="accent1">
                <a:alpha val="1000"/>
              </a:schemeClr>
            </a:glow>
          </a:effectLst>
        </p:spPr>
      </p:pic>
      <p:sp>
        <p:nvSpPr>
          <p:cNvPr id="2" name="Título 1">
            <a:extLst>
              <a:ext uri="{FF2B5EF4-FFF2-40B4-BE49-F238E27FC236}">
                <a16:creationId xmlns:a16="http://schemas.microsoft.com/office/drawing/2014/main" id="{3E0E08A1-FEAA-4F21-96E4-5A57CFAABBE2}"/>
              </a:ext>
            </a:extLst>
          </p:cNvPr>
          <p:cNvSpPr>
            <a:spLocks noGrp="1"/>
          </p:cNvSpPr>
          <p:nvPr>
            <p:ph type="title"/>
          </p:nvPr>
        </p:nvSpPr>
        <p:spPr>
          <a:xfrm>
            <a:off x="2923953" y="1486638"/>
            <a:ext cx="6315739" cy="2085902"/>
          </a:xfr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ormAutofit/>
          </a:bodyPr>
          <a:lstStyle/>
          <a:p>
            <a:pPr rtl="0"/>
            <a:r>
              <a:rPr lang="es-MX" sz="6600" dirty="0"/>
              <a:t>Dios es el Justo Juez</a:t>
            </a:r>
            <a:endParaRPr lang="es-ES" sz="6600" dirty="0"/>
          </a:p>
        </p:txBody>
      </p:sp>
      <p:sp>
        <p:nvSpPr>
          <p:cNvPr id="3" name="Marcador de texto 2">
            <a:extLst>
              <a:ext uri="{FF2B5EF4-FFF2-40B4-BE49-F238E27FC236}">
                <a16:creationId xmlns:a16="http://schemas.microsoft.com/office/drawing/2014/main" id="{9643DD3A-BCEA-4181-8BC4-61E1A84D5AC7}"/>
              </a:ext>
            </a:extLst>
          </p:cNvPr>
          <p:cNvSpPr>
            <a:spLocks noGrp="1"/>
          </p:cNvSpPr>
          <p:nvPr>
            <p:ph type="body" sz="quarter" idx="13"/>
          </p:nvPr>
        </p:nvSpPr>
        <p:spPr>
          <a:xfrm>
            <a:off x="3566941" y="3844831"/>
            <a:ext cx="5235046" cy="621157"/>
          </a:xfr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ormAutofit/>
          </a:bodyPr>
          <a:lstStyle/>
          <a:p>
            <a:pPr rtl="0"/>
            <a:r>
              <a:rPr lang="es-ES" sz="3200" dirty="0">
                <a:solidFill>
                  <a:schemeClr val="tx1"/>
                </a:solidFill>
              </a:rPr>
              <a:t>VERDAD BIBLICA</a:t>
            </a:r>
            <a:endParaRPr lang="es-ES" sz="3200" cap="none" dirty="0">
              <a:solidFill>
                <a:schemeClr val="tx1"/>
              </a:solidFill>
              <a:latin typeface="+mj-lt"/>
            </a:endParaRPr>
          </a:p>
        </p:txBody>
      </p:sp>
      <p:sp>
        <p:nvSpPr>
          <p:cNvPr id="6" name="Marcador de número de diapositiva 5">
            <a:extLst>
              <a:ext uri="{FF2B5EF4-FFF2-40B4-BE49-F238E27FC236}">
                <a16:creationId xmlns:a16="http://schemas.microsoft.com/office/drawing/2014/main" id="{ABC57B06-3F43-4092-8AB5-0AC06017930A}"/>
              </a:ext>
            </a:extLst>
          </p:cNvPr>
          <p:cNvSpPr>
            <a:spLocks noGrp="1"/>
          </p:cNvSpPr>
          <p:nvPr>
            <p:ph type="sldNum" sz="quarter" idx="12"/>
          </p:nvPr>
        </p:nvSpPr>
        <p:spPr/>
        <p:txBody>
          <a:bodyPr rtlCol="0"/>
          <a:lstStyle/>
          <a:p>
            <a:pPr rtl="0"/>
            <a:fld id="{B9713C8C-8E70-45D5-AE59-23E60168254E}" type="slidenum">
              <a:rPr lang="es-ES" smtClean="0"/>
              <a:t>28</a:t>
            </a:fld>
            <a:endParaRPr lang="es-ES"/>
          </a:p>
        </p:txBody>
      </p:sp>
      <p:sp>
        <p:nvSpPr>
          <p:cNvPr id="7" name="Rectángulo 6">
            <a:extLst>
              <a:ext uri="{FF2B5EF4-FFF2-40B4-BE49-F238E27FC236}">
                <a16:creationId xmlns:a16="http://schemas.microsoft.com/office/drawing/2014/main" id="{895FB363-EC5C-4AD7-8654-615EAAA884A3}"/>
              </a:ext>
            </a:extLst>
          </p:cNvPr>
          <p:cNvSpPr/>
          <p:nvPr/>
        </p:nvSpPr>
        <p:spPr>
          <a:xfrm>
            <a:off x="127590" y="191386"/>
            <a:ext cx="2498651" cy="62732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CL" b="1" dirty="0"/>
              <a:t>SALMO 7:11-13</a:t>
            </a:r>
          </a:p>
        </p:txBody>
      </p:sp>
      <p:sp>
        <p:nvSpPr>
          <p:cNvPr id="8" name="Rectángulo 7">
            <a:extLst>
              <a:ext uri="{FF2B5EF4-FFF2-40B4-BE49-F238E27FC236}">
                <a16:creationId xmlns:a16="http://schemas.microsoft.com/office/drawing/2014/main" id="{0EF9937C-D935-4231-9EE0-93917EA47DB1}"/>
              </a:ext>
            </a:extLst>
          </p:cNvPr>
          <p:cNvSpPr/>
          <p:nvPr/>
        </p:nvSpPr>
        <p:spPr>
          <a:xfrm>
            <a:off x="233916" y="5613990"/>
            <a:ext cx="2955853" cy="62732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CL" b="1" dirty="0"/>
              <a:t>2° TESALONICENSES 1:8-9</a:t>
            </a:r>
          </a:p>
        </p:txBody>
      </p:sp>
      <p:sp>
        <p:nvSpPr>
          <p:cNvPr id="9" name="Rectángulo 8">
            <a:extLst>
              <a:ext uri="{FF2B5EF4-FFF2-40B4-BE49-F238E27FC236}">
                <a16:creationId xmlns:a16="http://schemas.microsoft.com/office/drawing/2014/main" id="{DE2E06B5-04C5-498D-8D00-24596EE89969}"/>
              </a:ext>
            </a:extLst>
          </p:cNvPr>
          <p:cNvSpPr/>
          <p:nvPr/>
        </p:nvSpPr>
        <p:spPr>
          <a:xfrm>
            <a:off x="9565759" y="5613991"/>
            <a:ext cx="2498651" cy="62732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CL" b="1" dirty="0"/>
              <a:t>SALMO 11:7</a:t>
            </a:r>
          </a:p>
        </p:txBody>
      </p:sp>
      <p:sp>
        <p:nvSpPr>
          <p:cNvPr id="10" name="Rectángulo 9">
            <a:extLst>
              <a:ext uri="{FF2B5EF4-FFF2-40B4-BE49-F238E27FC236}">
                <a16:creationId xmlns:a16="http://schemas.microsoft.com/office/drawing/2014/main" id="{33CF334C-0900-453B-9F5D-20C3481462E8}"/>
              </a:ext>
            </a:extLst>
          </p:cNvPr>
          <p:cNvSpPr/>
          <p:nvPr/>
        </p:nvSpPr>
        <p:spPr>
          <a:xfrm>
            <a:off x="9973340" y="136525"/>
            <a:ext cx="2091070" cy="62732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CL" b="1" dirty="0"/>
              <a:t>SALMO 50:6</a:t>
            </a:r>
          </a:p>
        </p:txBody>
      </p:sp>
      <p:pic>
        <p:nvPicPr>
          <p:cNvPr id="11" name="Imagen 10" descr="Logotipo, Icono&#10;&#10;Descripción generada automáticamente">
            <a:extLst>
              <a:ext uri="{FF2B5EF4-FFF2-40B4-BE49-F238E27FC236}">
                <a16:creationId xmlns:a16="http://schemas.microsoft.com/office/drawing/2014/main" id="{D84DB7A0-8A82-46C3-9EDF-690D030073BD}"/>
              </a:ext>
            </a:extLst>
          </p:cNvPr>
          <p:cNvPicPr>
            <a:picLocks noChangeAspect="1"/>
          </p:cNvPicPr>
          <p:nvPr/>
        </p:nvPicPr>
        <p:blipFill>
          <a:blip r:embed="rId5"/>
          <a:stretch>
            <a:fillRect/>
          </a:stretch>
        </p:blipFill>
        <p:spPr>
          <a:xfrm>
            <a:off x="5357037" y="47041"/>
            <a:ext cx="1477926" cy="1324559"/>
          </a:xfrm>
          <a:prstGeom prst="rect">
            <a:avLst/>
          </a:prstGeom>
        </p:spPr>
      </p:pic>
    </p:spTree>
    <p:extLst>
      <p:ext uri="{BB962C8B-B14F-4D97-AF65-F5344CB8AC3E}">
        <p14:creationId xmlns:p14="http://schemas.microsoft.com/office/powerpoint/2010/main" val="307953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anim calcmode="lin" valueType="num">
                                      <p:cBhvr>
                                        <p:cTn id="25" dur="2000" fill="hold"/>
                                        <p:tgtEl>
                                          <p:spTgt spid="9"/>
                                        </p:tgtEl>
                                        <p:attrNameLst>
                                          <p:attrName>ppt_w</p:attrName>
                                        </p:attrNameLst>
                                      </p:cBhvr>
                                      <p:tavLst>
                                        <p:tav tm="0" fmla="#ppt_w*sin(2.5*pi*$)">
                                          <p:val>
                                            <p:fltVal val="0"/>
                                          </p:val>
                                        </p:tav>
                                        <p:tav tm="100000">
                                          <p:val>
                                            <p:fltVal val="1"/>
                                          </p:val>
                                        </p:tav>
                                      </p:tavLst>
                                    </p:anim>
                                    <p:anim calcmode="lin" valueType="num">
                                      <p:cBhvr>
                                        <p:cTn id="26"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80D2FA59-42D1-4596-BADF-65EE2EECB2F4}"/>
              </a:ext>
            </a:extLst>
          </p:cNvPr>
          <p:cNvSpPr>
            <a:spLocks noGrp="1"/>
          </p:cNvSpPr>
          <p:nvPr>
            <p:ph type="title"/>
          </p:nvPr>
        </p:nvSpPr>
        <p:spPr>
          <a:xfrm>
            <a:off x="6739128" y="365760"/>
            <a:ext cx="4617720" cy="2624962"/>
          </a:xfrm>
        </p:spPr>
        <p:txBody>
          <a:bodyPr rtlCol="0"/>
          <a:lstStyle/>
          <a:p>
            <a:pPr rtl="0"/>
            <a:r>
              <a:rPr lang="es-ES" dirty="0"/>
              <a:t>Resumen</a:t>
            </a:r>
          </a:p>
        </p:txBody>
      </p:sp>
      <p:sp>
        <p:nvSpPr>
          <p:cNvPr id="5" name="Marcador de contenido 4">
            <a:extLst>
              <a:ext uri="{FF2B5EF4-FFF2-40B4-BE49-F238E27FC236}">
                <a16:creationId xmlns:a16="http://schemas.microsoft.com/office/drawing/2014/main" id="{708C1B7C-03BA-4C6C-B759-6DAB6A63B451}"/>
              </a:ext>
            </a:extLst>
          </p:cNvPr>
          <p:cNvSpPr>
            <a:spLocks noGrp="1"/>
          </p:cNvSpPr>
          <p:nvPr>
            <p:ph idx="1"/>
          </p:nvPr>
        </p:nvSpPr>
        <p:spPr>
          <a:xfrm>
            <a:off x="6096000" y="3127247"/>
            <a:ext cx="6057243" cy="3730753"/>
          </a:xfrm>
        </p:spPr>
        <p:style>
          <a:lnRef idx="3">
            <a:schemeClr val="lt1"/>
          </a:lnRef>
          <a:fillRef idx="1">
            <a:schemeClr val="accent3"/>
          </a:fillRef>
          <a:effectRef idx="1">
            <a:schemeClr val="accent3"/>
          </a:effectRef>
          <a:fontRef idx="minor">
            <a:schemeClr val="lt1"/>
          </a:fontRef>
        </p:style>
        <p:txBody>
          <a:bodyPr rtlCol="0">
            <a:normAutofit fontScale="92500" lnSpcReduction="10000"/>
          </a:bodyPr>
          <a:lstStyle/>
          <a:p>
            <a:r>
              <a:rPr lang="es-MX" dirty="0"/>
              <a:t>Se narra la toma de Jerusalén por el ejército de Babilonia. El rey </a:t>
            </a:r>
            <a:r>
              <a:rPr lang="es-MX" dirty="0" err="1"/>
              <a:t>Sedequías</a:t>
            </a:r>
            <a:r>
              <a:rPr lang="es-MX" dirty="0"/>
              <a:t> huye, pero es capturado, y es testigo de la ejecución de sus hijos antes de que le saquen los ojos. </a:t>
            </a:r>
          </a:p>
          <a:p>
            <a:r>
              <a:rPr lang="es-MX" dirty="0"/>
              <a:t>La ciudad es destruida, sus líderes asesinados, y el pueblo es deportado por tercera y ultima vez. Sin embargo, Jeremías es liberado por orden directa del rey Nabucodonosor y entregado a </a:t>
            </a:r>
            <a:r>
              <a:rPr lang="es-MX" dirty="0" err="1"/>
              <a:t>Gedalías</a:t>
            </a:r>
            <a:r>
              <a:rPr lang="es-MX" dirty="0"/>
              <a:t>. </a:t>
            </a:r>
          </a:p>
          <a:p>
            <a:r>
              <a:rPr lang="es-MX" dirty="0"/>
              <a:t>Además, </a:t>
            </a:r>
            <a:r>
              <a:rPr lang="es-MX" dirty="0" err="1"/>
              <a:t>Ebed-melec</a:t>
            </a:r>
            <a:r>
              <a:rPr lang="es-MX" dirty="0"/>
              <a:t>, el etíope que ayudó a Jeremías antes, recibe una promesa de salvación personal por su fe y obediencia. </a:t>
            </a:r>
          </a:p>
          <a:p>
            <a:r>
              <a:rPr lang="es-MX" dirty="0"/>
              <a:t>El capítulo enseña cómo se cumple fielmente la palabra de Dios, tanto en juicio como en salvación.</a:t>
            </a:r>
          </a:p>
        </p:txBody>
      </p:sp>
      <p:sp>
        <p:nvSpPr>
          <p:cNvPr id="11" name="Marcador de número de diapositiva 10">
            <a:extLst>
              <a:ext uri="{FF2B5EF4-FFF2-40B4-BE49-F238E27FC236}">
                <a16:creationId xmlns:a16="http://schemas.microsoft.com/office/drawing/2014/main" id="{A720F25F-904B-4AA2-9CB6-69411308A123}"/>
              </a:ext>
            </a:extLst>
          </p:cNvPr>
          <p:cNvSpPr>
            <a:spLocks noGrp="1"/>
          </p:cNvSpPr>
          <p:nvPr>
            <p:ph type="sldNum" sz="quarter" idx="12"/>
          </p:nvPr>
        </p:nvSpPr>
        <p:spPr/>
        <p:txBody>
          <a:bodyPr rtlCol="0"/>
          <a:lstStyle/>
          <a:p>
            <a:pPr rtl="0"/>
            <a:fld id="{B9713C8C-8E70-45D5-AE59-23E60168254E}" type="slidenum">
              <a:rPr lang="es-ES" smtClean="0"/>
              <a:t>29</a:t>
            </a:fld>
            <a:endParaRPr lang="es-ES"/>
          </a:p>
        </p:txBody>
      </p:sp>
      <p:pic>
        <p:nvPicPr>
          <p:cNvPr id="15" name="Marcador de posición de imagen 14">
            <a:extLst>
              <a:ext uri="{FF2B5EF4-FFF2-40B4-BE49-F238E27FC236}">
                <a16:creationId xmlns:a16="http://schemas.microsoft.com/office/drawing/2014/main" id="{04B62762-2392-479C-A8F2-417BE77FF92F}"/>
              </a:ext>
            </a:extLst>
          </p:cNvPr>
          <p:cNvPicPr>
            <a:picLocks noGrp="1" noChangeAspect="1"/>
          </p:cNvPicPr>
          <p:nvPr>
            <p:ph type="pic" sz="quarter" idx="14"/>
          </p:nvPr>
        </p:nvPicPr>
        <p:blipFill>
          <a:blip r:embed="rId3"/>
          <a:srcRect t="14557" b="14557"/>
          <a:stretch>
            <a:fillRect/>
          </a:stretch>
        </p:blipFill>
        <p:spPr/>
      </p:pic>
      <p:pic>
        <p:nvPicPr>
          <p:cNvPr id="13" name="Marcador de posición de imagen 12">
            <a:extLst>
              <a:ext uri="{FF2B5EF4-FFF2-40B4-BE49-F238E27FC236}">
                <a16:creationId xmlns:a16="http://schemas.microsoft.com/office/drawing/2014/main" id="{C056E14A-20F6-41D7-AB52-C5DFEB4ACB52}"/>
              </a:ext>
            </a:extLst>
          </p:cNvPr>
          <p:cNvPicPr>
            <a:picLocks noGrp="1" noChangeAspect="1"/>
          </p:cNvPicPr>
          <p:nvPr>
            <p:ph type="pic" sz="quarter" idx="13"/>
          </p:nvPr>
        </p:nvPicPr>
        <p:blipFill>
          <a:blip r:embed="rId4"/>
          <a:srcRect l="3450" r="3450"/>
          <a:stretch>
            <a:fillRect/>
          </a:stretch>
        </p:blipFill>
        <p:spPr/>
      </p:pic>
      <p:pic>
        <p:nvPicPr>
          <p:cNvPr id="17" name="Imagen 16" descr="Logotipo, Icono&#10;&#10;Descripción generada automáticamente">
            <a:extLst>
              <a:ext uri="{FF2B5EF4-FFF2-40B4-BE49-F238E27FC236}">
                <a16:creationId xmlns:a16="http://schemas.microsoft.com/office/drawing/2014/main" id="{3808F8F2-0292-4915-B450-CAD5A1BBD3DE}"/>
              </a:ext>
            </a:extLst>
          </p:cNvPr>
          <p:cNvPicPr>
            <a:picLocks noChangeAspect="1"/>
          </p:cNvPicPr>
          <p:nvPr/>
        </p:nvPicPr>
        <p:blipFill>
          <a:blip r:embed="rId5"/>
          <a:stretch>
            <a:fillRect/>
          </a:stretch>
        </p:blipFill>
        <p:spPr>
          <a:xfrm>
            <a:off x="11015330" y="21447"/>
            <a:ext cx="1165568" cy="1044615"/>
          </a:xfrm>
          <a:prstGeom prst="rect">
            <a:avLst/>
          </a:prstGeom>
        </p:spPr>
      </p:pic>
    </p:spTree>
    <p:extLst>
      <p:ext uri="{BB962C8B-B14F-4D97-AF65-F5344CB8AC3E}">
        <p14:creationId xmlns:p14="http://schemas.microsoft.com/office/powerpoint/2010/main" val="3958427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fecha 5">
            <a:extLst>
              <a:ext uri="{FF2B5EF4-FFF2-40B4-BE49-F238E27FC236}">
                <a16:creationId xmlns:a16="http://schemas.microsoft.com/office/drawing/2014/main" id="{E360D277-71BB-7FBF-2711-779A5A54A41F}"/>
              </a:ext>
            </a:extLst>
          </p:cNvPr>
          <p:cNvSpPr>
            <a:spLocks noGrp="1"/>
          </p:cNvSpPr>
          <p:nvPr>
            <p:ph type="dt" sz="half" idx="2"/>
          </p:nvPr>
        </p:nvSpPr>
        <p:spPr>
          <a:xfrm rot="5400000">
            <a:off x="-1022318" y="1292482"/>
            <a:ext cx="2944636" cy="900000"/>
          </a:xfrm>
        </p:spPr>
        <p:txBody>
          <a:bodyPr/>
          <a:lstStyle/>
          <a:p>
            <a:pPr rtl="0"/>
            <a:r>
              <a:rPr lang="es-ES" dirty="0"/>
              <a:t>Domingo, 30 de marzo de 2025</a:t>
            </a:r>
          </a:p>
        </p:txBody>
      </p:sp>
      <p:sp>
        <p:nvSpPr>
          <p:cNvPr id="7" name="Marcador de pie de página 6">
            <a:extLst>
              <a:ext uri="{FF2B5EF4-FFF2-40B4-BE49-F238E27FC236}">
                <a16:creationId xmlns:a16="http://schemas.microsoft.com/office/drawing/2014/main" id="{9D1F486B-D727-FE08-574D-45695C93E53E}"/>
              </a:ext>
            </a:extLst>
          </p:cNvPr>
          <p:cNvSpPr>
            <a:spLocks noGrp="1"/>
          </p:cNvSpPr>
          <p:nvPr>
            <p:ph type="ftr" sz="quarter" idx="3"/>
          </p:nvPr>
        </p:nvSpPr>
        <p:spPr/>
        <p:txBody>
          <a:bodyPr/>
          <a:lstStyle/>
          <a:p>
            <a:pPr rtl="0"/>
            <a:r>
              <a:rPr lang="es-ES" dirty="0"/>
              <a:t>El yugo de babilonia</a:t>
            </a:r>
          </a:p>
        </p:txBody>
      </p:sp>
      <p:sp>
        <p:nvSpPr>
          <p:cNvPr id="8" name="Marcador de número de diapositiva 7">
            <a:extLst>
              <a:ext uri="{FF2B5EF4-FFF2-40B4-BE49-F238E27FC236}">
                <a16:creationId xmlns:a16="http://schemas.microsoft.com/office/drawing/2014/main" id="{C801D73D-06F8-7314-D990-342F5D6A8927}"/>
              </a:ext>
            </a:extLst>
          </p:cNvPr>
          <p:cNvSpPr>
            <a:spLocks noGrp="1"/>
          </p:cNvSpPr>
          <p:nvPr>
            <p:ph type="sldNum" sz="quarter" idx="4"/>
          </p:nvPr>
        </p:nvSpPr>
        <p:spPr/>
        <p:txBody>
          <a:bodyPr/>
          <a:lstStyle/>
          <a:p>
            <a:pPr rtl="0"/>
            <a:fld id="{63F9D384-533B-4C4E-B660-F861AA07D173}" type="slidenum">
              <a:rPr lang="es-ES" smtClean="0"/>
              <a:pPr rtl="0"/>
              <a:t>3</a:t>
            </a:fld>
            <a:endParaRPr lang="es-ES" dirty="0"/>
          </a:p>
        </p:txBody>
      </p:sp>
      <p:pic>
        <p:nvPicPr>
          <p:cNvPr id="3" name="Imagen 2">
            <a:extLst>
              <a:ext uri="{FF2B5EF4-FFF2-40B4-BE49-F238E27FC236}">
                <a16:creationId xmlns:a16="http://schemas.microsoft.com/office/drawing/2014/main" id="{E962815A-9DBA-00AC-3B5C-DC0055E6D58E}"/>
              </a:ext>
            </a:extLst>
          </p:cNvPr>
          <p:cNvPicPr>
            <a:picLocks noChangeAspect="1"/>
          </p:cNvPicPr>
          <p:nvPr/>
        </p:nvPicPr>
        <p:blipFill>
          <a:blip r:embed="rId3"/>
          <a:stretch>
            <a:fillRect/>
          </a:stretch>
        </p:blipFill>
        <p:spPr>
          <a:xfrm>
            <a:off x="900001" y="0"/>
            <a:ext cx="11292000" cy="6852292"/>
          </a:xfrm>
          <a:prstGeom prst="rect">
            <a:avLst/>
          </a:prstGeom>
        </p:spPr>
      </p:pic>
      <p:pic>
        <p:nvPicPr>
          <p:cNvPr id="9" name="Imagen 8" descr="Logotipo, Icono&#10;&#10;Descripción generada automáticamente">
            <a:extLst>
              <a:ext uri="{FF2B5EF4-FFF2-40B4-BE49-F238E27FC236}">
                <a16:creationId xmlns:a16="http://schemas.microsoft.com/office/drawing/2014/main" id="{EBD575C4-7FA9-4F42-9B02-71ED0B4361DF}"/>
              </a:ext>
            </a:extLst>
          </p:cNvPr>
          <p:cNvPicPr>
            <a:picLocks noChangeAspect="1"/>
          </p:cNvPicPr>
          <p:nvPr/>
        </p:nvPicPr>
        <p:blipFill>
          <a:blip r:embed="rId4"/>
          <a:stretch>
            <a:fillRect/>
          </a:stretch>
        </p:blipFill>
        <p:spPr>
          <a:xfrm>
            <a:off x="10611305" y="102866"/>
            <a:ext cx="1429199" cy="1280890"/>
          </a:xfrm>
          <a:prstGeom prst="rect">
            <a:avLst/>
          </a:prstGeom>
        </p:spPr>
      </p:pic>
      <p:sp>
        <p:nvSpPr>
          <p:cNvPr id="10" name="Elipse 9">
            <a:extLst>
              <a:ext uri="{FF2B5EF4-FFF2-40B4-BE49-F238E27FC236}">
                <a16:creationId xmlns:a16="http://schemas.microsoft.com/office/drawing/2014/main" id="{C7FF2ACB-68E9-489D-8E78-B7BDE8D64EB4}"/>
              </a:ext>
            </a:extLst>
          </p:cNvPr>
          <p:cNvSpPr/>
          <p:nvPr/>
        </p:nvSpPr>
        <p:spPr>
          <a:xfrm>
            <a:off x="1194954" y="2235408"/>
            <a:ext cx="2753591" cy="1713137"/>
          </a:xfrm>
          <a:prstGeom prst="ellipse">
            <a:avLst/>
          </a:prstGeom>
          <a:noFill/>
          <a:ln w="57150"/>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Elipse 3">
            <a:extLst>
              <a:ext uri="{FF2B5EF4-FFF2-40B4-BE49-F238E27FC236}">
                <a16:creationId xmlns:a16="http://schemas.microsoft.com/office/drawing/2014/main" id="{F8F2A78B-AD9F-AF54-907D-A7901853FAD0}"/>
              </a:ext>
            </a:extLst>
          </p:cNvPr>
          <p:cNvSpPr/>
          <p:nvPr/>
        </p:nvSpPr>
        <p:spPr>
          <a:xfrm>
            <a:off x="4059376" y="2358231"/>
            <a:ext cx="2341424" cy="1713137"/>
          </a:xfrm>
          <a:prstGeom prst="ellipse">
            <a:avLst/>
          </a:prstGeom>
          <a:noFill/>
          <a:ln w="57150"/>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Elipse 4">
            <a:extLst>
              <a:ext uri="{FF2B5EF4-FFF2-40B4-BE49-F238E27FC236}">
                <a16:creationId xmlns:a16="http://schemas.microsoft.com/office/drawing/2014/main" id="{FF721E53-A1D7-FF4D-DA44-AAC2A6148494}"/>
              </a:ext>
            </a:extLst>
          </p:cNvPr>
          <p:cNvSpPr/>
          <p:nvPr/>
        </p:nvSpPr>
        <p:spPr>
          <a:xfrm>
            <a:off x="6757548" y="2235408"/>
            <a:ext cx="2341424" cy="1713137"/>
          </a:xfrm>
          <a:prstGeom prst="ellipse">
            <a:avLst/>
          </a:prstGeom>
          <a:noFill/>
          <a:ln w="57150"/>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 name="Elipse 11">
            <a:extLst>
              <a:ext uri="{FF2B5EF4-FFF2-40B4-BE49-F238E27FC236}">
                <a16:creationId xmlns:a16="http://schemas.microsoft.com/office/drawing/2014/main" id="{50FBED03-4F9C-E87D-8CE2-75D0BC604A55}"/>
              </a:ext>
            </a:extLst>
          </p:cNvPr>
          <p:cNvSpPr/>
          <p:nvPr/>
        </p:nvSpPr>
        <p:spPr>
          <a:xfrm>
            <a:off x="9251371" y="2235408"/>
            <a:ext cx="2511137" cy="1713137"/>
          </a:xfrm>
          <a:prstGeom prst="ellipse">
            <a:avLst/>
          </a:prstGeom>
          <a:noFill/>
          <a:ln w="57150"/>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3" name="Elipse 12">
            <a:extLst>
              <a:ext uri="{FF2B5EF4-FFF2-40B4-BE49-F238E27FC236}">
                <a16:creationId xmlns:a16="http://schemas.microsoft.com/office/drawing/2014/main" id="{A2F4D01A-E6A7-E2D6-92D3-E4341A857024}"/>
              </a:ext>
            </a:extLst>
          </p:cNvPr>
          <p:cNvSpPr/>
          <p:nvPr/>
        </p:nvSpPr>
        <p:spPr>
          <a:xfrm>
            <a:off x="8676407" y="4109468"/>
            <a:ext cx="3515594" cy="1848532"/>
          </a:xfrm>
          <a:prstGeom prst="ellipse">
            <a:avLst/>
          </a:prstGeom>
          <a:noFill/>
          <a:ln w="57150"/>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14293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5" grpId="0" animBg="1"/>
      <p:bldP spid="12"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89B795-03E9-4E34-9357-C0628914ABA2}"/>
              </a:ext>
            </a:extLst>
          </p:cNvPr>
          <p:cNvSpPr>
            <a:spLocks noGrp="1"/>
          </p:cNvSpPr>
          <p:nvPr>
            <p:ph type="title"/>
          </p:nvPr>
        </p:nvSpPr>
        <p:spPr/>
        <p:txBody>
          <a:bodyPr rtlCol="0"/>
          <a:lstStyle/>
          <a:p>
            <a:pPr rtl="0"/>
            <a:r>
              <a:rPr lang="es-ES" dirty="0"/>
              <a:t>Aplicaciones</a:t>
            </a:r>
          </a:p>
        </p:txBody>
      </p:sp>
      <p:sp>
        <p:nvSpPr>
          <p:cNvPr id="3" name="Marcador de texto 2">
            <a:extLst>
              <a:ext uri="{FF2B5EF4-FFF2-40B4-BE49-F238E27FC236}">
                <a16:creationId xmlns:a16="http://schemas.microsoft.com/office/drawing/2014/main" id="{4DFE2606-01A6-42E1-92A6-3DE26CCE73C0}"/>
              </a:ext>
            </a:extLst>
          </p:cNvPr>
          <p:cNvSpPr>
            <a:spLocks noGrp="1"/>
          </p:cNvSpPr>
          <p:nvPr>
            <p:ph type="body" idx="1"/>
          </p:nvPr>
        </p:nvSpPr>
        <p:spPr>
          <a:xfrm>
            <a:off x="4707557" y="347478"/>
            <a:ext cx="6307773" cy="950976"/>
          </a:xfrm>
        </p:spPr>
        <p:txBody>
          <a:bodyPr rtlCol="0">
            <a:normAutofit/>
          </a:bodyPr>
          <a:lstStyle/>
          <a:p>
            <a:pPr rtl="0"/>
            <a:r>
              <a:rPr lang="es-ES" dirty="0"/>
              <a:t>Subestiman el juicio de Dios, porque no le conocen realmente</a:t>
            </a:r>
          </a:p>
        </p:txBody>
      </p:sp>
      <p:sp>
        <p:nvSpPr>
          <p:cNvPr id="4" name="Marcador de contenido 3">
            <a:extLst>
              <a:ext uri="{FF2B5EF4-FFF2-40B4-BE49-F238E27FC236}">
                <a16:creationId xmlns:a16="http://schemas.microsoft.com/office/drawing/2014/main" id="{E337187F-D166-43ED-8E27-C7B4508E5C45}"/>
              </a:ext>
            </a:extLst>
          </p:cNvPr>
          <p:cNvSpPr>
            <a:spLocks noGrp="1"/>
          </p:cNvSpPr>
          <p:nvPr>
            <p:ph sz="half" idx="2"/>
          </p:nvPr>
        </p:nvSpPr>
        <p:spPr>
          <a:xfrm>
            <a:off x="116958" y="1590421"/>
            <a:ext cx="12075042" cy="5131054"/>
          </a:xfrm>
        </p:spPr>
        <p:txBody>
          <a:bodyPr rtlCol="0"/>
          <a:lstStyle/>
          <a:p>
            <a:pPr algn="l"/>
            <a:r>
              <a:rPr lang="es-ES" dirty="0"/>
              <a:t>EL Cristiano muchas veces hace oídos sordos al juicio de Dios porque no es algo bonito de hablar y escuchar.</a:t>
            </a:r>
          </a:p>
          <a:p>
            <a:pPr algn="l"/>
            <a:r>
              <a:rPr lang="es-ES" dirty="0"/>
              <a:t>Dios es Justo Juez por lo tanto es Fuego consumidor y también Amor y misericordia.</a:t>
            </a:r>
          </a:p>
          <a:p>
            <a:pPr algn="l"/>
            <a:r>
              <a:rPr lang="es-ES" dirty="0"/>
              <a:t>Hebreo 10:26-31 “</a:t>
            </a:r>
            <a:r>
              <a:rPr lang="es-MX" b="0" i="0" dirty="0">
                <a:solidFill>
                  <a:srgbClr val="999966"/>
                </a:solidFill>
                <a:effectLst/>
                <a:latin typeface="Segoe UI" panose="020B0502040204020203" pitchFamily="34" charset="0"/>
              </a:rPr>
              <a:t>26</a:t>
            </a:r>
            <a:r>
              <a:rPr lang="es-MX" b="0" i="0" dirty="0">
                <a:solidFill>
                  <a:srgbClr val="2B2B2B"/>
                </a:solidFill>
                <a:effectLst/>
                <a:latin typeface="Georgia" panose="02040502050405020303" pitchFamily="18" charset="0"/>
              </a:rPr>
              <a:t>  Porque si pecáremos voluntariamente después de haber recibido el conocimiento de la verdad, ya no queda sacrificio por el pecado, </a:t>
            </a:r>
            <a:r>
              <a:rPr lang="es-MX" b="0" i="0" dirty="0">
                <a:solidFill>
                  <a:srgbClr val="999966"/>
                </a:solidFill>
                <a:effectLst/>
                <a:latin typeface="Segoe UI" panose="020B0502040204020203" pitchFamily="34" charset="0"/>
              </a:rPr>
              <a:t>27</a:t>
            </a:r>
            <a:r>
              <a:rPr lang="es-MX" b="0" i="0" dirty="0">
                <a:solidFill>
                  <a:srgbClr val="2B2B2B"/>
                </a:solidFill>
                <a:effectLst/>
                <a:latin typeface="Georgia" panose="02040502050405020303" pitchFamily="18" charset="0"/>
              </a:rPr>
              <a:t>  Sino una horrenda esperanza de juicio, y hervor de fuego que ha de devorar á los adversarios. </a:t>
            </a:r>
            <a:r>
              <a:rPr lang="es-MX" b="0" i="0" dirty="0">
                <a:solidFill>
                  <a:srgbClr val="999966"/>
                </a:solidFill>
                <a:effectLst/>
                <a:latin typeface="Segoe UI" panose="020B0502040204020203" pitchFamily="34" charset="0"/>
              </a:rPr>
              <a:t>28</a:t>
            </a:r>
            <a:r>
              <a:rPr lang="es-MX" b="0" i="0" dirty="0">
                <a:solidFill>
                  <a:srgbClr val="2B2B2B"/>
                </a:solidFill>
                <a:effectLst/>
                <a:latin typeface="Georgia" panose="02040502050405020303" pitchFamily="18" charset="0"/>
              </a:rPr>
              <a:t>  El que menospreciare la ley de Moisés, por el testimonio de dos </a:t>
            </a:r>
            <a:r>
              <a:rPr lang="es-MX" b="0" i="0" dirty="0" err="1">
                <a:solidFill>
                  <a:srgbClr val="2B2B2B"/>
                </a:solidFill>
                <a:effectLst/>
                <a:latin typeface="Georgia" panose="02040502050405020303" pitchFamily="18" charset="0"/>
              </a:rPr>
              <a:t>ó</a:t>
            </a:r>
            <a:r>
              <a:rPr lang="es-MX" b="0" i="0" dirty="0">
                <a:solidFill>
                  <a:srgbClr val="2B2B2B"/>
                </a:solidFill>
                <a:effectLst/>
                <a:latin typeface="Georgia" panose="02040502050405020303" pitchFamily="18" charset="0"/>
              </a:rPr>
              <a:t> de tres testigos muere sin ninguna misericordia: </a:t>
            </a:r>
            <a:r>
              <a:rPr lang="es-MX" b="0" i="0" dirty="0">
                <a:solidFill>
                  <a:srgbClr val="999966"/>
                </a:solidFill>
                <a:effectLst/>
                <a:latin typeface="Segoe UI" panose="020B0502040204020203" pitchFamily="34" charset="0"/>
              </a:rPr>
              <a:t>29</a:t>
            </a:r>
            <a:r>
              <a:rPr lang="es-MX" b="0" i="0" dirty="0">
                <a:solidFill>
                  <a:srgbClr val="2B2B2B"/>
                </a:solidFill>
                <a:effectLst/>
                <a:latin typeface="Georgia" panose="02040502050405020303" pitchFamily="18" charset="0"/>
              </a:rPr>
              <a:t>  ¿Cuánto pensáis que será más digno de mayor castigo, el que hollare al Hijo de Dios, y tuviere por inmunda la sangre del testamento, en la cual </a:t>
            </a:r>
            <a:r>
              <a:rPr lang="es-MX" b="0" i="0" dirty="0" err="1">
                <a:solidFill>
                  <a:srgbClr val="2B2B2B"/>
                </a:solidFill>
                <a:effectLst/>
                <a:latin typeface="Georgia" panose="02040502050405020303" pitchFamily="18" charset="0"/>
              </a:rPr>
              <a:t>fué</a:t>
            </a:r>
            <a:r>
              <a:rPr lang="es-MX" b="0" i="0" dirty="0">
                <a:solidFill>
                  <a:srgbClr val="2B2B2B"/>
                </a:solidFill>
                <a:effectLst/>
                <a:latin typeface="Georgia" panose="02040502050405020303" pitchFamily="18" charset="0"/>
              </a:rPr>
              <a:t> santificado, é hiciere afrenta al Espíritu de gracia? </a:t>
            </a:r>
            <a:r>
              <a:rPr lang="es-MX" b="0" i="0" dirty="0">
                <a:solidFill>
                  <a:srgbClr val="999966"/>
                </a:solidFill>
                <a:effectLst/>
                <a:latin typeface="Segoe UI" panose="020B0502040204020203" pitchFamily="34" charset="0"/>
              </a:rPr>
              <a:t>30</a:t>
            </a:r>
            <a:r>
              <a:rPr lang="es-MX" b="0" i="0" dirty="0">
                <a:solidFill>
                  <a:srgbClr val="2B2B2B"/>
                </a:solidFill>
                <a:effectLst/>
                <a:latin typeface="Georgia" panose="02040502050405020303" pitchFamily="18" charset="0"/>
              </a:rPr>
              <a:t>  Sabemos quién es el que dijo: Mía es la venganza, yo daré el pago, dice el Señor. Y otra vez: El Señor juzgará su pueblo. </a:t>
            </a:r>
            <a:r>
              <a:rPr lang="es-MX" b="0" i="0" dirty="0">
                <a:solidFill>
                  <a:srgbClr val="999966"/>
                </a:solidFill>
                <a:effectLst/>
                <a:latin typeface="Segoe UI" panose="020B0502040204020203" pitchFamily="34" charset="0"/>
              </a:rPr>
              <a:t>31</a:t>
            </a:r>
            <a:r>
              <a:rPr lang="es-MX" b="0" i="0" dirty="0">
                <a:solidFill>
                  <a:srgbClr val="2B2B2B"/>
                </a:solidFill>
                <a:effectLst/>
                <a:latin typeface="Georgia" panose="02040502050405020303" pitchFamily="18" charset="0"/>
              </a:rPr>
              <a:t>  Horrenda cosa es caer en las manos del Dios vivo.</a:t>
            </a:r>
            <a:r>
              <a:rPr lang="es-ES" dirty="0"/>
              <a:t>”</a:t>
            </a:r>
          </a:p>
          <a:p>
            <a:pPr algn="l"/>
            <a:r>
              <a:rPr lang="es-ES" dirty="0"/>
              <a:t>Debemos entender primero que antes del juicio hay una LAAAARGA cantidad de advertencias en un periodo enorme de tiempo para arrepentimiento.</a:t>
            </a:r>
          </a:p>
          <a:p>
            <a:pPr algn="l"/>
            <a:r>
              <a:rPr lang="es-ES" dirty="0"/>
              <a:t>Dios va juzgar a toda la humanidad al igual como juzgo a su pueblo en el año 580 antes de cristo.</a:t>
            </a:r>
          </a:p>
          <a:p>
            <a:pPr algn="l"/>
            <a:r>
              <a:rPr lang="es-ES" dirty="0"/>
              <a:t>Debemos ser como Noe predicando en un mundo que nos ve locos. Como Jeremías advirtiendo sin retener palabras. Como Isaías predicando como serán las cosas. Como Cristo exhortando enseñando con amor.</a:t>
            </a:r>
          </a:p>
        </p:txBody>
      </p:sp>
      <p:sp>
        <p:nvSpPr>
          <p:cNvPr id="9" name="Marcador de número de diapositiva 7">
            <a:extLst>
              <a:ext uri="{FF2B5EF4-FFF2-40B4-BE49-F238E27FC236}">
                <a16:creationId xmlns:a16="http://schemas.microsoft.com/office/drawing/2014/main" id="{E2ACE18F-7572-4B57-B093-F422098CCA80}"/>
              </a:ext>
            </a:extLst>
          </p:cNvPr>
          <p:cNvSpPr>
            <a:spLocks noGrp="1"/>
          </p:cNvSpPr>
          <p:nvPr>
            <p:ph type="sldNum" sz="quarter" idx="12"/>
          </p:nvPr>
        </p:nvSpPr>
        <p:spPr/>
        <p:txBody>
          <a:bodyPr rtlCol="0"/>
          <a:lstStyle/>
          <a:p>
            <a:pPr rtl="0"/>
            <a:fld id="{590024A9-0184-448B-881E-CC722A916CB1}" type="slidenum">
              <a:rPr lang="es-ES" smtClean="0"/>
              <a:pPr rtl="0"/>
              <a:t>30</a:t>
            </a:fld>
            <a:endParaRPr lang="es-ES"/>
          </a:p>
        </p:txBody>
      </p:sp>
      <p:pic>
        <p:nvPicPr>
          <p:cNvPr id="14" name="Imagen 13" descr="Logotipo, Icono&#10;&#10;Descripción generada automáticamente">
            <a:extLst>
              <a:ext uri="{FF2B5EF4-FFF2-40B4-BE49-F238E27FC236}">
                <a16:creationId xmlns:a16="http://schemas.microsoft.com/office/drawing/2014/main" id="{B8B713E8-59D9-4E5B-95D7-439A88FAD10C}"/>
              </a:ext>
            </a:extLst>
          </p:cNvPr>
          <p:cNvPicPr>
            <a:picLocks noChangeAspect="1"/>
          </p:cNvPicPr>
          <p:nvPr/>
        </p:nvPicPr>
        <p:blipFill>
          <a:blip r:embed="rId3"/>
          <a:stretch>
            <a:fillRect/>
          </a:stretch>
        </p:blipFill>
        <p:spPr>
          <a:xfrm>
            <a:off x="11015330" y="21447"/>
            <a:ext cx="1165568" cy="1044615"/>
          </a:xfrm>
          <a:prstGeom prst="rect">
            <a:avLst/>
          </a:prstGeom>
        </p:spPr>
      </p:pic>
    </p:spTree>
    <p:extLst>
      <p:ext uri="{BB962C8B-B14F-4D97-AF65-F5344CB8AC3E}">
        <p14:creationId xmlns:p14="http://schemas.microsoft.com/office/powerpoint/2010/main" val="19749427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89B795-03E9-4E34-9357-C0628914ABA2}"/>
              </a:ext>
            </a:extLst>
          </p:cNvPr>
          <p:cNvSpPr>
            <a:spLocks noGrp="1"/>
          </p:cNvSpPr>
          <p:nvPr>
            <p:ph type="title"/>
          </p:nvPr>
        </p:nvSpPr>
        <p:spPr/>
        <p:txBody>
          <a:bodyPr rtlCol="0"/>
          <a:lstStyle/>
          <a:p>
            <a:pPr rtl="0"/>
            <a:r>
              <a:rPr lang="es-ES" dirty="0"/>
              <a:t>Aplicaciones</a:t>
            </a:r>
          </a:p>
        </p:txBody>
      </p:sp>
      <p:sp>
        <p:nvSpPr>
          <p:cNvPr id="3" name="Marcador de texto 2">
            <a:extLst>
              <a:ext uri="{FF2B5EF4-FFF2-40B4-BE49-F238E27FC236}">
                <a16:creationId xmlns:a16="http://schemas.microsoft.com/office/drawing/2014/main" id="{4DFE2606-01A6-42E1-92A6-3DE26CCE73C0}"/>
              </a:ext>
            </a:extLst>
          </p:cNvPr>
          <p:cNvSpPr>
            <a:spLocks noGrp="1"/>
          </p:cNvSpPr>
          <p:nvPr>
            <p:ph type="body" idx="1"/>
          </p:nvPr>
        </p:nvSpPr>
        <p:spPr>
          <a:xfrm>
            <a:off x="5044439" y="365125"/>
            <a:ext cx="6864025" cy="950976"/>
          </a:xfrm>
        </p:spPr>
        <p:txBody>
          <a:bodyPr rtlCol="0">
            <a:normAutofit/>
          </a:bodyPr>
          <a:lstStyle/>
          <a:p>
            <a:pPr rtl="0"/>
            <a:r>
              <a:rPr lang="es-ES" dirty="0"/>
              <a:t>Dios cumple su palabra y el juzgará a toda la humanidad.</a:t>
            </a:r>
          </a:p>
        </p:txBody>
      </p:sp>
      <p:sp>
        <p:nvSpPr>
          <p:cNvPr id="4" name="Marcador de contenido 3">
            <a:extLst>
              <a:ext uri="{FF2B5EF4-FFF2-40B4-BE49-F238E27FC236}">
                <a16:creationId xmlns:a16="http://schemas.microsoft.com/office/drawing/2014/main" id="{E337187F-D166-43ED-8E27-C7B4508E5C45}"/>
              </a:ext>
            </a:extLst>
          </p:cNvPr>
          <p:cNvSpPr>
            <a:spLocks noGrp="1"/>
          </p:cNvSpPr>
          <p:nvPr>
            <p:ph sz="half" idx="2"/>
          </p:nvPr>
        </p:nvSpPr>
        <p:spPr>
          <a:xfrm>
            <a:off x="0" y="1316100"/>
            <a:ext cx="12192000" cy="5541899"/>
          </a:xfrm>
        </p:spPr>
        <p:txBody>
          <a:bodyPr rtlCol="0">
            <a:normAutofit fontScale="92500" lnSpcReduction="10000"/>
          </a:bodyPr>
          <a:lstStyle/>
          <a:p>
            <a:pPr algn="l"/>
            <a:r>
              <a:rPr lang="es-ES" dirty="0"/>
              <a:t>Con el Tiempo Dios hace Justicia.</a:t>
            </a:r>
          </a:p>
          <a:p>
            <a:pPr algn="l"/>
            <a:r>
              <a:rPr lang="es-ES" dirty="0"/>
              <a:t>Con el tiempo aprendes que todo lo que sembramos tarde o temprano lo cosechamos.</a:t>
            </a:r>
          </a:p>
          <a:p>
            <a:pPr algn="l"/>
            <a:r>
              <a:rPr lang="es-ES" dirty="0"/>
              <a:t>Aprendemos que todo el que humilla o desprecia o pisotea a otros, tarde o temprano probara el  mismo dolor multiplicado, no porque el hombre lo desee sino porque Dios es Justo.</a:t>
            </a:r>
          </a:p>
          <a:p>
            <a:pPr algn="l"/>
            <a:r>
              <a:rPr lang="es-ES" dirty="0" err="1">
                <a:latin typeface="Abadi" panose="020B0604020104020204" pitchFamily="34" charset="0"/>
              </a:rPr>
              <a:t>Galatas</a:t>
            </a:r>
            <a:r>
              <a:rPr lang="es-ES" dirty="0">
                <a:latin typeface="Abadi" panose="020B0604020104020204" pitchFamily="34" charset="0"/>
              </a:rPr>
              <a:t> 6:7 “</a:t>
            </a:r>
            <a:r>
              <a:rPr lang="es-MX" dirty="0">
                <a:latin typeface="Abadi" panose="020B0604020104020204" pitchFamily="34" charset="0"/>
              </a:rPr>
              <a:t>No os </a:t>
            </a:r>
            <a:r>
              <a:rPr lang="es-MX" dirty="0" err="1">
                <a:latin typeface="Abadi" panose="020B0604020104020204" pitchFamily="34" charset="0"/>
              </a:rPr>
              <a:t>engañeis</a:t>
            </a:r>
            <a:r>
              <a:rPr lang="es-MX" dirty="0">
                <a:latin typeface="Abadi" panose="020B0604020104020204" pitchFamily="34" charset="0"/>
              </a:rPr>
              <a:t>: Dios no puede ser burlado: que todo lo que el hombre sembrare, eso también segará.</a:t>
            </a:r>
          </a:p>
          <a:p>
            <a:pPr algn="l"/>
            <a:r>
              <a:rPr lang="es-ES" dirty="0"/>
              <a:t>El que humilla a otros olvida que fuimos creados a imagen de Dios</a:t>
            </a:r>
          </a:p>
          <a:p>
            <a:pPr algn="l"/>
            <a:r>
              <a:rPr lang="es-ES" dirty="0">
                <a:latin typeface="Abadi" panose="020B0604020104020204" pitchFamily="34" charset="0"/>
              </a:rPr>
              <a:t>Genesis 1:27 “</a:t>
            </a:r>
            <a:r>
              <a:rPr lang="es-MX" dirty="0">
                <a:latin typeface="Abadi" panose="020B0604020104020204" pitchFamily="34" charset="0"/>
              </a:rPr>
              <a:t>Y </a:t>
            </a:r>
            <a:r>
              <a:rPr lang="es-MX" dirty="0" err="1">
                <a:latin typeface="Abadi" panose="020B0604020104020204" pitchFamily="34" charset="0"/>
              </a:rPr>
              <a:t>crió</a:t>
            </a:r>
            <a:r>
              <a:rPr lang="es-MX" dirty="0">
                <a:latin typeface="Abadi" panose="020B0604020104020204" pitchFamily="34" charset="0"/>
              </a:rPr>
              <a:t> Dios al hombre á su imagen, á imagen de Dios lo </a:t>
            </a:r>
            <a:r>
              <a:rPr lang="es-MX" dirty="0" err="1">
                <a:latin typeface="Abadi" panose="020B0604020104020204" pitchFamily="34" charset="0"/>
              </a:rPr>
              <a:t>crió</a:t>
            </a:r>
            <a:r>
              <a:rPr lang="es-MX" dirty="0">
                <a:latin typeface="Abadi" panose="020B0604020104020204" pitchFamily="34" charset="0"/>
              </a:rPr>
              <a:t>; varón y hembra los </a:t>
            </a:r>
            <a:r>
              <a:rPr lang="es-MX" dirty="0" err="1">
                <a:latin typeface="Abadi" panose="020B0604020104020204" pitchFamily="34" charset="0"/>
              </a:rPr>
              <a:t>crió</a:t>
            </a:r>
            <a:r>
              <a:rPr lang="es-MX" dirty="0">
                <a:latin typeface="Abadi" panose="020B0604020104020204" pitchFamily="34" charset="0"/>
              </a:rPr>
              <a:t>.</a:t>
            </a:r>
            <a:r>
              <a:rPr lang="es-ES" dirty="0">
                <a:latin typeface="Abadi" panose="020B0604020104020204" pitchFamily="34" charset="0"/>
              </a:rPr>
              <a:t>”</a:t>
            </a:r>
          </a:p>
          <a:p>
            <a:pPr algn="l"/>
            <a:r>
              <a:rPr lang="es-ES" dirty="0"/>
              <a:t>El que desprecia a su hermano no solo lastima a esa persona sino lastima Dios mismo.</a:t>
            </a:r>
          </a:p>
          <a:p>
            <a:pPr algn="l"/>
            <a:r>
              <a:rPr lang="es-ES" dirty="0"/>
              <a:t>Aunque parezca que el mal triunfa la justicia de Dios nunca falla. Con el Tiempo todo sale a la Luz.</a:t>
            </a:r>
          </a:p>
          <a:p>
            <a:pPr algn="l"/>
            <a:r>
              <a:rPr lang="es-ES" dirty="0"/>
              <a:t>Con el tiempo cada acto de desprecio cosecha su propia consecuencia.</a:t>
            </a:r>
          </a:p>
          <a:p>
            <a:pPr algn="l"/>
            <a:r>
              <a:rPr lang="es-ES" dirty="0">
                <a:latin typeface="Abadi" panose="020B0604020104020204" pitchFamily="34" charset="0"/>
              </a:rPr>
              <a:t>Santiago 2:13 “</a:t>
            </a:r>
            <a:r>
              <a:rPr lang="es-MX" dirty="0">
                <a:latin typeface="Abadi" panose="020B0604020104020204" pitchFamily="34" charset="0"/>
              </a:rPr>
              <a:t>Porque juicio sin misericordia será hecho con aquel que no hiciere misericordia: y la misericordia se gloría contra el juicio.</a:t>
            </a:r>
            <a:r>
              <a:rPr lang="es-ES" dirty="0">
                <a:latin typeface="Abadi" panose="020B0604020104020204" pitchFamily="34" charset="0"/>
              </a:rPr>
              <a:t>”</a:t>
            </a:r>
          </a:p>
          <a:p>
            <a:pPr algn="l"/>
            <a:r>
              <a:rPr lang="es-ES" dirty="0"/>
              <a:t>El que hoy desprecia mañana será despreciado, el que hoy humilla Mañana será humillado.</a:t>
            </a:r>
          </a:p>
          <a:p>
            <a:pPr algn="l"/>
            <a:r>
              <a:rPr lang="es-ES" dirty="0"/>
              <a:t>Pero también es cierto que el que siembra amor también cosechara amor.</a:t>
            </a:r>
          </a:p>
          <a:p>
            <a:pPr algn="l"/>
            <a:r>
              <a:rPr lang="es-ES" dirty="0">
                <a:latin typeface="Abadi" panose="020B0604020104020204" pitchFamily="34" charset="0"/>
              </a:rPr>
              <a:t>Mateo 5:7 “</a:t>
            </a:r>
            <a:r>
              <a:rPr lang="es-MX" dirty="0">
                <a:latin typeface="Abadi" panose="020B0604020104020204" pitchFamily="34" charset="0"/>
              </a:rPr>
              <a:t>Bienaventurados los misericordiosos: porque ellos alcanzarán misericordia.</a:t>
            </a:r>
            <a:r>
              <a:rPr lang="es-ES" dirty="0">
                <a:latin typeface="Abadi" panose="020B0604020104020204" pitchFamily="34" charset="0"/>
              </a:rPr>
              <a:t>”</a:t>
            </a:r>
          </a:p>
          <a:p>
            <a:pPr algn="ctr"/>
            <a:r>
              <a:rPr lang="es-ES" dirty="0">
                <a:solidFill>
                  <a:schemeClr val="accent1">
                    <a:lumMod val="50000"/>
                  </a:schemeClr>
                </a:solidFill>
                <a:latin typeface="Abadi" panose="020B0604020104020204" pitchFamily="34" charset="0"/>
              </a:rPr>
              <a:t>Con el tiempo el BIEN VENCERÁ</a:t>
            </a:r>
            <a:r>
              <a:rPr lang="es-ES" dirty="0">
                <a:latin typeface="Abadi" panose="020B0604020104020204" pitchFamily="34" charset="0"/>
              </a:rPr>
              <a:t>.</a:t>
            </a:r>
          </a:p>
          <a:p>
            <a:pPr algn="l"/>
            <a:endParaRPr lang="es-ES" dirty="0"/>
          </a:p>
        </p:txBody>
      </p:sp>
      <p:pic>
        <p:nvPicPr>
          <p:cNvPr id="6" name="Imagen 5" descr="Logotipo, Icono&#10;&#10;Descripción generada automáticamente">
            <a:extLst>
              <a:ext uri="{FF2B5EF4-FFF2-40B4-BE49-F238E27FC236}">
                <a16:creationId xmlns:a16="http://schemas.microsoft.com/office/drawing/2014/main" id="{6CC0D9BC-7F82-416B-9C03-D1D241C5ABAE}"/>
              </a:ext>
            </a:extLst>
          </p:cNvPr>
          <p:cNvPicPr>
            <a:picLocks noChangeAspect="1"/>
          </p:cNvPicPr>
          <p:nvPr/>
        </p:nvPicPr>
        <p:blipFill>
          <a:blip r:embed="rId3"/>
          <a:stretch>
            <a:fillRect/>
          </a:stretch>
        </p:blipFill>
        <p:spPr>
          <a:xfrm>
            <a:off x="10884664" y="793794"/>
            <a:ext cx="1165568" cy="1044615"/>
          </a:xfrm>
          <a:prstGeom prst="rect">
            <a:avLst/>
          </a:prstGeom>
        </p:spPr>
      </p:pic>
    </p:spTree>
    <p:extLst>
      <p:ext uri="{BB962C8B-B14F-4D97-AF65-F5344CB8AC3E}">
        <p14:creationId xmlns:p14="http://schemas.microsoft.com/office/powerpoint/2010/main" val="30726505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8CA6E381-7CDD-4999-B9C7-CD31E749FD95}"/>
              </a:ext>
            </a:extLst>
          </p:cNvPr>
          <p:cNvSpPr>
            <a:spLocks noGrp="1"/>
          </p:cNvSpPr>
          <p:nvPr>
            <p:ph type="title"/>
          </p:nvPr>
        </p:nvSpPr>
        <p:spPr/>
        <p:txBody>
          <a:bodyPr rtlCol="0"/>
          <a:lstStyle/>
          <a:p>
            <a:pPr rtl="0"/>
            <a:r>
              <a:rPr lang="es-ES" dirty="0"/>
              <a:t>Comentarios</a:t>
            </a:r>
          </a:p>
        </p:txBody>
      </p:sp>
      <p:sp>
        <p:nvSpPr>
          <p:cNvPr id="5" name="Marcador de texto 4">
            <a:extLst>
              <a:ext uri="{FF2B5EF4-FFF2-40B4-BE49-F238E27FC236}">
                <a16:creationId xmlns:a16="http://schemas.microsoft.com/office/drawing/2014/main" id="{BCDB3C5E-E520-4B9D-8574-178AD4C9F286}"/>
              </a:ext>
            </a:extLst>
          </p:cNvPr>
          <p:cNvSpPr>
            <a:spLocks noGrp="1"/>
          </p:cNvSpPr>
          <p:nvPr>
            <p:ph type="body" sz="quarter" idx="13"/>
          </p:nvPr>
        </p:nvSpPr>
        <p:spPr/>
        <p:txBody>
          <a:bodyPr rtlCol="0">
            <a:normAutofit fontScale="85000" lnSpcReduction="10000"/>
          </a:bodyPr>
          <a:lstStyle/>
          <a:p>
            <a:pPr rtl="0"/>
            <a:r>
              <a:rPr lang="es-MX" dirty="0">
                <a:solidFill>
                  <a:schemeClr val="tx1"/>
                </a:solidFill>
              </a:rPr>
              <a:t>Cuando se Cumple la Palabra: “El Juicio de Jerusalén y la Fidelidad de Dios”</a:t>
            </a:r>
            <a:endParaRPr lang="es-ES" dirty="0"/>
          </a:p>
        </p:txBody>
      </p:sp>
      <p:pic>
        <p:nvPicPr>
          <p:cNvPr id="16" name="Picture 4" descr="Imagen generada">
            <a:extLst>
              <a:ext uri="{FF2B5EF4-FFF2-40B4-BE49-F238E27FC236}">
                <a16:creationId xmlns:a16="http://schemas.microsoft.com/office/drawing/2014/main" id="{C58E3963-79E6-4B1B-9611-1A7E3F0FCA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0634"/>
            <a:ext cx="6096000" cy="6868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767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0E08A1-FEAA-4F21-96E4-5A57CFAABBE2}"/>
              </a:ext>
            </a:extLst>
          </p:cNvPr>
          <p:cNvSpPr>
            <a:spLocks noGrp="1"/>
          </p:cNvSpPr>
          <p:nvPr>
            <p:ph type="title"/>
          </p:nvPr>
        </p:nvSpPr>
        <p:spPr>
          <a:xfrm>
            <a:off x="2923953" y="1486638"/>
            <a:ext cx="6315739" cy="2085902"/>
          </a:xfrm>
          <a:noFill/>
          <a:ln>
            <a:noFill/>
          </a:ln>
        </p:spPr>
        <p:style>
          <a:lnRef idx="0">
            <a:scrgbClr r="0" g="0" b="0"/>
          </a:lnRef>
          <a:fillRef idx="0">
            <a:scrgbClr r="0" g="0" b="0"/>
          </a:fillRef>
          <a:effectRef idx="0">
            <a:scrgbClr r="0" g="0" b="0"/>
          </a:effectRef>
          <a:fontRef idx="minor">
            <a:schemeClr val="dk1"/>
          </a:fontRef>
        </p:style>
        <p:txBody>
          <a:bodyPr rtlCol="0">
            <a:normAutofit/>
          </a:bodyPr>
          <a:lstStyle/>
          <a:p>
            <a:pPr rtl="0"/>
            <a:r>
              <a:rPr lang="es-MX" sz="6600" dirty="0"/>
              <a:t>Dios es el Justo Juez</a:t>
            </a:r>
            <a:endParaRPr lang="es-ES" sz="6600" dirty="0"/>
          </a:p>
        </p:txBody>
      </p:sp>
      <p:sp>
        <p:nvSpPr>
          <p:cNvPr id="3" name="Marcador de texto 2">
            <a:extLst>
              <a:ext uri="{FF2B5EF4-FFF2-40B4-BE49-F238E27FC236}">
                <a16:creationId xmlns:a16="http://schemas.microsoft.com/office/drawing/2014/main" id="{9643DD3A-BCEA-4181-8BC4-61E1A84D5AC7}"/>
              </a:ext>
            </a:extLst>
          </p:cNvPr>
          <p:cNvSpPr>
            <a:spLocks noGrp="1"/>
          </p:cNvSpPr>
          <p:nvPr>
            <p:ph type="body" sz="quarter" idx="13"/>
          </p:nvPr>
        </p:nvSpPr>
        <p:spPr>
          <a:xfrm>
            <a:off x="3566941" y="3844831"/>
            <a:ext cx="5235046" cy="621157"/>
          </a:xfrm>
          <a:noFill/>
          <a:ln>
            <a:noFill/>
          </a:ln>
        </p:spPr>
        <p:style>
          <a:lnRef idx="0">
            <a:scrgbClr r="0" g="0" b="0"/>
          </a:lnRef>
          <a:fillRef idx="0">
            <a:scrgbClr r="0" g="0" b="0"/>
          </a:fillRef>
          <a:effectRef idx="0">
            <a:scrgbClr r="0" g="0" b="0"/>
          </a:effectRef>
          <a:fontRef idx="minor">
            <a:schemeClr val="dk1"/>
          </a:fontRef>
        </p:style>
        <p:txBody>
          <a:bodyPr rtlCol="0">
            <a:normAutofit/>
          </a:bodyPr>
          <a:lstStyle/>
          <a:p>
            <a:pPr rtl="0"/>
            <a:r>
              <a:rPr lang="es-ES" sz="3200" dirty="0">
                <a:solidFill>
                  <a:schemeClr val="tx1"/>
                </a:solidFill>
              </a:rPr>
              <a:t>VERDAD BIBLICA</a:t>
            </a:r>
            <a:endParaRPr lang="es-ES" sz="3200" cap="none" dirty="0">
              <a:solidFill>
                <a:schemeClr val="tx1"/>
              </a:solidFill>
              <a:latin typeface="+mj-lt"/>
            </a:endParaRPr>
          </a:p>
        </p:txBody>
      </p:sp>
      <p:sp>
        <p:nvSpPr>
          <p:cNvPr id="6" name="Marcador de número de diapositiva 5">
            <a:extLst>
              <a:ext uri="{FF2B5EF4-FFF2-40B4-BE49-F238E27FC236}">
                <a16:creationId xmlns:a16="http://schemas.microsoft.com/office/drawing/2014/main" id="{ABC57B06-3F43-4092-8AB5-0AC06017930A}"/>
              </a:ext>
            </a:extLst>
          </p:cNvPr>
          <p:cNvSpPr>
            <a:spLocks noGrp="1"/>
          </p:cNvSpPr>
          <p:nvPr>
            <p:ph type="sldNum" sz="quarter" idx="12"/>
          </p:nvPr>
        </p:nvSpPr>
        <p:spPr/>
        <p:txBody>
          <a:bodyPr rtlCol="0"/>
          <a:lstStyle/>
          <a:p>
            <a:pPr rtl="0"/>
            <a:fld id="{B9713C8C-8E70-45D5-AE59-23E60168254E}" type="slidenum">
              <a:rPr lang="es-ES" smtClean="0"/>
              <a:t>4</a:t>
            </a:fld>
            <a:endParaRPr lang="es-ES"/>
          </a:p>
        </p:txBody>
      </p:sp>
      <p:pic>
        <p:nvPicPr>
          <p:cNvPr id="11" name="Imagen 10" descr="Logotipo, Icono&#10;&#10;Descripción generada automáticamente">
            <a:extLst>
              <a:ext uri="{FF2B5EF4-FFF2-40B4-BE49-F238E27FC236}">
                <a16:creationId xmlns:a16="http://schemas.microsoft.com/office/drawing/2014/main" id="{D84DB7A0-8A82-46C3-9EDF-690D030073BD}"/>
              </a:ext>
            </a:extLst>
          </p:cNvPr>
          <p:cNvPicPr>
            <a:picLocks noChangeAspect="1"/>
          </p:cNvPicPr>
          <p:nvPr/>
        </p:nvPicPr>
        <p:blipFill>
          <a:blip r:embed="rId3"/>
          <a:stretch>
            <a:fillRect/>
          </a:stretch>
        </p:blipFill>
        <p:spPr>
          <a:xfrm>
            <a:off x="10614837" y="162079"/>
            <a:ext cx="1477926" cy="1324559"/>
          </a:xfrm>
          <a:prstGeom prst="rect">
            <a:avLst/>
          </a:prstGeom>
        </p:spPr>
      </p:pic>
    </p:spTree>
    <p:extLst>
      <p:ext uri="{BB962C8B-B14F-4D97-AF65-F5344CB8AC3E}">
        <p14:creationId xmlns:p14="http://schemas.microsoft.com/office/powerpoint/2010/main" val="2659746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5A85D8F-96DF-414F-96F0-8F01B9758670}"/>
              </a:ext>
            </a:extLst>
          </p:cNvPr>
          <p:cNvSpPr>
            <a:spLocks noGrp="1"/>
          </p:cNvSpPr>
          <p:nvPr>
            <p:ph type="title"/>
          </p:nvPr>
        </p:nvSpPr>
        <p:spPr/>
        <p:txBody>
          <a:bodyPr rtlCol="0"/>
          <a:lstStyle/>
          <a:p>
            <a:pPr rtl="0"/>
            <a:r>
              <a:rPr lang="es-ES" dirty="0"/>
              <a:t>Bosquejo</a:t>
            </a:r>
          </a:p>
        </p:txBody>
      </p:sp>
      <p:sp>
        <p:nvSpPr>
          <p:cNvPr id="5" name="Marcador de contenido 4">
            <a:extLst>
              <a:ext uri="{FF2B5EF4-FFF2-40B4-BE49-F238E27FC236}">
                <a16:creationId xmlns:a16="http://schemas.microsoft.com/office/drawing/2014/main" id="{07F79409-2936-4FDC-BF6F-45FC9FDA836A}"/>
              </a:ext>
            </a:extLst>
          </p:cNvPr>
          <p:cNvSpPr>
            <a:spLocks noGrp="1"/>
          </p:cNvSpPr>
          <p:nvPr>
            <p:ph idx="1"/>
          </p:nvPr>
        </p:nvSpPr>
        <p:spPr>
          <a:xfrm>
            <a:off x="134223" y="1929468"/>
            <a:ext cx="4731392" cy="4928532"/>
          </a:xfrm>
        </p:spPr>
        <p:txBody>
          <a:bodyPr rtlCol="0">
            <a:normAutofit/>
          </a:bodyPr>
          <a:lstStyle/>
          <a:p>
            <a:pPr marL="514350" indent="-514350">
              <a:buAutoNum type="romanUcPeriod"/>
            </a:pPr>
            <a:r>
              <a:rPr lang="es-MX" b="1" dirty="0"/>
              <a:t>La Caída de Jerusalén (vv. 1-3)</a:t>
            </a:r>
          </a:p>
          <a:p>
            <a:endParaRPr lang="es-MX" b="1" dirty="0"/>
          </a:p>
          <a:p>
            <a:r>
              <a:rPr lang="es-MX" b="1" dirty="0"/>
              <a:t>II. El Juicio sobre </a:t>
            </a:r>
            <a:r>
              <a:rPr lang="es-MX" b="1" dirty="0" err="1"/>
              <a:t>Sedequías</a:t>
            </a:r>
            <a:r>
              <a:rPr lang="es-MX" b="1" dirty="0"/>
              <a:t> (vv. 4-7)</a:t>
            </a:r>
          </a:p>
          <a:p>
            <a:endParaRPr lang="es-MX" b="1" dirty="0"/>
          </a:p>
          <a:p>
            <a:r>
              <a:rPr lang="es-MX" b="1" dirty="0"/>
              <a:t>III. Destrucción y Exilio (vv. 8-10)</a:t>
            </a:r>
          </a:p>
          <a:p>
            <a:endParaRPr lang="es-MX" b="1" dirty="0"/>
          </a:p>
          <a:p>
            <a:r>
              <a:rPr lang="es-MX" b="1" dirty="0"/>
              <a:t>IV. La Liberación de Jeremías (vv. 11-14)</a:t>
            </a:r>
          </a:p>
          <a:p>
            <a:endParaRPr lang="es-MX" b="1" dirty="0"/>
          </a:p>
          <a:p>
            <a:r>
              <a:rPr lang="es-MX" b="1" dirty="0"/>
              <a:t>V. La Promesa a </a:t>
            </a:r>
            <a:r>
              <a:rPr lang="es-MX" b="1" dirty="0" err="1"/>
              <a:t>Ebed-melec</a:t>
            </a:r>
            <a:r>
              <a:rPr lang="es-MX" b="1" dirty="0"/>
              <a:t> (vv. 15-18)</a:t>
            </a:r>
          </a:p>
          <a:p>
            <a:pPr rtl="0"/>
            <a:endParaRPr lang="es-ES" dirty="0"/>
          </a:p>
        </p:txBody>
      </p:sp>
      <p:pic>
        <p:nvPicPr>
          <p:cNvPr id="9" name="Imagen 8" descr="Logotipo, Icono&#10;&#10;Descripción generada automáticamente">
            <a:extLst>
              <a:ext uri="{FF2B5EF4-FFF2-40B4-BE49-F238E27FC236}">
                <a16:creationId xmlns:a16="http://schemas.microsoft.com/office/drawing/2014/main" id="{04D09521-EF98-4F48-BD60-683B14349CED}"/>
              </a:ext>
            </a:extLst>
          </p:cNvPr>
          <p:cNvPicPr>
            <a:picLocks noChangeAspect="1"/>
          </p:cNvPicPr>
          <p:nvPr/>
        </p:nvPicPr>
        <p:blipFill>
          <a:blip r:embed="rId3"/>
          <a:stretch>
            <a:fillRect/>
          </a:stretch>
        </p:blipFill>
        <p:spPr>
          <a:xfrm>
            <a:off x="10969266" y="21448"/>
            <a:ext cx="1211632" cy="1085899"/>
          </a:xfrm>
          <a:prstGeom prst="rect">
            <a:avLst/>
          </a:prstGeom>
        </p:spPr>
      </p:pic>
      <p:sp>
        <p:nvSpPr>
          <p:cNvPr id="14" name="Marcador de posición de imagen 13">
            <a:extLst>
              <a:ext uri="{FF2B5EF4-FFF2-40B4-BE49-F238E27FC236}">
                <a16:creationId xmlns:a16="http://schemas.microsoft.com/office/drawing/2014/main" id="{1F56F321-3AD2-4949-A437-BBB16328854A}"/>
              </a:ext>
            </a:extLst>
          </p:cNvPr>
          <p:cNvSpPr>
            <a:spLocks noGrp="1"/>
          </p:cNvSpPr>
          <p:nvPr>
            <p:ph type="pic" sz="quarter" idx="15"/>
          </p:nvPr>
        </p:nvSpPr>
        <p:spPr/>
      </p:sp>
      <p:pic>
        <p:nvPicPr>
          <p:cNvPr id="3074" name="Picture 2" descr="La caída final de Jerusalén, el día que Saladino arrebató la Ciudad Santa a  los cristianos">
            <a:extLst>
              <a:ext uri="{FF2B5EF4-FFF2-40B4-BE49-F238E27FC236}">
                <a16:creationId xmlns:a16="http://schemas.microsoft.com/office/drawing/2014/main" id="{699C2EA2-1A84-40A9-834E-150BC4073B65}"/>
              </a:ext>
            </a:extLst>
          </p:cNvPr>
          <p:cNvPicPr>
            <a:picLocks noGrp="1" noChangeAspect="1" noChangeArrowheads="1"/>
          </p:cNvPicPr>
          <p:nvPr>
            <p:ph type="pic" sz="quarter" idx="16"/>
          </p:nvPr>
        </p:nvPicPr>
        <p:blipFill>
          <a:blip r:embed="rId4">
            <a:extLst>
              <a:ext uri="{28A0092B-C50C-407E-A947-70E740481C1C}">
                <a14:useLocalDpi xmlns:a14="http://schemas.microsoft.com/office/drawing/2010/main" val="0"/>
              </a:ext>
            </a:extLst>
          </a:blip>
          <a:srcRect l="18228" r="1822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1F66D194-8DCC-4971-A234-D22CCC0979AE}"/>
              </a:ext>
            </a:extLst>
          </p:cNvPr>
          <p:cNvPicPr>
            <a:picLocks noGrp="1" noChangeAspect="1" noChangeArrowheads="1"/>
          </p:cNvPicPr>
          <p:nvPr>
            <p:ph type="pic" sz="quarter" idx="13"/>
          </p:nvPr>
        </p:nvPicPr>
        <p:blipFill>
          <a:blip r:embed="rId5">
            <a:extLst>
              <a:ext uri="{28A0092B-C50C-407E-A947-70E740481C1C}">
                <a14:useLocalDpi xmlns:a14="http://schemas.microsoft.com/office/drawing/2010/main" val="0"/>
              </a:ext>
            </a:extLst>
          </a:blip>
          <a:srcRect l="17589" r="1758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i Ebed-melec ta atraca con Rey Sedequias">
            <a:extLst>
              <a:ext uri="{FF2B5EF4-FFF2-40B4-BE49-F238E27FC236}">
                <a16:creationId xmlns:a16="http://schemas.microsoft.com/office/drawing/2014/main" id="{0B8B04B5-2F44-40A8-8B22-1E17C8B55C53}"/>
              </a:ext>
            </a:extLst>
          </p:cNvPr>
          <p:cNvPicPr>
            <a:picLocks noGrp="1" noChangeAspect="1" noChangeArrowheads="1"/>
          </p:cNvPicPr>
          <p:nvPr>
            <p:ph type="pic" sz="quarter" idx="14"/>
          </p:nvPr>
        </p:nvPicPr>
        <p:blipFill>
          <a:blip r:embed="rId6">
            <a:extLst>
              <a:ext uri="{28A0092B-C50C-407E-A947-70E740481C1C}">
                <a14:useLocalDpi xmlns:a14="http://schemas.microsoft.com/office/drawing/2010/main" val="0"/>
              </a:ext>
            </a:extLst>
          </a:blip>
          <a:srcRect t="827" b="82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 name="Imagen 19">
            <a:extLst>
              <a:ext uri="{FF2B5EF4-FFF2-40B4-BE49-F238E27FC236}">
                <a16:creationId xmlns:a16="http://schemas.microsoft.com/office/drawing/2014/main" id="{76216A3E-FDB3-446D-883F-901D3D046E90}"/>
              </a:ext>
            </a:extLst>
          </p:cNvPr>
          <p:cNvPicPr>
            <a:picLocks noChangeAspect="1"/>
          </p:cNvPicPr>
          <p:nvPr/>
        </p:nvPicPr>
        <p:blipFill>
          <a:blip r:embed="rId7"/>
          <a:stretch>
            <a:fillRect/>
          </a:stretch>
        </p:blipFill>
        <p:spPr>
          <a:xfrm>
            <a:off x="4726375" y="3694372"/>
            <a:ext cx="4355213" cy="3163628"/>
          </a:xfrm>
          <a:prstGeom prst="rect">
            <a:avLst/>
          </a:prstGeom>
        </p:spPr>
      </p:pic>
      <p:pic>
        <p:nvPicPr>
          <p:cNvPr id="25" name="Imagen 24" descr="Logotipo, Icono&#10;&#10;Descripción generada automáticamente">
            <a:extLst>
              <a:ext uri="{FF2B5EF4-FFF2-40B4-BE49-F238E27FC236}">
                <a16:creationId xmlns:a16="http://schemas.microsoft.com/office/drawing/2014/main" id="{00F0B948-08A3-474A-B243-0EF648615698}"/>
              </a:ext>
            </a:extLst>
          </p:cNvPr>
          <p:cNvPicPr>
            <a:picLocks noChangeAspect="1"/>
          </p:cNvPicPr>
          <p:nvPr/>
        </p:nvPicPr>
        <p:blipFill>
          <a:blip r:embed="rId3"/>
          <a:stretch>
            <a:fillRect/>
          </a:stretch>
        </p:blipFill>
        <p:spPr>
          <a:xfrm>
            <a:off x="0" y="102681"/>
            <a:ext cx="1165568" cy="1044615"/>
          </a:xfrm>
          <a:prstGeom prst="rect">
            <a:avLst/>
          </a:prstGeom>
        </p:spPr>
      </p:pic>
    </p:spTree>
    <p:extLst>
      <p:ext uri="{BB962C8B-B14F-4D97-AF65-F5344CB8AC3E}">
        <p14:creationId xmlns:p14="http://schemas.microsoft.com/office/powerpoint/2010/main" val="1912948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9">
            <a:extLst>
              <a:ext uri="{FF2B5EF4-FFF2-40B4-BE49-F238E27FC236}">
                <a16:creationId xmlns:a16="http://schemas.microsoft.com/office/drawing/2014/main" id="{F67F229A-48C3-4BE7-96EC-3C05DC7FB720}"/>
              </a:ext>
            </a:extLst>
          </p:cNvPr>
          <p:cNvSpPr>
            <a:spLocks noGrp="1"/>
          </p:cNvSpPr>
          <p:nvPr>
            <p:ph type="title"/>
          </p:nvPr>
        </p:nvSpPr>
        <p:spPr/>
        <p:txBody>
          <a:bodyPr rtlCol="0"/>
          <a:lstStyle/>
          <a:p>
            <a:pPr rtl="0"/>
            <a:r>
              <a:rPr lang="es-ES" dirty="0">
                <a:solidFill>
                  <a:schemeClr val="tx1"/>
                </a:solidFill>
              </a:rPr>
              <a:t>Introducción</a:t>
            </a:r>
            <a:r>
              <a:rPr lang="es-ES" dirty="0"/>
              <a:t> </a:t>
            </a:r>
          </a:p>
        </p:txBody>
      </p:sp>
      <p:sp>
        <p:nvSpPr>
          <p:cNvPr id="11" name="Marcador de contenido 10">
            <a:extLst>
              <a:ext uri="{FF2B5EF4-FFF2-40B4-BE49-F238E27FC236}">
                <a16:creationId xmlns:a16="http://schemas.microsoft.com/office/drawing/2014/main" id="{7041F48D-F184-4F9F-B5AC-F127F0898F39}"/>
              </a:ext>
            </a:extLst>
          </p:cNvPr>
          <p:cNvSpPr>
            <a:spLocks noGrp="1"/>
          </p:cNvSpPr>
          <p:nvPr>
            <p:ph sz="quarter" idx="13"/>
          </p:nvPr>
        </p:nvSpPr>
        <p:spPr>
          <a:xfrm>
            <a:off x="6691225" y="1004501"/>
            <a:ext cx="5235327" cy="5432425"/>
          </a:xfrm>
        </p:spPr>
        <p:txBody>
          <a:bodyPr rtlCol="0"/>
          <a:lstStyle/>
          <a:p>
            <a:pPr marL="285750" indent="-285750" rtl="0">
              <a:buFont typeface="Wingdings" panose="05000000000000000000" pitchFamily="2" charset="2"/>
              <a:buChar char="q"/>
            </a:pPr>
            <a:r>
              <a:rPr lang="es-MX" dirty="0"/>
              <a:t>Jeremías 39 marca un punto culminante en el </a:t>
            </a:r>
            <a:r>
              <a:rPr lang="es-MX" b="1" dirty="0"/>
              <a:t>ministerio del profeta Jeremías: </a:t>
            </a:r>
          </a:p>
          <a:p>
            <a:pPr marL="285750" indent="-285750" rtl="0">
              <a:buFont typeface="Wingdings" panose="05000000000000000000" pitchFamily="2" charset="2"/>
              <a:buChar char="q"/>
            </a:pPr>
            <a:r>
              <a:rPr lang="es-MX" dirty="0"/>
              <a:t>La caída definitiva de Jerusalén. Años de advertencias divinas fueron ignoradas, y el </a:t>
            </a:r>
            <a:r>
              <a:rPr lang="es-MX" b="1" dirty="0"/>
              <a:t>juicio</a:t>
            </a:r>
            <a:r>
              <a:rPr lang="es-MX" dirty="0"/>
              <a:t> llegó con toda su fuerza. </a:t>
            </a:r>
          </a:p>
          <a:p>
            <a:pPr marL="285750" indent="-285750" rtl="0">
              <a:buFont typeface="Wingdings" panose="05000000000000000000" pitchFamily="2" charset="2"/>
              <a:buChar char="q"/>
            </a:pPr>
            <a:r>
              <a:rPr lang="es-MX" dirty="0"/>
              <a:t>Este capítulo describe no solo la </a:t>
            </a:r>
            <a:r>
              <a:rPr lang="es-MX" b="1" dirty="0"/>
              <a:t>conquista</a:t>
            </a:r>
            <a:r>
              <a:rPr lang="es-MX" dirty="0"/>
              <a:t> babilónica, sino también cómo Dios guarda a su siervo fiel y muestra </a:t>
            </a:r>
            <a:r>
              <a:rPr lang="es-MX" b="1" dirty="0"/>
              <a:t>misericordia</a:t>
            </a:r>
            <a:r>
              <a:rPr lang="es-MX" dirty="0"/>
              <a:t> incluso en medio de la destrucción. </a:t>
            </a:r>
          </a:p>
          <a:p>
            <a:pPr marL="285750" indent="-285750" rtl="0">
              <a:buFont typeface="Wingdings" panose="05000000000000000000" pitchFamily="2" charset="2"/>
              <a:buChar char="q"/>
            </a:pPr>
            <a:r>
              <a:rPr lang="es-MX" dirty="0"/>
              <a:t>Aquí vemos una mezcla profunda de justicia, soberanía divina y cuidado personal hacia quienes confían en Él. </a:t>
            </a:r>
          </a:p>
          <a:p>
            <a:pPr marL="285750" indent="-285750" rtl="0">
              <a:buFont typeface="Wingdings" panose="05000000000000000000" pitchFamily="2" charset="2"/>
              <a:buChar char="q"/>
            </a:pPr>
            <a:r>
              <a:rPr lang="es-MX" dirty="0"/>
              <a:t>Es un recordatorio solemne de que Dios cumple todo lo que promete: juicio para el pecado y protección para los que confían en Él.</a:t>
            </a:r>
            <a:endParaRPr lang="es-ES" sz="1800" dirty="0"/>
          </a:p>
        </p:txBody>
      </p:sp>
      <p:sp>
        <p:nvSpPr>
          <p:cNvPr id="12" name="Marcador de fecha 11">
            <a:extLst>
              <a:ext uri="{FF2B5EF4-FFF2-40B4-BE49-F238E27FC236}">
                <a16:creationId xmlns:a16="http://schemas.microsoft.com/office/drawing/2014/main" id="{9C693BAD-6B4E-48AD-88BF-D933B374A1F1}"/>
              </a:ext>
            </a:extLst>
          </p:cNvPr>
          <p:cNvSpPr>
            <a:spLocks noGrp="1"/>
          </p:cNvSpPr>
          <p:nvPr>
            <p:ph type="dt" sz="half" idx="10"/>
          </p:nvPr>
        </p:nvSpPr>
        <p:spPr/>
        <p:txBody>
          <a:bodyPr rtlCol="0"/>
          <a:lstStyle/>
          <a:p>
            <a:pPr rtl="0"/>
            <a:r>
              <a:rPr lang="es-ES"/>
              <a:t>3/9/20XX</a:t>
            </a:r>
          </a:p>
        </p:txBody>
      </p:sp>
      <p:sp>
        <p:nvSpPr>
          <p:cNvPr id="14" name="Marcador de número de diapositiva 13">
            <a:extLst>
              <a:ext uri="{FF2B5EF4-FFF2-40B4-BE49-F238E27FC236}">
                <a16:creationId xmlns:a16="http://schemas.microsoft.com/office/drawing/2014/main" id="{C1EA167B-7079-4284-997F-7309C510B763}"/>
              </a:ext>
            </a:extLst>
          </p:cNvPr>
          <p:cNvSpPr>
            <a:spLocks noGrp="1"/>
          </p:cNvSpPr>
          <p:nvPr>
            <p:ph type="sldNum" sz="quarter" idx="12"/>
          </p:nvPr>
        </p:nvSpPr>
        <p:spPr/>
        <p:txBody>
          <a:bodyPr rtlCol="0"/>
          <a:lstStyle/>
          <a:p>
            <a:pPr rtl="0"/>
            <a:fld id="{B9713C8C-8E70-45D5-AE59-23E60168254E}" type="slidenum">
              <a:rPr lang="es-ES" smtClean="0"/>
              <a:t>6</a:t>
            </a:fld>
            <a:endParaRPr lang="es-ES"/>
          </a:p>
        </p:txBody>
      </p:sp>
      <p:pic>
        <p:nvPicPr>
          <p:cNvPr id="9" name="Imagen 8" descr="Logotipo, Icono&#10;&#10;Descripción generada automáticamente">
            <a:extLst>
              <a:ext uri="{FF2B5EF4-FFF2-40B4-BE49-F238E27FC236}">
                <a16:creationId xmlns:a16="http://schemas.microsoft.com/office/drawing/2014/main" id="{2F2881AD-A2CD-4483-9548-687465791D5C}"/>
              </a:ext>
            </a:extLst>
          </p:cNvPr>
          <p:cNvPicPr>
            <a:picLocks noChangeAspect="1"/>
          </p:cNvPicPr>
          <p:nvPr/>
        </p:nvPicPr>
        <p:blipFill>
          <a:blip r:embed="rId3"/>
          <a:stretch>
            <a:fillRect/>
          </a:stretch>
        </p:blipFill>
        <p:spPr>
          <a:xfrm>
            <a:off x="10952004" y="40462"/>
            <a:ext cx="1165568" cy="1044615"/>
          </a:xfrm>
          <a:prstGeom prst="rect">
            <a:avLst/>
          </a:prstGeom>
        </p:spPr>
      </p:pic>
    </p:spTree>
    <p:extLst>
      <p:ext uri="{BB962C8B-B14F-4D97-AF65-F5344CB8AC3E}">
        <p14:creationId xmlns:p14="http://schemas.microsoft.com/office/powerpoint/2010/main" val="2849151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14596A-A578-40A6-A419-56FFB5A5CC18}"/>
              </a:ext>
            </a:extLst>
          </p:cNvPr>
          <p:cNvSpPr>
            <a:spLocks noGrp="1"/>
          </p:cNvSpPr>
          <p:nvPr>
            <p:ph type="title"/>
          </p:nvPr>
        </p:nvSpPr>
        <p:spPr>
          <a:xfrm>
            <a:off x="1104922" y="180623"/>
            <a:ext cx="4257300" cy="914400"/>
          </a:xfrm>
        </p:spPr>
        <p:txBody>
          <a:bodyPr>
            <a:normAutofit/>
          </a:bodyPr>
          <a:lstStyle/>
          <a:p>
            <a:r>
              <a:rPr lang="es-MX" sz="4400" dirty="0"/>
              <a:t>introducción</a:t>
            </a:r>
            <a:endParaRPr lang="es-CL" sz="4400" dirty="0"/>
          </a:p>
        </p:txBody>
      </p:sp>
      <p:sp>
        <p:nvSpPr>
          <p:cNvPr id="3" name="Marcador de contenido 2">
            <a:extLst>
              <a:ext uri="{FF2B5EF4-FFF2-40B4-BE49-F238E27FC236}">
                <a16:creationId xmlns:a16="http://schemas.microsoft.com/office/drawing/2014/main" id="{0A0D9780-C98B-4680-85D6-F809E051A9FD}"/>
              </a:ext>
            </a:extLst>
          </p:cNvPr>
          <p:cNvSpPr>
            <a:spLocks noGrp="1"/>
          </p:cNvSpPr>
          <p:nvPr>
            <p:ph idx="1"/>
          </p:nvPr>
        </p:nvSpPr>
        <p:spPr>
          <a:xfrm>
            <a:off x="1195233" y="1132671"/>
            <a:ext cx="10178322" cy="1158974"/>
          </a:xfrm>
        </p:spPr>
        <p:txBody>
          <a:bodyPr>
            <a:normAutofit/>
          </a:bodyPr>
          <a:lstStyle/>
          <a:p>
            <a:pPr>
              <a:buFont typeface="Wingdings" panose="05000000000000000000" pitchFamily="2" charset="2"/>
              <a:buChar char="Ø"/>
            </a:pPr>
            <a:r>
              <a:rPr lang="es-MX" sz="2400" dirty="0"/>
              <a:t>JERUSALEM: Ciudad de (La) Paz</a:t>
            </a:r>
          </a:p>
          <a:p>
            <a:pPr>
              <a:buFont typeface="Wingdings" panose="05000000000000000000" pitchFamily="2" charset="2"/>
              <a:buChar char="Ø"/>
            </a:pPr>
            <a:r>
              <a:rPr lang="es-MX" sz="2400" dirty="0" err="1"/>
              <a:t>Yerushalayim</a:t>
            </a:r>
            <a:r>
              <a:rPr lang="es-MX" sz="2400" dirty="0"/>
              <a:t>: Ir Shalom</a:t>
            </a:r>
            <a:endParaRPr lang="es-CL" sz="2400" dirty="0"/>
          </a:p>
        </p:txBody>
      </p:sp>
      <p:sp>
        <p:nvSpPr>
          <p:cNvPr id="4" name="CuadroTexto 3">
            <a:extLst>
              <a:ext uri="{FF2B5EF4-FFF2-40B4-BE49-F238E27FC236}">
                <a16:creationId xmlns:a16="http://schemas.microsoft.com/office/drawing/2014/main" id="{7CFA42AB-273E-4059-B800-2467CEAA2B91}"/>
              </a:ext>
            </a:extLst>
          </p:cNvPr>
          <p:cNvSpPr txBox="1"/>
          <p:nvPr/>
        </p:nvSpPr>
        <p:spPr>
          <a:xfrm>
            <a:off x="3262488" y="2506134"/>
            <a:ext cx="4018845" cy="280807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285750" indent="-285750" algn="ctr">
              <a:lnSpc>
                <a:spcPct val="150000"/>
              </a:lnSpc>
              <a:buFont typeface="Wingdings" panose="05000000000000000000" pitchFamily="2" charset="2"/>
              <a:buChar char="ü"/>
            </a:pPr>
            <a:r>
              <a:rPr lang="es-MX" sz="2000" dirty="0"/>
              <a:t>2 Veces destruida</a:t>
            </a:r>
          </a:p>
          <a:p>
            <a:pPr marL="285750" indent="-285750" algn="ctr">
              <a:lnSpc>
                <a:spcPct val="150000"/>
              </a:lnSpc>
              <a:buFont typeface="Wingdings" panose="05000000000000000000" pitchFamily="2" charset="2"/>
              <a:buChar char="ü"/>
            </a:pPr>
            <a:r>
              <a:rPr lang="es-MX" sz="2000" dirty="0"/>
              <a:t>2 Veces de traspaso pacífico</a:t>
            </a:r>
          </a:p>
          <a:p>
            <a:pPr marL="285750" indent="-285750" algn="ctr">
              <a:lnSpc>
                <a:spcPct val="150000"/>
              </a:lnSpc>
              <a:buFont typeface="Wingdings" panose="05000000000000000000" pitchFamily="2" charset="2"/>
              <a:buChar char="ü"/>
            </a:pPr>
            <a:r>
              <a:rPr lang="es-MX" sz="2000" dirty="0"/>
              <a:t>23 Veces sitiada</a:t>
            </a:r>
          </a:p>
          <a:p>
            <a:pPr marL="285750" indent="-285750" algn="ctr">
              <a:lnSpc>
                <a:spcPct val="150000"/>
              </a:lnSpc>
              <a:buFont typeface="Wingdings" panose="05000000000000000000" pitchFamily="2" charset="2"/>
              <a:buChar char="ü"/>
            </a:pPr>
            <a:r>
              <a:rPr lang="es-MX" sz="2000" dirty="0"/>
              <a:t>52 Veces atacada</a:t>
            </a:r>
          </a:p>
          <a:p>
            <a:pPr marL="285750" indent="-285750" algn="ctr">
              <a:lnSpc>
                <a:spcPct val="150000"/>
              </a:lnSpc>
              <a:buFont typeface="Wingdings" panose="05000000000000000000" pitchFamily="2" charset="2"/>
              <a:buChar char="ü"/>
            </a:pPr>
            <a:r>
              <a:rPr lang="es-MX" sz="2000" dirty="0"/>
              <a:t>44 Veces recapturada</a:t>
            </a:r>
          </a:p>
          <a:p>
            <a:pPr marL="285750" indent="-285750" algn="ctr">
              <a:lnSpc>
                <a:spcPct val="150000"/>
              </a:lnSpc>
              <a:buFont typeface="Wingdings" panose="05000000000000000000" pitchFamily="2" charset="2"/>
              <a:buChar char="ü"/>
            </a:pPr>
            <a:r>
              <a:rPr lang="es-MX" sz="2000" dirty="0"/>
              <a:t>+ 118 Conflictos</a:t>
            </a:r>
            <a:endParaRPr lang="es-CL" sz="2000" dirty="0"/>
          </a:p>
        </p:txBody>
      </p:sp>
      <p:sp>
        <p:nvSpPr>
          <p:cNvPr id="5" name="Cerrar llave 4">
            <a:extLst>
              <a:ext uri="{FF2B5EF4-FFF2-40B4-BE49-F238E27FC236}">
                <a16:creationId xmlns:a16="http://schemas.microsoft.com/office/drawing/2014/main" id="{4AC50F6E-AA66-402E-A6EB-8D2FD67793F2}"/>
              </a:ext>
            </a:extLst>
          </p:cNvPr>
          <p:cNvSpPr/>
          <p:nvPr/>
        </p:nvSpPr>
        <p:spPr>
          <a:xfrm>
            <a:off x="7281333" y="598311"/>
            <a:ext cx="1885244" cy="5661377"/>
          </a:xfrm>
          <a:prstGeom prst="rightBrace">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6" name="CuadroTexto 5">
            <a:extLst>
              <a:ext uri="{FF2B5EF4-FFF2-40B4-BE49-F238E27FC236}">
                <a16:creationId xmlns:a16="http://schemas.microsoft.com/office/drawing/2014/main" id="{A8B78397-A882-4281-A238-9C6A0ADE85A1}"/>
              </a:ext>
            </a:extLst>
          </p:cNvPr>
          <p:cNvSpPr txBox="1"/>
          <p:nvPr/>
        </p:nvSpPr>
        <p:spPr>
          <a:xfrm>
            <a:off x="9505244" y="3075056"/>
            <a:ext cx="2088445" cy="707886"/>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s-MX" sz="2000" b="1" dirty="0"/>
              <a:t>HASTA EL AÑO 2020</a:t>
            </a:r>
            <a:endParaRPr lang="es-CL" sz="2000" b="1" dirty="0"/>
          </a:p>
        </p:txBody>
      </p:sp>
      <p:sp>
        <p:nvSpPr>
          <p:cNvPr id="7" name="CuadroTexto 6">
            <a:extLst>
              <a:ext uri="{FF2B5EF4-FFF2-40B4-BE49-F238E27FC236}">
                <a16:creationId xmlns:a16="http://schemas.microsoft.com/office/drawing/2014/main" id="{813D22F9-4DC6-4CB7-B388-42B311BC4E0F}"/>
              </a:ext>
            </a:extLst>
          </p:cNvPr>
          <p:cNvSpPr txBox="1"/>
          <p:nvPr/>
        </p:nvSpPr>
        <p:spPr>
          <a:xfrm>
            <a:off x="1104922" y="5779910"/>
            <a:ext cx="6131257"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MX" dirty="0"/>
              <a:t>LA CIUDAD DE JERUSALÉN HAN PASADO TODOS LOS IMPERIOS QUE HAN EXISTIDO</a:t>
            </a:r>
            <a:endParaRPr lang="es-CL" dirty="0"/>
          </a:p>
        </p:txBody>
      </p:sp>
      <p:sp>
        <p:nvSpPr>
          <p:cNvPr id="8" name="CuadroTexto 7">
            <a:extLst>
              <a:ext uri="{FF2B5EF4-FFF2-40B4-BE49-F238E27FC236}">
                <a16:creationId xmlns:a16="http://schemas.microsoft.com/office/drawing/2014/main" id="{9C993CFE-6B33-42F3-884E-846617E2E3A4}"/>
              </a:ext>
            </a:extLst>
          </p:cNvPr>
          <p:cNvSpPr txBox="1"/>
          <p:nvPr/>
        </p:nvSpPr>
        <p:spPr>
          <a:xfrm>
            <a:off x="9505244" y="4543777"/>
            <a:ext cx="2088445" cy="120032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s-CL" dirty="0"/>
              <a:t>¿Cuántas cosas han pasado en Jerusalén en estos últimos 5 años?</a:t>
            </a:r>
          </a:p>
        </p:txBody>
      </p:sp>
      <p:sp>
        <p:nvSpPr>
          <p:cNvPr id="9" name="Flecha: hacia abajo 8">
            <a:extLst>
              <a:ext uri="{FF2B5EF4-FFF2-40B4-BE49-F238E27FC236}">
                <a16:creationId xmlns:a16="http://schemas.microsoft.com/office/drawing/2014/main" id="{91CA8249-19B8-48A8-A2EE-AFACDAE78DFC}"/>
              </a:ext>
            </a:extLst>
          </p:cNvPr>
          <p:cNvSpPr/>
          <p:nvPr/>
        </p:nvSpPr>
        <p:spPr>
          <a:xfrm>
            <a:off x="10295466" y="3809416"/>
            <a:ext cx="508000" cy="7078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0" name="Imagen 9" descr="Logotipo, Icono&#10;&#10;Descripción generada automáticamente">
            <a:extLst>
              <a:ext uri="{FF2B5EF4-FFF2-40B4-BE49-F238E27FC236}">
                <a16:creationId xmlns:a16="http://schemas.microsoft.com/office/drawing/2014/main" id="{1956DEA0-28BC-466F-8504-30ABE4797A61}"/>
              </a:ext>
            </a:extLst>
          </p:cNvPr>
          <p:cNvPicPr>
            <a:picLocks noChangeAspect="1"/>
          </p:cNvPicPr>
          <p:nvPr/>
        </p:nvPicPr>
        <p:blipFill>
          <a:blip r:embed="rId3" cstate="print"/>
          <a:stretch>
            <a:fillRect/>
          </a:stretch>
        </p:blipFill>
        <p:spPr>
          <a:xfrm>
            <a:off x="11085688" y="-42292"/>
            <a:ext cx="1185644" cy="1062608"/>
          </a:xfrm>
          <a:prstGeom prst="rect">
            <a:avLst/>
          </a:prstGeom>
        </p:spPr>
      </p:pic>
    </p:spTree>
    <p:extLst>
      <p:ext uri="{BB962C8B-B14F-4D97-AF65-F5344CB8AC3E}">
        <p14:creationId xmlns:p14="http://schemas.microsoft.com/office/powerpoint/2010/main" val="389289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P spid="6"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C278FAAB-8DFA-4475-B8B6-51A3ED193119}"/>
              </a:ext>
            </a:extLst>
          </p:cNvPr>
          <p:cNvSpPr>
            <a:spLocks noGrp="1"/>
          </p:cNvSpPr>
          <p:nvPr>
            <p:ph type="title"/>
          </p:nvPr>
        </p:nvSpPr>
        <p:spPr/>
        <p:txBody>
          <a:bodyPr rtlCol="0">
            <a:normAutofit/>
          </a:bodyPr>
          <a:lstStyle/>
          <a:p>
            <a:pPr marL="514350" indent="-514350">
              <a:buAutoNum type="romanUcPeriod"/>
            </a:pPr>
            <a:r>
              <a:rPr lang="es-MX" b="1" dirty="0"/>
              <a:t>La Caída de Jerusalén</a:t>
            </a:r>
          </a:p>
        </p:txBody>
      </p:sp>
      <p:sp>
        <p:nvSpPr>
          <p:cNvPr id="5" name="Subtítulo 4">
            <a:extLst>
              <a:ext uri="{FF2B5EF4-FFF2-40B4-BE49-F238E27FC236}">
                <a16:creationId xmlns:a16="http://schemas.microsoft.com/office/drawing/2014/main" id="{6237BABF-398B-4F17-B288-42D7047C2B6E}"/>
              </a:ext>
            </a:extLst>
          </p:cNvPr>
          <p:cNvSpPr>
            <a:spLocks noGrp="1"/>
          </p:cNvSpPr>
          <p:nvPr>
            <p:ph type="subTitle" idx="1"/>
          </p:nvPr>
        </p:nvSpPr>
        <p:spPr/>
        <p:txBody>
          <a:bodyPr rtlCol="0"/>
          <a:lstStyle/>
          <a:p>
            <a:pPr rtl="0"/>
            <a:r>
              <a:rPr lang="es-MX" b="1" dirty="0"/>
              <a:t>(vv. 1-3)</a:t>
            </a:r>
            <a:endParaRPr lang="es-ES" dirty="0"/>
          </a:p>
        </p:txBody>
      </p:sp>
      <p:pic>
        <p:nvPicPr>
          <p:cNvPr id="10" name="Imagen 9" descr="Logotipo, Icono&#10;&#10;Descripción generada automáticamente">
            <a:extLst>
              <a:ext uri="{FF2B5EF4-FFF2-40B4-BE49-F238E27FC236}">
                <a16:creationId xmlns:a16="http://schemas.microsoft.com/office/drawing/2014/main" id="{9FAAA507-B49B-4847-999F-1FD04DA49468}"/>
              </a:ext>
            </a:extLst>
          </p:cNvPr>
          <p:cNvPicPr>
            <a:picLocks noChangeAspect="1"/>
          </p:cNvPicPr>
          <p:nvPr/>
        </p:nvPicPr>
        <p:blipFill>
          <a:blip r:embed="rId3"/>
          <a:stretch>
            <a:fillRect/>
          </a:stretch>
        </p:blipFill>
        <p:spPr>
          <a:xfrm>
            <a:off x="11184554" y="21448"/>
            <a:ext cx="996344" cy="892952"/>
          </a:xfrm>
          <a:prstGeom prst="rect">
            <a:avLst/>
          </a:prstGeom>
        </p:spPr>
      </p:pic>
      <p:pic>
        <p:nvPicPr>
          <p:cNvPr id="6146" name="Picture 2" descr="La destrucción de Jerusalén | Lecciones de la Biblia para niños">
            <a:extLst>
              <a:ext uri="{FF2B5EF4-FFF2-40B4-BE49-F238E27FC236}">
                <a16:creationId xmlns:a16="http://schemas.microsoft.com/office/drawing/2014/main" id="{90F3A179-33A1-4BB5-9980-6AF1D2B8A2EA}"/>
              </a:ext>
            </a:extLst>
          </p:cNvPr>
          <p:cNvPicPr>
            <a:picLocks noGrp="1" noChangeAspect="1" noChangeArrowheads="1"/>
          </p:cNvPicPr>
          <p:nvPr>
            <p:ph type="pic" sz="quarter" idx="14"/>
          </p:nvPr>
        </p:nvPicPr>
        <p:blipFill>
          <a:blip r:embed="rId4">
            <a:extLst>
              <a:ext uri="{28A0092B-C50C-407E-A947-70E740481C1C}">
                <a14:useLocalDpi xmlns:a14="http://schemas.microsoft.com/office/drawing/2010/main" val="0"/>
              </a:ext>
            </a:extLst>
          </a:blip>
          <a:srcRect l="18144" r="1814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La destrucción de Jerusalén y su templo | Historia bíblica">
            <a:extLst>
              <a:ext uri="{FF2B5EF4-FFF2-40B4-BE49-F238E27FC236}">
                <a16:creationId xmlns:a16="http://schemas.microsoft.com/office/drawing/2014/main" id="{C8772ECC-BCB2-4E72-8278-407ACDD94C42}"/>
              </a:ext>
            </a:extLst>
          </p:cNvPr>
          <p:cNvPicPr>
            <a:picLocks noGrp="1" noChangeAspect="1" noChangeArrowheads="1"/>
          </p:cNvPicPr>
          <p:nvPr>
            <p:ph type="pic" sz="quarter" idx="13"/>
          </p:nvPr>
        </p:nvPicPr>
        <p:blipFill>
          <a:blip r:embed="rId5">
            <a:extLst>
              <a:ext uri="{28A0092B-C50C-407E-A947-70E740481C1C}">
                <a14:useLocalDpi xmlns:a14="http://schemas.microsoft.com/office/drawing/2010/main" val="0"/>
              </a:ext>
            </a:extLst>
          </a:blip>
          <a:srcRect l="1081" r="108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3727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B6A78DF-2971-4696-A99E-1399655F7923}"/>
              </a:ext>
            </a:extLst>
          </p:cNvPr>
          <p:cNvPicPr>
            <a:picLocks noChangeAspect="1"/>
          </p:cNvPicPr>
          <p:nvPr/>
        </p:nvPicPr>
        <p:blipFill>
          <a:blip r:embed="rId3"/>
          <a:stretch>
            <a:fillRect/>
          </a:stretch>
        </p:blipFill>
        <p:spPr>
          <a:xfrm>
            <a:off x="0" y="0"/>
            <a:ext cx="12280605" cy="6858000"/>
          </a:xfrm>
          <a:prstGeom prst="rect">
            <a:avLst/>
          </a:prstGeom>
        </p:spPr>
      </p:pic>
      <p:sp>
        <p:nvSpPr>
          <p:cNvPr id="2" name="Título 1">
            <a:extLst>
              <a:ext uri="{FF2B5EF4-FFF2-40B4-BE49-F238E27FC236}">
                <a16:creationId xmlns:a16="http://schemas.microsoft.com/office/drawing/2014/main" id="{92FB2AEE-81BE-4C79-9D7B-69707A8A1640}"/>
              </a:ext>
            </a:extLst>
          </p:cNvPr>
          <p:cNvSpPr>
            <a:spLocks noGrp="1"/>
          </p:cNvSpPr>
          <p:nvPr>
            <p:ph type="title"/>
          </p:nvPr>
        </p:nvSpPr>
        <p:spPr>
          <a:xfrm>
            <a:off x="490756" y="57770"/>
            <a:ext cx="10515600" cy="888869"/>
          </a:xfrm>
        </p:spPr>
        <p:txBody>
          <a:bodyPr/>
          <a:lstStyle/>
          <a:p>
            <a:r>
              <a:rPr lang="es-CL" dirty="0">
                <a:latin typeface="Berlin Sans FB Demi" panose="020E0802020502020306" pitchFamily="34" charset="0"/>
              </a:rPr>
              <a:t>JERUSALEM EN TIEMPOS DE JEREMIAS</a:t>
            </a:r>
          </a:p>
        </p:txBody>
      </p:sp>
      <p:pic>
        <p:nvPicPr>
          <p:cNvPr id="6" name="Imagen 5" descr="Logotipo, Icono&#10;&#10;Descripción generada automáticamente">
            <a:extLst>
              <a:ext uri="{FF2B5EF4-FFF2-40B4-BE49-F238E27FC236}">
                <a16:creationId xmlns:a16="http://schemas.microsoft.com/office/drawing/2014/main" id="{0B2E45AF-41C0-4092-9C31-3173E631331C}"/>
              </a:ext>
            </a:extLst>
          </p:cNvPr>
          <p:cNvPicPr>
            <a:picLocks noChangeAspect="1"/>
          </p:cNvPicPr>
          <p:nvPr/>
        </p:nvPicPr>
        <p:blipFill>
          <a:blip r:embed="rId4" cstate="print"/>
          <a:stretch>
            <a:fillRect/>
          </a:stretch>
        </p:blipFill>
        <p:spPr>
          <a:xfrm>
            <a:off x="11006356" y="-29099"/>
            <a:ext cx="1185644" cy="1062608"/>
          </a:xfrm>
          <a:prstGeom prst="rect">
            <a:avLst/>
          </a:prstGeom>
        </p:spPr>
      </p:pic>
    </p:spTree>
    <p:extLst>
      <p:ext uri="{BB962C8B-B14F-4D97-AF65-F5344CB8AC3E}">
        <p14:creationId xmlns:p14="http://schemas.microsoft.com/office/powerpoint/2010/main" val="2308240257"/>
      </p:ext>
    </p:extLst>
  </p:cSld>
  <p:clrMapOvr>
    <a:masterClrMapping/>
  </p:clrMapOvr>
</p:sld>
</file>

<file path=ppt/theme/theme1.xml><?xml version="1.0" encoding="utf-8"?>
<a:theme xmlns:a="http://schemas.openxmlformats.org/drawingml/2006/main" name="Pincel">
  <a:themeElements>
    <a:clrScheme name="Custom 17">
      <a:dk1>
        <a:sysClr val="windowText" lastClr="000000"/>
      </a:dk1>
      <a:lt1>
        <a:sysClr val="window" lastClr="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8399993_TF89080264_Win32.potx" id="{DFF681A2-D3DC-4057-9FE7-6F4D0BCBA5BD}" vid="{A2236765-0CC6-492F-ACE6-5A7195E83AF5}"/>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la oficin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DFCC198-DBFA-46B2-A241-8E3888E63670}">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897C4F4F-E645-4C6F-B0C3-39923BA082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0DCE9DA-F7FD-45FA-83B7-D9813A44258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Presentación de pincel</Template>
  <TotalTime>920</TotalTime>
  <Words>6000</Words>
  <Application>Microsoft Office PowerPoint</Application>
  <PresentationFormat>Panorámica</PresentationFormat>
  <Paragraphs>380</Paragraphs>
  <Slides>32</Slides>
  <Notes>29</Notes>
  <HiddenSlides>0</HiddenSlides>
  <MMClips>0</MMClips>
  <ScaleCrop>false</ScaleCrop>
  <HeadingPairs>
    <vt:vector size="6" baseType="variant">
      <vt:variant>
        <vt:lpstr>Fuentes usadas</vt:lpstr>
      </vt:variant>
      <vt:variant>
        <vt:i4>19</vt:i4>
      </vt:variant>
      <vt:variant>
        <vt:lpstr>Tema</vt:lpstr>
      </vt:variant>
      <vt:variant>
        <vt:i4>1</vt:i4>
      </vt:variant>
      <vt:variant>
        <vt:lpstr>Títulos de diapositiva</vt:lpstr>
      </vt:variant>
      <vt:variant>
        <vt:i4>32</vt:i4>
      </vt:variant>
    </vt:vector>
  </HeadingPairs>
  <TitlesOfParts>
    <vt:vector size="52" baseType="lpstr">
      <vt:lpstr>Abadi</vt:lpstr>
      <vt:lpstr>Arial</vt:lpstr>
      <vt:lpstr>Arial Black</vt:lpstr>
      <vt:lpstr>Berlin Sans FB Demi</vt:lpstr>
      <vt:lpstr>Bodoni MT</vt:lpstr>
      <vt:lpstr>Britannic Bold</vt:lpstr>
      <vt:lpstr>Calibri</vt:lpstr>
      <vt:lpstr>Century Gothic</vt:lpstr>
      <vt:lpstr>Courier New</vt:lpstr>
      <vt:lpstr>Elephant</vt:lpstr>
      <vt:lpstr>Eras Bold ITC</vt:lpstr>
      <vt:lpstr>Forte</vt:lpstr>
      <vt:lpstr>Georgia</vt:lpstr>
      <vt:lpstr>lato</vt:lpstr>
      <vt:lpstr>montserrat</vt:lpstr>
      <vt:lpstr>Roboto</vt:lpstr>
      <vt:lpstr>Segoe UI</vt:lpstr>
      <vt:lpstr>Source Serif Pro</vt:lpstr>
      <vt:lpstr>Wingdings</vt:lpstr>
      <vt:lpstr>Pincel</vt:lpstr>
      <vt:lpstr>Cuando se Cumple la Palabra: “El Juicio de Jerusalén y la Fidelidad de Dios”</vt:lpstr>
      <vt:lpstr>Presentación de PowerPoint</vt:lpstr>
      <vt:lpstr>Presentación de PowerPoint</vt:lpstr>
      <vt:lpstr>Dios es el Justo Juez</vt:lpstr>
      <vt:lpstr>Bosquejo</vt:lpstr>
      <vt:lpstr>Introducción </vt:lpstr>
      <vt:lpstr>introducción</vt:lpstr>
      <vt:lpstr>La Caída de Jerusalén</vt:lpstr>
      <vt:lpstr>JERUSALEM EN TIEMPOS DE JEREMIAS</vt:lpstr>
      <vt:lpstr>Época del primer templo -1000 a -586</vt:lpstr>
      <vt:lpstr>-950 Salomón construye el templo y amplia la ciudad el norte</vt:lpstr>
      <vt:lpstr>Presentación de PowerPoint</vt:lpstr>
      <vt:lpstr>1) DESTRUCCION  DE JERUSALEM</vt:lpstr>
      <vt:lpstr>LAMENTACIONES</vt:lpstr>
      <vt:lpstr>1) DESTRUCCION  DE JERUSALEM</vt:lpstr>
      <vt:lpstr>1) DESTRUCCION  DE JERUSALEM</vt:lpstr>
      <vt:lpstr>II. El Juicio sobre Sedequías</vt:lpstr>
      <vt:lpstr>2) La captura del rey Sedequías.</vt:lpstr>
      <vt:lpstr>EVIDENCIA ARQUEOLOGICA</vt:lpstr>
      <vt:lpstr>2) La captura del rey Sedequías.</vt:lpstr>
      <vt:lpstr>III. Destrucción y Exilio</vt:lpstr>
      <vt:lpstr>3) El destino de Sedequías, Jerusalén y el pueblo de Judá. </vt:lpstr>
      <vt:lpstr>3) El destino de Sedequías, Jerusalén y el pueblo de Judá. </vt:lpstr>
      <vt:lpstr>IV. La Liberación de Jeremías</vt:lpstr>
      <vt:lpstr>4) Dios protege al Justo</vt:lpstr>
      <vt:lpstr>V. La Promesa a Ebed-melec</vt:lpstr>
      <vt:lpstr>5) Ebed – Melec  Salvo.</vt:lpstr>
      <vt:lpstr>Dios es el Justo Juez</vt:lpstr>
      <vt:lpstr>Resumen</vt:lpstr>
      <vt:lpstr>Aplicaciones</vt:lpstr>
      <vt:lpstr>Aplicaciones</vt:lpstr>
      <vt:lpstr>Comentarios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Cuando se Cumple la Palabra: “El Juicio de Jerusalén y la Fidelidad de Dios”</dc:title>
  <dc:creator>matias osses barria</dc:creator>
  <cp:lastModifiedBy>matias osses barria</cp:lastModifiedBy>
  <cp:revision>29</cp:revision>
  <dcterms:created xsi:type="dcterms:W3CDTF">2025-07-05T23:43:36Z</dcterms:created>
  <dcterms:modified xsi:type="dcterms:W3CDTF">2025-07-06T15:04:32Z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