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ink/ink1.xml" ContentType="application/inkml+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8" r:id="rId4"/>
    <p:sldMasterId id="2147483842" r:id="rId5"/>
    <p:sldMasterId id="2147483864" r:id="rId6"/>
    <p:sldMasterId id="2147483876" r:id="rId7"/>
  </p:sldMasterIdLst>
  <p:notesMasterIdLst>
    <p:notesMasterId r:id="rId47"/>
  </p:notesMasterIdLst>
  <p:handoutMasterIdLst>
    <p:handoutMasterId r:id="rId48"/>
  </p:handoutMasterIdLst>
  <p:sldIdLst>
    <p:sldId id="256" r:id="rId8"/>
    <p:sldId id="304" r:id="rId9"/>
    <p:sldId id="364" r:id="rId10"/>
    <p:sldId id="368" r:id="rId11"/>
    <p:sldId id="334" r:id="rId12"/>
    <p:sldId id="365" r:id="rId13"/>
    <p:sldId id="323" r:id="rId14"/>
    <p:sldId id="332" r:id="rId15"/>
    <p:sldId id="370" r:id="rId16"/>
    <p:sldId id="258" r:id="rId17"/>
    <p:sldId id="371" r:id="rId18"/>
    <p:sldId id="279" r:id="rId19"/>
    <p:sldId id="374" r:id="rId20"/>
    <p:sldId id="379" r:id="rId21"/>
    <p:sldId id="383" r:id="rId22"/>
    <p:sldId id="375" r:id="rId23"/>
    <p:sldId id="380" r:id="rId24"/>
    <p:sldId id="385" r:id="rId25"/>
    <p:sldId id="384" r:id="rId26"/>
    <p:sldId id="366" r:id="rId27"/>
    <p:sldId id="387" r:id="rId28"/>
    <p:sldId id="330" r:id="rId29"/>
    <p:sldId id="376" r:id="rId30"/>
    <p:sldId id="381" r:id="rId31"/>
    <p:sldId id="377" r:id="rId32"/>
    <p:sldId id="382" r:id="rId33"/>
    <p:sldId id="388" r:id="rId34"/>
    <p:sldId id="259" r:id="rId35"/>
    <p:sldId id="1034" r:id="rId36"/>
    <p:sldId id="813" r:id="rId37"/>
    <p:sldId id="1002" r:id="rId38"/>
    <p:sldId id="378" r:id="rId39"/>
    <p:sldId id="386" r:id="rId40"/>
    <p:sldId id="1035" r:id="rId41"/>
    <p:sldId id="373" r:id="rId42"/>
    <p:sldId id="1037" r:id="rId43"/>
    <p:sldId id="372" r:id="rId44"/>
    <p:sldId id="1036" r:id="rId45"/>
    <p:sldId id="260" r:id="rId46"/>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915" autoAdjust="0"/>
  </p:normalViewPr>
  <p:slideViewPr>
    <p:cSldViewPr snapToGrid="0">
      <p:cViewPr varScale="1">
        <p:scale>
          <a:sx n="82" d="100"/>
          <a:sy n="82" d="100"/>
        </p:scale>
        <p:origin x="1656" y="84"/>
      </p:cViewPr>
      <p:guideLst/>
    </p:cSldViewPr>
  </p:slideViewPr>
  <p:notesTextViewPr>
    <p:cViewPr>
      <p:scale>
        <a:sx n="1" d="1"/>
        <a:sy n="1" d="1"/>
      </p:scale>
      <p:origin x="0" y="0"/>
    </p:cViewPr>
  </p:notesTextViewPr>
  <p:notesViewPr>
    <p:cSldViewPr snapToGrid="0">
      <p:cViewPr varScale="1">
        <p:scale>
          <a:sx n="77" d="100"/>
          <a:sy n="77" d="100"/>
        </p:scale>
        <p:origin x="399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44EA90-306F-45C7-8AEA-F0890CB16039}" type="datetime1">
              <a:rPr lang="es-ES" smtClean="0"/>
              <a:t>13/04/2025</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2A7EAC-D564-4069-B91B-517386FC9FEB}" type="slidenum">
              <a:rPr lang="es-ES" smtClean="0"/>
              <a:t>‹Nº›</a:t>
            </a:fld>
            <a:endParaRPr lang="es-ES"/>
          </a:p>
        </p:txBody>
      </p:sp>
    </p:spTree>
    <p:extLst>
      <p:ext uri="{BB962C8B-B14F-4D97-AF65-F5344CB8AC3E}">
        <p14:creationId xmlns:p14="http://schemas.microsoft.com/office/powerpoint/2010/main" val="71262514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2A226-B20B-4D06-8640-8814B3489581}" type="datetime1">
              <a:rPr lang="es-ES" smtClean="0"/>
              <a:pPr/>
              <a:t>13/04/2025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3E773-7C4B-4260-8A45-886C6E4C8EB6}" type="slidenum">
              <a:rPr lang="es-ES" noProof="0" smtClean="0"/>
              <a:t>‹Nº›</a:t>
            </a:fld>
            <a:endParaRPr lang="es-ES" noProof="0" dirty="0"/>
          </a:p>
        </p:txBody>
      </p:sp>
    </p:spTree>
    <p:extLst>
      <p:ext uri="{BB962C8B-B14F-4D97-AF65-F5344CB8AC3E}">
        <p14:creationId xmlns:p14="http://schemas.microsoft.com/office/powerpoint/2010/main" val="298683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583E773-7C4B-4260-8A45-886C6E4C8EB6}" type="slidenum">
              <a:rPr lang="es-ES" smtClean="0"/>
              <a:t>1</a:t>
            </a:fld>
            <a:endParaRPr lang="es-ES" dirty="0"/>
          </a:p>
        </p:txBody>
      </p:sp>
    </p:spTree>
    <p:extLst>
      <p:ext uri="{BB962C8B-B14F-4D97-AF65-F5344CB8AC3E}">
        <p14:creationId xmlns:p14="http://schemas.microsoft.com/office/powerpoint/2010/main" val="212096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84ECAD9-32EE-4091-BDA5-6BD15ACC5E58}"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60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2B2B2B"/>
                </a:solidFill>
                <a:effectLst/>
                <a:latin typeface="Georgia" panose="02040502050405020303" pitchFamily="18" charset="0"/>
              </a:rPr>
              <a:t>  Y ESTAS son las palabras de la carta que Jeremías profeta envió de </a:t>
            </a:r>
            <a:r>
              <a:rPr lang="es-MX" b="0" i="0" dirty="0" err="1">
                <a:solidFill>
                  <a:srgbClr val="2B2B2B"/>
                </a:solidFill>
                <a:effectLst/>
                <a:latin typeface="Georgia" panose="02040502050405020303" pitchFamily="18" charset="0"/>
              </a:rPr>
              <a:t>Jerusalem</a:t>
            </a:r>
            <a:r>
              <a:rPr lang="es-MX" b="0" i="0" dirty="0">
                <a:solidFill>
                  <a:srgbClr val="2B2B2B"/>
                </a:solidFill>
                <a:effectLst/>
                <a:latin typeface="Georgia" panose="02040502050405020303" pitchFamily="18" charset="0"/>
              </a:rPr>
              <a:t> á los ancianos que habían quedado de los trasportados, y á los sacerdotes y profetas, y á todo el pueblo que Nabucodonosor llevó cautivo de </a:t>
            </a:r>
            <a:r>
              <a:rPr lang="es-MX" b="0" i="0" dirty="0" err="1">
                <a:solidFill>
                  <a:srgbClr val="2B2B2B"/>
                </a:solidFill>
                <a:effectLst/>
                <a:latin typeface="Georgia" panose="02040502050405020303" pitchFamily="18" charset="0"/>
              </a:rPr>
              <a:t>Jerusalem</a:t>
            </a:r>
            <a:r>
              <a:rPr lang="es-MX" b="0" i="0" dirty="0">
                <a:solidFill>
                  <a:srgbClr val="2B2B2B"/>
                </a:solidFill>
                <a:effectLst/>
                <a:latin typeface="Georgia" panose="02040502050405020303" pitchFamily="18" charset="0"/>
              </a:rPr>
              <a:t> á Babilonia:</a:t>
            </a:r>
          </a:p>
          <a:p>
            <a:pPr algn="l"/>
            <a:r>
              <a:rPr lang="es-MX" b="0" i="0" dirty="0">
                <a:solidFill>
                  <a:srgbClr val="999966"/>
                </a:solidFill>
                <a:effectLst/>
                <a:latin typeface="Segoe UI" panose="020B0502040204020203" pitchFamily="34" charset="0"/>
              </a:rPr>
              <a:t>2</a:t>
            </a:r>
            <a:r>
              <a:rPr lang="es-MX" b="0" i="0" dirty="0">
                <a:solidFill>
                  <a:srgbClr val="2B2B2B"/>
                </a:solidFill>
                <a:effectLst/>
                <a:latin typeface="Georgia" panose="02040502050405020303" pitchFamily="18" charset="0"/>
              </a:rPr>
              <a:t>  (Después que salió el rey </a:t>
            </a:r>
            <a:r>
              <a:rPr lang="es-MX" b="0" i="0" dirty="0" err="1">
                <a:solidFill>
                  <a:srgbClr val="2B2B2B"/>
                </a:solidFill>
                <a:effectLst/>
                <a:latin typeface="Georgia" panose="02040502050405020303" pitchFamily="18" charset="0"/>
              </a:rPr>
              <a:t>Jechônías</a:t>
            </a:r>
            <a:r>
              <a:rPr lang="es-MX" b="0" i="0" dirty="0">
                <a:solidFill>
                  <a:srgbClr val="2B2B2B"/>
                </a:solidFill>
                <a:effectLst/>
                <a:latin typeface="Georgia" panose="02040502050405020303" pitchFamily="18" charset="0"/>
              </a:rPr>
              <a:t> y la reina, y los de palacio, y los príncipes de Judá y de </a:t>
            </a:r>
            <a:r>
              <a:rPr lang="es-MX" b="0" i="0" dirty="0" err="1">
                <a:solidFill>
                  <a:srgbClr val="2B2B2B"/>
                </a:solidFill>
                <a:effectLst/>
                <a:latin typeface="Georgia" panose="02040502050405020303" pitchFamily="18" charset="0"/>
              </a:rPr>
              <a:t>Jerusalem</a:t>
            </a:r>
            <a:r>
              <a:rPr lang="es-MX" b="0" i="0" dirty="0">
                <a:solidFill>
                  <a:srgbClr val="2B2B2B"/>
                </a:solidFill>
                <a:effectLst/>
                <a:latin typeface="Georgia" panose="02040502050405020303" pitchFamily="18" charset="0"/>
              </a:rPr>
              <a:t>, y los artífices, y los ingenieros de </a:t>
            </a:r>
            <a:r>
              <a:rPr lang="es-MX" b="0" i="0" dirty="0" err="1">
                <a:solidFill>
                  <a:srgbClr val="2B2B2B"/>
                </a:solidFill>
                <a:effectLst/>
                <a:latin typeface="Georgia" panose="02040502050405020303" pitchFamily="18" charset="0"/>
              </a:rPr>
              <a:t>Jerusalem</a:t>
            </a:r>
            <a:r>
              <a:rPr lang="es-MX" b="0" i="0" dirty="0">
                <a:solidFill>
                  <a:srgbClr val="2B2B2B"/>
                </a:solidFill>
                <a:effectLst/>
                <a:latin typeface="Georgia" panose="02040502050405020303" pitchFamily="18" charset="0"/>
              </a:rPr>
              <a:t>;)</a:t>
            </a:r>
          </a:p>
          <a:p>
            <a:pPr algn="l"/>
            <a:r>
              <a:rPr lang="es-MX" b="0" i="0" dirty="0">
                <a:solidFill>
                  <a:srgbClr val="999966"/>
                </a:solidFill>
                <a:effectLst/>
                <a:latin typeface="Segoe UI" panose="020B0502040204020203" pitchFamily="34" charset="0"/>
              </a:rPr>
              <a:t>3</a:t>
            </a:r>
            <a:r>
              <a:rPr lang="es-MX" b="0" i="0" dirty="0">
                <a:solidFill>
                  <a:srgbClr val="2B2B2B"/>
                </a:solidFill>
                <a:effectLst/>
                <a:latin typeface="Georgia" panose="02040502050405020303" pitchFamily="18" charset="0"/>
              </a:rPr>
              <a:t>  Por mano de </a:t>
            </a:r>
            <a:r>
              <a:rPr lang="es-MX" b="0" i="0" dirty="0" err="1">
                <a:solidFill>
                  <a:srgbClr val="2B2B2B"/>
                </a:solidFill>
                <a:effectLst/>
                <a:latin typeface="Georgia" panose="02040502050405020303" pitchFamily="18" charset="0"/>
              </a:rPr>
              <a:t>Elasa</a:t>
            </a:r>
            <a:r>
              <a:rPr lang="es-MX" b="0" i="0" dirty="0">
                <a:solidFill>
                  <a:srgbClr val="2B2B2B"/>
                </a:solidFill>
                <a:effectLst/>
                <a:latin typeface="Georgia" panose="02040502050405020303" pitchFamily="18" charset="0"/>
              </a:rPr>
              <a:t> hijo de </a:t>
            </a:r>
            <a:r>
              <a:rPr lang="es-MX" b="0" i="0" dirty="0" err="1">
                <a:solidFill>
                  <a:srgbClr val="2B2B2B"/>
                </a:solidFill>
                <a:effectLst/>
                <a:latin typeface="Georgia" panose="02040502050405020303" pitchFamily="18" charset="0"/>
              </a:rPr>
              <a:t>Saphán</a:t>
            </a:r>
            <a:r>
              <a:rPr lang="es-MX" b="0" i="0" dirty="0">
                <a:solidFill>
                  <a:srgbClr val="2B2B2B"/>
                </a:solidFill>
                <a:effectLst/>
                <a:latin typeface="Georgia" panose="02040502050405020303" pitchFamily="18" charset="0"/>
              </a:rPr>
              <a:t>, y de </a:t>
            </a:r>
            <a:r>
              <a:rPr lang="es-MX" b="0" i="0" dirty="0" err="1">
                <a:solidFill>
                  <a:srgbClr val="2B2B2B"/>
                </a:solidFill>
                <a:effectLst/>
                <a:latin typeface="Georgia" panose="02040502050405020303" pitchFamily="18" charset="0"/>
              </a:rPr>
              <a:t>Jemarías</a:t>
            </a:r>
            <a:r>
              <a:rPr lang="es-MX" b="0" i="0" dirty="0">
                <a:solidFill>
                  <a:srgbClr val="2B2B2B"/>
                </a:solidFill>
                <a:effectLst/>
                <a:latin typeface="Georgia" panose="02040502050405020303" pitchFamily="18" charset="0"/>
              </a:rPr>
              <a:t> hijo de Hilcías, (los cuales envió </a:t>
            </a:r>
            <a:r>
              <a:rPr lang="es-MX" b="0" i="0" dirty="0" err="1">
                <a:solidFill>
                  <a:srgbClr val="2B2B2B"/>
                </a:solidFill>
                <a:effectLst/>
                <a:latin typeface="Georgia" panose="02040502050405020303" pitchFamily="18" charset="0"/>
              </a:rPr>
              <a:t>Sedechîas</a:t>
            </a:r>
            <a:r>
              <a:rPr lang="es-MX" b="0" i="0" dirty="0">
                <a:solidFill>
                  <a:srgbClr val="2B2B2B"/>
                </a:solidFill>
                <a:effectLst/>
                <a:latin typeface="Georgia" panose="02040502050405020303" pitchFamily="18" charset="0"/>
              </a:rPr>
              <a:t> rey de Judá á Babilonia, á Nabucodonosor rey de Babilonia,) diciendo:</a:t>
            </a:r>
          </a:p>
          <a:p>
            <a:endParaRPr lang="es-CL" dirty="0"/>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13</a:t>
            </a:fld>
            <a:endParaRPr lang="es-ES" noProof="0" dirty="0"/>
          </a:p>
        </p:txBody>
      </p:sp>
    </p:spTree>
    <p:extLst>
      <p:ext uri="{BB962C8B-B14F-4D97-AF65-F5344CB8AC3E}">
        <p14:creationId xmlns:p14="http://schemas.microsoft.com/office/powerpoint/2010/main" val="258350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0A0A0A"/>
                </a:solidFill>
                <a:effectLst/>
                <a:latin typeface="Arial" panose="020B0604020202020204" pitchFamily="34" charset="0"/>
              </a:rPr>
              <a:t>El Trabajo del Profeta Jeremías se hace mas difícil ahora porque, no solo tenía que predicar constantemente en su nación en Juda y Jerusalén sino que también debe de mitigar con consuelo la tristeza de los exiliados, así que lo hace por medio de cartas y amigos que puedan llevar las cartas.</a:t>
            </a:r>
          </a:p>
          <a:p>
            <a:r>
              <a:rPr lang="es-MX" dirty="0"/>
              <a:t> Los hijos de Hilcías y de </a:t>
            </a:r>
            <a:r>
              <a:rPr lang="es-MX" dirty="0" err="1"/>
              <a:t>Safán</a:t>
            </a:r>
            <a:r>
              <a:rPr lang="es-MX" dirty="0"/>
              <a:t> heredaron de sus progenitores el mismo respeto  por los escritos sagrados. Y así en el cap. 36:25, vemos que “</a:t>
            </a:r>
            <a:r>
              <a:rPr lang="es-MX" dirty="0" err="1"/>
              <a:t>Gemarías</a:t>
            </a:r>
            <a:r>
              <a:rPr lang="es-MX" dirty="0"/>
              <a:t>” rogó al rey </a:t>
            </a:r>
            <a:r>
              <a:rPr lang="es-MX" dirty="0" err="1"/>
              <a:t>Joacim</a:t>
            </a:r>
            <a:r>
              <a:rPr lang="es-MX" dirty="0"/>
              <a:t> que no quemara el rollo del  profeta. </a:t>
            </a:r>
            <a:endParaRPr lang="es-MX" b="0" i="0" dirty="0">
              <a:solidFill>
                <a:srgbClr val="0A0A0A"/>
              </a:solidFill>
              <a:effectLst/>
              <a:latin typeface="Arial" panose="020B0604020202020204" pitchFamily="34" charset="0"/>
            </a:endParaRPr>
          </a:p>
          <a:p>
            <a:r>
              <a:rPr lang="es-MX" b="0" i="0" dirty="0">
                <a:solidFill>
                  <a:srgbClr val="0A0A0A"/>
                </a:solidFill>
                <a:effectLst/>
                <a:latin typeface="Arial" panose="020B0604020202020204" pitchFamily="34" charset="0"/>
              </a:rPr>
              <a:t>Sabemos que la madre era NEUSTA esposa de </a:t>
            </a:r>
            <a:r>
              <a:rPr lang="es-MX" b="0" i="0" dirty="0" err="1">
                <a:solidFill>
                  <a:srgbClr val="0A0A0A"/>
                </a:solidFill>
                <a:effectLst/>
                <a:latin typeface="Arial" panose="020B0604020202020204" pitchFamily="34" charset="0"/>
              </a:rPr>
              <a:t>Josias</a:t>
            </a:r>
            <a:r>
              <a:rPr lang="es-MX" b="0" i="0" dirty="0">
                <a:solidFill>
                  <a:srgbClr val="0A0A0A"/>
                </a:solidFill>
                <a:effectLst/>
                <a:latin typeface="Arial" panose="020B0604020202020204" pitchFamily="34" charset="0"/>
              </a:rPr>
              <a:t>.</a:t>
            </a:r>
          </a:p>
          <a:p>
            <a:r>
              <a:rPr lang="es-MX" b="0" i="0" dirty="0">
                <a:solidFill>
                  <a:srgbClr val="0A0A0A"/>
                </a:solidFill>
                <a:effectLst/>
                <a:latin typeface="Arial" panose="020B0604020202020204" pitchFamily="34" charset="0"/>
              </a:rPr>
              <a:t>Pero en el hebreo a veces se le dice como </a:t>
            </a:r>
            <a:r>
              <a:rPr lang="es-MX" b="0" i="0" dirty="0" err="1">
                <a:solidFill>
                  <a:srgbClr val="0A0A0A"/>
                </a:solidFill>
                <a:effectLst/>
                <a:latin typeface="Arial" panose="020B0604020202020204" pitchFamily="34" charset="0"/>
              </a:rPr>
              <a:t>Egebire</a:t>
            </a:r>
            <a:r>
              <a:rPr lang="es-MX" b="0" i="0" dirty="0">
                <a:solidFill>
                  <a:srgbClr val="0A0A0A"/>
                </a:solidFill>
                <a:effectLst/>
                <a:latin typeface="Arial" panose="020B0604020202020204" pitchFamily="34" charset="0"/>
              </a:rPr>
              <a:t> como la madre mayor de todas. En el sentido que </a:t>
            </a:r>
            <a:r>
              <a:rPr lang="es-MX" b="0" i="0" dirty="0" err="1">
                <a:solidFill>
                  <a:srgbClr val="0A0A0A"/>
                </a:solidFill>
                <a:effectLst/>
                <a:latin typeface="Arial" panose="020B0604020202020204" pitchFamily="34" charset="0"/>
              </a:rPr>
              <a:t>Neusta</a:t>
            </a:r>
            <a:r>
              <a:rPr lang="es-MX" b="0" i="0" dirty="0">
                <a:solidFill>
                  <a:srgbClr val="0A0A0A"/>
                </a:solidFill>
                <a:effectLst/>
                <a:latin typeface="Arial" panose="020B0604020202020204" pitchFamily="34" charset="0"/>
              </a:rPr>
              <a:t> fue reina con </a:t>
            </a:r>
            <a:r>
              <a:rPr lang="es-MX" b="0" i="0" dirty="0" err="1">
                <a:solidFill>
                  <a:srgbClr val="0A0A0A"/>
                </a:solidFill>
                <a:effectLst/>
                <a:latin typeface="Arial" panose="020B0604020202020204" pitchFamily="34" charset="0"/>
              </a:rPr>
              <a:t>Josias</a:t>
            </a:r>
            <a:r>
              <a:rPr lang="es-MX" b="0" i="0" dirty="0">
                <a:solidFill>
                  <a:srgbClr val="0A0A0A"/>
                </a:solidFill>
                <a:effectLst/>
                <a:latin typeface="Arial" panose="020B0604020202020204" pitchFamily="34" charset="0"/>
              </a:rPr>
              <a:t> y sus hijos. (vivió mucho pero se fue en esta deportación segunda)</a:t>
            </a:r>
          </a:p>
          <a:p>
            <a:endParaRPr lang="es-CL" dirty="0"/>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14</a:t>
            </a:fld>
            <a:endParaRPr lang="es-ES" noProof="0" dirty="0"/>
          </a:p>
        </p:txBody>
      </p:sp>
    </p:spTree>
    <p:extLst>
      <p:ext uri="{BB962C8B-B14F-4D97-AF65-F5344CB8AC3E}">
        <p14:creationId xmlns:p14="http://schemas.microsoft.com/office/powerpoint/2010/main" val="2436967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El </a:t>
            </a:r>
            <a:r>
              <a:rPr lang="es-CL" dirty="0" err="1"/>
              <a:t>tanaj</a:t>
            </a:r>
            <a:r>
              <a:rPr lang="es-CL" dirty="0"/>
              <a:t> biblia hebrea presenta esta enigma a lo largo de todo el antiguo testamento.</a:t>
            </a:r>
          </a:p>
          <a:p>
            <a:r>
              <a:rPr lang="es-CL" dirty="0"/>
              <a:t>No hay consenso de porque sucede esto.</a:t>
            </a:r>
          </a:p>
          <a:p>
            <a:r>
              <a:rPr lang="es-CL" dirty="0"/>
              <a:t>Debe a ver algo profundo en esto aunque parezca algo tonto o de poca importancia, pero cuidado que hablamos de la palabra de DIOS.</a:t>
            </a:r>
          </a:p>
          <a:p>
            <a:r>
              <a:rPr lang="es-CL" dirty="0"/>
              <a:t>CURIOSIDAD TANAJ= TNJ</a:t>
            </a:r>
          </a:p>
          <a:p>
            <a:r>
              <a:rPr lang="es-CL" dirty="0"/>
              <a:t>T= TORAH</a:t>
            </a:r>
          </a:p>
          <a:p>
            <a:r>
              <a:rPr lang="es-CL" dirty="0"/>
              <a:t>N= NETUVIM</a:t>
            </a:r>
          </a:p>
          <a:p>
            <a:r>
              <a:rPr lang="es-CL" dirty="0"/>
              <a:t>J=k=</a:t>
            </a:r>
            <a:r>
              <a:rPr lang="es-CL" dirty="0" err="1"/>
              <a:t>kETUVIM</a:t>
            </a:r>
            <a:endParaRPr lang="es-CL" dirty="0"/>
          </a:p>
          <a:p>
            <a:endParaRPr lang="es-CL" dirty="0"/>
          </a:p>
          <a:p>
            <a:r>
              <a:rPr lang="es-CL" dirty="0" err="1"/>
              <a:t>Fijense</a:t>
            </a:r>
            <a:r>
              <a:rPr lang="es-CL" dirty="0"/>
              <a:t> que es </a:t>
            </a:r>
            <a:r>
              <a:rPr lang="es-CL" dirty="0" err="1"/>
              <a:t>Sedequias</a:t>
            </a:r>
            <a:r>
              <a:rPr lang="es-CL" dirty="0"/>
              <a:t> quien ordena enviar las cartas con sus embajadores. ¿Por qué hace esto </a:t>
            </a:r>
            <a:r>
              <a:rPr lang="es-CL" dirty="0" err="1"/>
              <a:t>sedequias</a:t>
            </a:r>
            <a:r>
              <a:rPr lang="es-CL" dirty="0"/>
              <a:t>? Porque le </a:t>
            </a:r>
            <a:r>
              <a:rPr lang="es-CL" dirty="0" err="1"/>
              <a:t>convenpia</a:t>
            </a:r>
            <a:r>
              <a:rPr lang="es-CL" dirty="0"/>
              <a:t> porque igualmente tenia que enviar a Sus embajadores para otros asuntos</a:t>
            </a:r>
          </a:p>
          <a:p>
            <a:r>
              <a:rPr lang="es-CL" dirty="0"/>
              <a:t>Y además porque </a:t>
            </a:r>
            <a:r>
              <a:rPr lang="es-CL" dirty="0" err="1"/>
              <a:t>Hananias</a:t>
            </a:r>
            <a:r>
              <a:rPr lang="es-CL" dirty="0"/>
              <a:t> había sido muerto recientemente, por lo que algo de </a:t>
            </a:r>
            <a:r>
              <a:rPr lang="es-CL" dirty="0" err="1"/>
              <a:t>credibildiad</a:t>
            </a:r>
            <a:r>
              <a:rPr lang="es-CL" dirty="0"/>
              <a:t> dejaba en </a:t>
            </a:r>
            <a:r>
              <a:rPr lang="es-CL" dirty="0" err="1"/>
              <a:t>Sedequias</a:t>
            </a:r>
            <a:r>
              <a:rPr lang="es-CL" dirty="0"/>
              <a:t> esto.</a:t>
            </a:r>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15</a:t>
            </a:fld>
            <a:endParaRPr lang="es-ES" noProof="0" dirty="0"/>
          </a:p>
        </p:txBody>
      </p:sp>
    </p:spTree>
    <p:extLst>
      <p:ext uri="{BB962C8B-B14F-4D97-AF65-F5344CB8AC3E}">
        <p14:creationId xmlns:p14="http://schemas.microsoft.com/office/powerpoint/2010/main" val="677117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4</a:t>
            </a:r>
            <a:r>
              <a:rPr lang="es-MX" b="0" i="0" dirty="0">
                <a:solidFill>
                  <a:srgbClr val="2B2B2B"/>
                </a:solidFill>
                <a:effectLst/>
                <a:latin typeface="Georgia" panose="02040502050405020303" pitchFamily="18" charset="0"/>
              </a:rPr>
              <a:t>  Así ha dicho Jehová de los ejércitos, Dios de Israel, á todos los de la cautividad que hice trasportar de </a:t>
            </a:r>
            <a:r>
              <a:rPr lang="es-MX" b="0" i="0" dirty="0" err="1">
                <a:solidFill>
                  <a:srgbClr val="2B2B2B"/>
                </a:solidFill>
                <a:effectLst/>
                <a:latin typeface="Georgia" panose="02040502050405020303" pitchFamily="18" charset="0"/>
              </a:rPr>
              <a:t>Jerusalem</a:t>
            </a:r>
            <a:r>
              <a:rPr lang="es-MX" b="0" i="0" dirty="0">
                <a:solidFill>
                  <a:srgbClr val="2B2B2B"/>
                </a:solidFill>
                <a:effectLst/>
                <a:latin typeface="Georgia" panose="02040502050405020303" pitchFamily="18" charset="0"/>
              </a:rPr>
              <a:t> á Babilonia:</a:t>
            </a:r>
          </a:p>
          <a:p>
            <a:pPr algn="l"/>
            <a:r>
              <a:rPr lang="es-MX" b="0" i="0" dirty="0">
                <a:solidFill>
                  <a:srgbClr val="999966"/>
                </a:solidFill>
                <a:effectLst/>
                <a:latin typeface="Segoe UI" panose="020B0502040204020203" pitchFamily="34" charset="0"/>
              </a:rPr>
              <a:t>5</a:t>
            </a:r>
            <a:r>
              <a:rPr lang="es-MX" b="0" i="0" dirty="0">
                <a:solidFill>
                  <a:srgbClr val="2B2B2B"/>
                </a:solidFill>
                <a:effectLst/>
                <a:latin typeface="Georgia" panose="02040502050405020303" pitchFamily="18" charset="0"/>
              </a:rPr>
              <a:t>  Edificad casas, y morad; y plantad huertos, y comed del fruto de ellos;</a:t>
            </a:r>
          </a:p>
          <a:p>
            <a:pPr algn="l"/>
            <a:r>
              <a:rPr lang="es-MX" b="0" i="0" dirty="0">
                <a:solidFill>
                  <a:srgbClr val="999966"/>
                </a:solidFill>
                <a:effectLst/>
                <a:latin typeface="Segoe UI" panose="020B0502040204020203" pitchFamily="34" charset="0"/>
              </a:rPr>
              <a:t>6</a:t>
            </a:r>
            <a:r>
              <a:rPr lang="es-MX" b="0" i="0" dirty="0">
                <a:solidFill>
                  <a:srgbClr val="2B2B2B"/>
                </a:solidFill>
                <a:effectLst/>
                <a:latin typeface="Georgia" panose="02040502050405020303" pitchFamily="18" charset="0"/>
              </a:rPr>
              <a:t>  Casaos, y engendrad hijos é hijas; dad mujeres á vuestros hijos, y dad maridos á vuestras hijas, para que paran hijos é hijas; y multiplicaos ahí, y no os hagáis pocos.</a:t>
            </a:r>
          </a:p>
          <a:p>
            <a:pPr algn="l"/>
            <a:r>
              <a:rPr lang="es-MX" b="0" i="0" dirty="0">
                <a:solidFill>
                  <a:srgbClr val="999966"/>
                </a:solidFill>
                <a:effectLst/>
                <a:latin typeface="Segoe UI" panose="020B0502040204020203" pitchFamily="34" charset="0"/>
              </a:rPr>
              <a:t>7</a:t>
            </a:r>
            <a:r>
              <a:rPr lang="es-MX" b="0" i="0" dirty="0">
                <a:solidFill>
                  <a:srgbClr val="2B2B2B"/>
                </a:solidFill>
                <a:effectLst/>
                <a:latin typeface="Georgia" panose="02040502050405020303" pitchFamily="18" charset="0"/>
              </a:rPr>
              <a:t>  Y procurad la paz de la ciudad á la cual os hice traspasar, y rogad por ella á Jehová; porque en su paz tendréis vosotros paz.</a:t>
            </a:r>
          </a:p>
          <a:p>
            <a:endParaRPr lang="es-CL" dirty="0"/>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16</a:t>
            </a:fld>
            <a:endParaRPr lang="es-ES" noProof="0" dirty="0"/>
          </a:p>
        </p:txBody>
      </p:sp>
    </p:spTree>
    <p:extLst>
      <p:ext uri="{BB962C8B-B14F-4D97-AF65-F5344CB8AC3E}">
        <p14:creationId xmlns:p14="http://schemas.microsoft.com/office/powerpoint/2010/main" val="4103879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La carta les recuerda que son 70 años de cautividad.</a:t>
            </a:r>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17</a:t>
            </a:fld>
            <a:endParaRPr lang="es-ES" noProof="0" dirty="0"/>
          </a:p>
        </p:txBody>
      </p:sp>
    </p:spTree>
    <p:extLst>
      <p:ext uri="{BB962C8B-B14F-4D97-AF65-F5344CB8AC3E}">
        <p14:creationId xmlns:p14="http://schemas.microsoft.com/office/powerpoint/2010/main" val="1858106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414042"/>
                </a:solidFill>
                <a:effectLst/>
                <a:latin typeface="lato" panose="020F0502020204030203" pitchFamily="34" charset="0"/>
              </a:rPr>
              <a:t>El exilio no significaba que Dios se hubiera olvidado de ellos o quisiera destruirlos.</a:t>
            </a:r>
          </a:p>
          <a:p>
            <a:r>
              <a:rPr lang="es-MX" b="0" i="0" dirty="0">
                <a:solidFill>
                  <a:srgbClr val="0A0A0A"/>
                </a:solidFill>
                <a:effectLst/>
                <a:latin typeface="Arial" panose="020B0604020202020204" pitchFamily="34" charset="0"/>
              </a:rPr>
              <a:t>Jeremías no alentó a los judíos a disfrutar de los placeres, ni los persuadió a establecerse para siempre en Caldea.</a:t>
            </a:r>
          </a:p>
          <a:p>
            <a:r>
              <a:rPr lang="es-MX" b="0" i="0" dirty="0">
                <a:solidFill>
                  <a:srgbClr val="0A0A0A"/>
                </a:solidFill>
                <a:effectLst/>
                <a:latin typeface="Arial" panose="020B0604020202020204" pitchFamily="34" charset="0"/>
              </a:rPr>
              <a:t>Era, de hecho, una tierra fértil y agradable; pero no los alentó a vivir allí con placer, a darse el gusto y a olvidar su propio país; de ninguna manera: pero limitó lo que dijo al tiempo del cautiverio, hasta el final de los setenta años. Durante ese tiempo, entonces, deseó que disfrutaran de la tierra de Caldea y todas sus ventajas, como si no fueran exiliados sino nativos del lugar. ¿Con qué propósito? no para que se entreguen a la pereza, sino para que no, al levantar alborotos, ofendan a Dios, y de alguna manera cierren contra sí mismos la puerta de su gracia, por el tiempo que había fijado era de esperar.</a:t>
            </a:r>
          </a:p>
          <a:p>
            <a:r>
              <a:rPr lang="es-MX" b="0" i="0" dirty="0">
                <a:solidFill>
                  <a:srgbClr val="999966"/>
                </a:solidFill>
                <a:effectLst/>
                <a:latin typeface="Segoe UI" panose="020B0502040204020203" pitchFamily="34" charset="0"/>
              </a:rPr>
              <a:t>Esdras 6:10</a:t>
            </a:r>
            <a:r>
              <a:rPr lang="es-MX" b="0" i="0" dirty="0">
                <a:solidFill>
                  <a:srgbClr val="2B2B2B"/>
                </a:solidFill>
                <a:effectLst/>
                <a:latin typeface="Georgia" panose="02040502050405020303" pitchFamily="18" charset="0"/>
              </a:rPr>
              <a:t>  Para que ofrezcan olores de holganza al Dios del cielo, y oren por la vida del rey y por sus hijos.</a:t>
            </a:r>
            <a:endParaRPr lang="es-CL" dirty="0"/>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19</a:t>
            </a:fld>
            <a:endParaRPr lang="es-ES" noProof="0" dirty="0"/>
          </a:p>
        </p:txBody>
      </p:sp>
    </p:spTree>
    <p:extLst>
      <p:ext uri="{BB962C8B-B14F-4D97-AF65-F5344CB8AC3E}">
        <p14:creationId xmlns:p14="http://schemas.microsoft.com/office/powerpoint/2010/main" val="839255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0A0A0A"/>
                </a:solidFill>
                <a:effectLst/>
                <a:latin typeface="Arial" panose="020B0604020202020204" pitchFamily="34" charset="0"/>
              </a:rPr>
              <a:t>Dios pide que se casen y tengan hijos pero una parte importante es QUE DEN SUS HIJAS EN MATRIMONIO. Dios habla del orden natural de las cosas.</a:t>
            </a:r>
          </a:p>
          <a:p>
            <a:r>
              <a:rPr lang="es-MX" b="0" i="0" dirty="0">
                <a:solidFill>
                  <a:srgbClr val="0A0A0A"/>
                </a:solidFill>
                <a:effectLst/>
                <a:latin typeface="Arial" panose="020B0604020202020204" pitchFamily="34" charset="0"/>
              </a:rPr>
              <a:t>Porque sería completamente IRRACIONAL que los jóvenes busquen esposas o esposos para si, debe ser mediante los PADRES.</a:t>
            </a:r>
          </a:p>
          <a:p>
            <a:r>
              <a:rPr lang="es-MX" b="0" i="0" dirty="0">
                <a:solidFill>
                  <a:srgbClr val="0A0A0A"/>
                </a:solidFill>
                <a:effectLst/>
                <a:latin typeface="Arial" panose="020B0604020202020204" pitchFamily="34" charset="0"/>
              </a:rPr>
              <a:t>Entonces, Dios habla aquí de acuerdo con el orden común de las cosas, cuando ordena a los hombres jóvenes que no se unan de otra manera en el matrimonio que por el consentimiento de los padres, y que las mujeres jóvenes no deben casarse, sino aquellos a quienes se les da.</a:t>
            </a:r>
          </a:p>
          <a:p>
            <a:r>
              <a:rPr lang="es-MX" b="0" i="0" dirty="0">
                <a:solidFill>
                  <a:srgbClr val="0A0A0A"/>
                </a:solidFill>
                <a:effectLst/>
                <a:latin typeface="Arial" panose="020B0604020202020204" pitchFamily="34" charset="0"/>
              </a:rPr>
              <a:t>La importancia de ORAR en tiempos de angustia.</a:t>
            </a:r>
          </a:p>
          <a:p>
            <a:r>
              <a:rPr lang="es-MX" b="0" i="0" dirty="0">
                <a:solidFill>
                  <a:srgbClr val="0A0A0A"/>
                </a:solidFill>
                <a:effectLst/>
                <a:latin typeface="Arial" panose="020B0604020202020204" pitchFamily="34" charset="0"/>
              </a:rPr>
              <a:t>Debían someterse al yugo de babilonia. Para dar al cesar lo que es del del cesar y Dios lo que es de Dios. Aquí lo mismo pero con Nabucodonosor.</a:t>
            </a:r>
          </a:p>
          <a:p>
            <a:r>
              <a:rPr lang="es-CL" dirty="0"/>
              <a:t>Solo por 70 años. Y no DOS AÑOS.</a:t>
            </a:r>
          </a:p>
          <a:p>
            <a:r>
              <a:rPr lang="es-CL" dirty="0" err="1"/>
              <a:t>Fijense</a:t>
            </a:r>
            <a:r>
              <a:rPr lang="es-CL" dirty="0"/>
              <a:t> que </a:t>
            </a:r>
            <a:r>
              <a:rPr lang="es-CL" dirty="0" err="1"/>
              <a:t>Baiblonia</a:t>
            </a:r>
            <a:r>
              <a:rPr lang="es-CL" dirty="0"/>
              <a:t> sería prosperado porque ahora viven los Israelitas dentro de Babilonia. Porque los cristianos siempre son una bendición para los que rodean.</a:t>
            </a:r>
          </a:p>
          <a:p>
            <a:r>
              <a:rPr lang="es-MX" b="0" i="0" dirty="0">
                <a:solidFill>
                  <a:srgbClr val="2B2B2B"/>
                </a:solidFill>
                <a:effectLst/>
                <a:latin typeface="Georgia" panose="02040502050405020303" pitchFamily="18" charset="0"/>
              </a:rPr>
              <a:t> Romanos 13:1 “TODA alma se someta á las potestades superiores; porque no hay potestad sino de Dios; y las que son, de Dios son ordenadas.”</a:t>
            </a:r>
          </a:p>
          <a:p>
            <a:pPr algn="l"/>
            <a:r>
              <a:rPr lang="es-MX" b="0" i="0" dirty="0">
                <a:solidFill>
                  <a:srgbClr val="2B2B2B"/>
                </a:solidFill>
                <a:effectLst/>
                <a:latin typeface="Georgia" panose="02040502050405020303" pitchFamily="18" charset="0"/>
              </a:rPr>
              <a:t>1 Timoteo 2 “Por los reyes y por todos los que están en eminencia, para que vivamos quieta y reposadamente en toda piedad y honestidad.</a:t>
            </a:r>
          </a:p>
          <a:p>
            <a:pPr algn="l"/>
            <a:r>
              <a:rPr lang="es-MX" b="0" i="0" dirty="0">
                <a:solidFill>
                  <a:srgbClr val="999966"/>
                </a:solidFill>
                <a:effectLst/>
                <a:latin typeface="Segoe UI" panose="020B0502040204020203" pitchFamily="34" charset="0"/>
              </a:rPr>
              <a:t>3</a:t>
            </a:r>
            <a:r>
              <a:rPr lang="es-MX" b="0" i="0" dirty="0">
                <a:solidFill>
                  <a:srgbClr val="2B2B2B"/>
                </a:solidFill>
                <a:effectLst/>
                <a:latin typeface="Georgia" panose="02040502050405020303" pitchFamily="18" charset="0"/>
              </a:rPr>
              <a:t>  Porque esto es bueno y agradable delante de Dios nuestro Salvador;</a:t>
            </a:r>
          </a:p>
          <a:p>
            <a:endParaRPr lang="es-CL" dirty="0"/>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20</a:t>
            </a:fld>
            <a:endParaRPr lang="es-ES" noProof="0" dirty="0"/>
          </a:p>
        </p:txBody>
      </p:sp>
    </p:spTree>
    <p:extLst>
      <p:ext uri="{BB962C8B-B14F-4D97-AF65-F5344CB8AC3E}">
        <p14:creationId xmlns:p14="http://schemas.microsoft.com/office/powerpoint/2010/main" val="2295198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No tengas temor querido </a:t>
            </a:r>
            <a:r>
              <a:rPr lang="es-CL" dirty="0" err="1"/>
              <a:t>heramno</a:t>
            </a:r>
            <a:r>
              <a:rPr lang="es-CL" dirty="0"/>
              <a:t> que Dios siempre es mayor y mas poderoso que cualquier artimaña del Diablo.</a:t>
            </a:r>
          </a:p>
          <a:p>
            <a:r>
              <a:rPr lang="es-MX" dirty="0"/>
              <a:t>Aunque el mundo esté lleno de maldad, crisis y temor, </a:t>
            </a:r>
            <a:r>
              <a:rPr lang="es-MX" b="1" dirty="0"/>
              <a:t>Dios sigue siendo Señor incluso en medio del caos</a:t>
            </a:r>
            <a:r>
              <a:rPr lang="es-MX" dirty="0"/>
              <a:t>. En vez de ceder al miedo, el llamado de Dios es:</a:t>
            </a:r>
          </a:p>
          <a:p>
            <a:pPr>
              <a:buFont typeface="Arial" panose="020B0604020202020204" pitchFamily="34" charset="0"/>
              <a:buChar char="•"/>
            </a:pPr>
            <a:r>
              <a:rPr lang="es-MX" b="1" dirty="0"/>
              <a:t>Seguir adelante con fe</a:t>
            </a:r>
            <a:r>
              <a:rPr lang="es-MX" dirty="0"/>
              <a:t>, construyendo familias.</a:t>
            </a:r>
          </a:p>
          <a:p>
            <a:pPr>
              <a:buFont typeface="Arial" panose="020B0604020202020204" pitchFamily="34" charset="0"/>
              <a:buChar char="•"/>
            </a:pPr>
            <a:r>
              <a:rPr lang="es-MX" b="1" dirty="0"/>
              <a:t>Multiplicarse y trabajar por la paz del lugar</a:t>
            </a:r>
            <a:r>
              <a:rPr lang="es-MX" dirty="0"/>
              <a:t> donde uno habita (</a:t>
            </a:r>
            <a:r>
              <a:rPr lang="es-MX" dirty="0" err="1"/>
              <a:t>Jer</a:t>
            </a:r>
            <a:r>
              <a:rPr lang="es-MX" dirty="0"/>
              <a:t>. 29:7).</a:t>
            </a:r>
          </a:p>
          <a:p>
            <a:pPr>
              <a:buFont typeface="Arial" panose="020B0604020202020204" pitchFamily="34" charset="0"/>
              <a:buChar char="•"/>
            </a:pPr>
            <a:r>
              <a:rPr lang="es-MX" b="1" dirty="0"/>
              <a:t>Vivir con esperanza</a:t>
            </a:r>
            <a:r>
              <a:rPr lang="es-MX" dirty="0"/>
              <a:t>, porque los planes de Dios son de bien, no de mal (</a:t>
            </a:r>
            <a:r>
              <a:rPr lang="es-MX" dirty="0" err="1"/>
              <a:t>Jer</a:t>
            </a:r>
            <a:r>
              <a:rPr lang="es-MX" dirty="0"/>
              <a:t>. 29:11).</a:t>
            </a:r>
          </a:p>
          <a:p>
            <a:endParaRPr lang="es-CL" dirty="0"/>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21</a:t>
            </a:fld>
            <a:endParaRPr lang="es-ES" noProof="0" dirty="0"/>
          </a:p>
        </p:txBody>
      </p:sp>
    </p:spTree>
    <p:extLst>
      <p:ext uri="{BB962C8B-B14F-4D97-AF65-F5344CB8AC3E}">
        <p14:creationId xmlns:p14="http://schemas.microsoft.com/office/powerpoint/2010/main" val="1534665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fecha 3"/>
          <p:cNvSpPr>
            <a:spLocks noGrp="1"/>
          </p:cNvSpPr>
          <p:nvPr>
            <p:ph type="dt" idx="1"/>
          </p:nvPr>
        </p:nvSpPr>
        <p:spPr/>
        <p:txBody>
          <a:bodyPr/>
          <a:lstStyle/>
          <a:p>
            <a:pPr rtl="0"/>
            <a:fld id="{B6B1AB66-3F8E-42E2-8766-979DC31F68A4}" type="datetime1">
              <a:rPr lang="es-ES" smtClean="0"/>
              <a:t>13/04/2025</a:t>
            </a:fld>
            <a:endParaRPr lang="es-ES" dirty="0"/>
          </a:p>
        </p:txBody>
      </p:sp>
      <p:sp>
        <p:nvSpPr>
          <p:cNvPr id="5" name="Marcador de número de diapositiva 4"/>
          <p:cNvSpPr>
            <a:spLocks noGrp="1"/>
          </p:cNvSpPr>
          <p:nvPr>
            <p:ph type="sldNum" sz="quarter" idx="5"/>
          </p:nvPr>
        </p:nvSpPr>
        <p:spPr/>
        <p:txBody>
          <a:bodyPr/>
          <a:lstStyle/>
          <a:p>
            <a:pPr rtl="0"/>
            <a:fld id="{1C7A5702-C22C-4453-948F-F1BC33F661B3}" type="slidenum">
              <a:rPr lang="es-ES" smtClean="0"/>
              <a:t>22</a:t>
            </a:fld>
            <a:endParaRPr lang="es-ES" dirty="0"/>
          </a:p>
        </p:txBody>
      </p:sp>
    </p:spTree>
    <p:extLst>
      <p:ext uri="{BB962C8B-B14F-4D97-AF65-F5344CB8AC3E}">
        <p14:creationId xmlns:p14="http://schemas.microsoft.com/office/powerpoint/2010/main" val="157820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err="1"/>
              <a:t>Jehova</a:t>
            </a:r>
            <a:r>
              <a:rPr lang="es-CL" dirty="0"/>
              <a:t> me ha fortalecido</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784F3-2271-4F8D-A0BC-8F40E6849FE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71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8</a:t>
            </a:r>
            <a:r>
              <a:rPr lang="es-MX" b="0" i="0" dirty="0">
                <a:solidFill>
                  <a:srgbClr val="2B2B2B"/>
                </a:solidFill>
                <a:effectLst/>
                <a:latin typeface="Georgia" panose="02040502050405020303" pitchFamily="18" charset="0"/>
              </a:rPr>
              <a:t>  Porque así ha dicho Jehová de los ejércitos, Dios de Israel: No os engañen vuestros profetas que están entre vosotros, ni vuestros adivinos; ni miréis á vuestros sueños que soñáis.</a:t>
            </a:r>
          </a:p>
          <a:p>
            <a:pPr algn="l"/>
            <a:r>
              <a:rPr lang="es-MX" b="0" i="0" dirty="0">
                <a:solidFill>
                  <a:srgbClr val="999966"/>
                </a:solidFill>
                <a:effectLst/>
                <a:latin typeface="Segoe UI" panose="020B0502040204020203" pitchFamily="34" charset="0"/>
              </a:rPr>
              <a:t>9</a:t>
            </a:r>
            <a:r>
              <a:rPr lang="es-MX" b="0" i="0" dirty="0">
                <a:solidFill>
                  <a:srgbClr val="2B2B2B"/>
                </a:solidFill>
                <a:effectLst/>
                <a:latin typeface="Georgia" panose="02040502050405020303" pitchFamily="18" charset="0"/>
              </a:rPr>
              <a:t>  Porque falsamente os profetizan ellos en mi nombre: no los envié, ha dicho Jehová.</a:t>
            </a:r>
          </a:p>
          <a:p>
            <a:endParaRPr lang="es-CL" dirty="0"/>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23</a:t>
            </a:fld>
            <a:endParaRPr lang="es-ES" noProof="0" dirty="0"/>
          </a:p>
        </p:txBody>
      </p:sp>
    </p:spTree>
    <p:extLst>
      <p:ext uri="{BB962C8B-B14F-4D97-AF65-F5344CB8AC3E}">
        <p14:creationId xmlns:p14="http://schemas.microsoft.com/office/powerpoint/2010/main" val="4010801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Contradiciendo todo lo que hace Jeremías.</a:t>
            </a:r>
          </a:p>
          <a:p>
            <a:r>
              <a:rPr lang="es-CL" dirty="0"/>
              <a:t>Una piedra en el zapato.</a:t>
            </a:r>
          </a:p>
          <a:p>
            <a:r>
              <a:rPr lang="es-MX" b="0" i="0" dirty="0">
                <a:solidFill>
                  <a:srgbClr val="414042"/>
                </a:solidFill>
                <a:effectLst/>
                <a:latin typeface="lato" panose="020F0502020204030203" pitchFamily="34" charset="0"/>
              </a:rPr>
              <a:t>Hubo un período de disturbios en todo el imperio babilónico, y los profetas tanto en Jerusalén como en Babilonia estaban proclamando el inminente final del exilio, evidentemente creyendo que Babilonia estaba al borde del colapso. La Crónica de Babilonia insinúa problemas internos en Babilonia en el 595/4 a.C. en los que algunos de los judíos deportados parecen haber estado involucrados.</a:t>
            </a:r>
          </a:p>
          <a:p>
            <a:r>
              <a:rPr lang="es-MX" b="0" i="0" dirty="0">
                <a:solidFill>
                  <a:srgbClr val="999966"/>
                </a:solidFill>
                <a:effectLst/>
                <a:latin typeface="Segoe UI" panose="020B0502040204020203" pitchFamily="34" charset="0"/>
              </a:rPr>
              <a:t>Jeremías 23:25</a:t>
            </a:r>
            <a:r>
              <a:rPr lang="es-MX" b="0" i="0" dirty="0">
                <a:solidFill>
                  <a:srgbClr val="2B2B2B"/>
                </a:solidFill>
                <a:effectLst/>
                <a:latin typeface="Georgia" panose="02040502050405020303" pitchFamily="18" charset="0"/>
              </a:rPr>
              <a:t>  Yo he oído lo que aquellos profetas dijeron, profetizando mentira en mi nombre, diciendo: Soñé, soñé. </a:t>
            </a:r>
            <a:r>
              <a:rPr lang="es-MX" b="0" i="0" dirty="0">
                <a:solidFill>
                  <a:srgbClr val="999966"/>
                </a:solidFill>
                <a:effectLst/>
                <a:latin typeface="Segoe UI" panose="020B0502040204020203" pitchFamily="34" charset="0"/>
              </a:rPr>
              <a:t>26</a:t>
            </a:r>
            <a:r>
              <a:rPr lang="es-MX" b="0" i="0" dirty="0">
                <a:solidFill>
                  <a:srgbClr val="2B2B2B"/>
                </a:solidFill>
                <a:effectLst/>
                <a:latin typeface="Georgia" panose="02040502050405020303" pitchFamily="18" charset="0"/>
              </a:rPr>
              <a:t>  ¿Hasta cuándo será esto en el corazón de los profetas que profetizan mentira, y que profetizan el engaño de su corazón?</a:t>
            </a:r>
          </a:p>
          <a:p>
            <a:r>
              <a:rPr lang="es-MX" b="0" i="0" dirty="0" err="1">
                <a:solidFill>
                  <a:srgbClr val="999966"/>
                </a:solidFill>
                <a:effectLst/>
                <a:latin typeface="Segoe UI" panose="020B0502040204020203" pitchFamily="34" charset="0"/>
              </a:rPr>
              <a:t>Eclesiastes</a:t>
            </a:r>
            <a:r>
              <a:rPr lang="es-MX" b="0" i="0" dirty="0">
                <a:solidFill>
                  <a:srgbClr val="999966"/>
                </a:solidFill>
                <a:effectLst/>
                <a:latin typeface="Segoe UI" panose="020B0502040204020203" pitchFamily="34" charset="0"/>
              </a:rPr>
              <a:t> 5:7</a:t>
            </a:r>
            <a:r>
              <a:rPr lang="es-MX" b="0" i="0" dirty="0">
                <a:solidFill>
                  <a:srgbClr val="2B2B2B"/>
                </a:solidFill>
                <a:effectLst/>
                <a:latin typeface="Georgia" panose="02040502050405020303" pitchFamily="18" charset="0"/>
              </a:rPr>
              <a:t>  Donde los sueños son en multitud, también lo son las vanidades y muchas las palabras; mas tú teme á Dios.</a:t>
            </a:r>
          </a:p>
          <a:p>
            <a:r>
              <a:rPr lang="es-MX" b="0" i="0" dirty="0">
                <a:solidFill>
                  <a:srgbClr val="2B2B2B"/>
                </a:solidFill>
                <a:effectLst/>
                <a:latin typeface="Georgia" panose="02040502050405020303" pitchFamily="18" charset="0"/>
              </a:rPr>
              <a:t>Zacarias 10:</a:t>
            </a:r>
            <a:r>
              <a:rPr lang="es-MX" b="0" i="0" dirty="0">
                <a:solidFill>
                  <a:srgbClr val="999966"/>
                </a:solidFill>
                <a:effectLst/>
                <a:latin typeface="Segoe UI" panose="020B0502040204020203" pitchFamily="34" charset="0"/>
              </a:rPr>
              <a:t>2</a:t>
            </a:r>
            <a:r>
              <a:rPr lang="es-MX" b="0" i="0" dirty="0">
                <a:solidFill>
                  <a:srgbClr val="2B2B2B"/>
                </a:solidFill>
                <a:effectLst/>
                <a:latin typeface="Georgia" panose="02040502050405020303" pitchFamily="18" charset="0"/>
              </a:rPr>
              <a:t>  Porque las imágenes han hablado vanidad, y los adivinos han visto mentira, y han hablado sueños vanos, en vano consuelan: por lo cual se fueron ellos como ovejas, fueron humillados porque no tuvieron pastor.</a:t>
            </a:r>
            <a:endParaRPr lang="es-CL" dirty="0"/>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24</a:t>
            </a:fld>
            <a:endParaRPr lang="es-ES" noProof="0" dirty="0"/>
          </a:p>
        </p:txBody>
      </p:sp>
    </p:spTree>
    <p:extLst>
      <p:ext uri="{BB962C8B-B14F-4D97-AF65-F5344CB8AC3E}">
        <p14:creationId xmlns:p14="http://schemas.microsoft.com/office/powerpoint/2010/main" val="3753958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10</a:t>
            </a:r>
            <a:r>
              <a:rPr lang="es-MX" b="0" i="0" dirty="0">
                <a:solidFill>
                  <a:srgbClr val="2B2B2B"/>
                </a:solidFill>
                <a:effectLst/>
                <a:latin typeface="Georgia" panose="02040502050405020303" pitchFamily="18" charset="0"/>
              </a:rPr>
              <a:t>  Porque así dijo Jehová: Cuando en Babilonia se cumplieren los setenta años, yo os visitaré, y despertaré sobre vosotros mi buena palabra, para tornaros á este lugar.</a:t>
            </a:r>
          </a:p>
          <a:p>
            <a:pPr algn="l"/>
            <a:r>
              <a:rPr lang="es-MX" b="0" i="0" dirty="0">
                <a:solidFill>
                  <a:srgbClr val="999966"/>
                </a:solidFill>
                <a:effectLst/>
                <a:latin typeface="Segoe UI" panose="020B0502040204020203" pitchFamily="34" charset="0"/>
              </a:rPr>
              <a:t>11</a:t>
            </a:r>
            <a:r>
              <a:rPr lang="es-MX" b="0" i="0" dirty="0">
                <a:solidFill>
                  <a:srgbClr val="2B2B2B"/>
                </a:solidFill>
                <a:effectLst/>
                <a:latin typeface="Georgia" panose="02040502050405020303" pitchFamily="18" charset="0"/>
              </a:rPr>
              <a:t>  Porque yo sé los pensamientos que tengo acerca de vosotros, dice Jehová, pensamientos de paz, y no de mal, para daros el fin que esperáis.</a:t>
            </a:r>
          </a:p>
          <a:p>
            <a:pPr algn="l"/>
            <a:r>
              <a:rPr lang="es-MX" b="0" i="0" dirty="0">
                <a:solidFill>
                  <a:srgbClr val="999966"/>
                </a:solidFill>
                <a:effectLst/>
                <a:latin typeface="Segoe UI" panose="020B0502040204020203" pitchFamily="34" charset="0"/>
              </a:rPr>
              <a:t>12</a:t>
            </a:r>
            <a:r>
              <a:rPr lang="es-MX" b="0" i="0" dirty="0">
                <a:solidFill>
                  <a:srgbClr val="2B2B2B"/>
                </a:solidFill>
                <a:effectLst/>
                <a:latin typeface="Georgia" panose="02040502050405020303" pitchFamily="18" charset="0"/>
              </a:rPr>
              <a:t>  Entonces me invocaréis, é iréis y oraréis á mí, y yo os oiré:</a:t>
            </a:r>
          </a:p>
          <a:p>
            <a:pPr algn="l"/>
            <a:r>
              <a:rPr lang="es-MX" b="0" i="0" dirty="0">
                <a:solidFill>
                  <a:srgbClr val="999966"/>
                </a:solidFill>
                <a:effectLst/>
                <a:latin typeface="Segoe UI" panose="020B0502040204020203" pitchFamily="34" charset="0"/>
              </a:rPr>
              <a:t>13</a:t>
            </a:r>
            <a:r>
              <a:rPr lang="es-MX" b="0" i="0" dirty="0">
                <a:solidFill>
                  <a:srgbClr val="2B2B2B"/>
                </a:solidFill>
                <a:effectLst/>
                <a:latin typeface="Georgia" panose="02040502050405020303" pitchFamily="18" charset="0"/>
              </a:rPr>
              <a:t>  Y me buscaréis y hallaréis, porque me buscaréis de todo vuestro corazón.</a:t>
            </a:r>
          </a:p>
          <a:p>
            <a:pPr algn="l"/>
            <a:r>
              <a:rPr lang="es-MX" b="0" i="0" dirty="0">
                <a:solidFill>
                  <a:srgbClr val="999966"/>
                </a:solidFill>
                <a:effectLst/>
                <a:latin typeface="Segoe UI" panose="020B0502040204020203" pitchFamily="34" charset="0"/>
              </a:rPr>
              <a:t>14</a:t>
            </a:r>
            <a:r>
              <a:rPr lang="es-MX" b="0" i="0" dirty="0">
                <a:solidFill>
                  <a:srgbClr val="2B2B2B"/>
                </a:solidFill>
                <a:effectLst/>
                <a:latin typeface="Georgia" panose="02040502050405020303" pitchFamily="18" charset="0"/>
              </a:rPr>
              <a:t>  Y seré hallado de vosotros, dice Jehová, y tornaré vuestra cautividad, y os juntaré de todas las gentes, y de todos los lugares adonde os arrojé, dice Jehová; y os haré volver al lugar de donde os hice ser llevados.</a:t>
            </a:r>
          </a:p>
          <a:p>
            <a:endParaRPr lang="es-CL" dirty="0"/>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25</a:t>
            </a:fld>
            <a:endParaRPr lang="es-ES" noProof="0" dirty="0"/>
          </a:p>
        </p:txBody>
      </p:sp>
    </p:spTree>
    <p:extLst>
      <p:ext uri="{BB962C8B-B14F-4D97-AF65-F5344CB8AC3E}">
        <p14:creationId xmlns:p14="http://schemas.microsoft.com/office/powerpoint/2010/main" val="2811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lain" startAt="5"/>
              <a:tabLst/>
              <a:defRPr/>
            </a:pPr>
            <a:r>
              <a:rPr lang="es-MX" dirty="0"/>
              <a:t>Aumentado has tú, oh Jehová Dios mío, tus maravillas; Y tus pensamientos para con nosotros, No te los podremos contar: Si yo anunciare y hablare de ellos, No pueden ser </a:t>
            </a:r>
            <a:r>
              <a:rPr lang="es-MX" dirty="0" err="1"/>
              <a:t>enarrados</a:t>
            </a:r>
            <a:r>
              <a:rPr lang="es-MX" dirty="0"/>
              <a:t>.</a:t>
            </a:r>
          </a:p>
          <a:p>
            <a:pPr algn="l"/>
            <a:r>
              <a:rPr lang="es-MX" b="0" i="0" dirty="0">
                <a:solidFill>
                  <a:srgbClr val="999966"/>
                </a:solidFill>
                <a:effectLst/>
                <a:latin typeface="Segoe UI" panose="020B0502040204020203" pitchFamily="34" charset="0"/>
              </a:rPr>
              <a:t>Salmo 139:17</a:t>
            </a:r>
            <a:r>
              <a:rPr lang="es-MX" b="0" i="0" dirty="0">
                <a:solidFill>
                  <a:srgbClr val="2B2B2B"/>
                </a:solidFill>
                <a:effectLst/>
                <a:latin typeface="Georgia" panose="02040502050405020303" pitchFamily="18" charset="0"/>
              </a:rPr>
              <a:t>  Así que ¡cuán preciosos me son, oh Dios, tus pensamientos! ¡Cuán multiplicadas son sus cuentas!</a:t>
            </a:r>
            <a:endParaRPr lang="es-CL" dirty="0"/>
          </a:p>
          <a:p>
            <a:endParaRPr lang="es-CL" dirty="0"/>
          </a:p>
          <a:p>
            <a:r>
              <a:rPr lang="es-MX" b="0" i="0" dirty="0">
                <a:solidFill>
                  <a:srgbClr val="414042"/>
                </a:solidFill>
                <a:effectLst/>
                <a:latin typeface="lato" panose="020F0502020204030203" pitchFamily="34" charset="0"/>
              </a:rPr>
              <a:t>Hermanos, cuando no podemos conocer los pensamientos del Señor porque son demasiado elevados para nuestra concepción o demasiado profundos para nuestro entendimiento, aun así, el Señor los </a:t>
            </a:r>
            <a:r>
              <a:rPr lang="es-MX" b="0" i="0" dirty="0" err="1">
                <a:solidFill>
                  <a:srgbClr val="414042"/>
                </a:solidFill>
                <a:effectLst/>
                <a:latin typeface="lato" panose="020F0502020204030203" pitchFamily="34" charset="0"/>
              </a:rPr>
              <a:t>conoceHermanos</a:t>
            </a:r>
            <a:r>
              <a:rPr lang="es-MX" b="0" i="0" dirty="0">
                <a:solidFill>
                  <a:srgbClr val="414042"/>
                </a:solidFill>
                <a:effectLst/>
                <a:latin typeface="lato" panose="020F0502020204030203" pitchFamily="34" charset="0"/>
              </a:rPr>
              <a:t>, cuando no podemos conocer los pensamientos del Señor porque son demasiado elevados para nuestra concepción o demasiado profundos para nuestro entendimiento, aun así, el Señor los conoce</a:t>
            </a:r>
            <a:endParaRPr lang="es-CL" dirty="0"/>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26</a:t>
            </a:fld>
            <a:endParaRPr lang="es-ES" noProof="0" dirty="0"/>
          </a:p>
        </p:txBody>
      </p:sp>
    </p:spTree>
    <p:extLst>
      <p:ext uri="{BB962C8B-B14F-4D97-AF65-F5344CB8AC3E}">
        <p14:creationId xmlns:p14="http://schemas.microsoft.com/office/powerpoint/2010/main" val="161980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0" i="0" dirty="0">
                <a:solidFill>
                  <a:srgbClr val="272727"/>
                </a:solidFill>
                <a:effectLst/>
                <a:latin typeface="Charter"/>
              </a:rPr>
              <a:t>Este versículo se encuentra comúnmente en calcomanías de parachoques, letreros, tarjetas, etc., colocados allí para alentar a las personas a tener la esperanza en el futuro de que Dios resolverá las cosas para ellos. Pero ¿es eso lo que en realidad significa este versículo tan conocido?</a:t>
            </a:r>
            <a:endParaRPr lang="es-CL" dirty="0"/>
          </a:p>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Me recuerda a que Dios dice que el mejor castigo te lo puede dar Dios y no el hombre debido que Dios aun en su castigo hay amor.</a:t>
            </a:r>
          </a:p>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Proverbios 3:11 No menosprecies hijo </a:t>
            </a:r>
            <a:r>
              <a:rPr lang="es-CL" dirty="0" err="1"/>
              <a:t>mio</a:t>
            </a:r>
            <a:r>
              <a:rPr lang="es-CL" dirty="0"/>
              <a:t> el castigo de Jehová.</a:t>
            </a:r>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27</a:t>
            </a:fld>
            <a:endParaRPr lang="es-ES" noProof="0" dirty="0"/>
          </a:p>
        </p:txBody>
      </p:sp>
    </p:spTree>
    <p:extLst>
      <p:ext uri="{BB962C8B-B14F-4D97-AF65-F5344CB8AC3E}">
        <p14:creationId xmlns:p14="http://schemas.microsoft.com/office/powerpoint/2010/main" val="1955493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Aun cuando nos sentimos lejos de Dios, </a:t>
            </a:r>
            <a:r>
              <a:rPr lang="es-MX" b="1" dirty="0"/>
              <a:t>Él sigue obrando tras bastidores</a:t>
            </a:r>
            <a:r>
              <a:rPr lang="es-MX" dirty="0"/>
              <a:t>. En medio de la espera, el dolor o la confusión, </a:t>
            </a:r>
            <a:r>
              <a:rPr lang="es-MX" b="1" dirty="0"/>
              <a:t>podemos aferrarnos a su fidelidad</a:t>
            </a:r>
            <a:r>
              <a:rPr lang="es-MX" dirty="0"/>
              <a:t>, sabiendo que su plan es perfecto y traerá </a:t>
            </a:r>
            <a:r>
              <a:rPr lang="es-MX" b="1" dirty="0"/>
              <a:t>esperanza y restauración</a:t>
            </a:r>
            <a:r>
              <a:rPr lang="es-MX" dirty="0"/>
              <a:t>, como lo hizo con los exiliados… y como lo recordó el salmista a su propia alma.</a:t>
            </a:r>
          </a:p>
          <a:p>
            <a:r>
              <a:rPr lang="es-MX" dirty="0"/>
              <a:t>¿Te gustaría que prepare un devocional combinando Jeremías 29 y Salmo 42? Podría ser muy inspirador.</a:t>
            </a:r>
          </a:p>
        </p:txBody>
      </p:sp>
      <p:sp>
        <p:nvSpPr>
          <p:cNvPr id="4" name="Marcador de número de diapositiva 3"/>
          <p:cNvSpPr>
            <a:spLocks noGrp="1"/>
          </p:cNvSpPr>
          <p:nvPr>
            <p:ph type="sldNum" sz="quarter" idx="10"/>
          </p:nvPr>
        </p:nvSpPr>
        <p:spPr/>
        <p:txBody>
          <a:bodyPr/>
          <a:lstStyle/>
          <a:p>
            <a:fld id="{3583E773-7C4B-4260-8A45-886C6E4C8EB6}" type="slidenum">
              <a:rPr lang="es-ES" smtClean="0"/>
              <a:t>28</a:t>
            </a:fld>
            <a:endParaRPr lang="es-ES" dirty="0"/>
          </a:p>
        </p:txBody>
      </p:sp>
    </p:spTree>
    <p:extLst>
      <p:ext uri="{BB962C8B-B14F-4D97-AF65-F5344CB8AC3E}">
        <p14:creationId xmlns:p14="http://schemas.microsoft.com/office/powerpoint/2010/main" val="2757211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20B0E-E3E9-45B3-9198-CD6595A07293}"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1082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15</a:t>
            </a:r>
            <a:r>
              <a:rPr lang="es-MX" b="0" i="0" dirty="0">
                <a:solidFill>
                  <a:srgbClr val="2B2B2B"/>
                </a:solidFill>
                <a:effectLst/>
                <a:latin typeface="Georgia" panose="02040502050405020303" pitchFamily="18" charset="0"/>
              </a:rPr>
              <a:t>  Mas habéis dicho: Jehová nos ha suscitado profetas en Babilonia.</a:t>
            </a:r>
          </a:p>
          <a:p>
            <a:pPr algn="l"/>
            <a:r>
              <a:rPr lang="es-MX" b="0" i="0" dirty="0">
                <a:solidFill>
                  <a:srgbClr val="999966"/>
                </a:solidFill>
                <a:effectLst/>
                <a:latin typeface="Segoe UI" panose="020B0502040204020203" pitchFamily="34" charset="0"/>
              </a:rPr>
              <a:t>16</a:t>
            </a:r>
            <a:r>
              <a:rPr lang="es-MX" b="0" i="0" dirty="0">
                <a:solidFill>
                  <a:srgbClr val="2B2B2B"/>
                </a:solidFill>
                <a:effectLst/>
                <a:latin typeface="Georgia" panose="02040502050405020303" pitchFamily="18" charset="0"/>
              </a:rPr>
              <a:t>  Así empero ha dicho Jehová, del rey que está sentado sobre el trono de David, y de todo el pueblo que mora en esta ciudad, de vuestros hermanos que no salieron con vosotros en cautiverio;</a:t>
            </a:r>
          </a:p>
          <a:p>
            <a:pPr algn="l"/>
            <a:r>
              <a:rPr lang="es-MX" b="0" i="0" dirty="0">
                <a:solidFill>
                  <a:srgbClr val="999966"/>
                </a:solidFill>
                <a:effectLst/>
                <a:latin typeface="Segoe UI" panose="020B0502040204020203" pitchFamily="34" charset="0"/>
              </a:rPr>
              <a:t>17</a:t>
            </a:r>
            <a:r>
              <a:rPr lang="es-MX" b="0" i="0" dirty="0">
                <a:solidFill>
                  <a:srgbClr val="2B2B2B"/>
                </a:solidFill>
                <a:effectLst/>
                <a:latin typeface="Georgia" panose="02040502050405020303" pitchFamily="18" charset="0"/>
              </a:rPr>
              <a:t>  Así ha dicho Jehová de los ejércitos: He aquí envío yo contra ellos cuchillo, hambre, y pestilencia, y </a:t>
            </a:r>
            <a:r>
              <a:rPr lang="es-MX" b="0" i="0" dirty="0" err="1">
                <a:solidFill>
                  <a:srgbClr val="2B2B2B"/>
                </a:solidFill>
                <a:effectLst/>
                <a:latin typeface="Georgia" panose="02040502050405020303" pitchFamily="18" charset="0"/>
              </a:rPr>
              <a:t>pondrélos</a:t>
            </a:r>
            <a:r>
              <a:rPr lang="es-MX" b="0" i="0" dirty="0">
                <a:solidFill>
                  <a:srgbClr val="2B2B2B"/>
                </a:solidFill>
                <a:effectLst/>
                <a:latin typeface="Georgia" panose="02040502050405020303" pitchFamily="18" charset="0"/>
              </a:rPr>
              <a:t> como los malos higos, que de malos no se pueden comer.</a:t>
            </a:r>
          </a:p>
          <a:p>
            <a:pPr algn="l"/>
            <a:r>
              <a:rPr lang="es-MX" b="0" i="0" dirty="0">
                <a:solidFill>
                  <a:srgbClr val="999966"/>
                </a:solidFill>
                <a:effectLst/>
                <a:latin typeface="Segoe UI" panose="020B0502040204020203" pitchFamily="34" charset="0"/>
              </a:rPr>
              <a:t>18</a:t>
            </a:r>
            <a:r>
              <a:rPr lang="es-MX" b="0" i="0" dirty="0">
                <a:solidFill>
                  <a:srgbClr val="2B2B2B"/>
                </a:solidFill>
                <a:effectLst/>
                <a:latin typeface="Georgia" panose="02040502050405020303" pitchFamily="18" charset="0"/>
              </a:rPr>
              <a:t>  Y </a:t>
            </a:r>
            <a:r>
              <a:rPr lang="es-MX" b="0" i="0" dirty="0" err="1">
                <a:solidFill>
                  <a:srgbClr val="2B2B2B"/>
                </a:solidFill>
                <a:effectLst/>
                <a:latin typeface="Georgia" panose="02040502050405020303" pitchFamily="18" charset="0"/>
              </a:rPr>
              <a:t>perseguirélos</a:t>
            </a:r>
            <a:r>
              <a:rPr lang="es-MX" b="0" i="0" dirty="0">
                <a:solidFill>
                  <a:srgbClr val="2B2B2B"/>
                </a:solidFill>
                <a:effectLst/>
                <a:latin typeface="Georgia" panose="02040502050405020303" pitchFamily="18" charset="0"/>
              </a:rPr>
              <a:t> con espada, con hambre y con pestilencia; y </a:t>
            </a:r>
            <a:r>
              <a:rPr lang="es-MX" b="0" i="0" dirty="0" err="1">
                <a:solidFill>
                  <a:srgbClr val="2B2B2B"/>
                </a:solidFill>
                <a:effectLst/>
                <a:latin typeface="Georgia" panose="02040502050405020303" pitchFamily="18" charset="0"/>
              </a:rPr>
              <a:t>darélos</a:t>
            </a:r>
            <a:r>
              <a:rPr lang="es-MX" b="0" i="0" dirty="0">
                <a:solidFill>
                  <a:srgbClr val="2B2B2B"/>
                </a:solidFill>
                <a:effectLst/>
                <a:latin typeface="Georgia" panose="02040502050405020303" pitchFamily="18" charset="0"/>
              </a:rPr>
              <a:t> por escarnio á todos los reinos de la tierra, por maldición y por espanto, y por silbo y por afrenta á todas la gentes á las cuales los habré arrojado;</a:t>
            </a:r>
          </a:p>
          <a:p>
            <a:pPr algn="l"/>
            <a:r>
              <a:rPr lang="es-MX" b="0" i="0" dirty="0">
                <a:solidFill>
                  <a:srgbClr val="999966"/>
                </a:solidFill>
                <a:effectLst/>
                <a:latin typeface="Segoe UI" panose="020B0502040204020203" pitchFamily="34" charset="0"/>
              </a:rPr>
              <a:t>19</a:t>
            </a:r>
            <a:r>
              <a:rPr lang="es-MX" b="0" i="0" dirty="0">
                <a:solidFill>
                  <a:srgbClr val="2B2B2B"/>
                </a:solidFill>
                <a:effectLst/>
                <a:latin typeface="Georgia" panose="02040502050405020303" pitchFamily="18" charset="0"/>
              </a:rPr>
              <a:t>  Porque no oyeron mis palabras, dice Jehová, que les envié por mis siervos los profetas, madrugando en enviarlos; y no habéis escuchado, dice Jehová.</a:t>
            </a:r>
          </a:p>
          <a:p>
            <a:endParaRPr lang="es-CL" dirty="0"/>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32</a:t>
            </a:fld>
            <a:endParaRPr lang="es-ES" noProof="0" dirty="0"/>
          </a:p>
        </p:txBody>
      </p:sp>
    </p:spTree>
    <p:extLst>
      <p:ext uri="{BB962C8B-B14F-4D97-AF65-F5344CB8AC3E}">
        <p14:creationId xmlns:p14="http://schemas.microsoft.com/office/powerpoint/2010/main" val="3182322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Por no </a:t>
            </a:r>
            <a:r>
              <a:rPr lang="es-CL" dirty="0" err="1"/>
              <a:t>oir</a:t>
            </a:r>
            <a:r>
              <a:rPr lang="es-CL" dirty="0"/>
              <a:t> las palabras de Jehová.adwad2awdd</a:t>
            </a:r>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33</a:t>
            </a:fld>
            <a:endParaRPr lang="es-ES" noProof="0" dirty="0"/>
          </a:p>
        </p:txBody>
      </p:sp>
    </p:spTree>
    <p:extLst>
      <p:ext uri="{BB962C8B-B14F-4D97-AF65-F5344CB8AC3E}">
        <p14:creationId xmlns:p14="http://schemas.microsoft.com/office/powerpoint/2010/main" val="1480107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20</a:t>
            </a:r>
            <a:r>
              <a:rPr lang="es-MX" b="0" i="0" dirty="0">
                <a:solidFill>
                  <a:srgbClr val="2B2B2B"/>
                </a:solidFill>
                <a:effectLst/>
                <a:latin typeface="Georgia" panose="02040502050405020303" pitchFamily="18" charset="0"/>
              </a:rPr>
              <a:t>  </a:t>
            </a:r>
            <a:r>
              <a:rPr lang="es-MX" b="0" i="0" dirty="0" err="1">
                <a:solidFill>
                  <a:srgbClr val="2B2B2B"/>
                </a:solidFill>
                <a:effectLst/>
                <a:latin typeface="Georgia" panose="02040502050405020303" pitchFamily="18" charset="0"/>
              </a:rPr>
              <a:t>Oid</a:t>
            </a:r>
            <a:r>
              <a:rPr lang="es-MX" b="0" i="0" dirty="0">
                <a:solidFill>
                  <a:srgbClr val="2B2B2B"/>
                </a:solidFill>
                <a:effectLst/>
                <a:latin typeface="Georgia" panose="02040502050405020303" pitchFamily="18" charset="0"/>
              </a:rPr>
              <a:t> pues palabra de Jehová, vosotros todos los trasportados que eché de </a:t>
            </a:r>
            <a:r>
              <a:rPr lang="es-MX" b="0" i="0" dirty="0" err="1">
                <a:solidFill>
                  <a:srgbClr val="2B2B2B"/>
                </a:solidFill>
                <a:effectLst/>
                <a:latin typeface="Georgia" panose="02040502050405020303" pitchFamily="18" charset="0"/>
              </a:rPr>
              <a:t>Jerusalem</a:t>
            </a:r>
            <a:r>
              <a:rPr lang="es-MX" b="0" i="0" dirty="0">
                <a:solidFill>
                  <a:srgbClr val="2B2B2B"/>
                </a:solidFill>
                <a:effectLst/>
                <a:latin typeface="Georgia" panose="02040502050405020303" pitchFamily="18" charset="0"/>
              </a:rPr>
              <a:t> á Babilonia.</a:t>
            </a:r>
          </a:p>
          <a:p>
            <a:pPr algn="l"/>
            <a:r>
              <a:rPr lang="es-MX" b="0" i="0" dirty="0">
                <a:solidFill>
                  <a:srgbClr val="999966"/>
                </a:solidFill>
                <a:effectLst/>
                <a:latin typeface="Segoe UI" panose="020B0502040204020203" pitchFamily="34" charset="0"/>
              </a:rPr>
              <a:t>21</a:t>
            </a:r>
            <a:r>
              <a:rPr lang="es-MX" b="0" i="0" dirty="0">
                <a:solidFill>
                  <a:srgbClr val="2B2B2B"/>
                </a:solidFill>
                <a:effectLst/>
                <a:latin typeface="Georgia" panose="02040502050405020303" pitchFamily="18" charset="0"/>
              </a:rPr>
              <a:t>  Así ha dicho Jehová de los ejércitos, Dios de Israel, acerca de </a:t>
            </a:r>
            <a:r>
              <a:rPr lang="es-MX" b="0" i="0" dirty="0" err="1">
                <a:solidFill>
                  <a:srgbClr val="2B2B2B"/>
                </a:solidFill>
                <a:effectLst/>
                <a:latin typeface="Georgia" panose="02040502050405020303" pitchFamily="18" charset="0"/>
              </a:rPr>
              <a:t>Achâb</a:t>
            </a:r>
            <a:r>
              <a:rPr lang="es-MX" b="0" i="0" dirty="0">
                <a:solidFill>
                  <a:srgbClr val="2B2B2B"/>
                </a:solidFill>
                <a:effectLst/>
                <a:latin typeface="Georgia" panose="02040502050405020303" pitchFamily="18" charset="0"/>
              </a:rPr>
              <a:t> hijo de </a:t>
            </a:r>
            <a:r>
              <a:rPr lang="es-MX" b="0" i="0" dirty="0" err="1">
                <a:solidFill>
                  <a:srgbClr val="2B2B2B"/>
                </a:solidFill>
                <a:effectLst/>
                <a:latin typeface="Georgia" panose="02040502050405020303" pitchFamily="18" charset="0"/>
              </a:rPr>
              <a:t>Colías</a:t>
            </a:r>
            <a:r>
              <a:rPr lang="es-MX" b="0" i="0" dirty="0">
                <a:solidFill>
                  <a:srgbClr val="2B2B2B"/>
                </a:solidFill>
                <a:effectLst/>
                <a:latin typeface="Georgia" panose="02040502050405020303" pitchFamily="18" charset="0"/>
              </a:rPr>
              <a:t>, y acerca de </a:t>
            </a:r>
            <a:r>
              <a:rPr lang="es-MX" b="0" i="0" dirty="0" err="1">
                <a:solidFill>
                  <a:srgbClr val="2B2B2B"/>
                </a:solidFill>
                <a:effectLst/>
                <a:latin typeface="Georgia" panose="02040502050405020303" pitchFamily="18" charset="0"/>
              </a:rPr>
              <a:t>Sedechîas</a:t>
            </a:r>
            <a:r>
              <a:rPr lang="es-MX" b="0" i="0" dirty="0">
                <a:solidFill>
                  <a:srgbClr val="2B2B2B"/>
                </a:solidFill>
                <a:effectLst/>
                <a:latin typeface="Georgia" panose="02040502050405020303" pitchFamily="18" charset="0"/>
              </a:rPr>
              <a:t> hijo de </a:t>
            </a:r>
            <a:r>
              <a:rPr lang="es-MX" b="0" i="0" dirty="0" err="1">
                <a:solidFill>
                  <a:srgbClr val="2B2B2B"/>
                </a:solidFill>
                <a:effectLst/>
                <a:latin typeface="Georgia" panose="02040502050405020303" pitchFamily="18" charset="0"/>
              </a:rPr>
              <a:t>Maasías</a:t>
            </a:r>
            <a:r>
              <a:rPr lang="es-MX" b="0" i="0" dirty="0">
                <a:solidFill>
                  <a:srgbClr val="2B2B2B"/>
                </a:solidFill>
                <a:effectLst/>
                <a:latin typeface="Georgia" panose="02040502050405020303" pitchFamily="18" charset="0"/>
              </a:rPr>
              <a:t>, quienes os profetizan en mi nombre falsamente: He aquí los entrego yo en mano de Nabucodonosor rey de Babilonia, y él los herirá delante de vuestro ojos;</a:t>
            </a:r>
          </a:p>
          <a:p>
            <a:pPr algn="l"/>
            <a:r>
              <a:rPr lang="es-MX" b="0" i="0" dirty="0">
                <a:solidFill>
                  <a:srgbClr val="999966"/>
                </a:solidFill>
                <a:effectLst/>
                <a:latin typeface="Segoe UI" panose="020B0502040204020203" pitchFamily="34" charset="0"/>
              </a:rPr>
              <a:t>22</a:t>
            </a:r>
            <a:r>
              <a:rPr lang="es-MX" b="0" i="0" dirty="0">
                <a:solidFill>
                  <a:srgbClr val="2B2B2B"/>
                </a:solidFill>
                <a:effectLst/>
                <a:latin typeface="Georgia" panose="02040502050405020303" pitchFamily="18" charset="0"/>
              </a:rPr>
              <a:t>  Y todos los trasportados de Judá que están en Babilonia, tomarán de ellos maldición, diciendo: </a:t>
            </a:r>
            <a:r>
              <a:rPr lang="es-MX" b="0" i="0" dirty="0" err="1">
                <a:solidFill>
                  <a:srgbClr val="2B2B2B"/>
                </a:solidFill>
                <a:effectLst/>
                <a:latin typeface="Georgia" panose="02040502050405020303" pitchFamily="18" charset="0"/>
              </a:rPr>
              <a:t>Póngate</a:t>
            </a:r>
            <a:r>
              <a:rPr lang="es-MX" b="0" i="0" dirty="0">
                <a:solidFill>
                  <a:srgbClr val="2B2B2B"/>
                </a:solidFill>
                <a:effectLst/>
                <a:latin typeface="Georgia" panose="02040502050405020303" pitchFamily="18" charset="0"/>
              </a:rPr>
              <a:t> Jehová como á </a:t>
            </a:r>
            <a:r>
              <a:rPr lang="es-MX" b="0" i="0" dirty="0" err="1">
                <a:solidFill>
                  <a:srgbClr val="2B2B2B"/>
                </a:solidFill>
                <a:effectLst/>
                <a:latin typeface="Georgia" panose="02040502050405020303" pitchFamily="18" charset="0"/>
              </a:rPr>
              <a:t>Sedechîas</a:t>
            </a:r>
            <a:r>
              <a:rPr lang="es-MX" b="0" i="0" dirty="0">
                <a:solidFill>
                  <a:srgbClr val="2B2B2B"/>
                </a:solidFill>
                <a:effectLst/>
                <a:latin typeface="Georgia" panose="02040502050405020303" pitchFamily="18" charset="0"/>
              </a:rPr>
              <a:t> y como á </a:t>
            </a:r>
            <a:r>
              <a:rPr lang="es-MX" b="0" i="0" dirty="0" err="1">
                <a:solidFill>
                  <a:srgbClr val="2B2B2B"/>
                </a:solidFill>
                <a:effectLst/>
                <a:latin typeface="Georgia" panose="02040502050405020303" pitchFamily="18" charset="0"/>
              </a:rPr>
              <a:t>Achâb</a:t>
            </a:r>
            <a:r>
              <a:rPr lang="es-MX" b="0" i="0" dirty="0">
                <a:solidFill>
                  <a:srgbClr val="2B2B2B"/>
                </a:solidFill>
                <a:effectLst/>
                <a:latin typeface="Georgia" panose="02040502050405020303" pitchFamily="18" charset="0"/>
              </a:rPr>
              <a:t>, los cuales asó al fuego el rey de Babilonia.</a:t>
            </a:r>
          </a:p>
          <a:p>
            <a:pPr algn="l"/>
            <a:r>
              <a:rPr lang="es-MX" b="0" i="0" dirty="0">
                <a:solidFill>
                  <a:srgbClr val="999966"/>
                </a:solidFill>
                <a:effectLst/>
                <a:latin typeface="Segoe UI" panose="020B0502040204020203" pitchFamily="34" charset="0"/>
              </a:rPr>
              <a:t>23</a:t>
            </a:r>
            <a:r>
              <a:rPr lang="es-MX" b="0" i="0" dirty="0">
                <a:solidFill>
                  <a:srgbClr val="2B2B2B"/>
                </a:solidFill>
                <a:effectLst/>
                <a:latin typeface="Georgia" panose="02040502050405020303" pitchFamily="18" charset="0"/>
              </a:rPr>
              <a:t>  Porque hicieron maldad en Israel, y cometieron adulterio con las mujeres de sus prójimos, y falsamente hablaron en mi nombre palabra que no les mandé; lo cual yo sé, y soy testigo, dice Jehová.</a:t>
            </a:r>
          </a:p>
          <a:p>
            <a:pPr algn="l"/>
            <a:r>
              <a:rPr lang="es-MX" b="0" i="0" dirty="0">
                <a:solidFill>
                  <a:srgbClr val="999966"/>
                </a:solidFill>
                <a:effectLst/>
                <a:latin typeface="Segoe UI" panose="020B0502040204020203" pitchFamily="34" charset="0"/>
              </a:rPr>
              <a:t>24</a:t>
            </a:r>
            <a:r>
              <a:rPr lang="es-MX" b="0" i="0" dirty="0">
                <a:solidFill>
                  <a:srgbClr val="2B2B2B"/>
                </a:solidFill>
                <a:effectLst/>
                <a:latin typeface="Georgia" panose="02040502050405020303" pitchFamily="18" charset="0"/>
              </a:rPr>
              <a:t>  Y á </a:t>
            </a:r>
            <a:r>
              <a:rPr lang="es-MX" b="0" i="0" dirty="0" err="1">
                <a:solidFill>
                  <a:srgbClr val="2B2B2B"/>
                </a:solidFill>
                <a:effectLst/>
                <a:latin typeface="Georgia" panose="02040502050405020303" pitchFamily="18" charset="0"/>
              </a:rPr>
              <a:t>Semaías</a:t>
            </a:r>
            <a:r>
              <a:rPr lang="es-MX" b="0" i="0" dirty="0">
                <a:solidFill>
                  <a:srgbClr val="2B2B2B"/>
                </a:solidFill>
                <a:effectLst/>
                <a:latin typeface="Georgia" panose="02040502050405020303" pitchFamily="18" charset="0"/>
              </a:rPr>
              <a:t> de </a:t>
            </a:r>
            <a:r>
              <a:rPr lang="es-MX" b="0" i="0" dirty="0" err="1">
                <a:solidFill>
                  <a:srgbClr val="2B2B2B"/>
                </a:solidFill>
                <a:effectLst/>
                <a:latin typeface="Georgia" panose="02040502050405020303" pitchFamily="18" charset="0"/>
              </a:rPr>
              <a:t>Nehelam</a:t>
            </a:r>
            <a:r>
              <a:rPr lang="es-MX" b="0" i="0" dirty="0">
                <a:solidFill>
                  <a:srgbClr val="2B2B2B"/>
                </a:solidFill>
                <a:effectLst/>
                <a:latin typeface="Georgia" panose="02040502050405020303" pitchFamily="18" charset="0"/>
              </a:rPr>
              <a:t> hablarás, diciendo:</a:t>
            </a:r>
          </a:p>
          <a:p>
            <a:pPr algn="l"/>
            <a:r>
              <a:rPr lang="es-MX" b="0" i="0" dirty="0">
                <a:solidFill>
                  <a:srgbClr val="999966"/>
                </a:solidFill>
                <a:effectLst/>
                <a:latin typeface="Segoe UI" panose="020B0502040204020203" pitchFamily="34" charset="0"/>
              </a:rPr>
              <a:t>25</a:t>
            </a:r>
            <a:r>
              <a:rPr lang="es-MX" b="0" i="0" dirty="0">
                <a:solidFill>
                  <a:srgbClr val="2B2B2B"/>
                </a:solidFill>
                <a:effectLst/>
                <a:latin typeface="Georgia" panose="02040502050405020303" pitchFamily="18" charset="0"/>
              </a:rPr>
              <a:t>  Así habló Jehová de los ejércitos, Dios de Israel, diciendo: Por cuanto enviaste letras en tu nombre á todo el pueblo que está en </a:t>
            </a:r>
            <a:r>
              <a:rPr lang="es-MX" b="0" i="0" dirty="0" err="1">
                <a:solidFill>
                  <a:srgbClr val="2B2B2B"/>
                </a:solidFill>
                <a:effectLst/>
                <a:latin typeface="Georgia" panose="02040502050405020303" pitchFamily="18" charset="0"/>
              </a:rPr>
              <a:t>Jerusalem</a:t>
            </a:r>
            <a:r>
              <a:rPr lang="es-MX" b="0" i="0" dirty="0">
                <a:solidFill>
                  <a:srgbClr val="2B2B2B"/>
                </a:solidFill>
                <a:effectLst/>
                <a:latin typeface="Georgia" panose="02040502050405020303" pitchFamily="18" charset="0"/>
              </a:rPr>
              <a:t>, y á </a:t>
            </a:r>
            <a:r>
              <a:rPr lang="es-MX" b="0" i="0" dirty="0" err="1">
                <a:solidFill>
                  <a:srgbClr val="2B2B2B"/>
                </a:solidFill>
                <a:effectLst/>
                <a:latin typeface="Georgia" panose="02040502050405020303" pitchFamily="18" charset="0"/>
              </a:rPr>
              <a:t>Sophonías</a:t>
            </a:r>
            <a:r>
              <a:rPr lang="es-MX" b="0" i="0" dirty="0">
                <a:solidFill>
                  <a:srgbClr val="2B2B2B"/>
                </a:solidFill>
                <a:effectLst/>
                <a:latin typeface="Georgia" panose="02040502050405020303" pitchFamily="18" charset="0"/>
              </a:rPr>
              <a:t> sacerdote hijo de </a:t>
            </a:r>
            <a:r>
              <a:rPr lang="es-MX" b="0" i="0" dirty="0" err="1">
                <a:solidFill>
                  <a:srgbClr val="2B2B2B"/>
                </a:solidFill>
                <a:effectLst/>
                <a:latin typeface="Georgia" panose="02040502050405020303" pitchFamily="18" charset="0"/>
              </a:rPr>
              <a:t>Maasías</a:t>
            </a:r>
            <a:r>
              <a:rPr lang="es-MX" b="0" i="0" dirty="0">
                <a:solidFill>
                  <a:srgbClr val="2B2B2B"/>
                </a:solidFill>
                <a:effectLst/>
                <a:latin typeface="Georgia" panose="02040502050405020303" pitchFamily="18" charset="0"/>
              </a:rPr>
              <a:t>, y á todos los sacerdotes, diciendo:</a:t>
            </a:r>
          </a:p>
          <a:p>
            <a:pPr algn="l"/>
            <a:r>
              <a:rPr lang="es-MX" b="0" i="0" dirty="0">
                <a:solidFill>
                  <a:srgbClr val="999966"/>
                </a:solidFill>
                <a:effectLst/>
                <a:latin typeface="Segoe UI" panose="020B0502040204020203" pitchFamily="34" charset="0"/>
              </a:rPr>
              <a:t>26</a:t>
            </a:r>
            <a:r>
              <a:rPr lang="es-MX" b="0" i="0" dirty="0">
                <a:solidFill>
                  <a:srgbClr val="2B2B2B"/>
                </a:solidFill>
                <a:effectLst/>
                <a:latin typeface="Georgia" panose="02040502050405020303" pitchFamily="18" charset="0"/>
              </a:rPr>
              <a:t>  Jehová te ha puesto por sacerdote en lugar de </a:t>
            </a:r>
            <a:r>
              <a:rPr lang="es-MX" b="0" i="0" dirty="0" err="1">
                <a:solidFill>
                  <a:srgbClr val="2B2B2B"/>
                </a:solidFill>
                <a:effectLst/>
                <a:latin typeface="Georgia" panose="02040502050405020303" pitchFamily="18" charset="0"/>
              </a:rPr>
              <a:t>Joiada</a:t>
            </a:r>
            <a:r>
              <a:rPr lang="es-MX" b="0" i="0" dirty="0">
                <a:solidFill>
                  <a:srgbClr val="2B2B2B"/>
                </a:solidFill>
                <a:effectLst/>
                <a:latin typeface="Georgia" panose="02040502050405020303" pitchFamily="18" charset="0"/>
              </a:rPr>
              <a:t> sacerdote, para que presidáis en la casa de Jehová sobre todo hombre furioso y profetizante, poniéndolo en el calabozo y en el cepo.</a:t>
            </a:r>
          </a:p>
          <a:p>
            <a:pPr algn="l"/>
            <a:r>
              <a:rPr lang="es-MX" b="0" i="0" dirty="0">
                <a:solidFill>
                  <a:srgbClr val="999966"/>
                </a:solidFill>
                <a:effectLst/>
                <a:latin typeface="Segoe UI" panose="020B0502040204020203" pitchFamily="34" charset="0"/>
              </a:rPr>
              <a:t>27</a:t>
            </a:r>
            <a:r>
              <a:rPr lang="es-MX" b="0" i="0" dirty="0">
                <a:solidFill>
                  <a:srgbClr val="2B2B2B"/>
                </a:solidFill>
                <a:effectLst/>
                <a:latin typeface="Georgia" panose="02040502050405020303" pitchFamily="18" charset="0"/>
              </a:rPr>
              <a:t>  ¿Por qué pues no has ahora reprendido á Jeremías de </a:t>
            </a:r>
            <a:r>
              <a:rPr lang="es-MX" b="0" i="0" dirty="0" err="1">
                <a:solidFill>
                  <a:srgbClr val="2B2B2B"/>
                </a:solidFill>
                <a:effectLst/>
                <a:latin typeface="Georgia" panose="02040502050405020303" pitchFamily="18" charset="0"/>
              </a:rPr>
              <a:t>Anathoth</a:t>
            </a:r>
            <a:r>
              <a:rPr lang="es-MX" b="0" i="0" dirty="0">
                <a:solidFill>
                  <a:srgbClr val="2B2B2B"/>
                </a:solidFill>
                <a:effectLst/>
                <a:latin typeface="Georgia" panose="02040502050405020303" pitchFamily="18" charset="0"/>
              </a:rPr>
              <a:t>, que os profetiza falsamente?</a:t>
            </a:r>
          </a:p>
          <a:p>
            <a:pPr algn="l"/>
            <a:r>
              <a:rPr lang="es-MX" b="0" i="0" dirty="0">
                <a:solidFill>
                  <a:srgbClr val="999966"/>
                </a:solidFill>
                <a:effectLst/>
                <a:latin typeface="Segoe UI" panose="020B0502040204020203" pitchFamily="34" charset="0"/>
              </a:rPr>
              <a:t>28</a:t>
            </a:r>
            <a:r>
              <a:rPr lang="es-MX" b="0" i="0" dirty="0">
                <a:solidFill>
                  <a:srgbClr val="2B2B2B"/>
                </a:solidFill>
                <a:effectLst/>
                <a:latin typeface="Georgia" panose="02040502050405020303" pitchFamily="18" charset="0"/>
              </a:rPr>
              <a:t>  Porque por eso nos envió á decir en Babilonia: Largo va el cautiverio: edificad casas, y morad; plantad huertos, y comed el fruto de ellos.</a:t>
            </a:r>
          </a:p>
          <a:p>
            <a:pPr algn="l"/>
            <a:r>
              <a:rPr lang="es-MX" b="0" i="0" dirty="0">
                <a:solidFill>
                  <a:srgbClr val="999966"/>
                </a:solidFill>
                <a:effectLst/>
                <a:latin typeface="Segoe UI" panose="020B0502040204020203" pitchFamily="34" charset="0"/>
              </a:rPr>
              <a:t>29</a:t>
            </a:r>
            <a:r>
              <a:rPr lang="es-MX" b="0" i="0" dirty="0">
                <a:solidFill>
                  <a:srgbClr val="2B2B2B"/>
                </a:solidFill>
                <a:effectLst/>
                <a:latin typeface="Georgia" panose="02040502050405020303" pitchFamily="18" charset="0"/>
              </a:rPr>
              <a:t>  Y </a:t>
            </a:r>
            <a:r>
              <a:rPr lang="es-MX" b="0" i="0" dirty="0" err="1">
                <a:solidFill>
                  <a:srgbClr val="2B2B2B"/>
                </a:solidFill>
                <a:effectLst/>
                <a:latin typeface="Georgia" panose="02040502050405020303" pitchFamily="18" charset="0"/>
              </a:rPr>
              <a:t>Sophonías</a:t>
            </a:r>
            <a:r>
              <a:rPr lang="es-MX" b="0" i="0" dirty="0">
                <a:solidFill>
                  <a:srgbClr val="2B2B2B"/>
                </a:solidFill>
                <a:effectLst/>
                <a:latin typeface="Georgia" panose="02040502050405020303" pitchFamily="18" charset="0"/>
              </a:rPr>
              <a:t> sacerdote había leído esta carta á oídos de Jeremías profeta.</a:t>
            </a:r>
          </a:p>
          <a:p>
            <a:pPr algn="l"/>
            <a:r>
              <a:rPr lang="es-MX" b="0" i="0" dirty="0">
                <a:solidFill>
                  <a:srgbClr val="999966"/>
                </a:solidFill>
                <a:effectLst/>
                <a:latin typeface="Segoe UI" panose="020B0502040204020203" pitchFamily="34" charset="0"/>
              </a:rPr>
              <a:t>30</a:t>
            </a:r>
            <a:r>
              <a:rPr lang="es-MX" b="0" i="0" dirty="0">
                <a:solidFill>
                  <a:srgbClr val="2B2B2B"/>
                </a:solidFill>
                <a:effectLst/>
                <a:latin typeface="Georgia" panose="02040502050405020303" pitchFamily="18" charset="0"/>
              </a:rPr>
              <a:t>  Y </a:t>
            </a:r>
            <a:r>
              <a:rPr lang="es-MX" b="0" i="0" dirty="0" err="1">
                <a:solidFill>
                  <a:srgbClr val="2B2B2B"/>
                </a:solidFill>
                <a:effectLst/>
                <a:latin typeface="Georgia" panose="02040502050405020303" pitchFamily="18" charset="0"/>
              </a:rPr>
              <a:t>fué</a:t>
            </a:r>
            <a:r>
              <a:rPr lang="es-MX" b="0" i="0" dirty="0">
                <a:solidFill>
                  <a:srgbClr val="2B2B2B"/>
                </a:solidFill>
                <a:effectLst/>
                <a:latin typeface="Georgia" panose="02040502050405020303" pitchFamily="18" charset="0"/>
              </a:rPr>
              <a:t> palabra de Jehová á Jeremías, diciendo:</a:t>
            </a:r>
          </a:p>
          <a:p>
            <a:pPr algn="l"/>
            <a:r>
              <a:rPr lang="es-MX" b="0" i="0" dirty="0">
                <a:solidFill>
                  <a:srgbClr val="999966"/>
                </a:solidFill>
                <a:effectLst/>
                <a:latin typeface="Segoe UI" panose="020B0502040204020203" pitchFamily="34" charset="0"/>
              </a:rPr>
              <a:t>31</a:t>
            </a:r>
            <a:r>
              <a:rPr lang="es-MX" b="0" i="0" dirty="0">
                <a:solidFill>
                  <a:srgbClr val="2B2B2B"/>
                </a:solidFill>
                <a:effectLst/>
                <a:latin typeface="Georgia" panose="02040502050405020303" pitchFamily="18" charset="0"/>
              </a:rPr>
              <a:t>  Envía á decir á toda la transmigración: Así ha dicho Jehová de </a:t>
            </a:r>
            <a:r>
              <a:rPr lang="es-MX" b="0" i="0" dirty="0" err="1">
                <a:solidFill>
                  <a:srgbClr val="2B2B2B"/>
                </a:solidFill>
                <a:effectLst/>
                <a:latin typeface="Georgia" panose="02040502050405020303" pitchFamily="18" charset="0"/>
              </a:rPr>
              <a:t>Semaías</a:t>
            </a:r>
            <a:r>
              <a:rPr lang="es-MX" b="0" i="0" dirty="0">
                <a:solidFill>
                  <a:srgbClr val="2B2B2B"/>
                </a:solidFill>
                <a:effectLst/>
                <a:latin typeface="Georgia" panose="02040502050405020303" pitchFamily="18" charset="0"/>
              </a:rPr>
              <a:t> de </a:t>
            </a:r>
            <a:r>
              <a:rPr lang="es-MX" b="0" i="0" dirty="0" err="1">
                <a:solidFill>
                  <a:srgbClr val="2B2B2B"/>
                </a:solidFill>
                <a:effectLst/>
                <a:latin typeface="Georgia" panose="02040502050405020303" pitchFamily="18" charset="0"/>
              </a:rPr>
              <a:t>Nehelam</a:t>
            </a:r>
            <a:r>
              <a:rPr lang="es-MX" b="0" i="0" dirty="0">
                <a:solidFill>
                  <a:srgbClr val="2B2B2B"/>
                </a:solidFill>
                <a:effectLst/>
                <a:latin typeface="Georgia" panose="02040502050405020303" pitchFamily="18" charset="0"/>
              </a:rPr>
              <a:t>: Porque os profetizó </a:t>
            </a:r>
            <a:r>
              <a:rPr lang="es-MX" b="0" i="0" dirty="0" err="1">
                <a:solidFill>
                  <a:srgbClr val="2B2B2B"/>
                </a:solidFill>
                <a:effectLst/>
                <a:latin typeface="Georgia" panose="02040502050405020303" pitchFamily="18" charset="0"/>
              </a:rPr>
              <a:t>Semaías</a:t>
            </a:r>
            <a:r>
              <a:rPr lang="es-MX" b="0" i="0" dirty="0">
                <a:solidFill>
                  <a:srgbClr val="2B2B2B"/>
                </a:solidFill>
                <a:effectLst/>
                <a:latin typeface="Georgia" panose="02040502050405020303" pitchFamily="18" charset="0"/>
              </a:rPr>
              <a:t>, y yo no lo envié, y os hizo confiar en mentira:</a:t>
            </a:r>
          </a:p>
          <a:p>
            <a:pPr algn="l"/>
            <a:r>
              <a:rPr lang="es-MX" b="0" i="0" dirty="0">
                <a:solidFill>
                  <a:srgbClr val="999966"/>
                </a:solidFill>
                <a:effectLst/>
                <a:latin typeface="Segoe UI" panose="020B0502040204020203" pitchFamily="34" charset="0"/>
              </a:rPr>
              <a:t>32</a:t>
            </a:r>
            <a:r>
              <a:rPr lang="es-MX" b="0" i="0" dirty="0">
                <a:solidFill>
                  <a:srgbClr val="2B2B2B"/>
                </a:solidFill>
                <a:effectLst/>
                <a:latin typeface="Georgia" panose="02040502050405020303" pitchFamily="18" charset="0"/>
              </a:rPr>
              <a:t>  Por tanto, así ha dicho Jehová: He aquí que yo visito sobre </a:t>
            </a:r>
            <a:r>
              <a:rPr lang="es-MX" b="0" i="0" dirty="0" err="1">
                <a:solidFill>
                  <a:srgbClr val="2B2B2B"/>
                </a:solidFill>
                <a:effectLst/>
                <a:latin typeface="Georgia" panose="02040502050405020303" pitchFamily="18" charset="0"/>
              </a:rPr>
              <a:t>Semaías</a:t>
            </a:r>
            <a:r>
              <a:rPr lang="es-MX" b="0" i="0" dirty="0">
                <a:solidFill>
                  <a:srgbClr val="2B2B2B"/>
                </a:solidFill>
                <a:effectLst/>
                <a:latin typeface="Georgia" panose="02040502050405020303" pitchFamily="18" charset="0"/>
              </a:rPr>
              <a:t> de </a:t>
            </a:r>
            <a:r>
              <a:rPr lang="es-MX" b="0" i="0" dirty="0" err="1">
                <a:solidFill>
                  <a:srgbClr val="2B2B2B"/>
                </a:solidFill>
                <a:effectLst/>
                <a:latin typeface="Georgia" panose="02040502050405020303" pitchFamily="18" charset="0"/>
              </a:rPr>
              <a:t>Nehelam</a:t>
            </a:r>
            <a:r>
              <a:rPr lang="es-MX" b="0" i="0" dirty="0">
                <a:solidFill>
                  <a:srgbClr val="2B2B2B"/>
                </a:solidFill>
                <a:effectLst/>
                <a:latin typeface="Georgia" panose="02040502050405020303" pitchFamily="18" charset="0"/>
              </a:rPr>
              <a:t>, y sobre su generación: no tendrá varón que more entre este pueblo, ni verá aquel bien que haré yo á mi pueblo, dice Jehová: porque contra Jehová ha hablado rebelión.</a:t>
            </a:r>
          </a:p>
          <a:p>
            <a:endParaRPr lang="es-CL" dirty="0"/>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34</a:t>
            </a:fld>
            <a:endParaRPr lang="es-ES" noProof="0" dirty="0"/>
          </a:p>
        </p:txBody>
      </p:sp>
    </p:spTree>
    <p:extLst>
      <p:ext uri="{BB962C8B-B14F-4D97-AF65-F5344CB8AC3E}">
        <p14:creationId xmlns:p14="http://schemas.microsoft.com/office/powerpoint/2010/main" val="85427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fecha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B1AB66-3F8E-42E2-8766-979DC31F68A4}" type="datetime1">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13/04/2025</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A5702-C22C-4453-948F-F1BC33F661B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727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35</a:t>
            </a:fld>
            <a:endParaRPr lang="es-ES" noProof="0" dirty="0"/>
          </a:p>
        </p:txBody>
      </p:sp>
    </p:spTree>
    <p:extLst>
      <p:ext uri="{BB962C8B-B14F-4D97-AF65-F5344CB8AC3E}">
        <p14:creationId xmlns:p14="http://schemas.microsoft.com/office/powerpoint/2010/main" val="152645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VEAMOS LA TREMENDA LUCHA QUE HACE JEREMIAS CON TODOS ESOS FALSO PROFETAS</a:t>
            </a:r>
          </a:p>
          <a:p>
            <a:r>
              <a:rPr lang="es-CL" dirty="0"/>
              <a:t>JEREMIAS NUNCA TITUBEA</a:t>
            </a:r>
          </a:p>
          <a:p>
            <a:r>
              <a:rPr lang="es-CL" dirty="0"/>
              <a:t>JEREMIAS VALIENTE OBEDIENTE CAPAZ DE TODO</a:t>
            </a:r>
          </a:p>
          <a:p>
            <a:r>
              <a:rPr lang="es-CL" dirty="0"/>
              <a:t>EL VERDADERO PROFETA DE DIOS ANTE UN MONTON DE PORFETAS FALSOS</a:t>
            </a:r>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36</a:t>
            </a:fld>
            <a:endParaRPr lang="es-ES" noProof="0" dirty="0"/>
          </a:p>
        </p:txBody>
      </p:sp>
    </p:spTree>
    <p:extLst>
      <p:ext uri="{BB962C8B-B14F-4D97-AF65-F5344CB8AC3E}">
        <p14:creationId xmlns:p14="http://schemas.microsoft.com/office/powerpoint/2010/main" val="2322387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38</a:t>
            </a:fld>
            <a:endParaRPr lang="es-ES" noProof="0" dirty="0"/>
          </a:p>
        </p:txBody>
      </p:sp>
    </p:spTree>
    <p:extLst>
      <p:ext uri="{BB962C8B-B14F-4D97-AF65-F5344CB8AC3E}">
        <p14:creationId xmlns:p14="http://schemas.microsoft.com/office/powerpoint/2010/main" val="3034619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Recordemos que Dios es </a:t>
            </a:r>
            <a:r>
              <a:rPr lang="es-ES" dirty="0" err="1"/>
              <a:t>neustro</a:t>
            </a:r>
            <a:r>
              <a:rPr lang="es-ES" dirty="0"/>
              <a:t> alfarero y nosotros el barro y el nos forma y moldea para ocuparnos como buenos instrumentos en este caso vasijas.</a:t>
            </a:r>
          </a:p>
          <a:p>
            <a:r>
              <a:rPr lang="es-ES" dirty="0"/>
              <a:t>DIOS LOS BENDIGA QUERIDOS HERMANOS</a:t>
            </a:r>
          </a:p>
        </p:txBody>
      </p:sp>
      <p:sp>
        <p:nvSpPr>
          <p:cNvPr id="4" name="Marcador de número de diapositiva 3"/>
          <p:cNvSpPr>
            <a:spLocks noGrp="1"/>
          </p:cNvSpPr>
          <p:nvPr>
            <p:ph type="sldNum" sz="quarter" idx="10"/>
          </p:nvPr>
        </p:nvSpPr>
        <p:spPr/>
        <p:txBody>
          <a:bodyPr/>
          <a:lstStyle/>
          <a:p>
            <a:fld id="{3583E773-7C4B-4260-8A45-886C6E4C8EB6}" type="slidenum">
              <a:rPr lang="es-ES" smtClean="0"/>
              <a:t>39</a:t>
            </a:fld>
            <a:endParaRPr lang="es-ES" dirty="0"/>
          </a:p>
        </p:txBody>
      </p:sp>
    </p:spTree>
    <p:extLst>
      <p:ext uri="{BB962C8B-B14F-4D97-AF65-F5344CB8AC3E}">
        <p14:creationId xmlns:p14="http://schemas.microsoft.com/office/powerpoint/2010/main" val="2438967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Aunque los israelitas estaban en el exilio, lejos de su tierra y bajo dominio babilónico, Dios no los había olvidado. A través de Jeremías, les recuerda que </a:t>
            </a:r>
            <a:r>
              <a:rPr lang="es-MX" b="1" dirty="0"/>
              <a:t>tiene planes de paz y no de mal</a:t>
            </a:r>
            <a:r>
              <a:rPr lang="es-MX" dirty="0"/>
              <a:t>, para </a:t>
            </a:r>
            <a:r>
              <a:rPr lang="es-MX" b="1" dirty="0"/>
              <a:t>darles un futuro y una esperanza</a:t>
            </a:r>
            <a:r>
              <a:rPr lang="es-MX" dirty="0"/>
              <a:t> (v.11). Esto muestra que Dios </a:t>
            </a:r>
            <a:r>
              <a:rPr lang="es-MX" b="1" dirty="0"/>
              <a:t>es fiel, soberano y redentor</a:t>
            </a:r>
            <a:r>
              <a:rPr lang="es-MX" dirty="0"/>
              <a:t>, aun cuando estamos pasando por pruebas.</a:t>
            </a:r>
            <a:endParaRPr lang="es-CL" dirty="0"/>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4</a:t>
            </a:fld>
            <a:endParaRPr lang="es-ES" noProof="0" dirty="0"/>
          </a:p>
        </p:txBody>
      </p:sp>
    </p:spTree>
    <p:extLst>
      <p:ext uri="{BB962C8B-B14F-4D97-AF65-F5344CB8AC3E}">
        <p14:creationId xmlns:p14="http://schemas.microsoft.com/office/powerpoint/2010/main" val="4029378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dirty="0"/>
              <a:t>Importancia de </a:t>
            </a:r>
            <a:r>
              <a:rPr lang="es-MX" b="1" dirty="0" err="1"/>
              <a:t>Elasa</a:t>
            </a:r>
            <a:endParaRPr lang="es-MX" b="1" dirty="0"/>
          </a:p>
          <a:p>
            <a:pPr>
              <a:buFont typeface="+mj-lt"/>
              <a:buAutoNum type="arabicPeriod"/>
            </a:pPr>
            <a:r>
              <a:rPr lang="es-MX" b="1" dirty="0"/>
              <a:t>Fue un mensajero de Dios en tiempos difíciles.</a:t>
            </a:r>
            <a:r>
              <a:rPr lang="es-MX" dirty="0"/>
              <a:t> Su papel era crucial para transmitir las palabras de Jeremías a los exiliados.</a:t>
            </a:r>
          </a:p>
          <a:p>
            <a:pPr>
              <a:buFont typeface="+mj-lt"/>
              <a:buAutoNum type="arabicPeriod"/>
            </a:pPr>
            <a:r>
              <a:rPr lang="es-MX" b="1" dirty="0"/>
              <a:t>Era confiable.</a:t>
            </a:r>
            <a:r>
              <a:rPr lang="es-MX" dirty="0"/>
              <a:t> Siendo hijo de </a:t>
            </a:r>
            <a:r>
              <a:rPr lang="es-MX" b="1" dirty="0" err="1"/>
              <a:t>Safán</a:t>
            </a:r>
            <a:r>
              <a:rPr lang="es-MX" dirty="0"/>
              <a:t>, una familia influyente, tenía una posición de confianza ante el rey.</a:t>
            </a:r>
          </a:p>
          <a:p>
            <a:pPr>
              <a:buFont typeface="+mj-lt"/>
              <a:buAutoNum type="arabicPeriod"/>
            </a:pPr>
            <a:r>
              <a:rPr lang="es-MX" b="1" dirty="0"/>
              <a:t>Ayudó a fortalecer la fe del pueblo en el exilio.</a:t>
            </a:r>
            <a:endParaRPr lang="es-MX" dirty="0"/>
          </a:p>
          <a:p>
            <a:endParaRPr lang="es-CL" dirty="0"/>
          </a:p>
          <a:p>
            <a:r>
              <a:rPr lang="es-MX" dirty="0" err="1"/>
              <a:t>Elasa</a:t>
            </a:r>
            <a:r>
              <a:rPr lang="es-MX" dirty="0"/>
              <a:t> y </a:t>
            </a:r>
            <a:r>
              <a:rPr lang="es-MX" dirty="0" err="1"/>
              <a:t>Gemarías</a:t>
            </a:r>
            <a:r>
              <a:rPr lang="es-MX" dirty="0"/>
              <a:t> llevaron una carta de Jeremías con un mensaje de Dios a los judíos exiliados en Babilonia. En ella, Dios les decía que </a:t>
            </a:r>
            <a:r>
              <a:rPr lang="es-MX" b="1" dirty="0"/>
              <a:t>aceptaran su cautiverio, construyeran casas, formaran familias y buscaran el bienestar de Babilonia</a:t>
            </a:r>
            <a:r>
              <a:rPr lang="es-MX" dirty="0"/>
              <a:t>, pues su exilio duraría </a:t>
            </a:r>
            <a:r>
              <a:rPr lang="es-MX" b="1" dirty="0"/>
              <a:t>setenta años</a:t>
            </a:r>
            <a:r>
              <a:rPr lang="es-MX" dirty="0"/>
              <a:t> antes de que fueran restaurados a su tierra. (Jeremías 29:4-14).</a:t>
            </a:r>
            <a:endParaRPr lang="es-CL" dirty="0"/>
          </a:p>
          <a:p>
            <a:endParaRPr lang="es-CL" dirty="0"/>
          </a:p>
          <a:p>
            <a:r>
              <a:rPr lang="es-MX" dirty="0"/>
              <a:t> JAZANIAS Un líder en la idolatría EL hizo lo malo no siguió el ejemplo de su padre y hermanos.</a:t>
            </a:r>
          </a:p>
          <a:p>
            <a:r>
              <a:rPr lang="es-MX" dirty="0"/>
              <a:t>Exequiel 8:11 “</a:t>
            </a:r>
            <a:r>
              <a:rPr lang="es-MX" b="0" i="0" dirty="0">
                <a:solidFill>
                  <a:srgbClr val="2B2B2B"/>
                </a:solidFill>
                <a:effectLst/>
                <a:latin typeface="Georgia" panose="02040502050405020303" pitchFamily="18" charset="0"/>
              </a:rPr>
              <a:t>Y delante de ellos estaban setenta varones de los ancianos de la casa de Israel, y </a:t>
            </a:r>
            <a:r>
              <a:rPr lang="es-MX" b="0" i="0" dirty="0" err="1">
                <a:solidFill>
                  <a:srgbClr val="2B2B2B"/>
                </a:solidFill>
                <a:effectLst/>
                <a:latin typeface="Georgia" panose="02040502050405020303" pitchFamily="18" charset="0"/>
              </a:rPr>
              <a:t>Jaazanías</a:t>
            </a:r>
            <a:r>
              <a:rPr lang="es-MX" b="0" i="0" dirty="0">
                <a:solidFill>
                  <a:srgbClr val="2B2B2B"/>
                </a:solidFill>
                <a:effectLst/>
                <a:latin typeface="Georgia" panose="02040502050405020303" pitchFamily="18" charset="0"/>
              </a:rPr>
              <a:t> hijo de </a:t>
            </a:r>
            <a:r>
              <a:rPr lang="es-MX" b="0" i="0" dirty="0" err="1">
                <a:solidFill>
                  <a:srgbClr val="2B2B2B"/>
                </a:solidFill>
                <a:effectLst/>
                <a:latin typeface="Georgia" panose="02040502050405020303" pitchFamily="18" charset="0"/>
              </a:rPr>
              <a:t>Saphán</a:t>
            </a:r>
            <a:r>
              <a:rPr lang="es-MX" b="0" i="0" dirty="0">
                <a:solidFill>
                  <a:srgbClr val="2B2B2B"/>
                </a:solidFill>
                <a:effectLst/>
                <a:latin typeface="Georgia" panose="02040502050405020303" pitchFamily="18" charset="0"/>
              </a:rPr>
              <a:t> estaba en medio de ellos, cada uno con su incensario en su mano; y del sahumerio subía espesura de niebla.</a:t>
            </a:r>
            <a:r>
              <a:rPr lang="es-MX" dirty="0"/>
              <a:t>”</a:t>
            </a:r>
          </a:p>
          <a:p>
            <a:endParaRPr lang="es-MX" dirty="0"/>
          </a:p>
          <a:p>
            <a:r>
              <a:rPr lang="es-MX" b="0" i="0" dirty="0">
                <a:solidFill>
                  <a:srgbClr val="999966"/>
                </a:solidFill>
                <a:effectLst/>
                <a:latin typeface="Segoe UI" panose="020B0502040204020203" pitchFamily="34" charset="0"/>
              </a:rPr>
              <a:t>GEMARIAS: </a:t>
            </a:r>
            <a:r>
              <a:rPr lang="es-MX" dirty="0"/>
              <a:t>Un oficial piadoso en tiempos de Jeremías </a:t>
            </a:r>
            <a:br>
              <a:rPr lang="es-MX" dirty="0"/>
            </a:br>
            <a:r>
              <a:rPr lang="es-MX" b="0" i="0" dirty="0" err="1">
                <a:solidFill>
                  <a:srgbClr val="999966"/>
                </a:solidFill>
                <a:effectLst/>
                <a:latin typeface="Segoe UI" panose="020B0502040204020203" pitchFamily="34" charset="0"/>
              </a:rPr>
              <a:t>Jeremias</a:t>
            </a:r>
            <a:r>
              <a:rPr lang="es-MX" b="0" i="0" dirty="0">
                <a:solidFill>
                  <a:srgbClr val="999966"/>
                </a:solidFill>
                <a:effectLst/>
                <a:latin typeface="Segoe UI" panose="020B0502040204020203" pitchFamily="34" charset="0"/>
              </a:rPr>
              <a:t> 36: 10</a:t>
            </a:r>
            <a:r>
              <a:rPr lang="es-MX" b="0" i="0" dirty="0">
                <a:solidFill>
                  <a:srgbClr val="2B2B2B"/>
                </a:solidFill>
                <a:effectLst/>
                <a:latin typeface="Georgia" panose="02040502050405020303" pitchFamily="18" charset="0"/>
              </a:rPr>
              <a:t>  Y Baruch leyó en el libro las palabras de Jeremías en la casa de Jehová, en la cámara de </a:t>
            </a:r>
            <a:r>
              <a:rPr lang="es-MX" b="0" i="0" dirty="0" err="1">
                <a:solidFill>
                  <a:srgbClr val="2B2B2B"/>
                </a:solidFill>
                <a:effectLst/>
                <a:latin typeface="Georgia" panose="02040502050405020303" pitchFamily="18" charset="0"/>
              </a:rPr>
              <a:t>Gemarías</a:t>
            </a:r>
            <a:r>
              <a:rPr lang="es-MX" b="0" i="0" dirty="0">
                <a:solidFill>
                  <a:srgbClr val="2B2B2B"/>
                </a:solidFill>
                <a:effectLst/>
                <a:latin typeface="Georgia" panose="02040502050405020303" pitchFamily="18" charset="0"/>
              </a:rPr>
              <a:t> hijo de </a:t>
            </a:r>
            <a:r>
              <a:rPr lang="es-MX" b="0" i="0" dirty="0" err="1">
                <a:solidFill>
                  <a:srgbClr val="2B2B2B"/>
                </a:solidFill>
                <a:effectLst/>
                <a:latin typeface="Georgia" panose="02040502050405020303" pitchFamily="18" charset="0"/>
              </a:rPr>
              <a:t>Saphán</a:t>
            </a:r>
            <a:r>
              <a:rPr lang="es-MX" b="0" i="0" dirty="0">
                <a:solidFill>
                  <a:srgbClr val="2B2B2B"/>
                </a:solidFill>
                <a:effectLst/>
                <a:latin typeface="Georgia" panose="02040502050405020303" pitchFamily="18" charset="0"/>
              </a:rPr>
              <a:t> escriba, en el atrio de arriba, á la entrada de la puerta nueva de la casa de Jehová, en oídos del pueblo.</a:t>
            </a:r>
          </a:p>
          <a:p>
            <a:endParaRPr lang="es-MX" b="0" i="0" dirty="0">
              <a:solidFill>
                <a:srgbClr val="2B2B2B"/>
              </a:solidFill>
              <a:effectLst/>
              <a:latin typeface="Georgia" panose="02040502050405020303" pitchFamily="18" charset="0"/>
            </a:endParaRPr>
          </a:p>
          <a:p>
            <a:r>
              <a:rPr lang="es-MX" b="0" i="0" dirty="0">
                <a:solidFill>
                  <a:srgbClr val="2B2B2B"/>
                </a:solidFill>
                <a:effectLst/>
                <a:latin typeface="Georgia" panose="02040502050405020303" pitchFamily="18" charset="0"/>
              </a:rPr>
              <a:t>MICAIAS: </a:t>
            </a:r>
            <a:r>
              <a:rPr lang="es-MX" dirty="0"/>
              <a:t>Fue un testigo de la palabra de Dios escrita por Jeremías.</a:t>
            </a:r>
          </a:p>
          <a:p>
            <a:r>
              <a:rPr lang="es-MX" dirty="0"/>
              <a:t>Su acción ayudó a que la profecía llegara a la corte real.</a:t>
            </a:r>
          </a:p>
          <a:p>
            <a:pPr algn="l"/>
            <a:r>
              <a:rPr lang="es-MX" b="0" i="0" dirty="0" err="1">
                <a:solidFill>
                  <a:srgbClr val="999966"/>
                </a:solidFill>
                <a:effectLst/>
                <a:latin typeface="Segoe UI" panose="020B0502040204020203" pitchFamily="34" charset="0"/>
              </a:rPr>
              <a:t>Jeremias</a:t>
            </a:r>
            <a:r>
              <a:rPr lang="es-MX" b="0" i="0" dirty="0">
                <a:solidFill>
                  <a:srgbClr val="999966"/>
                </a:solidFill>
                <a:effectLst/>
                <a:latin typeface="Segoe UI" panose="020B0502040204020203" pitchFamily="34" charset="0"/>
              </a:rPr>
              <a:t> 36: 11</a:t>
            </a:r>
            <a:r>
              <a:rPr lang="es-MX" b="0" i="0" dirty="0">
                <a:solidFill>
                  <a:srgbClr val="2B2B2B"/>
                </a:solidFill>
                <a:effectLst/>
                <a:latin typeface="Georgia" panose="02040502050405020303" pitchFamily="18" charset="0"/>
              </a:rPr>
              <a:t>  Y </a:t>
            </a:r>
            <a:r>
              <a:rPr lang="es-MX" b="0" i="0" dirty="0" err="1">
                <a:solidFill>
                  <a:srgbClr val="2B2B2B"/>
                </a:solidFill>
                <a:effectLst/>
                <a:latin typeface="Georgia" panose="02040502050405020303" pitchFamily="18" charset="0"/>
              </a:rPr>
              <a:t>Michêas</a:t>
            </a:r>
            <a:r>
              <a:rPr lang="es-MX" b="0" i="0" dirty="0">
                <a:solidFill>
                  <a:srgbClr val="2B2B2B"/>
                </a:solidFill>
                <a:effectLst/>
                <a:latin typeface="Georgia" panose="02040502050405020303" pitchFamily="18" charset="0"/>
              </a:rPr>
              <a:t> hijo de </a:t>
            </a:r>
            <a:r>
              <a:rPr lang="es-MX" b="0" i="0" dirty="0" err="1">
                <a:solidFill>
                  <a:srgbClr val="2B2B2B"/>
                </a:solidFill>
                <a:effectLst/>
                <a:latin typeface="Georgia" panose="02040502050405020303" pitchFamily="18" charset="0"/>
              </a:rPr>
              <a:t>Gemarías</a:t>
            </a:r>
            <a:r>
              <a:rPr lang="es-MX" b="0" i="0" dirty="0">
                <a:solidFill>
                  <a:srgbClr val="2B2B2B"/>
                </a:solidFill>
                <a:effectLst/>
                <a:latin typeface="Georgia" panose="02040502050405020303" pitchFamily="18" charset="0"/>
              </a:rPr>
              <a:t>, hijo de </a:t>
            </a:r>
            <a:r>
              <a:rPr lang="es-MX" b="0" i="0" dirty="0" err="1">
                <a:solidFill>
                  <a:srgbClr val="2B2B2B"/>
                </a:solidFill>
                <a:effectLst/>
                <a:latin typeface="Georgia" panose="02040502050405020303" pitchFamily="18" charset="0"/>
              </a:rPr>
              <a:t>Saphán</a:t>
            </a:r>
            <a:r>
              <a:rPr lang="es-MX" b="0" i="0" dirty="0">
                <a:solidFill>
                  <a:srgbClr val="2B2B2B"/>
                </a:solidFill>
                <a:effectLst/>
                <a:latin typeface="Georgia" panose="02040502050405020303" pitchFamily="18" charset="0"/>
              </a:rPr>
              <a:t>, habiendo oído del libro todas las palabras de Jehová,</a:t>
            </a:r>
          </a:p>
          <a:p>
            <a:pPr algn="l"/>
            <a:r>
              <a:rPr lang="es-MX" b="0" i="0" dirty="0">
                <a:solidFill>
                  <a:srgbClr val="999966"/>
                </a:solidFill>
                <a:effectLst/>
                <a:latin typeface="Segoe UI" panose="020B0502040204020203" pitchFamily="34" charset="0"/>
              </a:rPr>
              <a:t>12</a:t>
            </a:r>
            <a:r>
              <a:rPr lang="es-MX" b="0" i="0" dirty="0">
                <a:solidFill>
                  <a:srgbClr val="2B2B2B"/>
                </a:solidFill>
                <a:effectLst/>
                <a:latin typeface="Georgia" panose="02040502050405020303" pitchFamily="18" charset="0"/>
              </a:rPr>
              <a:t>  Descendió á la casa del rey, á la cámara del secretario, y he aquí que todos los príncipes estaban allí sentados, á saber: </a:t>
            </a:r>
            <a:r>
              <a:rPr lang="es-MX" b="0" i="0" dirty="0" err="1">
                <a:solidFill>
                  <a:srgbClr val="2B2B2B"/>
                </a:solidFill>
                <a:effectLst/>
                <a:latin typeface="Georgia" panose="02040502050405020303" pitchFamily="18" charset="0"/>
              </a:rPr>
              <a:t>Elisama</a:t>
            </a:r>
            <a:r>
              <a:rPr lang="es-MX" b="0" i="0" dirty="0">
                <a:solidFill>
                  <a:srgbClr val="2B2B2B"/>
                </a:solidFill>
                <a:effectLst/>
                <a:latin typeface="Georgia" panose="02040502050405020303" pitchFamily="18" charset="0"/>
              </a:rPr>
              <a:t> secretario, y </a:t>
            </a:r>
            <a:r>
              <a:rPr lang="es-MX" b="0" i="0" dirty="0" err="1">
                <a:solidFill>
                  <a:srgbClr val="2B2B2B"/>
                </a:solidFill>
                <a:effectLst/>
                <a:latin typeface="Georgia" panose="02040502050405020303" pitchFamily="18" charset="0"/>
              </a:rPr>
              <a:t>Delaías</a:t>
            </a:r>
            <a:r>
              <a:rPr lang="es-MX" b="0" i="0" dirty="0">
                <a:solidFill>
                  <a:srgbClr val="2B2B2B"/>
                </a:solidFill>
                <a:effectLst/>
                <a:latin typeface="Georgia" panose="02040502050405020303" pitchFamily="18" charset="0"/>
              </a:rPr>
              <a:t> hijo de </a:t>
            </a:r>
            <a:r>
              <a:rPr lang="es-MX" b="0" i="0" dirty="0" err="1">
                <a:solidFill>
                  <a:srgbClr val="2B2B2B"/>
                </a:solidFill>
                <a:effectLst/>
                <a:latin typeface="Georgia" panose="02040502050405020303" pitchFamily="18" charset="0"/>
              </a:rPr>
              <a:t>Semeías</a:t>
            </a:r>
            <a:r>
              <a:rPr lang="es-MX" b="0" i="0" dirty="0">
                <a:solidFill>
                  <a:srgbClr val="2B2B2B"/>
                </a:solidFill>
                <a:effectLst/>
                <a:latin typeface="Georgia" panose="02040502050405020303" pitchFamily="18" charset="0"/>
              </a:rPr>
              <a:t>, y </a:t>
            </a:r>
            <a:r>
              <a:rPr lang="es-MX" b="0" i="0" dirty="0" err="1">
                <a:solidFill>
                  <a:srgbClr val="2B2B2B"/>
                </a:solidFill>
                <a:effectLst/>
                <a:latin typeface="Georgia" panose="02040502050405020303" pitchFamily="18" charset="0"/>
              </a:rPr>
              <a:t>Elnathán</a:t>
            </a:r>
            <a:r>
              <a:rPr lang="es-MX" b="0" i="0" dirty="0">
                <a:solidFill>
                  <a:srgbClr val="2B2B2B"/>
                </a:solidFill>
                <a:effectLst/>
                <a:latin typeface="Georgia" panose="02040502050405020303" pitchFamily="18" charset="0"/>
              </a:rPr>
              <a:t> hijo de </a:t>
            </a:r>
            <a:r>
              <a:rPr lang="es-MX" b="0" i="0" dirty="0" err="1">
                <a:solidFill>
                  <a:srgbClr val="2B2B2B"/>
                </a:solidFill>
                <a:effectLst/>
                <a:latin typeface="Georgia" panose="02040502050405020303" pitchFamily="18" charset="0"/>
              </a:rPr>
              <a:t>Achbor</a:t>
            </a:r>
            <a:r>
              <a:rPr lang="es-MX" b="0" i="0" dirty="0">
                <a:solidFill>
                  <a:srgbClr val="2B2B2B"/>
                </a:solidFill>
                <a:effectLst/>
                <a:latin typeface="Georgia" panose="02040502050405020303" pitchFamily="18" charset="0"/>
              </a:rPr>
              <a:t>, y </a:t>
            </a:r>
            <a:r>
              <a:rPr lang="es-MX" b="0" i="0" dirty="0" err="1">
                <a:solidFill>
                  <a:srgbClr val="2B2B2B"/>
                </a:solidFill>
                <a:effectLst/>
                <a:latin typeface="Georgia" panose="02040502050405020303" pitchFamily="18" charset="0"/>
              </a:rPr>
              <a:t>Gemarías</a:t>
            </a:r>
            <a:r>
              <a:rPr lang="es-MX" b="0" i="0" dirty="0">
                <a:solidFill>
                  <a:srgbClr val="2B2B2B"/>
                </a:solidFill>
                <a:effectLst/>
                <a:latin typeface="Georgia" panose="02040502050405020303" pitchFamily="18" charset="0"/>
              </a:rPr>
              <a:t> hijo de </a:t>
            </a:r>
            <a:r>
              <a:rPr lang="es-MX" b="0" i="0" dirty="0" err="1">
                <a:solidFill>
                  <a:srgbClr val="2B2B2B"/>
                </a:solidFill>
                <a:effectLst/>
                <a:latin typeface="Georgia" panose="02040502050405020303" pitchFamily="18" charset="0"/>
              </a:rPr>
              <a:t>Saphán</a:t>
            </a:r>
            <a:r>
              <a:rPr lang="es-MX" b="0" i="0" dirty="0">
                <a:solidFill>
                  <a:srgbClr val="2B2B2B"/>
                </a:solidFill>
                <a:effectLst/>
                <a:latin typeface="Georgia" panose="02040502050405020303" pitchFamily="18" charset="0"/>
              </a:rPr>
              <a:t>, y </a:t>
            </a:r>
            <a:r>
              <a:rPr lang="es-MX" b="0" i="0" dirty="0" err="1">
                <a:solidFill>
                  <a:srgbClr val="2B2B2B"/>
                </a:solidFill>
                <a:effectLst/>
                <a:latin typeface="Georgia" panose="02040502050405020303" pitchFamily="18" charset="0"/>
              </a:rPr>
              <a:t>Sedechîas</a:t>
            </a:r>
            <a:r>
              <a:rPr lang="es-MX" b="0" i="0" dirty="0">
                <a:solidFill>
                  <a:srgbClr val="2B2B2B"/>
                </a:solidFill>
                <a:effectLst/>
                <a:latin typeface="Georgia" panose="02040502050405020303" pitchFamily="18" charset="0"/>
              </a:rPr>
              <a:t> hijo de Ananías, y todos los príncipes.</a:t>
            </a:r>
          </a:p>
          <a:p>
            <a:pPr algn="l"/>
            <a:r>
              <a:rPr lang="es-MX" b="0" i="0" dirty="0">
                <a:solidFill>
                  <a:srgbClr val="999966"/>
                </a:solidFill>
                <a:effectLst/>
                <a:latin typeface="Segoe UI" panose="020B0502040204020203" pitchFamily="34" charset="0"/>
              </a:rPr>
              <a:t>13</a:t>
            </a:r>
            <a:r>
              <a:rPr lang="es-MX" b="0" i="0" dirty="0">
                <a:solidFill>
                  <a:srgbClr val="2B2B2B"/>
                </a:solidFill>
                <a:effectLst/>
                <a:latin typeface="Georgia" panose="02040502050405020303" pitchFamily="18" charset="0"/>
              </a:rPr>
              <a:t>  Y </a:t>
            </a:r>
            <a:r>
              <a:rPr lang="es-MX" b="0" i="0" dirty="0" err="1">
                <a:solidFill>
                  <a:srgbClr val="2B2B2B"/>
                </a:solidFill>
                <a:effectLst/>
                <a:latin typeface="Georgia" panose="02040502050405020303" pitchFamily="18" charset="0"/>
              </a:rPr>
              <a:t>contóles</a:t>
            </a:r>
            <a:r>
              <a:rPr lang="es-MX" b="0" i="0" dirty="0">
                <a:solidFill>
                  <a:srgbClr val="2B2B2B"/>
                </a:solidFill>
                <a:effectLst/>
                <a:latin typeface="Georgia" panose="02040502050405020303" pitchFamily="18" charset="0"/>
              </a:rPr>
              <a:t> </a:t>
            </a:r>
            <a:r>
              <a:rPr lang="es-MX" b="0" i="0" dirty="0" err="1">
                <a:solidFill>
                  <a:srgbClr val="2B2B2B"/>
                </a:solidFill>
                <a:effectLst/>
                <a:latin typeface="Georgia" panose="02040502050405020303" pitchFamily="18" charset="0"/>
              </a:rPr>
              <a:t>Michêas</a:t>
            </a:r>
            <a:r>
              <a:rPr lang="es-MX" b="0" i="0" dirty="0">
                <a:solidFill>
                  <a:srgbClr val="2B2B2B"/>
                </a:solidFill>
                <a:effectLst/>
                <a:latin typeface="Georgia" panose="02040502050405020303" pitchFamily="18" charset="0"/>
              </a:rPr>
              <a:t> todas las palabras que había oído leyendo Baruch en el libro en oídos del pueblo.</a:t>
            </a:r>
          </a:p>
          <a:p>
            <a:endParaRPr lang="es-MX" dirty="0"/>
          </a:p>
          <a:p>
            <a:r>
              <a:rPr lang="es-MX" b="1" dirty="0" err="1"/>
              <a:t>Micaías</a:t>
            </a:r>
            <a:r>
              <a:rPr lang="es-MX" b="1" dirty="0"/>
              <a:t> hijo de </a:t>
            </a:r>
            <a:r>
              <a:rPr lang="es-MX" b="1" dirty="0" err="1"/>
              <a:t>Imlá</a:t>
            </a:r>
            <a:r>
              <a:rPr lang="es-MX" dirty="0"/>
              <a:t> – Profeta valiente que confrontó al rey </a:t>
            </a:r>
            <a:r>
              <a:rPr lang="es-MX" dirty="0" err="1"/>
              <a:t>Acab</a:t>
            </a:r>
            <a:r>
              <a:rPr lang="es-MX" dirty="0"/>
              <a:t> con la verdad.</a:t>
            </a:r>
          </a:p>
          <a:p>
            <a:r>
              <a:rPr lang="es-MX" b="1" dirty="0" err="1"/>
              <a:t>Micaías</a:t>
            </a:r>
            <a:r>
              <a:rPr lang="es-MX" b="1" dirty="0"/>
              <a:t> hijo de </a:t>
            </a:r>
            <a:r>
              <a:rPr lang="es-MX" b="1" dirty="0" err="1"/>
              <a:t>Safán</a:t>
            </a:r>
            <a:r>
              <a:rPr lang="es-MX" dirty="0"/>
              <a:t> – Informó a los príncipes sobre la lectura de Jeremías.</a:t>
            </a:r>
          </a:p>
          <a:p>
            <a:r>
              <a:rPr lang="es-MX" b="1" dirty="0" err="1"/>
              <a:t>Micaías</a:t>
            </a:r>
            <a:r>
              <a:rPr lang="es-MX" b="1" dirty="0"/>
              <a:t> levita</a:t>
            </a:r>
            <a:r>
              <a:rPr lang="es-MX" dirty="0"/>
              <a:t> – Ayudó a enseñar la Ley en tiempos de Josafat.</a:t>
            </a:r>
          </a:p>
          <a:p>
            <a:endParaRPr lang="es-CL" dirty="0"/>
          </a:p>
        </p:txBody>
      </p:sp>
      <p:sp>
        <p:nvSpPr>
          <p:cNvPr id="4" name="Marcador de fecha 3"/>
          <p:cNvSpPr>
            <a:spLocks noGrp="1"/>
          </p:cNvSpPr>
          <p:nvPr>
            <p:ph type="dt" idx="1"/>
          </p:nvPr>
        </p:nvSpPr>
        <p:spPr/>
        <p:txBody>
          <a:bodyPr/>
          <a:lstStyle/>
          <a:p>
            <a:pPr rtl="0"/>
            <a:fld id="{B6B1AB66-3F8E-42E2-8766-979DC31F68A4}" type="datetime1">
              <a:rPr lang="es-ES" smtClean="0"/>
              <a:t>13/04/2025</a:t>
            </a:fld>
            <a:endParaRPr lang="es-ES" dirty="0"/>
          </a:p>
        </p:txBody>
      </p:sp>
      <p:sp>
        <p:nvSpPr>
          <p:cNvPr id="5" name="Marcador de número de diapositiva 4"/>
          <p:cNvSpPr>
            <a:spLocks noGrp="1"/>
          </p:cNvSpPr>
          <p:nvPr>
            <p:ph type="sldNum" sz="quarter" idx="5"/>
          </p:nvPr>
        </p:nvSpPr>
        <p:spPr/>
        <p:txBody>
          <a:bodyPr/>
          <a:lstStyle/>
          <a:p>
            <a:pPr rtl="0"/>
            <a:fld id="{1C7A5702-C22C-4453-948F-F1BC33F661B3}" type="slidenum">
              <a:rPr lang="es-ES" smtClean="0"/>
              <a:t>5</a:t>
            </a:fld>
            <a:endParaRPr lang="es-ES" dirty="0"/>
          </a:p>
        </p:txBody>
      </p:sp>
    </p:spTree>
    <p:extLst>
      <p:ext uri="{BB962C8B-B14F-4D97-AF65-F5344CB8AC3E}">
        <p14:creationId xmlns:p14="http://schemas.microsoft.com/office/powerpoint/2010/main" val="4200572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dirty="0"/>
              <a:t>2° Tesalonicenses 2:11 “</a:t>
            </a:r>
            <a:r>
              <a:rPr lang="es-MX" b="0" i="0" dirty="0">
                <a:solidFill>
                  <a:srgbClr val="2B2B2B"/>
                </a:solidFill>
                <a:effectLst/>
                <a:latin typeface="Georgia" panose="02040502050405020303" pitchFamily="18" charset="0"/>
              </a:rPr>
              <a:t>Por tanto, pues, les envía Dios operación de error, para que crean á la mentira;</a:t>
            </a:r>
            <a:r>
              <a:rPr lang="es-ES" dirty="0"/>
              <a:t>”</a:t>
            </a:r>
          </a:p>
          <a:p>
            <a:pPr rtl="0"/>
            <a:endParaRPr lang="es-ES" dirty="0"/>
          </a:p>
        </p:txBody>
      </p:sp>
      <p:sp>
        <p:nvSpPr>
          <p:cNvPr id="4" name="Marcador de número de diapositiva 3"/>
          <p:cNvSpPr>
            <a:spLocks noGrp="1"/>
          </p:cNvSpPr>
          <p:nvPr>
            <p:ph type="sldNum" sz="quarter" idx="5"/>
          </p:nvPr>
        </p:nvSpPr>
        <p:spPr/>
        <p:txBody>
          <a:bodyPr rtlCol="0"/>
          <a:lstStyle/>
          <a:p>
            <a:pPr rtl="0"/>
            <a:fld id="{1C7A5702-C22C-4453-948F-F1BC33F661B3}" type="slidenum">
              <a:rPr lang="es-ES" smtClean="0"/>
              <a:t>7</a:t>
            </a:fld>
            <a:endParaRPr lang="es-ES" dirty="0"/>
          </a:p>
        </p:txBody>
      </p:sp>
      <p:sp>
        <p:nvSpPr>
          <p:cNvPr id="5" name="Marcador de fecha 4">
            <a:extLst>
              <a:ext uri="{FF2B5EF4-FFF2-40B4-BE49-F238E27FC236}">
                <a16:creationId xmlns:a16="http://schemas.microsoft.com/office/drawing/2014/main" id="{011B4ED5-5A01-4D98-A133-7471168C323E}"/>
              </a:ext>
            </a:extLst>
          </p:cNvPr>
          <p:cNvSpPr>
            <a:spLocks noGrp="1"/>
          </p:cNvSpPr>
          <p:nvPr>
            <p:ph type="dt" idx="1"/>
          </p:nvPr>
        </p:nvSpPr>
        <p:spPr/>
        <p:txBody>
          <a:bodyPr/>
          <a:lstStyle/>
          <a:p>
            <a:pPr rtl="0"/>
            <a:fld id="{C3187281-A47C-43BA-BFFC-960D78FD79DB}" type="datetime1">
              <a:rPr lang="es-ES" smtClean="0"/>
              <a:t>13/04/2025</a:t>
            </a:fld>
            <a:endParaRPr lang="es-ES" dirty="0"/>
          </a:p>
        </p:txBody>
      </p:sp>
    </p:spTree>
    <p:extLst>
      <p:ext uri="{BB962C8B-B14F-4D97-AF65-F5344CB8AC3E}">
        <p14:creationId xmlns:p14="http://schemas.microsoft.com/office/powerpoint/2010/main" val="365018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Luego de dos deportaciones ya</a:t>
            </a:r>
          </a:p>
        </p:txBody>
      </p:sp>
      <p:sp>
        <p:nvSpPr>
          <p:cNvPr id="4" name="Marcador de fecha 3"/>
          <p:cNvSpPr>
            <a:spLocks noGrp="1"/>
          </p:cNvSpPr>
          <p:nvPr>
            <p:ph type="dt" idx="1"/>
          </p:nvPr>
        </p:nvSpPr>
        <p:spPr/>
        <p:txBody>
          <a:bodyPr/>
          <a:lstStyle/>
          <a:p>
            <a:pPr rtl="0"/>
            <a:fld id="{B6B1AB66-3F8E-42E2-8766-979DC31F68A4}" type="datetime1">
              <a:rPr lang="es-ES" smtClean="0"/>
              <a:t>13/04/2025</a:t>
            </a:fld>
            <a:endParaRPr lang="es-ES" dirty="0"/>
          </a:p>
        </p:txBody>
      </p:sp>
      <p:sp>
        <p:nvSpPr>
          <p:cNvPr id="5" name="Marcador de número de diapositiva 4"/>
          <p:cNvSpPr>
            <a:spLocks noGrp="1"/>
          </p:cNvSpPr>
          <p:nvPr>
            <p:ph type="sldNum" sz="quarter" idx="5"/>
          </p:nvPr>
        </p:nvSpPr>
        <p:spPr/>
        <p:txBody>
          <a:bodyPr/>
          <a:lstStyle/>
          <a:p>
            <a:pPr rtl="0"/>
            <a:fld id="{1C7A5702-C22C-4453-948F-F1BC33F661B3}" type="slidenum">
              <a:rPr lang="es-ES" smtClean="0"/>
              <a:t>8</a:t>
            </a:fld>
            <a:endParaRPr lang="es-ES" dirty="0"/>
          </a:p>
        </p:txBody>
      </p:sp>
    </p:spTree>
    <p:extLst>
      <p:ext uri="{BB962C8B-B14F-4D97-AF65-F5344CB8AC3E}">
        <p14:creationId xmlns:p14="http://schemas.microsoft.com/office/powerpoint/2010/main" val="800069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583E773-7C4B-4260-8A45-886C6E4C8EB6}" type="slidenum">
              <a:rPr lang="es-ES" smtClean="0"/>
              <a:t>10</a:t>
            </a:fld>
            <a:endParaRPr lang="es-ES" dirty="0"/>
          </a:p>
        </p:txBody>
      </p:sp>
    </p:spTree>
    <p:extLst>
      <p:ext uri="{BB962C8B-B14F-4D97-AF65-F5344CB8AC3E}">
        <p14:creationId xmlns:p14="http://schemas.microsoft.com/office/powerpoint/2010/main" val="222290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0" i="0" dirty="0">
                <a:solidFill>
                  <a:srgbClr val="0A0A0A"/>
                </a:solidFill>
                <a:effectLst/>
                <a:latin typeface="Arial" panose="020B0604020202020204" pitchFamily="34" charset="0"/>
              </a:rPr>
              <a:t>* Dos cartas a los cautivos en Babilonia; En el primero, se recomienda ser paciente y sereno. (1-19) En el segundo, se denuncian juicios contra los falsos profetas que los engañaron. (20-32)</a:t>
            </a:r>
            <a:endParaRPr lang="es-CL" dirty="0"/>
          </a:p>
          <a:p>
            <a:endParaRPr lang="es-CL" dirty="0"/>
          </a:p>
        </p:txBody>
      </p:sp>
      <p:sp>
        <p:nvSpPr>
          <p:cNvPr id="4" name="Marcador de número de diapositiva 3"/>
          <p:cNvSpPr>
            <a:spLocks noGrp="1"/>
          </p:cNvSpPr>
          <p:nvPr>
            <p:ph type="sldNum" sz="quarter" idx="5"/>
          </p:nvPr>
        </p:nvSpPr>
        <p:spPr/>
        <p:txBody>
          <a:bodyPr/>
          <a:lstStyle/>
          <a:p>
            <a:fld id="{3583E773-7C4B-4260-8A45-886C6E4C8EB6}" type="slidenum">
              <a:rPr lang="es-ES" noProof="0" smtClean="0"/>
              <a:t>11</a:t>
            </a:fld>
            <a:endParaRPr lang="es-ES" noProof="0" dirty="0"/>
          </a:p>
        </p:txBody>
      </p:sp>
    </p:spTree>
    <p:extLst>
      <p:ext uri="{BB962C8B-B14F-4D97-AF65-F5344CB8AC3E}">
        <p14:creationId xmlns:p14="http://schemas.microsoft.com/office/powerpoint/2010/main" val="931339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l título">
    <p:bg>
      <p:bgPr>
        <a:solidFill>
          <a:schemeClr val="accent2"/>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lgn="ctr">
              <a:defRPr sz="3800">
                <a:solidFill>
                  <a:srgbClr val="262626"/>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2695194" y="4352544"/>
            <a:ext cx="6801612" cy="1239894"/>
          </a:xfrm>
          <a:noFill/>
        </p:spPr>
        <p:txBody>
          <a:bodyPr rtlCol="0">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7" name="Marcador de fecha 6"/>
          <p:cNvSpPr>
            <a:spLocks noGrp="1"/>
          </p:cNvSpPr>
          <p:nvPr>
            <p:ph type="dt" sz="half" idx="10"/>
          </p:nvPr>
        </p:nvSpPr>
        <p:spPr/>
        <p:txBody>
          <a:bodyPr rtlCol="0"/>
          <a:lstStyle/>
          <a:p>
            <a:pPr rtl="0"/>
            <a:fld id="{57471103-BF6F-4523-9C54-5778E416DB58}" type="datetime1">
              <a:rPr lang="es-ES" noProof="0" smtClean="0"/>
              <a:t>13/04/2025</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8270778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61C921E0-F9B3-4702-8EC0-299925A79D98}" type="datetime1">
              <a:rPr lang="es-ES" noProof="0" smtClean="0"/>
              <a:t>13/04/2025</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
              </a:t>
            </a:r>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273842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53112" y="937260"/>
            <a:ext cx="1298608" cy="4983480"/>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2231136" y="937260"/>
            <a:ext cx="6198489" cy="4983480"/>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2178A963-0DBC-4F57-AC62-29DD17473BF1}" type="datetime1">
              <a:rPr lang="es-ES" noProof="0" smtClean="0"/>
              <a:t>13/04/2025</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
              </a:t>
            </a:r>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3422238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contenido e imagen grande">
    <p:bg>
      <p:bgPr>
        <a:solidFill>
          <a:schemeClr val="accent3"/>
        </a:solidFill>
        <a:effectLst/>
      </p:bgPr>
    </p:bg>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rtlCol="0"/>
          <a:lstStyle/>
          <a:p>
            <a:pPr rtl="0"/>
            <a:r>
              <a:rPr lang="es-ES" noProof="0"/>
              <a:t>Haga clic en el icono para agregar una imagen</a:t>
            </a:r>
          </a:p>
        </p:txBody>
      </p:sp>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1130299" y="1619250"/>
            <a:ext cx="4813301" cy="1325563"/>
          </a:xfrm>
        </p:spPr>
        <p:txBody>
          <a:bodyPr lIns="0" rtlCol="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pPr rtl="0"/>
            <a:r>
              <a:rPr lang="es-ES" noProof="0"/>
              <a:t>Hacer clic para editar el título principal </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rtlCol="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rtl="0"/>
            <a:r>
              <a:rPr lang="es-ES" noProof="0"/>
              <a:t>Haga clic para modificar los estilos de texto del patrón</a:t>
            </a:r>
          </a:p>
        </p:txBody>
      </p:sp>
      <p:sp>
        <p:nvSpPr>
          <p:cNvPr id="9" name="Rectángulo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7" name="Rectángulo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9" name="Rectángulo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Rectángulo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3" name="Rectángulo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5" name="Rectángulo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Rectángulo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Rectángulo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Rectángulo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5" name="Rectángulo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7" name="Rectángulo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9" name="Rectángulo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1" name="Rectángulo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3" name="Rectángulo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5" name="Rectángulo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9" name="Rectángulo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accent4"/>
              </a:solidFill>
            </a:endParaRPr>
          </a:p>
        </p:txBody>
      </p:sp>
      <p:sp>
        <p:nvSpPr>
          <p:cNvPr id="26" name="Marcador de fecha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pPr rtl="0"/>
            <a:endParaRPr lang="es-ES" noProof="0"/>
          </a:p>
        </p:txBody>
      </p:sp>
      <p:sp>
        <p:nvSpPr>
          <p:cNvPr id="28" name="Marcador de pie de página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pPr rtl="0"/>
            <a:endParaRPr lang="es-ES" noProof="0"/>
          </a:p>
        </p:txBody>
      </p:sp>
      <p:sp>
        <p:nvSpPr>
          <p:cNvPr id="30" name="Marcador de número de diapositiva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2947743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cita">
    <p:spTree>
      <p:nvGrpSpPr>
        <p:cNvPr id="1" name=""/>
        <p:cNvGrpSpPr/>
        <p:nvPr/>
      </p:nvGrpSpPr>
      <p:grpSpPr>
        <a:xfrm>
          <a:off x="0" y="0"/>
          <a:ext cx="0" cy="0"/>
          <a:chOff x="0" y="0"/>
          <a:chExt cx="0" cy="0"/>
        </a:xfrm>
      </p:grpSpPr>
      <p:sp>
        <p:nvSpPr>
          <p:cNvPr id="19" name="Marcador de posición de imagen 18">
            <a:extLst>
              <a:ext uri="{FF2B5EF4-FFF2-40B4-BE49-F238E27FC236}">
                <a16:creationId xmlns:a16="http://schemas.microsoft.com/office/drawing/2014/main" id="{01450242-4754-4408-A5DC-4D44304629B2}"/>
              </a:ext>
            </a:extLst>
          </p:cNvPr>
          <p:cNvSpPr>
            <a:spLocks noGrp="1"/>
          </p:cNvSpPr>
          <p:nvPr>
            <p:ph type="pic" sz="quarter" idx="10"/>
          </p:nvPr>
        </p:nvSpPr>
        <p:spPr>
          <a:xfrm>
            <a:off x="0" y="0"/>
            <a:ext cx="12192000" cy="6858000"/>
          </a:xfrm>
          <a:custGeom>
            <a:avLst/>
            <a:gdLst>
              <a:gd name="connsiteX0" fmla="*/ 914400 w 12192000"/>
              <a:gd name="connsiteY0" fmla="*/ 0 h 6858000"/>
              <a:gd name="connsiteX1" fmla="*/ 12192000 w 12192000"/>
              <a:gd name="connsiteY1" fmla="*/ 0 h 6858000"/>
              <a:gd name="connsiteX2" fmla="*/ 12192000 w 12192000"/>
              <a:gd name="connsiteY2" fmla="*/ 6858000 h 6858000"/>
              <a:gd name="connsiteX3" fmla="*/ 914400 w 12192000"/>
              <a:gd name="connsiteY3" fmla="*/ 6858000 h 6858000"/>
              <a:gd name="connsiteX4" fmla="*/ 0 w 12192000"/>
              <a:gd name="connsiteY4" fmla="*/ 0 h 6858000"/>
              <a:gd name="connsiteX5" fmla="*/ 877824 w 12192000"/>
              <a:gd name="connsiteY5" fmla="*/ 0 h 6858000"/>
              <a:gd name="connsiteX6" fmla="*/ 877824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14400" y="0"/>
                </a:moveTo>
                <a:lnTo>
                  <a:pt x="12192000" y="0"/>
                </a:lnTo>
                <a:lnTo>
                  <a:pt x="12192000" y="6858000"/>
                </a:lnTo>
                <a:lnTo>
                  <a:pt x="914400" y="6858000"/>
                </a:lnTo>
                <a:close/>
                <a:moveTo>
                  <a:pt x="0" y="0"/>
                </a:moveTo>
                <a:lnTo>
                  <a:pt x="877824" y="0"/>
                </a:lnTo>
                <a:lnTo>
                  <a:pt x="877824" y="6858000"/>
                </a:lnTo>
                <a:lnTo>
                  <a:pt x="0" y="6858000"/>
                </a:lnTo>
                <a:close/>
              </a:path>
            </a:pathLst>
          </a:custGeom>
          <a:solidFill>
            <a:schemeClr val="accent1"/>
          </a:solidFill>
        </p:spPr>
        <p:txBody>
          <a:bodyPr wrap="square" rtlCol="0">
            <a:noAutofit/>
          </a:bodyPr>
          <a:lstStyle/>
          <a:p>
            <a:pPr rtl="0"/>
            <a:r>
              <a:rPr lang="es-ES"/>
              <a:t>Haga clic en el icono para agregar una imagen</a:t>
            </a:r>
            <a:endParaRPr lang="es-ES" dirty="0"/>
          </a:p>
        </p:txBody>
      </p:sp>
      <p:sp>
        <p:nvSpPr>
          <p:cNvPr id="7" name="Rectángulo 6">
            <a:extLst>
              <a:ext uri="{FF2B5EF4-FFF2-40B4-BE49-F238E27FC236}">
                <a16:creationId xmlns:a16="http://schemas.microsoft.com/office/drawing/2014/main" id="{4037762E-A215-4366-9C05-333C5863FB29}"/>
              </a:ext>
              <a:ext uri="{C183D7F6-B498-43B3-948B-1728B52AA6E4}">
                <adec:decorative xmlns:adec="http://schemas.microsoft.com/office/drawing/2017/decorative" val="1"/>
              </a:ext>
            </a:extLst>
          </p:cNvPr>
          <p:cNvSpPr/>
          <p:nvPr userDrawn="1"/>
        </p:nvSpPr>
        <p:spPr>
          <a:xfrm>
            <a:off x="1" y="0"/>
            <a:ext cx="899996" cy="6858000"/>
          </a:xfrm>
          <a:prstGeom prst="rect">
            <a:avLst/>
          </a:prstGeom>
          <a:solidFill>
            <a:schemeClr val="tx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 name="Título 6">
            <a:extLst>
              <a:ext uri="{FF2B5EF4-FFF2-40B4-BE49-F238E27FC236}">
                <a16:creationId xmlns:a16="http://schemas.microsoft.com/office/drawing/2014/main" id="{C87FF0FA-B9C8-45F9-9BE1-0FE9DAB2F6CC}"/>
              </a:ext>
            </a:extLst>
          </p:cNvPr>
          <p:cNvSpPr>
            <a:spLocks noGrp="1"/>
          </p:cNvSpPr>
          <p:nvPr>
            <p:ph type="ctrTitle"/>
          </p:nvPr>
        </p:nvSpPr>
        <p:spPr>
          <a:xfrm>
            <a:off x="900000" y="162560"/>
            <a:ext cx="2869360" cy="4749973"/>
          </a:xfrm>
          <a:noFill/>
        </p:spPr>
        <p:txBody>
          <a:bodyPr tIns="320040" rtlCol="0" anchor="ctr">
            <a:normAutofit/>
          </a:bodyPr>
          <a:lstStyle>
            <a:lvl1pPr marL="457200">
              <a:lnSpc>
                <a:spcPct val="100000"/>
              </a:lnSpc>
              <a:defRPr sz="3600">
                <a:solidFill>
                  <a:schemeClr val="bg2"/>
                </a:solidFill>
              </a:defRPr>
            </a:lvl1pPr>
          </a:lstStyle>
          <a:p>
            <a:pPr rtl="0"/>
            <a:r>
              <a:rPr lang="es-ES">
                <a:solidFill>
                  <a:schemeClr val="bg2"/>
                </a:solidFill>
              </a:rPr>
              <a:t>Haga clic para modificar el estilo de título del patrón</a:t>
            </a:r>
            <a:endParaRPr lang="es-ES" dirty="0">
              <a:solidFill>
                <a:schemeClr val="bg2"/>
              </a:solidFill>
            </a:endParaRPr>
          </a:p>
        </p:txBody>
      </p:sp>
      <p:sp>
        <p:nvSpPr>
          <p:cNvPr id="13" name="Subtítulo 7">
            <a:extLst>
              <a:ext uri="{FF2B5EF4-FFF2-40B4-BE49-F238E27FC236}">
                <a16:creationId xmlns:a16="http://schemas.microsoft.com/office/drawing/2014/main" id="{A21E13D9-32A0-414B-8811-425CE64DBEBA}"/>
              </a:ext>
            </a:extLst>
          </p:cNvPr>
          <p:cNvSpPr>
            <a:spLocks noGrp="1"/>
          </p:cNvSpPr>
          <p:nvPr>
            <p:ph type="subTitle" idx="1"/>
          </p:nvPr>
        </p:nvSpPr>
        <p:spPr>
          <a:xfrm>
            <a:off x="899999" y="4912534"/>
            <a:ext cx="3611662" cy="1945466"/>
          </a:xfrm>
          <a:noFill/>
        </p:spPr>
        <p:txBody>
          <a:bodyPr tIns="365760" rtlCol="0">
            <a:normAutofit/>
          </a:bodyPr>
          <a:lstStyle>
            <a:lvl1pPr marL="457200">
              <a:defRPr sz="2000">
                <a:solidFill>
                  <a:schemeClr val="bg2">
                    <a:alpha val="56000"/>
                  </a:schemeClr>
                </a:solidFill>
              </a:defRPr>
            </a:lvl1pPr>
          </a:lstStyle>
          <a:p>
            <a:pPr rtl="0">
              <a:lnSpc>
                <a:spcPct val="120000"/>
              </a:lnSpc>
            </a:pPr>
            <a:r>
              <a:rPr lang="es-ES" sz="2000">
                <a:solidFill>
                  <a:schemeClr val="bg2">
                    <a:alpha val="56000"/>
                  </a:schemeClr>
                </a:solidFill>
              </a:rPr>
              <a:t>Haga clic para modificar el estilo de subtítulo del patrón</a:t>
            </a:r>
            <a:endParaRPr lang="es-ES" sz="2000" dirty="0">
              <a:solidFill>
                <a:schemeClr val="bg2">
                  <a:alpha val="56000"/>
                </a:schemeClr>
              </a:solidFill>
            </a:endParaRPr>
          </a:p>
        </p:txBody>
      </p:sp>
      <p:sp>
        <p:nvSpPr>
          <p:cNvPr id="10" name="Marcador de fecha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rtlCol="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pPr rtl="0"/>
            <a:r>
              <a:rPr lang="es-ES"/>
              <a:t>Domingo, 7 de febrero de 20XX</a:t>
            </a:r>
            <a:endParaRPr lang="es-ES" dirty="0"/>
          </a:p>
        </p:txBody>
      </p:sp>
      <p:sp>
        <p:nvSpPr>
          <p:cNvPr id="11" name="Marcador de pie de página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rtlCol="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pPr rtl="0"/>
            <a:r>
              <a:rPr lang="es-ES"/>
              <a:t>Ejemplo de Texto de pie de página</a:t>
            </a:r>
          </a:p>
        </p:txBody>
      </p:sp>
      <p:sp>
        <p:nvSpPr>
          <p:cNvPr id="12" name="Marcador de número de diapositiva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rtlCol="0" anchor="ctr" anchorCtr="0"/>
          <a:lstStyle>
            <a:lvl1pPr algn="ctr">
              <a:defRPr sz="3600" b="0">
                <a:ln w="6350">
                  <a:solidFill>
                    <a:schemeClr val="tx2">
                      <a:alpha val="80000"/>
                    </a:schemeClr>
                  </a:solidFill>
                </a:ln>
                <a:solidFill>
                  <a:schemeClr val="bg2"/>
                </a:solidFill>
                <a:latin typeface="+mn-lt"/>
                <a:ea typeface="Microsoft Sans Serif" panose="020B0604020202020204" pitchFamily="34" charset="0"/>
                <a:cs typeface="Microsoft Sans Serif" panose="020B0604020202020204" pitchFamily="34" charset="0"/>
              </a:defRPr>
            </a:lvl1pPr>
          </a:lstStyle>
          <a:p>
            <a:pPr rtl="0"/>
            <a:fld id="{63F9D384-533B-4C4E-B660-F861AA07D173}" type="slidenum">
              <a:rPr lang="es-ES" smtClean="0"/>
              <a:pPr rtl="0"/>
              <a:t>‹Nº›</a:t>
            </a:fld>
            <a:endParaRPr lang="es-ES" dirty="0"/>
          </a:p>
        </p:txBody>
      </p:sp>
      <p:cxnSp>
        <p:nvCxnSpPr>
          <p:cNvPr id="9" name="Conector recto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477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Cierre">
    <p:spTree>
      <p:nvGrpSpPr>
        <p:cNvPr id="1" name=""/>
        <p:cNvGrpSpPr/>
        <p:nvPr/>
      </p:nvGrpSpPr>
      <p:grpSpPr>
        <a:xfrm>
          <a:off x="0" y="0"/>
          <a:ext cx="0" cy="0"/>
          <a:chOff x="0" y="0"/>
          <a:chExt cx="0" cy="0"/>
        </a:xfrm>
      </p:grpSpPr>
      <p:sp useBgFill="1">
        <p:nvSpPr>
          <p:cNvPr id="8" name="Rectángulo 7">
            <a:extLst>
              <a:ext uri="{FF2B5EF4-FFF2-40B4-BE49-F238E27FC236}">
                <a16:creationId xmlns:a16="http://schemas.microsoft.com/office/drawing/2014/main" id="{6F0094CF-2871-4DDF-AC40-0C19BEA2516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E30A5715-1FF7-4E6E-AB26-D1D2AF4118A2}"/>
              </a:ext>
            </a:extLst>
          </p:cNvPr>
          <p:cNvSpPr>
            <a:spLocks noGrp="1"/>
          </p:cNvSpPr>
          <p:nvPr>
            <p:ph type="title"/>
          </p:nvPr>
        </p:nvSpPr>
        <p:spPr>
          <a:xfrm>
            <a:off x="-1" y="-1"/>
            <a:ext cx="4363831" cy="2042149"/>
          </a:xfrm>
          <a:solidFill>
            <a:schemeClr val="tx2"/>
          </a:solidFill>
        </p:spPr>
        <p:txBody>
          <a:bodyPr rtlCol="0" anchor="ctr"/>
          <a:lstStyle>
            <a:lvl1pPr marL="457200">
              <a:defRPr>
                <a:solidFill>
                  <a:schemeClr val="bg2"/>
                </a:solidFill>
              </a:defRPr>
            </a:lvl1pPr>
          </a:lstStyle>
          <a:p>
            <a:pPr rtl="0"/>
            <a:r>
              <a:rPr lang="es-ES"/>
              <a:t>Haga clic para modificar el estilo de título del patrón</a:t>
            </a:r>
          </a:p>
        </p:txBody>
      </p:sp>
      <p:sp>
        <p:nvSpPr>
          <p:cNvPr id="15" name="Marcador de contenido 7">
            <a:extLst>
              <a:ext uri="{FF2B5EF4-FFF2-40B4-BE49-F238E27FC236}">
                <a16:creationId xmlns:a16="http://schemas.microsoft.com/office/drawing/2014/main" id="{ED24DC0D-1282-4C4E-A478-FE21FA1D21EF}"/>
              </a:ext>
            </a:extLst>
          </p:cNvPr>
          <p:cNvSpPr>
            <a:spLocks noGrp="1"/>
          </p:cNvSpPr>
          <p:nvPr>
            <p:ph idx="1"/>
          </p:nvPr>
        </p:nvSpPr>
        <p:spPr>
          <a:xfrm>
            <a:off x="442915" y="2246049"/>
            <a:ext cx="3457572" cy="3266357"/>
          </a:xfrm>
        </p:spPr>
        <p:txBody>
          <a:bodyPr rtlCol="0"/>
          <a:lstStyle/>
          <a:p>
            <a:pPr lvl="0" rtl="0"/>
            <a:r>
              <a:rPr lang="es-ES">
                <a:solidFill>
                  <a:schemeClr val="tx2"/>
                </a:solidFill>
                <a:latin typeface="+mn-lt"/>
              </a:rPr>
              <a:t>Haga clic para modificar los estilos de texto del patrón</a:t>
            </a:r>
          </a:p>
        </p:txBody>
      </p:sp>
      <p:cxnSp>
        <p:nvCxnSpPr>
          <p:cNvPr id="17" name="Conector recto 16">
            <a:extLst>
              <a:ext uri="{FF2B5EF4-FFF2-40B4-BE49-F238E27FC236}">
                <a16:creationId xmlns:a16="http://schemas.microsoft.com/office/drawing/2014/main" id="{4889AF83-EAB4-45B3-88E0-7E887F1A53E5}"/>
              </a:ext>
              <a:ext uri="{C183D7F6-B498-43B3-948B-1728B52AA6E4}">
                <adec:decorative xmlns:adec="http://schemas.microsoft.com/office/drawing/2017/decorative" val="1"/>
              </a:ext>
            </a:extLst>
          </p:cNvPr>
          <p:cNvCxnSpPr>
            <a:cxnSpLocks/>
          </p:cNvCxnSpPr>
          <p:nvPr userDrawn="1"/>
        </p:nvCxnSpPr>
        <p:spPr>
          <a:xfrm>
            <a:off x="4366021" y="-1"/>
            <a:ext cx="0" cy="59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77CB34A0-36A4-44C8-86AA-7340C390665E}"/>
              </a:ext>
              <a:ext uri="{C183D7F6-B498-43B3-948B-1728B52AA6E4}">
                <adec:decorative xmlns:adec="http://schemas.microsoft.com/office/drawing/2017/decorative" val="1"/>
              </a:ext>
            </a:extLst>
          </p:cNvPr>
          <p:cNvCxnSpPr>
            <a:cxnSpLocks/>
          </p:cNvCxnSpPr>
          <p:nvPr userDrawn="1"/>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Marcador de fecha 3">
            <a:extLst>
              <a:ext uri="{FF2B5EF4-FFF2-40B4-BE49-F238E27FC236}">
                <a16:creationId xmlns:a16="http://schemas.microsoft.com/office/drawing/2014/main" id="{7D662CC8-6EC6-4BA7-A49C-0790C1FC1470}"/>
              </a:ext>
            </a:extLst>
          </p:cNvPr>
          <p:cNvSpPr>
            <a:spLocks noGrp="1"/>
          </p:cNvSpPr>
          <p:nvPr>
            <p:ph type="dt" sz="half" idx="2"/>
          </p:nvPr>
        </p:nvSpPr>
        <p:spPr>
          <a:xfrm>
            <a:off x="442914" y="5958000"/>
            <a:ext cx="3457576" cy="900000"/>
          </a:xfrm>
        </p:spPr>
        <p:txBody>
          <a:bodyPr rtlCol="0"/>
          <a:lstStyle>
            <a:lvl1pPr>
              <a:defRPr>
                <a:solidFill>
                  <a:schemeClr val="tx2"/>
                </a:solidFill>
              </a:defRPr>
            </a:lvl1pPr>
          </a:lstStyle>
          <a:p>
            <a:pPr rtl="0"/>
            <a:r>
              <a:rPr lang="es-ES"/>
              <a:t>Domingo, 7 de febrero de 20XX</a:t>
            </a:r>
            <a:endParaRPr lang="es-ES" dirty="0"/>
          </a:p>
        </p:txBody>
      </p:sp>
      <p:sp>
        <p:nvSpPr>
          <p:cNvPr id="5" name="Marcador de posición de imagen 4">
            <a:extLst>
              <a:ext uri="{FF2B5EF4-FFF2-40B4-BE49-F238E27FC236}">
                <a16:creationId xmlns:a16="http://schemas.microsoft.com/office/drawing/2014/main" id="{C340B371-E7CE-4F58-B890-3DB2437A8AE7}"/>
              </a:ext>
            </a:extLst>
          </p:cNvPr>
          <p:cNvSpPr>
            <a:spLocks noGrp="1"/>
          </p:cNvSpPr>
          <p:nvPr>
            <p:ph type="pic" sz="quarter" idx="10"/>
          </p:nvPr>
        </p:nvSpPr>
        <p:spPr>
          <a:xfrm>
            <a:off x="4365036" y="-3175"/>
            <a:ext cx="7827264" cy="5961888"/>
          </a:xfrm>
          <a:solidFill>
            <a:schemeClr val="accent1"/>
          </a:solidFill>
        </p:spPr>
        <p:txBody>
          <a:bodyPr rtlCol="0"/>
          <a:lstStyle/>
          <a:p>
            <a:pPr rtl="0"/>
            <a:r>
              <a:rPr lang="es-ES"/>
              <a:t>Haga clic en el icono para agregar una imagen</a:t>
            </a:r>
            <a:endParaRPr lang="es-ES" dirty="0"/>
          </a:p>
        </p:txBody>
      </p:sp>
      <p:sp>
        <p:nvSpPr>
          <p:cNvPr id="21" name="Marcador de pie de página 4">
            <a:extLst>
              <a:ext uri="{FF2B5EF4-FFF2-40B4-BE49-F238E27FC236}">
                <a16:creationId xmlns:a16="http://schemas.microsoft.com/office/drawing/2014/main" id="{78DFA1B0-2A4F-4E75-8793-C9EF0A48D71C}"/>
              </a:ext>
            </a:extLst>
          </p:cNvPr>
          <p:cNvSpPr>
            <a:spLocks noGrp="1"/>
          </p:cNvSpPr>
          <p:nvPr>
            <p:ph type="ftr" sz="quarter" idx="3"/>
          </p:nvPr>
        </p:nvSpPr>
        <p:spPr>
          <a:xfrm>
            <a:off x="4367212" y="5958000"/>
            <a:ext cx="5400675" cy="900000"/>
          </a:xfrm>
        </p:spPr>
        <p:txBody>
          <a:bodyPr rtlCol="0"/>
          <a:lstStyle>
            <a:lvl1pPr>
              <a:defRPr>
                <a:solidFill>
                  <a:schemeClr val="tx2"/>
                </a:solidFill>
              </a:defRPr>
            </a:lvl1pPr>
          </a:lstStyle>
          <a:p>
            <a:pPr rtl="0"/>
            <a:r>
              <a:rPr lang="es-ES"/>
              <a:t>Ejemplo de Texto de pie de página</a:t>
            </a:r>
          </a:p>
        </p:txBody>
      </p:sp>
      <p:cxnSp>
        <p:nvCxnSpPr>
          <p:cNvPr id="3" name="Conector recto 2">
            <a:extLst>
              <a:ext uri="{FF2B5EF4-FFF2-40B4-BE49-F238E27FC236}">
                <a16:creationId xmlns:a16="http://schemas.microsoft.com/office/drawing/2014/main" id="{920703DF-A59D-404B-9F97-4E0335909B7C}"/>
              </a:ext>
              <a:ext uri="{C183D7F6-B498-43B3-948B-1728B52AA6E4}">
                <adec:decorative xmlns:adec="http://schemas.microsoft.com/office/drawing/2017/decorative" val="1"/>
              </a:ext>
            </a:extLst>
          </p:cNvPr>
          <p:cNvCxnSpPr>
            <a:cxnSpLocks/>
          </p:cNvCxnSpPr>
          <p:nvPr userDrawn="1"/>
        </p:nvCxnSpPr>
        <p:spPr>
          <a:xfrm>
            <a:off x="-600" y="5961888"/>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arcador de número de diapositiva 5">
            <a:extLst>
              <a:ext uri="{FF2B5EF4-FFF2-40B4-BE49-F238E27FC236}">
                <a16:creationId xmlns:a16="http://schemas.microsoft.com/office/drawing/2014/main" id="{A66B571D-4F8A-4FD9-B1CD-0EE8887D6A93}"/>
              </a:ext>
            </a:extLst>
          </p:cNvPr>
          <p:cNvSpPr>
            <a:spLocks noGrp="1"/>
          </p:cNvSpPr>
          <p:nvPr>
            <p:ph type="sldNum" sz="quarter" idx="12"/>
          </p:nvPr>
        </p:nvSpPr>
        <p:spPr>
          <a:xfrm>
            <a:off x="10236199" y="5957999"/>
            <a:ext cx="1476375" cy="900000"/>
          </a:xfrm>
          <a:prstGeom prst="rect">
            <a:avLst/>
          </a:prstGeom>
        </p:spPr>
        <p:txBody>
          <a:bodyPr tIns="72000" bIns="72000" rtlCol="0"/>
          <a:lstStyle>
            <a:lvl1pPr algn="r">
              <a:defRPr sz="3600" b="0">
                <a:ln w="6350">
                  <a:noFill/>
                </a:ln>
                <a:solidFill>
                  <a:schemeClr val="tx2"/>
                </a:solidFill>
              </a:defRPr>
            </a:lvl1pPr>
          </a:lstStyle>
          <a:p>
            <a:pPr rtl="0"/>
            <a:fld id="{63F9D384-533B-4C4E-B660-F861AA07D173}" type="slidenum">
              <a:rPr lang="es-ES" smtClean="0"/>
              <a:pPr rtl="0"/>
              <a:t>‹Nº›</a:t>
            </a:fld>
            <a:endParaRPr lang="es-ES" dirty="0"/>
          </a:p>
        </p:txBody>
      </p:sp>
    </p:spTree>
    <p:extLst>
      <p:ext uri="{BB962C8B-B14F-4D97-AF65-F5344CB8AC3E}">
        <p14:creationId xmlns:p14="http://schemas.microsoft.com/office/powerpoint/2010/main" val="3486336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ítulo cita">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72A1732B-C8F7-496B-B4AB-6659528C6CC5}"/>
              </a:ext>
            </a:extLst>
          </p:cNvPr>
          <p:cNvSpPr>
            <a:spLocks noGrp="1"/>
          </p:cNvSpPr>
          <p:nvPr>
            <p:ph type="pic" sz="quarter" idx="13"/>
          </p:nvPr>
        </p:nvSpPr>
        <p:spPr>
          <a:xfrm>
            <a:off x="1525" y="-1"/>
            <a:ext cx="12190475" cy="6872401"/>
          </a:xfrm>
          <a:custGeom>
            <a:avLst/>
            <a:gdLst>
              <a:gd name="connsiteX0" fmla="*/ 0 w 12190475"/>
              <a:gd name="connsiteY0" fmla="*/ 1 h 6872401"/>
              <a:gd name="connsiteX1" fmla="*/ 882143 w 12190475"/>
              <a:gd name="connsiteY1" fmla="*/ 1 h 6872401"/>
              <a:gd name="connsiteX2" fmla="*/ 882143 w 12190475"/>
              <a:gd name="connsiteY2" fmla="*/ 6858001 h 6872401"/>
              <a:gd name="connsiteX3" fmla="*/ 0 w 12190475"/>
              <a:gd name="connsiteY3" fmla="*/ 6858001 h 6872401"/>
              <a:gd name="connsiteX4" fmla="*/ 914779 w 12190475"/>
              <a:gd name="connsiteY4" fmla="*/ 0 h 6872401"/>
              <a:gd name="connsiteX5" fmla="*/ 12187424 w 12190475"/>
              <a:gd name="connsiteY5" fmla="*/ 0 h 6872401"/>
              <a:gd name="connsiteX6" fmla="*/ 12187424 w 12190475"/>
              <a:gd name="connsiteY6" fmla="*/ 4010026 h 6872401"/>
              <a:gd name="connsiteX7" fmla="*/ 12188888 w 12190475"/>
              <a:gd name="connsiteY7" fmla="*/ 4010026 h 6872401"/>
              <a:gd name="connsiteX8" fmla="*/ 12188888 w 12190475"/>
              <a:gd name="connsiteY8" fmla="*/ 4796346 h 6872401"/>
              <a:gd name="connsiteX9" fmla="*/ 12190475 w 12190475"/>
              <a:gd name="connsiteY9" fmla="*/ 4796346 h 6872401"/>
              <a:gd name="connsiteX10" fmla="*/ 12190475 w 12190475"/>
              <a:gd name="connsiteY10" fmla="*/ 6872401 h 6872401"/>
              <a:gd name="connsiteX11" fmla="*/ 908622 w 12190475"/>
              <a:gd name="connsiteY11" fmla="*/ 6872401 h 6872401"/>
              <a:gd name="connsiteX12" fmla="*/ 908622 w 12190475"/>
              <a:gd name="connsiteY12" fmla="*/ 4796346 h 6872401"/>
              <a:gd name="connsiteX13" fmla="*/ 4530441 w 12190475"/>
              <a:gd name="connsiteY13" fmla="*/ 4796346 h 6872401"/>
              <a:gd name="connsiteX14" fmla="*/ 4530441 w 12190475"/>
              <a:gd name="connsiteY14" fmla="*/ 4772181 h 6872401"/>
              <a:gd name="connsiteX15" fmla="*/ 914779 w 12190475"/>
              <a:gd name="connsiteY15" fmla="*/ 4772181 h 687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0475" h="6872401">
                <a:moveTo>
                  <a:pt x="0" y="1"/>
                </a:moveTo>
                <a:lnTo>
                  <a:pt x="882143" y="1"/>
                </a:lnTo>
                <a:lnTo>
                  <a:pt x="882143" y="6858001"/>
                </a:lnTo>
                <a:lnTo>
                  <a:pt x="0" y="6858001"/>
                </a:lnTo>
                <a:close/>
                <a:moveTo>
                  <a:pt x="914779" y="0"/>
                </a:moveTo>
                <a:lnTo>
                  <a:pt x="12187424" y="0"/>
                </a:lnTo>
                <a:lnTo>
                  <a:pt x="12187424" y="4010026"/>
                </a:lnTo>
                <a:lnTo>
                  <a:pt x="12188888" y="4010026"/>
                </a:lnTo>
                <a:lnTo>
                  <a:pt x="12188888" y="4796346"/>
                </a:lnTo>
                <a:lnTo>
                  <a:pt x="12190475" y="4796346"/>
                </a:lnTo>
                <a:lnTo>
                  <a:pt x="12190475" y="6872401"/>
                </a:lnTo>
                <a:lnTo>
                  <a:pt x="908622" y="6872401"/>
                </a:lnTo>
                <a:lnTo>
                  <a:pt x="908622" y="4796346"/>
                </a:lnTo>
                <a:lnTo>
                  <a:pt x="4530441" y="4796346"/>
                </a:lnTo>
                <a:lnTo>
                  <a:pt x="4530441" y="4772181"/>
                </a:lnTo>
                <a:lnTo>
                  <a:pt x="914779" y="4772181"/>
                </a:lnTo>
                <a:close/>
              </a:path>
            </a:pathLst>
          </a:custGeom>
          <a:solidFill>
            <a:schemeClr val="accent1"/>
          </a:solidFill>
        </p:spPr>
        <p:txBody>
          <a:bodyPr wrap="square" rtlCol="0">
            <a:noAutofit/>
          </a:bodyPr>
          <a:lstStyle/>
          <a:p>
            <a:pPr rtl="0"/>
            <a:r>
              <a:rPr lang="es-ES"/>
              <a:t>Haga clic en el icono para agregar una imagen</a:t>
            </a:r>
            <a:endParaRPr lang="es-ES" dirty="0"/>
          </a:p>
        </p:txBody>
      </p:sp>
      <p:sp>
        <p:nvSpPr>
          <p:cNvPr id="8" name="Título 6">
            <a:extLst>
              <a:ext uri="{FF2B5EF4-FFF2-40B4-BE49-F238E27FC236}">
                <a16:creationId xmlns:a16="http://schemas.microsoft.com/office/drawing/2014/main" id="{C87FF0FA-B9C8-45F9-9BE1-0FE9DAB2F6CC}"/>
              </a:ext>
            </a:extLst>
          </p:cNvPr>
          <p:cNvSpPr>
            <a:spLocks noGrp="1"/>
          </p:cNvSpPr>
          <p:nvPr>
            <p:ph type="ctrTitle"/>
          </p:nvPr>
        </p:nvSpPr>
        <p:spPr>
          <a:xfrm>
            <a:off x="910146" y="0"/>
            <a:ext cx="3611675" cy="4773251"/>
          </a:xfrm>
          <a:solidFill>
            <a:schemeClr val="tx1">
              <a:alpha val="40000"/>
            </a:schemeClr>
          </a:solidFill>
        </p:spPr>
        <p:txBody>
          <a:bodyPr tIns="320040" rtlCol="0" anchor="t">
            <a:normAutofit/>
          </a:bodyPr>
          <a:lstStyle>
            <a:lvl1pPr marL="457200">
              <a:lnSpc>
                <a:spcPct val="100000"/>
              </a:lnSpc>
              <a:defRPr sz="3600">
                <a:solidFill>
                  <a:schemeClr val="bg2"/>
                </a:solidFill>
              </a:defRPr>
            </a:lvl1pPr>
          </a:lstStyle>
          <a:p>
            <a:pPr rtl="0"/>
            <a:r>
              <a:rPr lang="es-ES">
                <a:solidFill>
                  <a:schemeClr val="bg2"/>
                </a:solidFill>
              </a:rPr>
              <a:t>Haga clic para modificar el estilo de título del patrón</a:t>
            </a:r>
            <a:endParaRPr lang="es-ES" dirty="0">
              <a:solidFill>
                <a:schemeClr val="bg2"/>
              </a:solidFill>
            </a:endParaRPr>
          </a:p>
        </p:txBody>
      </p:sp>
      <p:sp>
        <p:nvSpPr>
          <p:cNvPr id="13" name="Subtítulo 7">
            <a:extLst>
              <a:ext uri="{FF2B5EF4-FFF2-40B4-BE49-F238E27FC236}">
                <a16:creationId xmlns:a16="http://schemas.microsoft.com/office/drawing/2014/main" id="{A21E13D9-32A0-414B-8811-425CE64DBEBA}"/>
              </a:ext>
            </a:extLst>
          </p:cNvPr>
          <p:cNvSpPr>
            <a:spLocks noGrp="1"/>
          </p:cNvSpPr>
          <p:nvPr>
            <p:ph type="subTitle" idx="1"/>
          </p:nvPr>
        </p:nvSpPr>
        <p:spPr>
          <a:xfrm>
            <a:off x="910159" y="4787654"/>
            <a:ext cx="3611662" cy="2070345"/>
          </a:xfrm>
          <a:solidFill>
            <a:schemeClr val="tx1">
              <a:alpha val="40000"/>
            </a:schemeClr>
          </a:solidFill>
        </p:spPr>
        <p:txBody>
          <a:bodyPr tIns="365760" rtlCol="0">
            <a:normAutofit/>
          </a:bodyPr>
          <a:lstStyle>
            <a:lvl1pPr marL="365760">
              <a:defRPr sz="2000">
                <a:solidFill>
                  <a:schemeClr val="bg2">
                    <a:alpha val="56000"/>
                  </a:schemeClr>
                </a:solidFill>
              </a:defRPr>
            </a:lvl1pPr>
          </a:lstStyle>
          <a:p>
            <a:pPr rtl="0">
              <a:lnSpc>
                <a:spcPct val="120000"/>
              </a:lnSpc>
            </a:pPr>
            <a:r>
              <a:rPr lang="es-ES" sz="2000">
                <a:solidFill>
                  <a:schemeClr val="bg2">
                    <a:alpha val="56000"/>
                  </a:schemeClr>
                </a:solidFill>
              </a:rPr>
              <a:t>Haga clic para modificar el estilo de subtítulo del patrón</a:t>
            </a:r>
            <a:endParaRPr lang="es-ES" sz="2000" dirty="0">
              <a:solidFill>
                <a:schemeClr val="bg2">
                  <a:alpha val="56000"/>
                </a:schemeClr>
              </a:solidFill>
            </a:endParaRPr>
          </a:p>
        </p:txBody>
      </p:sp>
      <p:cxnSp>
        <p:nvCxnSpPr>
          <p:cNvPr id="15" name="Conector recto 14">
            <a:extLst>
              <a:ext uri="{FF2B5EF4-FFF2-40B4-BE49-F238E27FC236}">
                <a16:creationId xmlns:a16="http://schemas.microsoft.com/office/drawing/2014/main" id="{8A879B96-0338-4E65-BB51-C23BF060592A}"/>
              </a:ext>
              <a:ext uri="{C183D7F6-B498-43B3-948B-1728B52AA6E4}">
                <adec:decorative xmlns:adec="http://schemas.microsoft.com/office/drawing/2017/decorative" val="1"/>
              </a:ext>
            </a:extLst>
          </p:cNvPr>
          <p:cNvCxnSpPr>
            <a:cxnSpLocks/>
          </p:cNvCxnSpPr>
          <p:nvPr userDrawn="1"/>
        </p:nvCxnSpPr>
        <p:spPr>
          <a:xfrm>
            <a:off x="899999" y="4787656"/>
            <a:ext cx="361167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CA5CD497-6186-406A-B1EF-7A2024CA855F}"/>
              </a:ext>
              <a:ext uri="{C183D7F6-B498-43B3-948B-1728B52AA6E4}">
                <adec:decorative xmlns:adec="http://schemas.microsoft.com/office/drawing/2017/decorative" val="1"/>
              </a:ext>
            </a:extLst>
          </p:cNvPr>
          <p:cNvCxnSpPr>
            <a:cxnSpLocks/>
          </p:cNvCxnSpPr>
          <p:nvPr userDrawn="1"/>
        </p:nvCxnSpPr>
        <p:spPr>
          <a:xfrm>
            <a:off x="899986" y="4780453"/>
            <a:ext cx="361167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39904603-E089-46F5-87D5-E0983BAD9737}"/>
              </a:ext>
              <a:ext uri="{C183D7F6-B498-43B3-948B-1728B52AA6E4}">
                <adec:decorative xmlns:adec="http://schemas.microsoft.com/office/drawing/2017/decorative" val="1"/>
              </a:ext>
            </a:extLst>
          </p:cNvPr>
          <p:cNvCxnSpPr>
            <a:cxnSpLocks/>
          </p:cNvCxnSpPr>
          <p:nvPr userDrawn="1"/>
        </p:nvCxnSpPr>
        <p:spPr>
          <a:xfrm>
            <a:off x="899987" y="-7203"/>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017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6" name="Rectángulo 5">
            <a:extLst>
              <a:ext uri="{FF2B5EF4-FFF2-40B4-BE49-F238E27FC236}">
                <a16:creationId xmlns:a16="http://schemas.microsoft.com/office/drawing/2014/main" id="{4DAF32CB-8FFB-4915-83CF-FE970100281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 name="Título 6">
            <a:extLst>
              <a:ext uri="{FF2B5EF4-FFF2-40B4-BE49-F238E27FC236}">
                <a16:creationId xmlns:a16="http://schemas.microsoft.com/office/drawing/2014/main" id="{F0A3A1D3-45B1-4A98-AC1C-57B1DE82609B}"/>
              </a:ext>
            </a:extLst>
          </p:cNvPr>
          <p:cNvSpPr>
            <a:spLocks noGrp="1"/>
          </p:cNvSpPr>
          <p:nvPr>
            <p:ph type="title"/>
          </p:nvPr>
        </p:nvSpPr>
        <p:spPr>
          <a:xfrm>
            <a:off x="-1200" y="0"/>
            <a:ext cx="6310695" cy="1817169"/>
          </a:xfrm>
          <a:solidFill>
            <a:schemeClr val="tx2"/>
          </a:solidFill>
        </p:spPr>
        <p:txBody>
          <a:bodyPr bIns="274320" rtlCol="0" anchor="b"/>
          <a:lstStyle>
            <a:lvl1pPr marL="457200">
              <a:defRPr>
                <a:solidFill>
                  <a:schemeClr val="bg2"/>
                </a:solidFill>
              </a:defRPr>
            </a:lvl1pPr>
          </a:lstStyle>
          <a:p>
            <a:pPr rtl="0"/>
            <a:r>
              <a:rPr lang="es-ES">
                <a:solidFill>
                  <a:schemeClr val="bg2"/>
                </a:solidFill>
              </a:rPr>
              <a:t>Haga clic para modificar el estilo de título del patrón</a:t>
            </a:r>
            <a:endParaRPr lang="es-ES" dirty="0">
              <a:solidFill>
                <a:schemeClr val="bg2"/>
              </a:solidFill>
            </a:endParaRPr>
          </a:p>
        </p:txBody>
      </p:sp>
      <p:sp>
        <p:nvSpPr>
          <p:cNvPr id="13" name="Marcador de contenido 7">
            <a:extLst>
              <a:ext uri="{FF2B5EF4-FFF2-40B4-BE49-F238E27FC236}">
                <a16:creationId xmlns:a16="http://schemas.microsoft.com/office/drawing/2014/main" id="{830931AC-C857-4060-AA10-476957E80C99}"/>
              </a:ext>
            </a:extLst>
          </p:cNvPr>
          <p:cNvSpPr>
            <a:spLocks noGrp="1"/>
          </p:cNvSpPr>
          <p:nvPr>
            <p:ph idx="1"/>
          </p:nvPr>
        </p:nvSpPr>
        <p:spPr>
          <a:xfrm>
            <a:off x="442914" y="2246049"/>
            <a:ext cx="5437185" cy="3266357"/>
          </a:xfrm>
        </p:spPr>
        <p:txBody>
          <a:bodyPr rtlCol="0"/>
          <a:lstStyle/>
          <a:p>
            <a:pPr lvl="0" rtl="0"/>
            <a:r>
              <a:rPr lang="es-ES">
                <a:solidFill>
                  <a:schemeClr val="tx2"/>
                </a:solidFill>
                <a:latin typeface="+mn-lt"/>
              </a:rPr>
              <a:t>Haga clic para modificar los estilos de texto del patrón</a:t>
            </a:r>
          </a:p>
        </p:txBody>
      </p:sp>
      <p:cxnSp>
        <p:nvCxnSpPr>
          <p:cNvPr id="15" name="Conector recto 14">
            <a:extLst>
              <a:ext uri="{FF2B5EF4-FFF2-40B4-BE49-F238E27FC236}">
                <a16:creationId xmlns:a16="http://schemas.microsoft.com/office/drawing/2014/main" id="{2F35884A-AA66-4463-BED7-15E9AEA61196}"/>
              </a:ext>
              <a:ext uri="{C183D7F6-B498-43B3-948B-1728B52AA6E4}">
                <adec:decorative xmlns:adec="http://schemas.microsoft.com/office/drawing/2017/decorative" val="1"/>
              </a:ext>
            </a:extLst>
          </p:cNvPr>
          <p:cNvCxnSpPr>
            <a:cxnSpLocks/>
          </p:cNvCxnSpPr>
          <p:nvPr userDrawn="1"/>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9179C15E-DBE3-4BE1-9DEF-097D72F5DDAD}"/>
              </a:ext>
              <a:ext uri="{C183D7F6-B498-43B3-948B-1728B52AA6E4}">
                <adec:decorative xmlns:adec="http://schemas.microsoft.com/office/drawing/2017/decorative" val="1"/>
              </a:ext>
            </a:extLst>
          </p:cNvPr>
          <p:cNvCxnSpPr>
            <a:cxnSpLocks/>
          </p:cNvCxnSpPr>
          <p:nvPr userDrawn="1"/>
        </p:nvCxnSpPr>
        <p:spPr>
          <a:xfrm>
            <a:off x="6311900" y="0"/>
            <a:ext cx="0" cy="594995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A623E7A8-4D91-4B68-BDD5-2E72051328A7}"/>
              </a:ext>
              <a:ext uri="{C183D7F6-B498-43B3-948B-1728B52AA6E4}">
                <adec:decorative xmlns:adec="http://schemas.microsoft.com/office/drawing/2017/decorative" val="1"/>
              </a:ext>
            </a:extLst>
          </p:cNvPr>
          <p:cNvCxnSpPr>
            <a:cxnSpLocks/>
          </p:cNvCxnSpPr>
          <p:nvPr userDrawn="1"/>
        </p:nvCxnSpPr>
        <p:spPr>
          <a:xfrm>
            <a:off x="9251950" y="6"/>
            <a:ext cx="0" cy="59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Marcador de posición de imagen 2">
            <a:extLst>
              <a:ext uri="{FF2B5EF4-FFF2-40B4-BE49-F238E27FC236}">
                <a16:creationId xmlns:a16="http://schemas.microsoft.com/office/drawing/2014/main" id="{C689929F-E748-4AF3-8F29-53A0B503E79A}"/>
              </a:ext>
            </a:extLst>
          </p:cNvPr>
          <p:cNvSpPr>
            <a:spLocks noGrp="1"/>
          </p:cNvSpPr>
          <p:nvPr>
            <p:ph type="pic" sz="quarter" idx="10"/>
          </p:nvPr>
        </p:nvSpPr>
        <p:spPr>
          <a:xfrm>
            <a:off x="6757416" y="438912"/>
            <a:ext cx="2057400" cy="5074920"/>
          </a:xfrm>
          <a:solidFill>
            <a:schemeClr val="accent1"/>
          </a:solidFill>
        </p:spPr>
        <p:txBody>
          <a:bodyPr rtlCol="0"/>
          <a:lstStyle/>
          <a:p>
            <a:pPr rtl="0"/>
            <a:r>
              <a:rPr lang="es-ES"/>
              <a:t>Haga clic en el icono para agregar una imagen</a:t>
            </a:r>
            <a:endParaRPr lang="es-ES" dirty="0"/>
          </a:p>
        </p:txBody>
      </p:sp>
      <p:sp>
        <p:nvSpPr>
          <p:cNvPr id="35" name="Marcador de posición de imagen 2">
            <a:extLst>
              <a:ext uri="{FF2B5EF4-FFF2-40B4-BE49-F238E27FC236}">
                <a16:creationId xmlns:a16="http://schemas.microsoft.com/office/drawing/2014/main" id="{692E4A71-59E7-43D2-9C35-933F0EF97DFE}"/>
              </a:ext>
            </a:extLst>
          </p:cNvPr>
          <p:cNvSpPr>
            <a:spLocks noGrp="1"/>
          </p:cNvSpPr>
          <p:nvPr>
            <p:ph type="pic" sz="quarter" idx="11"/>
          </p:nvPr>
        </p:nvSpPr>
        <p:spPr>
          <a:xfrm>
            <a:off x="9692640" y="438912"/>
            <a:ext cx="2057400" cy="5074920"/>
          </a:xfrm>
          <a:solidFill>
            <a:schemeClr val="accent1"/>
          </a:solidFill>
        </p:spPr>
        <p:txBody>
          <a:bodyPr rtlCol="0"/>
          <a:lstStyle/>
          <a:p>
            <a:pPr rtl="0"/>
            <a:r>
              <a:rPr lang="es-ES"/>
              <a:t>Haga clic en el icono para agregar una imagen</a:t>
            </a:r>
            <a:endParaRPr lang="es-ES" dirty="0"/>
          </a:p>
        </p:txBody>
      </p:sp>
      <p:sp>
        <p:nvSpPr>
          <p:cNvPr id="16" name="Marcador de fecha 3">
            <a:extLst>
              <a:ext uri="{FF2B5EF4-FFF2-40B4-BE49-F238E27FC236}">
                <a16:creationId xmlns:a16="http://schemas.microsoft.com/office/drawing/2014/main" id="{24C5608B-94D9-4652-82FC-8E4A66A06C9D}"/>
              </a:ext>
            </a:extLst>
          </p:cNvPr>
          <p:cNvSpPr>
            <a:spLocks noGrp="1"/>
          </p:cNvSpPr>
          <p:nvPr>
            <p:ph type="dt" sz="half" idx="2"/>
          </p:nvPr>
        </p:nvSpPr>
        <p:spPr>
          <a:xfrm>
            <a:off x="442914" y="5958000"/>
            <a:ext cx="3555508" cy="900000"/>
          </a:xfrm>
        </p:spPr>
        <p:txBody>
          <a:bodyPr rtlCol="0"/>
          <a:lstStyle>
            <a:lvl1pPr>
              <a:defRPr>
                <a:solidFill>
                  <a:schemeClr val="tx2"/>
                </a:solidFill>
              </a:defRPr>
            </a:lvl1pPr>
          </a:lstStyle>
          <a:p>
            <a:pPr rtl="0"/>
            <a:r>
              <a:rPr lang="es-ES" dirty="0"/>
              <a:t>Domingo, 7 de febrero de 20XX</a:t>
            </a:r>
          </a:p>
        </p:txBody>
      </p:sp>
      <p:sp>
        <p:nvSpPr>
          <p:cNvPr id="18" name="Marcador de pie de página 4">
            <a:extLst>
              <a:ext uri="{FF2B5EF4-FFF2-40B4-BE49-F238E27FC236}">
                <a16:creationId xmlns:a16="http://schemas.microsoft.com/office/drawing/2014/main" id="{92BE82A7-308B-45B6-B346-DE80B9114744}"/>
              </a:ext>
            </a:extLst>
          </p:cNvPr>
          <p:cNvSpPr>
            <a:spLocks noGrp="1"/>
          </p:cNvSpPr>
          <p:nvPr>
            <p:ph type="ftr" sz="quarter" idx="3"/>
          </p:nvPr>
        </p:nvSpPr>
        <p:spPr>
          <a:xfrm>
            <a:off x="4367212" y="5958000"/>
            <a:ext cx="5400675" cy="900000"/>
          </a:xfrm>
        </p:spPr>
        <p:txBody>
          <a:bodyPr rtlCol="0"/>
          <a:lstStyle>
            <a:lvl1pPr>
              <a:defRPr>
                <a:solidFill>
                  <a:schemeClr val="tx2"/>
                </a:solidFill>
              </a:defRPr>
            </a:lvl1pPr>
          </a:lstStyle>
          <a:p>
            <a:pPr rtl="0"/>
            <a:r>
              <a:rPr lang="es-ES"/>
              <a:t>Ejemplo de Texto de pie de página</a:t>
            </a:r>
          </a:p>
        </p:txBody>
      </p:sp>
      <p:cxnSp>
        <p:nvCxnSpPr>
          <p:cNvPr id="4" name="Conector recto 3">
            <a:extLst>
              <a:ext uri="{FF2B5EF4-FFF2-40B4-BE49-F238E27FC236}">
                <a16:creationId xmlns:a16="http://schemas.microsoft.com/office/drawing/2014/main" id="{AAC932E5-9185-4410-8B73-15E1C607A658}"/>
              </a:ext>
              <a:ext uri="{C183D7F6-B498-43B3-948B-1728B52AA6E4}">
                <adec:decorative xmlns:adec="http://schemas.microsoft.com/office/drawing/2017/decorative" val="1"/>
              </a:ext>
            </a:extLst>
          </p:cNvPr>
          <p:cNvCxnSpPr>
            <a:cxnSpLocks/>
          </p:cNvCxnSpPr>
          <p:nvPr userDrawn="1"/>
        </p:nvCxnSpPr>
        <p:spPr>
          <a:xfrm>
            <a:off x="-600" y="5961888"/>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Marcador de número de diapositiva 5">
            <a:extLst>
              <a:ext uri="{FF2B5EF4-FFF2-40B4-BE49-F238E27FC236}">
                <a16:creationId xmlns:a16="http://schemas.microsoft.com/office/drawing/2014/main" id="{9D164CB9-B909-4569-A391-D7B71BBDDA53}"/>
              </a:ext>
            </a:extLst>
          </p:cNvPr>
          <p:cNvSpPr>
            <a:spLocks noGrp="1"/>
          </p:cNvSpPr>
          <p:nvPr>
            <p:ph type="sldNum" sz="quarter" idx="12"/>
          </p:nvPr>
        </p:nvSpPr>
        <p:spPr>
          <a:xfrm>
            <a:off x="10236199" y="5957999"/>
            <a:ext cx="1476375" cy="900000"/>
          </a:xfrm>
          <a:prstGeom prst="rect">
            <a:avLst/>
          </a:prstGeom>
        </p:spPr>
        <p:txBody>
          <a:bodyPr tIns="72000" bIns="72000" rtlCol="0"/>
          <a:lstStyle>
            <a:lvl1pPr algn="r">
              <a:defRPr sz="3600" b="0">
                <a:ln w="6350">
                  <a:noFill/>
                </a:ln>
                <a:solidFill>
                  <a:schemeClr val="tx2"/>
                </a:solidFill>
              </a:defRPr>
            </a:lvl1pPr>
          </a:lstStyle>
          <a:p>
            <a:pPr rtl="0"/>
            <a:fld id="{63F9D384-533B-4C4E-B660-F861AA07D173}" type="slidenum">
              <a:rPr lang="es-ES" smtClean="0"/>
              <a:pPr rtl="0"/>
              <a:t>‹Nº›</a:t>
            </a:fld>
            <a:endParaRPr lang="es-ES" dirty="0"/>
          </a:p>
        </p:txBody>
      </p:sp>
    </p:spTree>
    <p:extLst>
      <p:ext uri="{BB962C8B-B14F-4D97-AF65-F5344CB8AC3E}">
        <p14:creationId xmlns:p14="http://schemas.microsoft.com/office/powerpoint/2010/main" val="1327028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Introdu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2B459C6-E7AA-40AB-9218-11BD2509C26E}"/>
              </a:ext>
              <a:ext uri="{C183D7F6-B498-43B3-948B-1728B52AA6E4}">
                <adec:decorative xmlns:adec="http://schemas.microsoft.com/office/drawing/2017/decorative" val="1"/>
              </a:ext>
            </a:extLst>
          </p:cNvPr>
          <p:cNvSpPr/>
          <p:nvPr userDrawn="1"/>
        </p:nvSpPr>
        <p:spPr>
          <a:xfrm>
            <a:off x="1" y="0"/>
            <a:ext cx="89154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 name="Título 8">
            <a:extLst>
              <a:ext uri="{FF2B5EF4-FFF2-40B4-BE49-F238E27FC236}">
                <a16:creationId xmlns:a16="http://schemas.microsoft.com/office/drawing/2014/main" id="{720913C3-8DBA-4AB2-A9DD-FAD54FFC1D79}"/>
              </a:ext>
            </a:extLst>
          </p:cNvPr>
          <p:cNvSpPr>
            <a:spLocks noGrp="1"/>
          </p:cNvSpPr>
          <p:nvPr>
            <p:ph type="title"/>
          </p:nvPr>
        </p:nvSpPr>
        <p:spPr>
          <a:xfrm>
            <a:off x="908611" y="0"/>
            <a:ext cx="5407941" cy="3635533"/>
          </a:xfrm>
          <a:solidFill>
            <a:schemeClr val="tx2"/>
          </a:solidFill>
        </p:spPr>
        <p:txBody>
          <a:bodyPr tIns="365760" rtlCol="0" anchor="t" anchorCtr="0"/>
          <a:lstStyle>
            <a:lvl1pPr marL="457200">
              <a:spcBef>
                <a:spcPts val="0"/>
              </a:spcBef>
              <a:defRPr>
                <a:solidFill>
                  <a:schemeClr val="bg2"/>
                </a:solidFill>
              </a:defRPr>
            </a:lvl1pPr>
          </a:lstStyle>
          <a:p>
            <a:pPr rtl="0">
              <a:lnSpc>
                <a:spcPct val="100000"/>
              </a:lnSpc>
            </a:pPr>
            <a:r>
              <a:rPr lang="es-ES">
                <a:solidFill>
                  <a:schemeClr val="bg2"/>
                </a:solidFill>
              </a:rPr>
              <a:t>Haga clic para modificar el estilo de título del patrón</a:t>
            </a:r>
            <a:endParaRPr lang="es-ES" dirty="0">
              <a:solidFill>
                <a:schemeClr val="bg2"/>
              </a:solidFill>
            </a:endParaRPr>
          </a:p>
        </p:txBody>
      </p:sp>
      <p:cxnSp>
        <p:nvCxnSpPr>
          <p:cNvPr id="15" name="Conector recto 14">
            <a:extLst>
              <a:ext uri="{FF2B5EF4-FFF2-40B4-BE49-F238E27FC236}">
                <a16:creationId xmlns:a16="http://schemas.microsoft.com/office/drawing/2014/main" id="{71CD5A2B-7198-4EFE-91B8-84FA422F9696}"/>
              </a:ext>
              <a:ext uri="{C183D7F6-B498-43B3-948B-1728B52AA6E4}">
                <adec:decorative xmlns:adec="http://schemas.microsoft.com/office/drawing/2017/decorative" val="1"/>
              </a:ext>
            </a:extLst>
          </p:cNvPr>
          <p:cNvCxnSpPr>
            <a:cxnSpLocks/>
          </p:cNvCxnSpPr>
          <p:nvPr userDrawn="1"/>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544D23C9-0B78-4E3D-944D-6781941D54EF}"/>
              </a:ext>
              <a:ext uri="{C183D7F6-B498-43B3-948B-1728B52AA6E4}">
                <adec:decorative xmlns:adec="http://schemas.microsoft.com/office/drawing/2017/decorative" val="1"/>
              </a:ext>
            </a:extLst>
          </p:cNvPr>
          <p:cNvCxnSpPr>
            <a:cxnSpLocks/>
          </p:cNvCxnSpPr>
          <p:nvPr userDrawn="1"/>
        </p:nvCxnSpPr>
        <p:spPr>
          <a:xfrm>
            <a:off x="4676022" y="363399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7FD65328-8094-4B5F-AA1C-6D92EA7976C1}"/>
              </a:ext>
              <a:ext uri="{C183D7F6-B498-43B3-948B-1728B52AA6E4}">
                <adec:decorative xmlns:adec="http://schemas.microsoft.com/office/drawing/2017/decorative" val="1"/>
              </a:ext>
            </a:extLst>
          </p:cNvPr>
          <p:cNvCxnSpPr>
            <a:cxnSpLocks/>
          </p:cNvCxnSpPr>
          <p:nvPr userDrawn="1"/>
        </p:nvCxnSpPr>
        <p:spPr>
          <a:xfrm>
            <a:off x="8428000" y="363960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6A735D4B-04CF-49F1-B96A-8BCB49B59729}"/>
              </a:ext>
              <a:ext uri="{C183D7F6-B498-43B3-948B-1728B52AA6E4}">
                <adec:decorative xmlns:adec="http://schemas.microsoft.com/office/drawing/2017/decorative" val="1"/>
              </a:ext>
            </a:extLst>
          </p:cNvPr>
          <p:cNvCxnSpPr>
            <a:cxnSpLocks/>
          </p:cNvCxnSpPr>
          <p:nvPr userDrawn="1"/>
        </p:nvCxnSpPr>
        <p:spPr>
          <a:xfrm>
            <a:off x="899999" y="3628968"/>
            <a:ext cx="11292001"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Marcador de fecha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870611" y="1313411"/>
            <a:ext cx="2641222" cy="900000"/>
          </a:xfrm>
          <a:prstGeom prst="rect">
            <a:avLst/>
          </a:prstGeom>
        </p:spPr>
        <p:txBody>
          <a:bodyPr lIns="0" tIns="72000" rIns="0" bIns="72000" rtlCol="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pPr rtl="0"/>
            <a:r>
              <a:rPr lang="es-ES" dirty="0"/>
              <a:t>Domingo, 7 de febrero de 20XX</a:t>
            </a:r>
          </a:p>
        </p:txBody>
      </p:sp>
      <p:sp>
        <p:nvSpPr>
          <p:cNvPr id="11" name="Marcador de pie de página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rtlCol="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pPr rtl="0"/>
            <a:r>
              <a:rPr lang="es-ES"/>
              <a:t>Ejemplo de Texto de pie de página</a:t>
            </a:r>
          </a:p>
        </p:txBody>
      </p:sp>
      <p:sp>
        <p:nvSpPr>
          <p:cNvPr id="12" name="Marcador de número de diapositiva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rtlCol="0" anchor="ctr" anchorCtr="0"/>
          <a:lstStyle>
            <a:lvl1pPr algn="ctr">
              <a:defRPr sz="3600" b="0">
                <a:ln w="6350">
                  <a:solidFill>
                    <a:schemeClr val="tx2">
                      <a:alpha val="80000"/>
                    </a:schemeClr>
                  </a:solidFill>
                </a:ln>
                <a:solidFill>
                  <a:schemeClr val="bg2"/>
                </a:solidFill>
                <a:latin typeface="+mn-lt"/>
                <a:ea typeface="Microsoft Sans Serif" panose="020B0604020202020204" pitchFamily="34" charset="0"/>
                <a:cs typeface="Microsoft Sans Serif" panose="020B0604020202020204" pitchFamily="34" charset="0"/>
              </a:defRPr>
            </a:lvl1pPr>
          </a:lstStyle>
          <a:p>
            <a:pPr rtl="0"/>
            <a:fld id="{63F9D384-533B-4C4E-B660-F861AA07D173}" type="slidenum">
              <a:rPr lang="es-ES" smtClean="0"/>
              <a:pPr rtl="0"/>
              <a:t>‹Nº›</a:t>
            </a:fld>
            <a:endParaRPr lang="es-ES" dirty="0"/>
          </a:p>
        </p:txBody>
      </p:sp>
      <p:sp>
        <p:nvSpPr>
          <p:cNvPr id="13" name="Marcador de contenido 9">
            <a:extLst>
              <a:ext uri="{FF2B5EF4-FFF2-40B4-BE49-F238E27FC236}">
                <a16:creationId xmlns:a16="http://schemas.microsoft.com/office/drawing/2014/main" id="{DBA418B9-443D-43A6-86B7-1CBE7DA4B5FD}"/>
              </a:ext>
            </a:extLst>
          </p:cNvPr>
          <p:cNvSpPr>
            <a:spLocks noGrp="1"/>
          </p:cNvSpPr>
          <p:nvPr>
            <p:ph idx="1"/>
          </p:nvPr>
        </p:nvSpPr>
        <p:spPr>
          <a:xfrm>
            <a:off x="6780214" y="352800"/>
            <a:ext cx="4968874" cy="2860301"/>
          </a:xfrm>
        </p:spPr>
        <p:txBody>
          <a:bodyPr rtlCol="0">
            <a:normAutofit/>
          </a:bodyPr>
          <a:lstStyle/>
          <a:p>
            <a:pPr lvl="0" rtl="0"/>
            <a:r>
              <a:rPr lang="es-ES">
                <a:solidFill>
                  <a:schemeClr val="tx2"/>
                </a:solidFill>
                <a:latin typeface="+mn-lt"/>
              </a:rPr>
              <a:t>Haga clic para modificar los estilos de texto del patrón</a:t>
            </a:r>
          </a:p>
        </p:txBody>
      </p:sp>
      <p:cxnSp>
        <p:nvCxnSpPr>
          <p:cNvPr id="9" name="Conector recto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Marcador de posición de imagen 2">
            <a:extLst>
              <a:ext uri="{FF2B5EF4-FFF2-40B4-BE49-F238E27FC236}">
                <a16:creationId xmlns:a16="http://schemas.microsoft.com/office/drawing/2014/main" id="{EDE6EB21-8CA2-45AE-881D-77CA356C5ACF}"/>
              </a:ext>
            </a:extLst>
          </p:cNvPr>
          <p:cNvSpPr>
            <a:spLocks noGrp="1"/>
          </p:cNvSpPr>
          <p:nvPr>
            <p:ph type="pic" sz="quarter" idx="10"/>
          </p:nvPr>
        </p:nvSpPr>
        <p:spPr>
          <a:xfrm>
            <a:off x="908611" y="3633702"/>
            <a:ext cx="3767328" cy="3218688"/>
          </a:xfrm>
          <a:solidFill>
            <a:schemeClr val="accent1"/>
          </a:solidFill>
        </p:spPr>
        <p:txBody>
          <a:bodyPr rtlCol="0"/>
          <a:lstStyle/>
          <a:p>
            <a:pPr rtl="0"/>
            <a:r>
              <a:rPr lang="es-ES"/>
              <a:t>Haga clic en el icono para agregar una imagen</a:t>
            </a:r>
            <a:endParaRPr lang="es-ES" dirty="0"/>
          </a:p>
        </p:txBody>
      </p:sp>
      <p:sp>
        <p:nvSpPr>
          <p:cNvPr id="21" name="Marcador de posición de imagen 2">
            <a:extLst>
              <a:ext uri="{FF2B5EF4-FFF2-40B4-BE49-F238E27FC236}">
                <a16:creationId xmlns:a16="http://schemas.microsoft.com/office/drawing/2014/main" id="{29DA2DF3-077D-4C17-8B3C-057AF5F70D7F}"/>
              </a:ext>
            </a:extLst>
          </p:cNvPr>
          <p:cNvSpPr>
            <a:spLocks noGrp="1"/>
          </p:cNvSpPr>
          <p:nvPr>
            <p:ph type="pic" sz="quarter" idx="11"/>
          </p:nvPr>
        </p:nvSpPr>
        <p:spPr>
          <a:xfrm>
            <a:off x="4684634" y="3635534"/>
            <a:ext cx="3767328" cy="3218688"/>
          </a:xfrm>
          <a:solidFill>
            <a:schemeClr val="accent1">
              <a:lumMod val="60000"/>
              <a:lumOff val="40000"/>
            </a:schemeClr>
          </a:solidFill>
        </p:spPr>
        <p:txBody>
          <a:bodyPr rtlCol="0"/>
          <a:lstStyle/>
          <a:p>
            <a:pPr rtl="0"/>
            <a:r>
              <a:rPr lang="es-ES"/>
              <a:t>Haga clic en el icono para agregar una imagen</a:t>
            </a:r>
            <a:endParaRPr lang="es-ES" dirty="0"/>
          </a:p>
        </p:txBody>
      </p:sp>
      <p:sp>
        <p:nvSpPr>
          <p:cNvPr id="22" name="Marcador de posición de imagen 2">
            <a:extLst>
              <a:ext uri="{FF2B5EF4-FFF2-40B4-BE49-F238E27FC236}">
                <a16:creationId xmlns:a16="http://schemas.microsoft.com/office/drawing/2014/main" id="{1AD7F36C-8A61-420B-B01F-91F8D256CF62}"/>
              </a:ext>
            </a:extLst>
          </p:cNvPr>
          <p:cNvSpPr>
            <a:spLocks noGrp="1"/>
          </p:cNvSpPr>
          <p:nvPr>
            <p:ph type="pic" sz="quarter" idx="12"/>
          </p:nvPr>
        </p:nvSpPr>
        <p:spPr>
          <a:xfrm>
            <a:off x="8424672" y="3639312"/>
            <a:ext cx="3767328" cy="3218688"/>
          </a:xfrm>
          <a:solidFill>
            <a:schemeClr val="accent1"/>
          </a:solidFill>
        </p:spPr>
        <p:txBody>
          <a:bodyPr rtlCol="0"/>
          <a:lstStyle/>
          <a:p>
            <a:pPr rtl="0"/>
            <a:r>
              <a:rPr lang="es-ES"/>
              <a:t>Haga clic en el icono para agregar una imagen</a:t>
            </a:r>
            <a:endParaRPr lang="es-ES" dirty="0"/>
          </a:p>
        </p:txBody>
      </p:sp>
      <p:cxnSp>
        <p:nvCxnSpPr>
          <p:cNvPr id="26" name="Conector recto 25">
            <a:extLst>
              <a:ext uri="{FF2B5EF4-FFF2-40B4-BE49-F238E27FC236}">
                <a16:creationId xmlns:a16="http://schemas.microsoft.com/office/drawing/2014/main" id="{0D025A4D-12E3-4354-9702-0FCF57D53AF2}"/>
              </a:ext>
              <a:ext uri="{C183D7F6-B498-43B3-948B-1728B52AA6E4}">
                <adec:decorative xmlns:adec="http://schemas.microsoft.com/office/drawing/2017/decorative" val="1"/>
              </a:ext>
            </a:extLst>
          </p:cNvPr>
          <p:cNvCxnSpPr>
            <a:cxnSpLocks/>
          </p:cNvCxnSpPr>
          <p:nvPr userDrawn="1"/>
        </p:nvCxnSpPr>
        <p:spPr>
          <a:xfrm>
            <a:off x="8441719" y="3639600"/>
            <a:ext cx="0" cy="32184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Conector recto 3">
            <a:extLst>
              <a:ext uri="{FF2B5EF4-FFF2-40B4-BE49-F238E27FC236}">
                <a16:creationId xmlns:a16="http://schemas.microsoft.com/office/drawing/2014/main" id="{6482A7C0-6EF9-44BD-A4AC-74CA099CB3A2}"/>
              </a:ext>
              <a:ext uri="{C183D7F6-B498-43B3-948B-1728B52AA6E4}">
                <adec:decorative xmlns:adec="http://schemas.microsoft.com/office/drawing/2017/decorative" val="1"/>
              </a:ext>
            </a:extLst>
          </p:cNvPr>
          <p:cNvCxnSpPr>
            <a:cxnSpLocks/>
          </p:cNvCxnSpPr>
          <p:nvPr userDrawn="1"/>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694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alto de sección">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34780D43-C879-4F29-89E9-131AC312B243}"/>
              </a:ext>
            </a:extLst>
          </p:cNvPr>
          <p:cNvSpPr>
            <a:spLocks noGrp="1"/>
          </p:cNvSpPr>
          <p:nvPr>
            <p:ph type="pic" sz="quarter" idx="13"/>
          </p:nvPr>
        </p:nvSpPr>
        <p:spPr>
          <a:xfrm>
            <a:off x="0" y="3208870"/>
            <a:ext cx="3035808" cy="2743200"/>
          </a:xfrm>
          <a:solidFill>
            <a:schemeClr val="accent1"/>
          </a:solidFill>
        </p:spPr>
        <p:txBody>
          <a:bodyPr rtlCol="0"/>
          <a:lstStyle/>
          <a:p>
            <a:pPr rtl="0"/>
            <a:r>
              <a:rPr lang="es-ES"/>
              <a:t>Haga clic en el icono para agregar una imagen</a:t>
            </a:r>
            <a:endParaRPr lang="es-ES" dirty="0"/>
          </a:p>
        </p:txBody>
      </p:sp>
      <p:sp>
        <p:nvSpPr>
          <p:cNvPr id="39" name="Marcador de posición de imagen 2">
            <a:extLst>
              <a:ext uri="{FF2B5EF4-FFF2-40B4-BE49-F238E27FC236}">
                <a16:creationId xmlns:a16="http://schemas.microsoft.com/office/drawing/2014/main" id="{17FE99B5-F65C-4745-A461-3E0398E73E8A}"/>
              </a:ext>
            </a:extLst>
          </p:cNvPr>
          <p:cNvSpPr>
            <a:spLocks noGrp="1"/>
          </p:cNvSpPr>
          <p:nvPr>
            <p:ph type="pic" sz="quarter" idx="14"/>
          </p:nvPr>
        </p:nvSpPr>
        <p:spPr>
          <a:xfrm>
            <a:off x="3052064" y="3208870"/>
            <a:ext cx="3035808" cy="2743200"/>
          </a:xfrm>
          <a:solidFill>
            <a:schemeClr val="accent1"/>
          </a:solidFill>
        </p:spPr>
        <p:txBody>
          <a:bodyPr rtlCol="0"/>
          <a:lstStyle>
            <a:lvl1pPr>
              <a:defRPr/>
            </a:lvl1pPr>
          </a:lstStyle>
          <a:p>
            <a:pPr rtl="0"/>
            <a:r>
              <a:rPr lang="es-ES"/>
              <a:t>Haga clic en el icono para agregar una imagen</a:t>
            </a:r>
            <a:endParaRPr lang="es-ES" dirty="0"/>
          </a:p>
        </p:txBody>
      </p:sp>
      <p:sp>
        <p:nvSpPr>
          <p:cNvPr id="40" name="Marcador de posición de imagen 2">
            <a:extLst>
              <a:ext uri="{FF2B5EF4-FFF2-40B4-BE49-F238E27FC236}">
                <a16:creationId xmlns:a16="http://schemas.microsoft.com/office/drawing/2014/main" id="{25313305-BF3D-47B8-9C96-BA1E4B22140C}"/>
              </a:ext>
            </a:extLst>
          </p:cNvPr>
          <p:cNvSpPr>
            <a:spLocks noGrp="1"/>
          </p:cNvSpPr>
          <p:nvPr>
            <p:ph type="pic" sz="quarter" idx="15"/>
          </p:nvPr>
        </p:nvSpPr>
        <p:spPr>
          <a:xfrm>
            <a:off x="6104128" y="3208870"/>
            <a:ext cx="3035808" cy="2743200"/>
          </a:xfrm>
          <a:solidFill>
            <a:schemeClr val="accent1"/>
          </a:solidFill>
        </p:spPr>
        <p:txBody>
          <a:bodyPr rtlCol="0"/>
          <a:lstStyle/>
          <a:p>
            <a:pPr rtl="0"/>
            <a:r>
              <a:rPr lang="es-ES"/>
              <a:t>Haga clic en el icono para agregar una imagen</a:t>
            </a:r>
            <a:endParaRPr lang="es-ES" dirty="0"/>
          </a:p>
        </p:txBody>
      </p:sp>
      <p:sp>
        <p:nvSpPr>
          <p:cNvPr id="41" name="Marcador de posición de imagen 2">
            <a:extLst>
              <a:ext uri="{FF2B5EF4-FFF2-40B4-BE49-F238E27FC236}">
                <a16:creationId xmlns:a16="http://schemas.microsoft.com/office/drawing/2014/main" id="{CF5210DE-2656-46FD-9659-FBE2EA902A4A}"/>
              </a:ext>
            </a:extLst>
          </p:cNvPr>
          <p:cNvSpPr>
            <a:spLocks noGrp="1"/>
          </p:cNvSpPr>
          <p:nvPr>
            <p:ph type="pic" sz="quarter" idx="16" hasCustomPrompt="1"/>
          </p:nvPr>
        </p:nvSpPr>
        <p:spPr>
          <a:xfrm>
            <a:off x="9156192" y="3208870"/>
            <a:ext cx="3035808" cy="2743200"/>
          </a:xfrm>
          <a:solidFill>
            <a:schemeClr val="accent1"/>
          </a:solidFill>
        </p:spPr>
        <p:txBody>
          <a:bodyPr rtlCol="0"/>
          <a:lstStyle>
            <a:lvl1pPr>
              <a:defRPr/>
            </a:lvl1pPr>
          </a:lstStyle>
          <a:p>
            <a:pPr rtl="0"/>
            <a:r>
              <a:rPr lang="es-ES"/>
              <a:t> </a:t>
            </a:r>
          </a:p>
        </p:txBody>
      </p:sp>
      <p:sp>
        <p:nvSpPr>
          <p:cNvPr id="25" name="Título 1">
            <a:extLst>
              <a:ext uri="{FF2B5EF4-FFF2-40B4-BE49-F238E27FC236}">
                <a16:creationId xmlns:a16="http://schemas.microsoft.com/office/drawing/2014/main" id="{2B5599FA-2D95-4346-BF72-8C35B45E3C84}"/>
              </a:ext>
            </a:extLst>
          </p:cNvPr>
          <p:cNvSpPr>
            <a:spLocks noGrp="1"/>
          </p:cNvSpPr>
          <p:nvPr>
            <p:ph type="ctrTitle"/>
          </p:nvPr>
        </p:nvSpPr>
        <p:spPr>
          <a:xfrm>
            <a:off x="442913" y="324000"/>
            <a:ext cx="11306175" cy="738664"/>
          </a:xfrm>
        </p:spPr>
        <p:txBody>
          <a:bodyPr rtlCol="0" anchor="t" anchorCtr="0">
            <a:normAutofit/>
          </a:bodyPr>
          <a:lstStyle/>
          <a:p>
            <a:pPr rtl="0">
              <a:lnSpc>
                <a:spcPct val="100000"/>
              </a:lnSpc>
            </a:pPr>
            <a:r>
              <a:rPr lang="es-ES"/>
              <a:t>Haga clic para modificar el estilo de título del patrón</a:t>
            </a:r>
            <a:endParaRPr lang="es-ES" dirty="0"/>
          </a:p>
        </p:txBody>
      </p:sp>
      <p:sp>
        <p:nvSpPr>
          <p:cNvPr id="26" name="Subtítulo 2">
            <a:extLst>
              <a:ext uri="{FF2B5EF4-FFF2-40B4-BE49-F238E27FC236}">
                <a16:creationId xmlns:a16="http://schemas.microsoft.com/office/drawing/2014/main" id="{FED7AD8D-13BC-4A8A-926F-CC2309EEAD5C}"/>
              </a:ext>
            </a:extLst>
          </p:cNvPr>
          <p:cNvSpPr>
            <a:spLocks noGrp="1"/>
          </p:cNvSpPr>
          <p:nvPr>
            <p:ph type="subTitle" idx="1"/>
          </p:nvPr>
        </p:nvSpPr>
        <p:spPr>
          <a:xfrm>
            <a:off x="442913" y="1062000"/>
            <a:ext cx="11306175" cy="1682788"/>
          </a:xfrm>
        </p:spPr>
        <p:txBody>
          <a:bodyPr rtlCol="0">
            <a:normAutofit/>
          </a:bodyPr>
          <a:lstStyle/>
          <a:p>
            <a:pPr rtl="0"/>
            <a:r>
              <a:rPr lang="es-ES">
                <a:solidFill>
                  <a:schemeClr val="tx2">
                    <a:alpha val="55000"/>
                  </a:schemeClr>
                </a:solidFill>
              </a:rPr>
              <a:t>Haga clic para modificar el estilo de subtítulo del patrón</a:t>
            </a:r>
            <a:endParaRPr lang="es-ES" dirty="0">
              <a:solidFill>
                <a:schemeClr val="tx2">
                  <a:alpha val="55000"/>
                </a:schemeClr>
              </a:solidFill>
            </a:endParaRPr>
          </a:p>
        </p:txBody>
      </p:sp>
      <p:cxnSp>
        <p:nvCxnSpPr>
          <p:cNvPr id="30" name="Conector recto 29">
            <a:extLst>
              <a:ext uri="{FF2B5EF4-FFF2-40B4-BE49-F238E27FC236}">
                <a16:creationId xmlns:a16="http://schemas.microsoft.com/office/drawing/2014/main" id="{525AE084-1046-4FF4-A202-DCE2D097BC64}"/>
              </a:ext>
            </a:extLst>
          </p:cNvPr>
          <p:cNvCxnSpPr>
            <a:cxnSpLocks/>
          </p:cNvCxnSpPr>
          <p:nvPr userDrawn="1"/>
        </p:nvCxnSpPr>
        <p:spPr>
          <a:xfrm>
            <a:off x="3043301" y="3208870"/>
            <a:ext cx="0" cy="2743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3707847E-010F-4BE3-B738-ECBA669A2634}"/>
              </a:ext>
            </a:extLst>
          </p:cNvPr>
          <p:cNvCxnSpPr>
            <a:cxnSpLocks/>
          </p:cNvCxnSpPr>
          <p:nvPr userDrawn="1"/>
        </p:nvCxnSpPr>
        <p:spPr>
          <a:xfrm>
            <a:off x="6095365" y="3208870"/>
            <a:ext cx="0" cy="2743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1B4192BD-AC1C-40F7-82A6-5F179AFED3C6}"/>
              </a:ext>
            </a:extLst>
          </p:cNvPr>
          <p:cNvCxnSpPr>
            <a:cxnSpLocks/>
          </p:cNvCxnSpPr>
          <p:nvPr userDrawn="1"/>
        </p:nvCxnSpPr>
        <p:spPr>
          <a:xfrm>
            <a:off x="9148064" y="3208870"/>
            <a:ext cx="0" cy="2743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450313B-4954-4B52-A004-697EBA8F63C0}"/>
              </a:ext>
            </a:extLst>
          </p:cNvPr>
          <p:cNvCxnSpPr>
            <a:cxnSpLocks/>
          </p:cNvCxnSpPr>
          <p:nvPr userDrawn="1"/>
        </p:nvCxnSpPr>
        <p:spPr>
          <a:xfrm>
            <a:off x="0" y="3202305"/>
            <a:ext cx="1219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D076BCEF-CD05-4B98-AB47-9A229AB73667}"/>
              </a:ext>
            </a:extLst>
          </p:cNvPr>
          <p:cNvCxnSpPr>
            <a:cxnSpLocks/>
          </p:cNvCxnSpPr>
          <p:nvPr userDrawn="1"/>
        </p:nvCxnSpPr>
        <p:spPr>
          <a:xfrm>
            <a:off x="0" y="5958635"/>
            <a:ext cx="1219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626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5_Escala de tiempo con tabla y gráfic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72696C-4B86-4CA0-A733-55338D7B1EBF}"/>
              </a:ext>
            </a:extLst>
          </p:cNvPr>
          <p:cNvSpPr>
            <a:spLocks noGrp="1"/>
          </p:cNvSpPr>
          <p:nvPr>
            <p:ph type="title"/>
          </p:nvPr>
        </p:nvSpPr>
        <p:spPr>
          <a:xfrm>
            <a:off x="1343025" y="320040"/>
            <a:ext cx="10406063" cy="1263423"/>
          </a:xfrm>
        </p:spPr>
        <p:txBody>
          <a:bodyPr wrap="square" rtlCol="0">
            <a:normAutofit/>
          </a:bodyPr>
          <a:lstStyle>
            <a:lvl1pPr>
              <a:lnSpc>
                <a:spcPct val="100000"/>
              </a:lnSpc>
              <a:defRPr sz="4800">
                <a:solidFill>
                  <a:schemeClr val="tx2"/>
                </a:solidFill>
              </a:defRPr>
            </a:lvl1pPr>
          </a:lstStyle>
          <a:p>
            <a:pPr rtl="0"/>
            <a:r>
              <a:rPr lang="es-ES"/>
              <a:t>Haga clic para modificar el estilo de título del patrón</a:t>
            </a:r>
            <a:endParaRPr lang="es-ES" dirty="0"/>
          </a:p>
        </p:txBody>
      </p:sp>
      <p:sp>
        <p:nvSpPr>
          <p:cNvPr id="10" name="Marcador de fecha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870611" y="1313411"/>
            <a:ext cx="2641222" cy="900000"/>
          </a:xfrm>
          <a:prstGeom prst="rect">
            <a:avLst/>
          </a:prstGeom>
        </p:spPr>
        <p:txBody>
          <a:bodyPr lIns="0" tIns="72000" rIns="0" bIns="72000" rtlCol="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pPr rtl="0"/>
            <a:r>
              <a:rPr lang="es-ES" dirty="0"/>
              <a:t>Domingo, 7 de febrero de 20XX</a:t>
            </a:r>
            <a:endParaRPr lang="es-ES" dirty="0">
              <a:latin typeface="+mn-lt"/>
            </a:endParaRPr>
          </a:p>
        </p:txBody>
      </p:sp>
      <p:sp>
        <p:nvSpPr>
          <p:cNvPr id="12" name="Marcador de pie de página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rtlCol="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pPr rtl="0"/>
            <a:r>
              <a:rPr lang="es-ES"/>
              <a:t>Ejemplo de Texto de pie de página</a:t>
            </a:r>
            <a:endParaRPr lang="es-ES" dirty="0">
              <a:latin typeface="+mn-lt"/>
            </a:endParaRPr>
          </a:p>
        </p:txBody>
      </p:sp>
      <p:sp>
        <p:nvSpPr>
          <p:cNvPr id="13" name="Marcador de número de diapositiva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rtlCol="0" anchor="ctr" anchorCtr="0"/>
          <a:lstStyle>
            <a:lvl1pPr algn="ctr">
              <a:defRPr sz="3600" b="0">
                <a:ln w="6350">
                  <a:noFill/>
                </a:ln>
                <a:solidFill>
                  <a:schemeClr val="tx2"/>
                </a:solidFill>
                <a:latin typeface="+mn-lt"/>
                <a:ea typeface="Microsoft Sans Serif" panose="020B0604020202020204" pitchFamily="34" charset="0"/>
                <a:cs typeface="Microsoft Sans Serif" panose="020B0604020202020204" pitchFamily="34" charset="0"/>
              </a:defRPr>
            </a:lvl1pPr>
          </a:lstStyle>
          <a:p>
            <a:pPr rtl="0"/>
            <a:fld id="{63F9D384-533B-4C4E-B660-F861AA07D173}" type="slidenum">
              <a:rPr lang="es-ES" smtClean="0"/>
              <a:pPr rtl="0"/>
              <a:t>‹Nº›</a:t>
            </a:fld>
            <a:endParaRPr lang="es-ES" dirty="0"/>
          </a:p>
        </p:txBody>
      </p:sp>
      <p:sp>
        <p:nvSpPr>
          <p:cNvPr id="3" name="Marcador de contenido 2">
            <a:extLst>
              <a:ext uri="{FF2B5EF4-FFF2-40B4-BE49-F238E27FC236}">
                <a16:creationId xmlns:a16="http://schemas.microsoft.com/office/drawing/2014/main" id="{13DB26C1-D742-4B12-B5E3-153A24D0AAAD}"/>
              </a:ext>
            </a:extLst>
          </p:cNvPr>
          <p:cNvSpPr>
            <a:spLocks noGrp="1"/>
          </p:cNvSpPr>
          <p:nvPr>
            <p:ph idx="1"/>
          </p:nvPr>
        </p:nvSpPr>
        <p:spPr>
          <a:xfrm>
            <a:off x="1343025" y="2060575"/>
            <a:ext cx="10406063" cy="4356100"/>
          </a:xfrm>
        </p:spPr>
        <p:txBody>
          <a:bodyPr lIns="0" tIns="0" rIns="0" bIns="0" rtlCol="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cxnSp>
        <p:nvCxnSpPr>
          <p:cNvPr id="11" name="Conector recto 10">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187501"/>
      </p:ext>
    </p:extLst>
  </p:cSld>
  <p:clrMapOvr>
    <a:masterClrMapping/>
  </p:clrMapOvr>
  <p:extLst>
    <p:ext uri="{DCECCB84-F9BA-43D5-87BE-67443E8EF086}">
      <p15:sldGuideLst xmlns:p15="http://schemas.microsoft.com/office/powerpoint/2012/main">
        <p15:guide id="12" pos="7401">
          <p15:clr>
            <a:srgbClr val="F26B43"/>
          </p15:clr>
        </p15:guide>
        <p15:guide id="14" orient="horz" pos="278">
          <p15:clr>
            <a:srgbClr val="F26B43"/>
          </p15:clr>
        </p15:guide>
        <p15:guide id="15" orient="horz" pos="4042">
          <p15:clr>
            <a:srgbClr val="F26B43"/>
          </p15:clr>
        </p15:guide>
        <p15:guide id="16" orient="horz" pos="1003">
          <p15:clr>
            <a:srgbClr val="5ACBF0"/>
          </p15:clr>
        </p15:guide>
        <p15:guide id="17" orient="horz" pos="1298">
          <p15:clr>
            <a:srgbClr val="5ACBF0"/>
          </p15:clr>
        </p15:guide>
        <p15:guide id="18" orient="horz" pos="2024">
          <p15:clr>
            <a:srgbClr val="5ACBF0"/>
          </p15:clr>
        </p15:guide>
        <p15:guide id="19" orient="horz" pos="2296">
          <p15:clr>
            <a:srgbClr val="5ACBF0"/>
          </p15:clr>
        </p15:guide>
        <p15:guide id="20" orient="horz" pos="3022">
          <p15:clr>
            <a:srgbClr val="5ACBF0"/>
          </p15:clr>
        </p15:guide>
        <p15:guide id="21" orient="horz" pos="3317">
          <p15:clr>
            <a:srgbClr val="5ACBF0"/>
          </p15:clr>
        </p15:guide>
        <p15:guide id="22" pos="846">
          <p15:clr>
            <a:srgbClr val="F26B43"/>
          </p15:clr>
        </p15:guide>
        <p15:guide id="23" pos="1708">
          <p15:clr>
            <a:srgbClr val="5ACBF0"/>
          </p15:clr>
        </p15:guide>
        <p15:guide id="24" pos="2003">
          <p15:clr>
            <a:srgbClr val="5ACBF0"/>
          </p15:clr>
        </p15:guide>
        <p15:guide id="25" pos="2842">
          <p15:clr>
            <a:srgbClr val="5ACBF0"/>
          </p15:clr>
        </p15:guide>
        <p15:guide id="26" pos="3137">
          <p15:clr>
            <a:srgbClr val="5ACBF0"/>
          </p15:clr>
        </p15:guide>
        <p15:guide id="28" pos="3976">
          <p15:clr>
            <a:srgbClr val="5ACBF0"/>
          </p15:clr>
        </p15:guide>
        <p15:guide id="29" pos="5110">
          <p15:clr>
            <a:srgbClr val="5ACBF0"/>
          </p15:clr>
        </p15:guide>
        <p15:guide id="30" pos="5405">
          <p15:clr>
            <a:srgbClr val="5ACBF0"/>
          </p15:clr>
        </p15:guide>
        <p15:guide id="31" pos="6267">
          <p15:clr>
            <a:srgbClr val="5ACBF0"/>
          </p15:clr>
        </p15:guide>
        <p15:guide id="32" pos="6539">
          <p15:clr>
            <a:srgbClr val="5ACBF0"/>
          </p15:clr>
        </p15:guide>
        <p15:guide id="33" pos="574">
          <p15:clr>
            <a:srgbClr val="F26B43"/>
          </p15:clr>
        </p15:guide>
        <p15:guide id="34" pos="427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p:cNvSpPr>
            <a:spLocks noGrp="1"/>
          </p:cNvSpPr>
          <p:nvPr>
            <p:ph type="dt" sz="half" idx="10"/>
          </p:nvPr>
        </p:nvSpPr>
        <p:spPr/>
        <p:txBody>
          <a:bodyPr rtlCol="0"/>
          <a:lstStyle/>
          <a:p>
            <a:pPr rtl="0"/>
            <a:fld id="{498DF8EB-855A-4C83-AF3D-50B349D4E538}" type="datetime1">
              <a:rPr lang="es-ES" noProof="0" smtClean="0"/>
              <a:t>13/04/2025</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1182275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cita">
    <p:spTree>
      <p:nvGrpSpPr>
        <p:cNvPr id="1" name=""/>
        <p:cNvGrpSpPr/>
        <p:nvPr/>
      </p:nvGrpSpPr>
      <p:grpSpPr>
        <a:xfrm>
          <a:off x="0" y="0"/>
          <a:ext cx="0" cy="0"/>
          <a:chOff x="0" y="0"/>
          <a:chExt cx="0" cy="0"/>
        </a:xfrm>
      </p:grpSpPr>
      <p:sp>
        <p:nvSpPr>
          <p:cNvPr id="19" name="Marcador de posición de imagen 18">
            <a:extLst>
              <a:ext uri="{FF2B5EF4-FFF2-40B4-BE49-F238E27FC236}">
                <a16:creationId xmlns:a16="http://schemas.microsoft.com/office/drawing/2014/main" id="{01450242-4754-4408-A5DC-4D44304629B2}"/>
              </a:ext>
            </a:extLst>
          </p:cNvPr>
          <p:cNvSpPr>
            <a:spLocks noGrp="1"/>
          </p:cNvSpPr>
          <p:nvPr>
            <p:ph type="pic" sz="quarter" idx="10"/>
          </p:nvPr>
        </p:nvSpPr>
        <p:spPr>
          <a:xfrm>
            <a:off x="0" y="0"/>
            <a:ext cx="12192000" cy="6858000"/>
          </a:xfrm>
          <a:custGeom>
            <a:avLst/>
            <a:gdLst>
              <a:gd name="connsiteX0" fmla="*/ 914400 w 12192000"/>
              <a:gd name="connsiteY0" fmla="*/ 0 h 6858000"/>
              <a:gd name="connsiteX1" fmla="*/ 12192000 w 12192000"/>
              <a:gd name="connsiteY1" fmla="*/ 0 h 6858000"/>
              <a:gd name="connsiteX2" fmla="*/ 12192000 w 12192000"/>
              <a:gd name="connsiteY2" fmla="*/ 6858000 h 6858000"/>
              <a:gd name="connsiteX3" fmla="*/ 914400 w 12192000"/>
              <a:gd name="connsiteY3" fmla="*/ 6858000 h 6858000"/>
              <a:gd name="connsiteX4" fmla="*/ 0 w 12192000"/>
              <a:gd name="connsiteY4" fmla="*/ 0 h 6858000"/>
              <a:gd name="connsiteX5" fmla="*/ 877824 w 12192000"/>
              <a:gd name="connsiteY5" fmla="*/ 0 h 6858000"/>
              <a:gd name="connsiteX6" fmla="*/ 877824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14400" y="0"/>
                </a:moveTo>
                <a:lnTo>
                  <a:pt x="12192000" y="0"/>
                </a:lnTo>
                <a:lnTo>
                  <a:pt x="12192000" y="6858000"/>
                </a:lnTo>
                <a:lnTo>
                  <a:pt x="914400" y="6858000"/>
                </a:lnTo>
                <a:close/>
                <a:moveTo>
                  <a:pt x="0" y="0"/>
                </a:moveTo>
                <a:lnTo>
                  <a:pt x="877824" y="0"/>
                </a:lnTo>
                <a:lnTo>
                  <a:pt x="877824" y="6858000"/>
                </a:lnTo>
                <a:lnTo>
                  <a:pt x="0" y="6858000"/>
                </a:lnTo>
                <a:close/>
              </a:path>
            </a:pathLst>
          </a:custGeom>
          <a:solidFill>
            <a:schemeClr val="accent1"/>
          </a:solidFill>
        </p:spPr>
        <p:txBody>
          <a:bodyPr wrap="square" rtlCol="0">
            <a:noAutofit/>
          </a:bodyPr>
          <a:lstStyle/>
          <a:p>
            <a:pPr rtl="0"/>
            <a:r>
              <a:rPr lang="es-ES"/>
              <a:t>Haga clic en el icono para agregar una imagen</a:t>
            </a:r>
            <a:endParaRPr lang="es-ES" dirty="0"/>
          </a:p>
        </p:txBody>
      </p:sp>
      <p:sp>
        <p:nvSpPr>
          <p:cNvPr id="7" name="Rectángulo 6">
            <a:extLst>
              <a:ext uri="{FF2B5EF4-FFF2-40B4-BE49-F238E27FC236}">
                <a16:creationId xmlns:a16="http://schemas.microsoft.com/office/drawing/2014/main" id="{4037762E-A215-4366-9C05-333C5863FB29}"/>
              </a:ext>
              <a:ext uri="{C183D7F6-B498-43B3-948B-1728B52AA6E4}">
                <adec:decorative xmlns:adec="http://schemas.microsoft.com/office/drawing/2017/decorative" val="1"/>
              </a:ext>
            </a:extLst>
          </p:cNvPr>
          <p:cNvSpPr/>
          <p:nvPr userDrawn="1"/>
        </p:nvSpPr>
        <p:spPr>
          <a:xfrm>
            <a:off x="1" y="0"/>
            <a:ext cx="899996" cy="6858000"/>
          </a:xfrm>
          <a:prstGeom prst="rect">
            <a:avLst/>
          </a:prstGeom>
          <a:solidFill>
            <a:schemeClr val="tx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 name="Título 6">
            <a:extLst>
              <a:ext uri="{FF2B5EF4-FFF2-40B4-BE49-F238E27FC236}">
                <a16:creationId xmlns:a16="http://schemas.microsoft.com/office/drawing/2014/main" id="{C87FF0FA-B9C8-45F9-9BE1-0FE9DAB2F6CC}"/>
              </a:ext>
            </a:extLst>
          </p:cNvPr>
          <p:cNvSpPr>
            <a:spLocks noGrp="1"/>
          </p:cNvSpPr>
          <p:nvPr>
            <p:ph type="ctrTitle"/>
          </p:nvPr>
        </p:nvSpPr>
        <p:spPr>
          <a:xfrm>
            <a:off x="900000" y="162560"/>
            <a:ext cx="2869360" cy="4749973"/>
          </a:xfrm>
          <a:noFill/>
        </p:spPr>
        <p:txBody>
          <a:bodyPr tIns="320040" rtlCol="0" anchor="ctr">
            <a:normAutofit/>
          </a:bodyPr>
          <a:lstStyle>
            <a:lvl1pPr marL="457200">
              <a:lnSpc>
                <a:spcPct val="100000"/>
              </a:lnSpc>
              <a:defRPr sz="3600">
                <a:solidFill>
                  <a:schemeClr val="bg2"/>
                </a:solidFill>
              </a:defRPr>
            </a:lvl1pPr>
          </a:lstStyle>
          <a:p>
            <a:pPr rtl="0"/>
            <a:r>
              <a:rPr lang="es-ES">
                <a:solidFill>
                  <a:schemeClr val="bg2"/>
                </a:solidFill>
              </a:rPr>
              <a:t>Haga clic para modificar el estilo de título del patrón</a:t>
            </a:r>
            <a:endParaRPr lang="es-ES" dirty="0">
              <a:solidFill>
                <a:schemeClr val="bg2"/>
              </a:solidFill>
            </a:endParaRPr>
          </a:p>
        </p:txBody>
      </p:sp>
      <p:sp>
        <p:nvSpPr>
          <p:cNvPr id="13" name="Subtítulo 7">
            <a:extLst>
              <a:ext uri="{FF2B5EF4-FFF2-40B4-BE49-F238E27FC236}">
                <a16:creationId xmlns:a16="http://schemas.microsoft.com/office/drawing/2014/main" id="{A21E13D9-32A0-414B-8811-425CE64DBEBA}"/>
              </a:ext>
            </a:extLst>
          </p:cNvPr>
          <p:cNvSpPr>
            <a:spLocks noGrp="1"/>
          </p:cNvSpPr>
          <p:nvPr>
            <p:ph type="subTitle" idx="1"/>
          </p:nvPr>
        </p:nvSpPr>
        <p:spPr>
          <a:xfrm>
            <a:off x="899999" y="4912534"/>
            <a:ext cx="3611662" cy="1945466"/>
          </a:xfrm>
          <a:noFill/>
        </p:spPr>
        <p:txBody>
          <a:bodyPr tIns="365760" rtlCol="0">
            <a:normAutofit/>
          </a:bodyPr>
          <a:lstStyle>
            <a:lvl1pPr marL="457200">
              <a:defRPr sz="2000">
                <a:solidFill>
                  <a:schemeClr val="bg2">
                    <a:alpha val="56000"/>
                  </a:schemeClr>
                </a:solidFill>
              </a:defRPr>
            </a:lvl1pPr>
          </a:lstStyle>
          <a:p>
            <a:pPr rtl="0">
              <a:lnSpc>
                <a:spcPct val="120000"/>
              </a:lnSpc>
            </a:pPr>
            <a:r>
              <a:rPr lang="es-ES" sz="2000">
                <a:solidFill>
                  <a:schemeClr val="bg2">
                    <a:alpha val="56000"/>
                  </a:schemeClr>
                </a:solidFill>
              </a:rPr>
              <a:t>Haga clic para modificar el estilo de subtítulo del patrón</a:t>
            </a:r>
            <a:endParaRPr lang="es-ES" sz="2000" dirty="0">
              <a:solidFill>
                <a:schemeClr val="bg2">
                  <a:alpha val="56000"/>
                </a:schemeClr>
              </a:solidFill>
            </a:endParaRPr>
          </a:p>
        </p:txBody>
      </p:sp>
      <p:sp>
        <p:nvSpPr>
          <p:cNvPr id="10" name="Marcador de fecha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rtlCol="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pPr rtl="0"/>
            <a:r>
              <a:rPr lang="es-ES"/>
              <a:t>Domingo, 7 de febrero de 20XX</a:t>
            </a:r>
            <a:endParaRPr lang="es-ES" dirty="0"/>
          </a:p>
        </p:txBody>
      </p:sp>
      <p:sp>
        <p:nvSpPr>
          <p:cNvPr id="11" name="Marcador de pie de página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rtlCol="0" anchor="ctr" anchorCtr="0"/>
          <a:lstStyle>
            <a:lvl1pPr algn="l">
              <a:defRPr sz="1000" cap="all" spc="200" baseline="0">
                <a:solidFill>
                  <a:schemeClr val="bg2"/>
                </a:solidFill>
                <a:latin typeface="+mn-lt"/>
                <a:ea typeface="Microsoft Sans Serif" panose="020B0604020202020204" pitchFamily="34" charset="0"/>
                <a:cs typeface="Microsoft Sans Serif" panose="020B0604020202020204" pitchFamily="34" charset="0"/>
              </a:defRPr>
            </a:lvl1pPr>
          </a:lstStyle>
          <a:p>
            <a:pPr rtl="0"/>
            <a:r>
              <a:rPr lang="es-ES"/>
              <a:t>Ejemplo de Texto de pie de página</a:t>
            </a:r>
          </a:p>
        </p:txBody>
      </p:sp>
      <p:sp>
        <p:nvSpPr>
          <p:cNvPr id="12" name="Marcador de número de diapositiva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rtlCol="0" anchor="ctr" anchorCtr="0"/>
          <a:lstStyle>
            <a:lvl1pPr algn="ctr">
              <a:defRPr sz="3600" b="0">
                <a:ln w="6350">
                  <a:solidFill>
                    <a:schemeClr val="tx2">
                      <a:alpha val="80000"/>
                    </a:schemeClr>
                  </a:solidFill>
                </a:ln>
                <a:solidFill>
                  <a:schemeClr val="bg2"/>
                </a:solidFill>
                <a:latin typeface="+mn-lt"/>
                <a:ea typeface="Microsoft Sans Serif" panose="020B0604020202020204" pitchFamily="34" charset="0"/>
                <a:cs typeface="Microsoft Sans Serif" panose="020B0604020202020204" pitchFamily="34" charset="0"/>
              </a:defRPr>
            </a:lvl1pPr>
          </a:lstStyle>
          <a:p>
            <a:pPr rtl="0"/>
            <a:fld id="{63F9D384-533B-4C4E-B660-F861AA07D173}" type="slidenum">
              <a:rPr lang="es-ES" smtClean="0"/>
              <a:pPr rtl="0"/>
              <a:t>‹Nº›</a:t>
            </a:fld>
            <a:endParaRPr lang="es-ES" dirty="0"/>
          </a:p>
        </p:txBody>
      </p:sp>
      <p:cxnSp>
        <p:nvCxnSpPr>
          <p:cNvPr id="9" name="Conector recto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028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Equip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82FFBA-B7FA-43C2-A543-187E29A622A3}"/>
              </a:ext>
            </a:extLst>
          </p:cNvPr>
          <p:cNvSpPr>
            <a:spLocks noGrp="1"/>
          </p:cNvSpPr>
          <p:nvPr>
            <p:ph type="title"/>
          </p:nvPr>
        </p:nvSpPr>
        <p:spPr/>
        <p:txBody>
          <a:bodyPr rtlCol="0"/>
          <a:lstStyle>
            <a:lvl1pPr>
              <a:lnSpc>
                <a:spcPct val="100000"/>
              </a:lnSpc>
              <a:defRPr/>
            </a:lvl1pPr>
          </a:lstStyle>
          <a:p>
            <a:pPr rtl="0"/>
            <a:r>
              <a:rPr lang="es-ES"/>
              <a:t>Haga clic para modificar el estilo de título del patrón</a:t>
            </a:r>
            <a:endParaRPr lang="es-ES" dirty="0"/>
          </a:p>
        </p:txBody>
      </p:sp>
      <p:sp>
        <p:nvSpPr>
          <p:cNvPr id="13" name="Marcador de fecha 3">
            <a:extLst>
              <a:ext uri="{FF2B5EF4-FFF2-40B4-BE49-F238E27FC236}">
                <a16:creationId xmlns:a16="http://schemas.microsoft.com/office/drawing/2014/main" id="{EB4886C6-7F2A-4A13-85F1-EFDA370C5B8D}"/>
              </a:ext>
            </a:extLst>
          </p:cNvPr>
          <p:cNvSpPr>
            <a:spLocks noGrp="1"/>
          </p:cNvSpPr>
          <p:nvPr>
            <p:ph type="dt" sz="half" idx="2"/>
          </p:nvPr>
        </p:nvSpPr>
        <p:spPr>
          <a:xfrm rot="5400000">
            <a:off x="-936000" y="1378800"/>
            <a:ext cx="2772000" cy="900000"/>
          </a:xfrm>
          <a:prstGeom prst="rect">
            <a:avLst/>
          </a:prstGeom>
        </p:spPr>
        <p:txBody>
          <a:bodyPr lIns="0" tIns="72000" rIns="0" bIns="72000" rtlCol="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pPr rtl="0"/>
            <a:r>
              <a:rPr lang="es-ES"/>
              <a:t>Domingo, 7 de febrero de 20XX</a:t>
            </a:r>
            <a:endParaRPr lang="es-ES" dirty="0">
              <a:latin typeface="+mn-lt"/>
            </a:endParaRPr>
          </a:p>
        </p:txBody>
      </p:sp>
      <p:sp>
        <p:nvSpPr>
          <p:cNvPr id="14" name="Marcador de pie de página 4">
            <a:extLst>
              <a:ext uri="{FF2B5EF4-FFF2-40B4-BE49-F238E27FC236}">
                <a16:creationId xmlns:a16="http://schemas.microsoft.com/office/drawing/2014/main" id="{69FAAFC2-F91B-4189-A9FA-0696BF84D637}"/>
              </a:ext>
            </a:extLst>
          </p:cNvPr>
          <p:cNvSpPr>
            <a:spLocks noGrp="1"/>
          </p:cNvSpPr>
          <p:nvPr>
            <p:ph type="ftr" sz="quarter" idx="3"/>
          </p:nvPr>
        </p:nvSpPr>
        <p:spPr>
          <a:xfrm rot="5400000">
            <a:off x="-810000" y="4240800"/>
            <a:ext cx="2520000" cy="900000"/>
          </a:xfrm>
          <a:prstGeom prst="rect">
            <a:avLst/>
          </a:prstGeom>
        </p:spPr>
        <p:txBody>
          <a:bodyPr lIns="0" tIns="72000" rIns="0" bIns="72000" rtlCol="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pPr rtl="0"/>
            <a:r>
              <a:rPr lang="es-ES"/>
              <a:t>Ejemplo de Texto de pie de página</a:t>
            </a:r>
            <a:endParaRPr lang="es-ES" dirty="0">
              <a:latin typeface="+mn-lt"/>
            </a:endParaRPr>
          </a:p>
        </p:txBody>
      </p:sp>
      <p:sp>
        <p:nvSpPr>
          <p:cNvPr id="15" name="Marcador de número de diapositiva 5">
            <a:extLst>
              <a:ext uri="{FF2B5EF4-FFF2-40B4-BE49-F238E27FC236}">
                <a16:creationId xmlns:a16="http://schemas.microsoft.com/office/drawing/2014/main" id="{05B673D0-3765-46AD-B094-DDF79E463DD3}"/>
              </a:ext>
            </a:extLst>
          </p:cNvPr>
          <p:cNvSpPr>
            <a:spLocks noGrp="1"/>
          </p:cNvSpPr>
          <p:nvPr>
            <p:ph type="sldNum" sz="quarter" idx="4"/>
          </p:nvPr>
        </p:nvSpPr>
        <p:spPr>
          <a:xfrm>
            <a:off x="0" y="5958000"/>
            <a:ext cx="900000" cy="900000"/>
          </a:xfrm>
          <a:prstGeom prst="rect">
            <a:avLst/>
          </a:prstGeom>
        </p:spPr>
        <p:txBody>
          <a:bodyPr lIns="0" tIns="0" rIns="0" bIns="0" rtlCol="0" anchor="ctr" anchorCtr="0"/>
          <a:lstStyle>
            <a:lvl1pPr algn="ctr">
              <a:defRPr sz="3600" b="0">
                <a:ln w="6350">
                  <a:noFill/>
                </a:ln>
                <a:solidFill>
                  <a:schemeClr val="tx2"/>
                </a:solidFill>
                <a:latin typeface="+mn-lt"/>
                <a:ea typeface="Microsoft Sans Serif" panose="020B0604020202020204" pitchFamily="34" charset="0"/>
                <a:cs typeface="Microsoft Sans Serif" panose="020B0604020202020204" pitchFamily="34" charset="0"/>
              </a:defRPr>
            </a:lvl1pPr>
          </a:lstStyle>
          <a:p>
            <a:pPr rtl="0"/>
            <a:fld id="{63F9D384-533B-4C4E-B660-F861AA07D173}" type="slidenum">
              <a:rPr lang="es-ES" smtClean="0"/>
              <a:pPr rtl="0"/>
              <a:t>‹Nº›</a:t>
            </a:fld>
            <a:endParaRPr lang="es-ES" dirty="0"/>
          </a:p>
        </p:txBody>
      </p:sp>
      <p:cxnSp>
        <p:nvCxnSpPr>
          <p:cNvPr id="12" name="Conector recto 11">
            <a:extLst>
              <a:ext uri="{FF2B5EF4-FFF2-40B4-BE49-F238E27FC236}">
                <a16:creationId xmlns:a16="http://schemas.microsoft.com/office/drawing/2014/main" id="{DEA31187-FB8B-4DDF-A5A9-69AB1359F0E9}"/>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Marcador de posición de imagen 23">
            <a:extLst>
              <a:ext uri="{FF2B5EF4-FFF2-40B4-BE49-F238E27FC236}">
                <a16:creationId xmlns:a16="http://schemas.microsoft.com/office/drawing/2014/main" id="{A19D35D3-D14B-4B07-BDBD-91A5AC3A088F}"/>
              </a:ext>
            </a:extLst>
          </p:cNvPr>
          <p:cNvSpPr>
            <a:spLocks noGrp="1"/>
          </p:cNvSpPr>
          <p:nvPr>
            <p:ph type="pic" sz="quarter" idx="20"/>
          </p:nvPr>
        </p:nvSpPr>
        <p:spPr>
          <a:xfrm>
            <a:off x="1344168" y="1920240"/>
            <a:ext cx="2286000" cy="2743200"/>
          </a:xfrm>
          <a:solidFill>
            <a:schemeClr val="accent1"/>
          </a:solidFill>
        </p:spPr>
        <p:txBody>
          <a:bodyPr rtlCol="0"/>
          <a:lstStyle/>
          <a:p>
            <a:pPr rtl="0"/>
            <a:r>
              <a:rPr lang="es-ES"/>
              <a:t>Haga clic en el icono para agregar una imagen</a:t>
            </a:r>
            <a:endParaRPr lang="es-ES" dirty="0"/>
          </a:p>
        </p:txBody>
      </p:sp>
      <p:sp>
        <p:nvSpPr>
          <p:cNvPr id="7" name="Marcador de texto 2">
            <a:extLst>
              <a:ext uri="{FF2B5EF4-FFF2-40B4-BE49-F238E27FC236}">
                <a16:creationId xmlns:a16="http://schemas.microsoft.com/office/drawing/2014/main" id="{6DABBBB8-A467-4BC1-B67B-84F2CE43AE36}"/>
              </a:ext>
            </a:extLst>
          </p:cNvPr>
          <p:cNvSpPr>
            <a:spLocks noGrp="1"/>
          </p:cNvSpPr>
          <p:nvPr>
            <p:ph type="body" idx="1" hasCustomPrompt="1"/>
          </p:nvPr>
        </p:nvSpPr>
        <p:spPr>
          <a:xfrm>
            <a:off x="1344168" y="4776723"/>
            <a:ext cx="2286000" cy="365760"/>
          </a:xfrm>
        </p:spPr>
        <p:txBody>
          <a:bodyPr rtlCol="0">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a:t>Nombre</a:t>
            </a:r>
          </a:p>
        </p:txBody>
      </p:sp>
      <p:sp>
        <p:nvSpPr>
          <p:cNvPr id="8" name="Marcador de texto 2">
            <a:extLst>
              <a:ext uri="{FF2B5EF4-FFF2-40B4-BE49-F238E27FC236}">
                <a16:creationId xmlns:a16="http://schemas.microsoft.com/office/drawing/2014/main" id="{E987AC28-444C-4196-9E47-A4EF896A23CE}"/>
              </a:ext>
            </a:extLst>
          </p:cNvPr>
          <p:cNvSpPr>
            <a:spLocks noGrp="1"/>
          </p:cNvSpPr>
          <p:nvPr>
            <p:ph type="body" idx="13" hasCustomPrompt="1"/>
          </p:nvPr>
        </p:nvSpPr>
        <p:spPr>
          <a:xfrm>
            <a:off x="1344168" y="5231994"/>
            <a:ext cx="2286000" cy="741904"/>
          </a:xfrm>
        </p:spPr>
        <p:txBody>
          <a:bodyPr rtlCol="0">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a:t>Título</a:t>
            </a:r>
          </a:p>
        </p:txBody>
      </p:sp>
      <p:sp>
        <p:nvSpPr>
          <p:cNvPr id="25" name="Marcador de posición de imagen 23">
            <a:extLst>
              <a:ext uri="{FF2B5EF4-FFF2-40B4-BE49-F238E27FC236}">
                <a16:creationId xmlns:a16="http://schemas.microsoft.com/office/drawing/2014/main" id="{6294C3D0-06EC-44FE-B004-772B2B4AD010}"/>
              </a:ext>
            </a:extLst>
          </p:cNvPr>
          <p:cNvSpPr>
            <a:spLocks noGrp="1"/>
          </p:cNvSpPr>
          <p:nvPr>
            <p:ph type="pic" sz="quarter" idx="21"/>
          </p:nvPr>
        </p:nvSpPr>
        <p:spPr>
          <a:xfrm>
            <a:off x="4050792" y="1920240"/>
            <a:ext cx="2286000" cy="2743200"/>
          </a:xfrm>
          <a:solidFill>
            <a:schemeClr val="accent1"/>
          </a:solidFill>
        </p:spPr>
        <p:txBody>
          <a:bodyPr rtlCol="0"/>
          <a:lstStyle/>
          <a:p>
            <a:pPr rtl="0"/>
            <a:r>
              <a:rPr lang="es-ES"/>
              <a:t>Haga clic en el icono para agregar una imagen</a:t>
            </a:r>
            <a:endParaRPr lang="es-ES" dirty="0"/>
          </a:p>
        </p:txBody>
      </p:sp>
      <p:sp>
        <p:nvSpPr>
          <p:cNvPr id="9" name="Marcador de texto 2">
            <a:extLst>
              <a:ext uri="{FF2B5EF4-FFF2-40B4-BE49-F238E27FC236}">
                <a16:creationId xmlns:a16="http://schemas.microsoft.com/office/drawing/2014/main" id="{5B90A362-5B2F-42A1-9C37-B7A2C1DB52C6}"/>
              </a:ext>
            </a:extLst>
          </p:cNvPr>
          <p:cNvSpPr>
            <a:spLocks noGrp="1"/>
          </p:cNvSpPr>
          <p:nvPr>
            <p:ph type="body" idx="14" hasCustomPrompt="1"/>
          </p:nvPr>
        </p:nvSpPr>
        <p:spPr>
          <a:xfrm>
            <a:off x="4050792" y="4776722"/>
            <a:ext cx="2286000" cy="365760"/>
          </a:xfrm>
        </p:spPr>
        <p:txBody>
          <a:bodyPr rtlCol="0">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a:t>Nombre</a:t>
            </a:r>
          </a:p>
        </p:txBody>
      </p:sp>
      <p:sp>
        <p:nvSpPr>
          <p:cNvPr id="10" name="Marcador de texto 2">
            <a:extLst>
              <a:ext uri="{FF2B5EF4-FFF2-40B4-BE49-F238E27FC236}">
                <a16:creationId xmlns:a16="http://schemas.microsoft.com/office/drawing/2014/main" id="{60B5E1E4-F9B1-48B7-99FD-CF1FB5D1CE58}"/>
              </a:ext>
            </a:extLst>
          </p:cNvPr>
          <p:cNvSpPr>
            <a:spLocks noGrp="1"/>
          </p:cNvSpPr>
          <p:nvPr>
            <p:ph type="body" idx="15" hasCustomPrompt="1"/>
          </p:nvPr>
        </p:nvSpPr>
        <p:spPr>
          <a:xfrm>
            <a:off x="4050792" y="5231994"/>
            <a:ext cx="2286000" cy="741904"/>
          </a:xfrm>
        </p:spPr>
        <p:txBody>
          <a:bodyPr rtlCol="0">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a:t>Título</a:t>
            </a:r>
          </a:p>
        </p:txBody>
      </p:sp>
      <p:sp>
        <p:nvSpPr>
          <p:cNvPr id="26" name="Marcador de posición de imagen 23">
            <a:extLst>
              <a:ext uri="{FF2B5EF4-FFF2-40B4-BE49-F238E27FC236}">
                <a16:creationId xmlns:a16="http://schemas.microsoft.com/office/drawing/2014/main" id="{52B3635E-2CD2-4789-B716-0726983B98DD}"/>
              </a:ext>
            </a:extLst>
          </p:cNvPr>
          <p:cNvSpPr>
            <a:spLocks noGrp="1"/>
          </p:cNvSpPr>
          <p:nvPr>
            <p:ph type="pic" sz="quarter" idx="22"/>
          </p:nvPr>
        </p:nvSpPr>
        <p:spPr>
          <a:xfrm>
            <a:off x="6766560" y="1920240"/>
            <a:ext cx="2286000" cy="2743200"/>
          </a:xfrm>
          <a:solidFill>
            <a:schemeClr val="accent1"/>
          </a:solidFill>
        </p:spPr>
        <p:txBody>
          <a:bodyPr rtlCol="0"/>
          <a:lstStyle/>
          <a:p>
            <a:pPr rtl="0"/>
            <a:r>
              <a:rPr lang="es-ES"/>
              <a:t>Haga clic en el icono para agregar una imagen</a:t>
            </a:r>
            <a:endParaRPr lang="es-ES" dirty="0"/>
          </a:p>
        </p:txBody>
      </p:sp>
      <p:sp>
        <p:nvSpPr>
          <p:cNvPr id="11" name="Marcador de texto 2">
            <a:extLst>
              <a:ext uri="{FF2B5EF4-FFF2-40B4-BE49-F238E27FC236}">
                <a16:creationId xmlns:a16="http://schemas.microsoft.com/office/drawing/2014/main" id="{F381C480-45F8-4827-9037-7539C3EB8AE7}"/>
              </a:ext>
            </a:extLst>
          </p:cNvPr>
          <p:cNvSpPr>
            <a:spLocks noGrp="1"/>
          </p:cNvSpPr>
          <p:nvPr>
            <p:ph type="body" idx="16" hasCustomPrompt="1"/>
          </p:nvPr>
        </p:nvSpPr>
        <p:spPr>
          <a:xfrm>
            <a:off x="6766560" y="4776722"/>
            <a:ext cx="2286000" cy="365760"/>
          </a:xfrm>
        </p:spPr>
        <p:txBody>
          <a:bodyPr rtlCol="0">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a:t>Nombre</a:t>
            </a:r>
          </a:p>
        </p:txBody>
      </p:sp>
      <p:sp>
        <p:nvSpPr>
          <p:cNvPr id="16" name="Marcador de texto 2">
            <a:extLst>
              <a:ext uri="{FF2B5EF4-FFF2-40B4-BE49-F238E27FC236}">
                <a16:creationId xmlns:a16="http://schemas.microsoft.com/office/drawing/2014/main" id="{75C234DF-E3C1-404B-AB97-2C7A46E4B5B1}"/>
              </a:ext>
            </a:extLst>
          </p:cNvPr>
          <p:cNvSpPr>
            <a:spLocks noGrp="1"/>
          </p:cNvSpPr>
          <p:nvPr>
            <p:ph type="body" idx="17" hasCustomPrompt="1"/>
          </p:nvPr>
        </p:nvSpPr>
        <p:spPr>
          <a:xfrm>
            <a:off x="6766560" y="5231994"/>
            <a:ext cx="2286000" cy="741904"/>
          </a:xfrm>
        </p:spPr>
        <p:txBody>
          <a:bodyPr rtlCol="0">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a:t>Título</a:t>
            </a:r>
          </a:p>
        </p:txBody>
      </p:sp>
      <p:sp>
        <p:nvSpPr>
          <p:cNvPr id="27" name="Marcador de posición de imagen 23">
            <a:extLst>
              <a:ext uri="{FF2B5EF4-FFF2-40B4-BE49-F238E27FC236}">
                <a16:creationId xmlns:a16="http://schemas.microsoft.com/office/drawing/2014/main" id="{9F5C4372-9497-41A1-B420-2B0107C0AF76}"/>
              </a:ext>
            </a:extLst>
          </p:cNvPr>
          <p:cNvSpPr>
            <a:spLocks noGrp="1"/>
          </p:cNvSpPr>
          <p:nvPr>
            <p:ph type="pic" sz="quarter" idx="23"/>
          </p:nvPr>
        </p:nvSpPr>
        <p:spPr>
          <a:xfrm>
            <a:off x="9473184" y="1920240"/>
            <a:ext cx="2286000" cy="2743200"/>
          </a:xfrm>
          <a:solidFill>
            <a:schemeClr val="accent1"/>
          </a:solidFill>
        </p:spPr>
        <p:txBody>
          <a:bodyPr rtlCol="0"/>
          <a:lstStyle/>
          <a:p>
            <a:pPr rtl="0"/>
            <a:r>
              <a:rPr lang="es-ES"/>
              <a:t>Haga clic en el icono para agregar una imagen</a:t>
            </a:r>
            <a:endParaRPr lang="es-ES" dirty="0"/>
          </a:p>
        </p:txBody>
      </p:sp>
      <p:sp>
        <p:nvSpPr>
          <p:cNvPr id="17" name="Marcador de texto 2">
            <a:extLst>
              <a:ext uri="{FF2B5EF4-FFF2-40B4-BE49-F238E27FC236}">
                <a16:creationId xmlns:a16="http://schemas.microsoft.com/office/drawing/2014/main" id="{58F45840-878E-43B2-A803-74771B0806E8}"/>
              </a:ext>
            </a:extLst>
          </p:cNvPr>
          <p:cNvSpPr>
            <a:spLocks noGrp="1"/>
          </p:cNvSpPr>
          <p:nvPr>
            <p:ph type="body" idx="18" hasCustomPrompt="1"/>
          </p:nvPr>
        </p:nvSpPr>
        <p:spPr>
          <a:xfrm>
            <a:off x="9473184" y="4776722"/>
            <a:ext cx="2286000" cy="365760"/>
          </a:xfrm>
        </p:spPr>
        <p:txBody>
          <a:bodyPr rtlCol="0">
            <a:noAutofit/>
          </a:bodyPr>
          <a:lstStyle>
            <a:lvl1pPr marL="0" indent="0">
              <a:buNone/>
              <a:defRPr sz="1800" b="1">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a:t>Nombre</a:t>
            </a:r>
          </a:p>
        </p:txBody>
      </p:sp>
      <p:sp>
        <p:nvSpPr>
          <p:cNvPr id="18" name="Marcador de texto 2">
            <a:extLst>
              <a:ext uri="{FF2B5EF4-FFF2-40B4-BE49-F238E27FC236}">
                <a16:creationId xmlns:a16="http://schemas.microsoft.com/office/drawing/2014/main" id="{2CB5A8C9-D514-49FE-8865-6B145CE41444}"/>
              </a:ext>
            </a:extLst>
          </p:cNvPr>
          <p:cNvSpPr>
            <a:spLocks noGrp="1"/>
          </p:cNvSpPr>
          <p:nvPr>
            <p:ph type="body" idx="19" hasCustomPrompt="1"/>
          </p:nvPr>
        </p:nvSpPr>
        <p:spPr>
          <a:xfrm>
            <a:off x="9473184" y="5231994"/>
            <a:ext cx="2286000" cy="741904"/>
          </a:xfrm>
        </p:spPr>
        <p:txBody>
          <a:bodyPr rtlCol="0">
            <a:noAutofit/>
          </a:bodyPr>
          <a:lstStyle>
            <a:lvl1pPr marL="0" indent="0">
              <a:buNone/>
              <a:defRPr sz="16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a:t>Título</a:t>
            </a:r>
          </a:p>
        </p:txBody>
      </p:sp>
    </p:spTree>
    <p:extLst>
      <p:ext uri="{BB962C8B-B14F-4D97-AF65-F5344CB8AC3E}">
        <p14:creationId xmlns:p14="http://schemas.microsoft.com/office/powerpoint/2010/main" val="3219712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6_Escala de tiempo con tabla y gráfi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72696C-4B86-4CA0-A733-55338D7B1EBF}"/>
              </a:ext>
            </a:extLst>
          </p:cNvPr>
          <p:cNvSpPr>
            <a:spLocks noGrp="1"/>
          </p:cNvSpPr>
          <p:nvPr>
            <p:ph type="title"/>
          </p:nvPr>
        </p:nvSpPr>
        <p:spPr>
          <a:xfrm>
            <a:off x="1343025" y="320040"/>
            <a:ext cx="10406063" cy="1263423"/>
          </a:xfrm>
        </p:spPr>
        <p:txBody>
          <a:bodyPr wrap="square" rtlCol="0">
            <a:normAutofit/>
          </a:bodyPr>
          <a:lstStyle>
            <a:lvl1pPr>
              <a:lnSpc>
                <a:spcPct val="100000"/>
              </a:lnSpc>
              <a:defRPr sz="4800">
                <a:solidFill>
                  <a:schemeClr val="tx2"/>
                </a:solidFill>
              </a:defRPr>
            </a:lvl1pPr>
          </a:lstStyle>
          <a:p>
            <a:pPr rtl="0"/>
            <a:r>
              <a:rPr lang="es-ES"/>
              <a:t>Haga clic para modificar el estilo de título del patrón</a:t>
            </a:r>
            <a:endParaRPr lang="es-ES" dirty="0"/>
          </a:p>
        </p:txBody>
      </p:sp>
      <p:sp>
        <p:nvSpPr>
          <p:cNvPr id="10" name="Marcador de fecha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rtlCol="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pPr rtl="0"/>
            <a:r>
              <a:rPr lang="es-ES"/>
              <a:t>Domingo, 7 de febrero de 20XX</a:t>
            </a:r>
            <a:endParaRPr lang="es-ES" dirty="0">
              <a:latin typeface="+mn-lt"/>
            </a:endParaRPr>
          </a:p>
        </p:txBody>
      </p:sp>
      <p:sp>
        <p:nvSpPr>
          <p:cNvPr id="12" name="Marcador de pie de página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rtlCol="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pPr rtl="0"/>
            <a:r>
              <a:rPr lang="es-ES"/>
              <a:t>Ejemplo de Texto de pie de página</a:t>
            </a:r>
            <a:endParaRPr lang="es-ES" dirty="0">
              <a:latin typeface="+mn-lt"/>
            </a:endParaRPr>
          </a:p>
        </p:txBody>
      </p:sp>
      <p:sp>
        <p:nvSpPr>
          <p:cNvPr id="13" name="Marcador de número de diapositiva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rtlCol="0" anchor="ctr" anchorCtr="0"/>
          <a:lstStyle>
            <a:lvl1pPr algn="ctr">
              <a:defRPr sz="3600" b="0">
                <a:ln w="6350">
                  <a:noFill/>
                </a:ln>
                <a:solidFill>
                  <a:schemeClr val="tx2"/>
                </a:solidFill>
                <a:latin typeface="+mn-lt"/>
                <a:ea typeface="Microsoft Sans Serif" panose="020B0604020202020204" pitchFamily="34" charset="0"/>
                <a:cs typeface="Microsoft Sans Serif" panose="020B0604020202020204" pitchFamily="34" charset="0"/>
              </a:defRPr>
            </a:lvl1pPr>
          </a:lstStyle>
          <a:p>
            <a:pPr rtl="0"/>
            <a:fld id="{63F9D384-533B-4C4E-B660-F861AA07D173}" type="slidenum">
              <a:rPr lang="es-ES" smtClean="0"/>
              <a:pPr rtl="0"/>
              <a:t>‹Nº›</a:t>
            </a:fld>
            <a:endParaRPr lang="es-ES" dirty="0"/>
          </a:p>
        </p:txBody>
      </p:sp>
      <p:sp>
        <p:nvSpPr>
          <p:cNvPr id="3" name="Marcador de contenido 2">
            <a:extLst>
              <a:ext uri="{FF2B5EF4-FFF2-40B4-BE49-F238E27FC236}">
                <a16:creationId xmlns:a16="http://schemas.microsoft.com/office/drawing/2014/main" id="{13DB26C1-D742-4B12-B5E3-153A24D0AAAD}"/>
              </a:ext>
            </a:extLst>
          </p:cNvPr>
          <p:cNvSpPr>
            <a:spLocks noGrp="1"/>
          </p:cNvSpPr>
          <p:nvPr>
            <p:ph idx="1"/>
          </p:nvPr>
        </p:nvSpPr>
        <p:spPr>
          <a:xfrm>
            <a:off x="1271333" y="1825625"/>
            <a:ext cx="10515600" cy="4351338"/>
          </a:xfrm>
        </p:spPr>
        <p:txBody>
          <a:bodyPr lIns="0" tIns="0" rIns="0" bIns="0" rtlCol="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cxnSp>
        <p:nvCxnSpPr>
          <p:cNvPr id="11" name="Conector recto 10">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331549"/>
      </p:ext>
    </p:extLst>
  </p:cSld>
  <p:clrMapOvr>
    <a:masterClrMapping/>
  </p:clrMapOvr>
  <p:extLst>
    <p:ext uri="{DCECCB84-F9BA-43D5-87BE-67443E8EF086}">
      <p15:sldGuideLst xmlns:p15="http://schemas.microsoft.com/office/powerpoint/2012/main">
        <p15:guide id="12" pos="7401">
          <p15:clr>
            <a:srgbClr val="F26B43"/>
          </p15:clr>
        </p15:guide>
        <p15:guide id="14" orient="horz" pos="278">
          <p15:clr>
            <a:srgbClr val="F26B43"/>
          </p15:clr>
        </p15:guide>
        <p15:guide id="15" orient="horz" pos="4042">
          <p15:clr>
            <a:srgbClr val="F26B43"/>
          </p15:clr>
        </p15:guide>
        <p15:guide id="16" orient="horz" pos="1003">
          <p15:clr>
            <a:srgbClr val="5ACBF0"/>
          </p15:clr>
        </p15:guide>
        <p15:guide id="17" orient="horz" pos="1298">
          <p15:clr>
            <a:srgbClr val="5ACBF0"/>
          </p15:clr>
        </p15:guide>
        <p15:guide id="18" orient="horz" pos="2024">
          <p15:clr>
            <a:srgbClr val="5ACBF0"/>
          </p15:clr>
        </p15:guide>
        <p15:guide id="19" orient="horz" pos="2296">
          <p15:clr>
            <a:srgbClr val="5ACBF0"/>
          </p15:clr>
        </p15:guide>
        <p15:guide id="20" orient="horz" pos="3022">
          <p15:clr>
            <a:srgbClr val="5ACBF0"/>
          </p15:clr>
        </p15:guide>
        <p15:guide id="21" orient="horz" pos="3317">
          <p15:clr>
            <a:srgbClr val="5ACBF0"/>
          </p15:clr>
        </p15:guide>
        <p15:guide id="22" pos="846">
          <p15:clr>
            <a:srgbClr val="F26B43"/>
          </p15:clr>
        </p15:guide>
        <p15:guide id="23" pos="1708">
          <p15:clr>
            <a:srgbClr val="5ACBF0"/>
          </p15:clr>
        </p15:guide>
        <p15:guide id="24" pos="2003">
          <p15:clr>
            <a:srgbClr val="5ACBF0"/>
          </p15:clr>
        </p15:guide>
        <p15:guide id="25" pos="2842">
          <p15:clr>
            <a:srgbClr val="5ACBF0"/>
          </p15:clr>
        </p15:guide>
        <p15:guide id="26" pos="3137">
          <p15:clr>
            <a:srgbClr val="5ACBF0"/>
          </p15:clr>
        </p15:guide>
        <p15:guide id="28" pos="3976">
          <p15:clr>
            <a:srgbClr val="5ACBF0"/>
          </p15:clr>
        </p15:guide>
        <p15:guide id="29" pos="5110">
          <p15:clr>
            <a:srgbClr val="5ACBF0"/>
          </p15:clr>
        </p15:guide>
        <p15:guide id="30" pos="5405">
          <p15:clr>
            <a:srgbClr val="5ACBF0"/>
          </p15:clr>
        </p15:guide>
        <p15:guide id="31" pos="6267">
          <p15:clr>
            <a:srgbClr val="5ACBF0"/>
          </p15:clr>
        </p15:guide>
        <p15:guide id="32" pos="6539">
          <p15:clr>
            <a:srgbClr val="5ACBF0"/>
          </p15:clr>
        </p15:guide>
        <p15:guide id="33" pos="574">
          <p15:clr>
            <a:srgbClr val="F26B43"/>
          </p15:clr>
        </p15:guide>
        <p15:guide id="34" pos="427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0_Contenido y columna 2 (diapositiva de 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782FF-2A32-49DE-8CD8-110B8656515F}"/>
              </a:ext>
            </a:extLst>
          </p:cNvPr>
          <p:cNvSpPr>
            <a:spLocks noGrp="1"/>
          </p:cNvSpPr>
          <p:nvPr>
            <p:ph type="title"/>
          </p:nvPr>
        </p:nvSpPr>
        <p:spPr>
          <a:xfrm>
            <a:off x="442799" y="320040"/>
            <a:ext cx="11269775" cy="1363091"/>
          </a:xfrm>
        </p:spPr>
        <p:txBody>
          <a:bodyPr rtlCol="0"/>
          <a:lstStyle>
            <a:lvl1pPr>
              <a:lnSpc>
                <a:spcPct val="100000"/>
              </a:lnSpc>
              <a:defRPr/>
            </a:lvl1pPr>
          </a:lstStyle>
          <a:p>
            <a:pPr rtl="0"/>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5437187" cy="615950"/>
          </a:xfrm>
        </p:spPr>
        <p:txBody>
          <a:bodyPr rtlCol="0" anchor="b">
            <a:noAutofit/>
          </a:bodyPr>
          <a:lstStyle>
            <a:lvl1pPr marL="0" indent="0">
              <a:buNone/>
              <a:defRPr sz="20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4" name="Marcador de contenido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5437187" cy="3011476"/>
          </a:xfrm>
        </p:spPr>
        <p:txBody>
          <a:bodyPr rtlCol="0"/>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5" name="Marcador de texto 4">
            <a:extLst>
              <a:ext uri="{FF2B5EF4-FFF2-40B4-BE49-F238E27FC236}">
                <a16:creationId xmlns:a16="http://schemas.microsoft.com/office/drawing/2014/main" id="{ACF90129-65EC-4BFC-B51F-3F2174644348}"/>
              </a:ext>
            </a:extLst>
          </p:cNvPr>
          <p:cNvSpPr>
            <a:spLocks noGrp="1"/>
          </p:cNvSpPr>
          <p:nvPr>
            <p:ph type="body" sz="quarter" idx="3"/>
          </p:nvPr>
        </p:nvSpPr>
        <p:spPr>
          <a:xfrm>
            <a:off x="6311786" y="1790700"/>
            <a:ext cx="5437187" cy="615950"/>
          </a:xfrm>
        </p:spPr>
        <p:txBody>
          <a:bodyPr rtlCol="0" anchor="b">
            <a:noAutofit/>
          </a:bodyPr>
          <a:lstStyle>
            <a:lvl1pPr marL="0" indent="0">
              <a:buNone/>
              <a:defRPr sz="20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6" name="Marcador de contenido 5">
            <a:extLst>
              <a:ext uri="{FF2B5EF4-FFF2-40B4-BE49-F238E27FC236}">
                <a16:creationId xmlns:a16="http://schemas.microsoft.com/office/drawing/2014/main" id="{6E1AAB39-390C-4C6E-90BC-E2A2548658B2}"/>
              </a:ext>
            </a:extLst>
          </p:cNvPr>
          <p:cNvSpPr>
            <a:spLocks noGrp="1"/>
          </p:cNvSpPr>
          <p:nvPr>
            <p:ph sz="quarter" idx="4"/>
          </p:nvPr>
        </p:nvSpPr>
        <p:spPr>
          <a:xfrm>
            <a:off x="6311786" y="2505075"/>
            <a:ext cx="5437187" cy="3011476"/>
          </a:xfrm>
        </p:spPr>
        <p:txBody>
          <a:bodyPr rtlCol="0"/>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14" name="Marcador de fecha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rtlCol="0"/>
          <a:lstStyle>
            <a:lvl1pPr>
              <a:defRPr>
                <a:solidFill>
                  <a:schemeClr val="tx2"/>
                </a:solidFill>
              </a:defRPr>
            </a:lvl1pPr>
          </a:lstStyle>
          <a:p>
            <a:pPr rtl="0"/>
            <a:r>
              <a:rPr lang="es-ES"/>
              <a:t>Domingo, 7 de febrero de 20XX</a:t>
            </a:r>
            <a:endParaRPr lang="es-ES" dirty="0"/>
          </a:p>
        </p:txBody>
      </p:sp>
      <p:sp>
        <p:nvSpPr>
          <p:cNvPr id="15" name="Marcador de pie de página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rtlCol="0"/>
          <a:lstStyle>
            <a:lvl1pPr>
              <a:defRPr>
                <a:solidFill>
                  <a:schemeClr val="tx2"/>
                </a:solidFill>
              </a:defRPr>
            </a:lvl1pPr>
          </a:lstStyle>
          <a:p>
            <a:pPr rtl="0"/>
            <a:r>
              <a:rPr lang="es-ES"/>
              <a:t>Ejemplo de Texto de pie de página</a:t>
            </a:r>
          </a:p>
        </p:txBody>
      </p:sp>
      <p:cxnSp>
        <p:nvCxnSpPr>
          <p:cNvPr id="17" name="Conector recto 16">
            <a:extLst>
              <a:ext uri="{FF2B5EF4-FFF2-40B4-BE49-F238E27FC236}">
                <a16:creationId xmlns:a16="http://schemas.microsoft.com/office/drawing/2014/main" id="{930E56EE-505D-4420-971C-982EA4EF0564}"/>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Marcador de número de diapositiva 5">
            <a:extLst>
              <a:ext uri="{FF2B5EF4-FFF2-40B4-BE49-F238E27FC236}">
                <a16:creationId xmlns:a16="http://schemas.microsoft.com/office/drawing/2014/main" id="{DA02FFF2-554C-4459-9BBD-7D0ADE8DC41D}"/>
              </a:ext>
            </a:extLst>
          </p:cNvPr>
          <p:cNvSpPr>
            <a:spLocks noGrp="1"/>
          </p:cNvSpPr>
          <p:nvPr>
            <p:ph type="sldNum" sz="quarter" idx="12"/>
          </p:nvPr>
        </p:nvSpPr>
        <p:spPr>
          <a:xfrm>
            <a:off x="10236199" y="5957999"/>
            <a:ext cx="1476375" cy="900000"/>
          </a:xfrm>
          <a:prstGeom prst="rect">
            <a:avLst/>
          </a:prstGeom>
        </p:spPr>
        <p:txBody>
          <a:bodyPr tIns="72000" bIns="72000" rtlCol="0"/>
          <a:lstStyle>
            <a:lvl1pPr algn="r">
              <a:defRPr sz="3600" b="0">
                <a:ln w="6350">
                  <a:noFill/>
                </a:ln>
                <a:solidFill>
                  <a:schemeClr val="tx2"/>
                </a:solidFill>
              </a:defRPr>
            </a:lvl1pPr>
          </a:lstStyle>
          <a:p>
            <a:pPr rtl="0"/>
            <a:fld id="{63F9D384-533B-4C4E-B660-F861AA07D173}" type="slidenum">
              <a:rPr lang="es-ES" smtClean="0"/>
              <a:pPr rtl="0"/>
              <a:t>‹Nº›</a:t>
            </a:fld>
            <a:endParaRPr lang="es-ES" dirty="0"/>
          </a:p>
        </p:txBody>
      </p:sp>
    </p:spTree>
    <p:extLst>
      <p:ext uri="{BB962C8B-B14F-4D97-AF65-F5344CB8AC3E}">
        <p14:creationId xmlns:p14="http://schemas.microsoft.com/office/powerpoint/2010/main" val="4213366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olumna de contenido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782FF-2A32-49DE-8CD8-110B8656515F}"/>
              </a:ext>
            </a:extLst>
          </p:cNvPr>
          <p:cNvSpPr>
            <a:spLocks noGrp="1"/>
          </p:cNvSpPr>
          <p:nvPr>
            <p:ph type="title"/>
          </p:nvPr>
        </p:nvSpPr>
        <p:spPr>
          <a:xfrm>
            <a:off x="442799" y="320040"/>
            <a:ext cx="11269775" cy="1363091"/>
          </a:xfrm>
        </p:spPr>
        <p:txBody>
          <a:bodyPr rtlCol="0"/>
          <a:lstStyle>
            <a:lvl1pPr>
              <a:lnSpc>
                <a:spcPct val="100000"/>
              </a:lnSpc>
              <a:defRPr/>
            </a:lvl1pPr>
          </a:lstStyle>
          <a:p>
            <a:pPr rtl="0"/>
            <a:r>
              <a:rPr lang="es-ES"/>
              <a:t>Haga clic para modificar el estilo de título del patrón</a:t>
            </a:r>
          </a:p>
        </p:txBody>
      </p:sp>
      <p:sp>
        <p:nvSpPr>
          <p:cNvPr id="3" name="Marcador de texto 2">
            <a:extLst>
              <a:ext uri="{FF2B5EF4-FFF2-40B4-BE49-F238E27FC236}">
                <a16:creationId xmlns:a16="http://schemas.microsoft.com/office/drawing/2014/main" id="{6AB8169D-3731-4C94-88AE-B0A6F9E0B556}"/>
              </a:ext>
            </a:extLst>
          </p:cNvPr>
          <p:cNvSpPr>
            <a:spLocks noGrp="1"/>
          </p:cNvSpPr>
          <p:nvPr>
            <p:ph type="body" idx="1" hasCustomPrompt="1"/>
          </p:nvPr>
        </p:nvSpPr>
        <p:spPr>
          <a:xfrm>
            <a:off x="442797" y="1790700"/>
            <a:ext cx="3429000" cy="615950"/>
          </a:xfrm>
        </p:spPr>
        <p:txBody>
          <a:bodyPr rtlCol="0" anchor="b">
            <a:noAutofit/>
          </a:bodyPr>
          <a:lstStyle>
            <a:lvl1pPr marL="0" indent="0">
              <a:buNone/>
              <a:defRPr sz="20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dirty="0"/>
              <a:t>Haga clic para editar</a:t>
            </a:r>
          </a:p>
        </p:txBody>
      </p:sp>
      <p:sp>
        <p:nvSpPr>
          <p:cNvPr id="4" name="Marcador de contenido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3429000" cy="3011476"/>
          </a:xfrm>
        </p:spPr>
        <p:txBody>
          <a:bodyPr rtlCol="0">
            <a:normAutofit/>
          </a:bodyPr>
          <a:lstStyle>
            <a:lvl1pPr marL="283464" indent="-283464">
              <a:lnSpc>
                <a:spcPct val="100000"/>
              </a:lnSpc>
              <a:buFont typeface="Arial" panose="020B0604020202020204" pitchFamily="34" charset="0"/>
              <a:buChar char="•"/>
              <a:defRPr sz="1700"/>
            </a:lvl1pPr>
            <a:lvl2pPr marL="283464" indent="-283464">
              <a:lnSpc>
                <a:spcPct val="100000"/>
              </a:lnSpc>
              <a:buFont typeface="Arial" panose="020B0604020202020204" pitchFamily="34" charset="0"/>
              <a:buChar char="•"/>
              <a:defRPr sz="1700"/>
            </a:lvl2pPr>
            <a:lvl3pPr marL="283464" indent="-283464">
              <a:lnSpc>
                <a:spcPct val="100000"/>
              </a:lnSpc>
              <a:buFont typeface="Arial" panose="020B0604020202020204" pitchFamily="34" charset="0"/>
              <a:buChar char="•"/>
              <a:defRPr sz="1700"/>
            </a:lvl3pPr>
            <a:lvl4pPr marL="283464" indent="-283464">
              <a:lnSpc>
                <a:spcPct val="100000"/>
              </a:lnSpc>
              <a:buFont typeface="Arial" panose="020B0604020202020204" pitchFamily="34" charset="0"/>
              <a:buChar char="•"/>
              <a:defRPr sz="1700"/>
            </a:lvl4pPr>
            <a:lvl5pPr marL="283464" indent="-283464">
              <a:lnSpc>
                <a:spcPct val="100000"/>
              </a:lnSpc>
              <a:buFont typeface="Arial" panose="020B0604020202020204" pitchFamily="34" charset="0"/>
              <a:buChar char="•"/>
              <a:defRPr sz="17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5" name="Marcador de texto 4">
            <a:extLst>
              <a:ext uri="{FF2B5EF4-FFF2-40B4-BE49-F238E27FC236}">
                <a16:creationId xmlns:a16="http://schemas.microsoft.com/office/drawing/2014/main" id="{ACF90129-65EC-4BFC-B51F-3F2174644348}"/>
              </a:ext>
            </a:extLst>
          </p:cNvPr>
          <p:cNvSpPr>
            <a:spLocks noGrp="1"/>
          </p:cNvSpPr>
          <p:nvPr>
            <p:ph type="body" sz="quarter" idx="3" hasCustomPrompt="1"/>
          </p:nvPr>
        </p:nvSpPr>
        <p:spPr>
          <a:xfrm>
            <a:off x="4401229" y="1782751"/>
            <a:ext cx="3429000" cy="615950"/>
          </a:xfrm>
        </p:spPr>
        <p:txBody>
          <a:bodyPr rtlCol="0" anchor="b">
            <a:noAutofit/>
          </a:bodyPr>
          <a:lstStyle>
            <a:lvl1pPr marL="0" indent="0">
              <a:buNone/>
              <a:defRPr sz="20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editar</a:t>
            </a:r>
          </a:p>
        </p:txBody>
      </p:sp>
      <p:sp>
        <p:nvSpPr>
          <p:cNvPr id="6" name="Marcador de contenido 5">
            <a:extLst>
              <a:ext uri="{FF2B5EF4-FFF2-40B4-BE49-F238E27FC236}">
                <a16:creationId xmlns:a16="http://schemas.microsoft.com/office/drawing/2014/main" id="{6E1AAB39-390C-4C6E-90BC-E2A2548658B2}"/>
              </a:ext>
            </a:extLst>
          </p:cNvPr>
          <p:cNvSpPr>
            <a:spLocks noGrp="1"/>
          </p:cNvSpPr>
          <p:nvPr>
            <p:ph sz="quarter" idx="4"/>
          </p:nvPr>
        </p:nvSpPr>
        <p:spPr>
          <a:xfrm>
            <a:off x="4401229" y="2497126"/>
            <a:ext cx="3429000" cy="3011476"/>
          </a:xfrm>
        </p:spPr>
        <p:txBody>
          <a:bodyPr rtlCol="0">
            <a:normAutofit/>
          </a:bodyPr>
          <a:lstStyle>
            <a:lvl1pPr marL="283464" indent="-283464">
              <a:lnSpc>
                <a:spcPct val="100000"/>
              </a:lnSpc>
              <a:buFont typeface="Arial" panose="020B0604020202020204" pitchFamily="34" charset="0"/>
              <a:buChar char="•"/>
              <a:defRPr sz="1700"/>
            </a:lvl1pPr>
            <a:lvl2pPr marL="283464" indent="-283464">
              <a:lnSpc>
                <a:spcPct val="100000"/>
              </a:lnSpc>
              <a:buFont typeface="Arial" panose="020B0604020202020204" pitchFamily="34" charset="0"/>
              <a:buChar char="•"/>
              <a:defRPr sz="1700"/>
            </a:lvl2pPr>
            <a:lvl3pPr marL="283464" indent="-283464">
              <a:lnSpc>
                <a:spcPct val="100000"/>
              </a:lnSpc>
              <a:buFont typeface="Arial" panose="020B0604020202020204" pitchFamily="34" charset="0"/>
              <a:buChar char="•"/>
              <a:defRPr sz="1700"/>
            </a:lvl3pPr>
            <a:lvl4pPr marL="283464" indent="-283464">
              <a:lnSpc>
                <a:spcPct val="100000"/>
              </a:lnSpc>
              <a:buFont typeface="Arial" panose="020B0604020202020204" pitchFamily="34" charset="0"/>
              <a:buChar char="•"/>
              <a:defRPr sz="1700"/>
            </a:lvl4pPr>
            <a:lvl5pPr marL="283464" indent="-283464">
              <a:lnSpc>
                <a:spcPct val="100000"/>
              </a:lnSpc>
              <a:buFont typeface="Arial" panose="020B0604020202020204" pitchFamily="34" charset="0"/>
              <a:buChar char="•"/>
              <a:defRPr sz="17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11" name="Marcador de texto 4">
            <a:extLst>
              <a:ext uri="{FF2B5EF4-FFF2-40B4-BE49-F238E27FC236}">
                <a16:creationId xmlns:a16="http://schemas.microsoft.com/office/drawing/2014/main" id="{A9AC7104-83A4-4778-B422-65C3293809F4}"/>
              </a:ext>
            </a:extLst>
          </p:cNvPr>
          <p:cNvSpPr>
            <a:spLocks noGrp="1"/>
          </p:cNvSpPr>
          <p:nvPr>
            <p:ph type="body" sz="quarter" idx="13" hasCustomPrompt="1"/>
          </p:nvPr>
        </p:nvSpPr>
        <p:spPr>
          <a:xfrm>
            <a:off x="8359661" y="1792224"/>
            <a:ext cx="3429000" cy="615950"/>
          </a:xfrm>
        </p:spPr>
        <p:txBody>
          <a:bodyPr rtlCol="0" anchor="b">
            <a:noAutofit/>
          </a:bodyPr>
          <a:lstStyle>
            <a:lvl1pPr marL="0" indent="0">
              <a:buNone/>
              <a:defRPr sz="2000" b="1" cap="all" spc="200" baseline="0">
                <a:solidFill>
                  <a:schemeClr val="accent1">
                    <a:alpha val="77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editar</a:t>
            </a:r>
          </a:p>
        </p:txBody>
      </p:sp>
      <p:sp>
        <p:nvSpPr>
          <p:cNvPr id="12" name="Marcador de contenido 5">
            <a:extLst>
              <a:ext uri="{FF2B5EF4-FFF2-40B4-BE49-F238E27FC236}">
                <a16:creationId xmlns:a16="http://schemas.microsoft.com/office/drawing/2014/main" id="{3D9010FA-B494-44F4-87EE-F9AA52262670}"/>
              </a:ext>
            </a:extLst>
          </p:cNvPr>
          <p:cNvSpPr>
            <a:spLocks noGrp="1"/>
          </p:cNvSpPr>
          <p:nvPr>
            <p:ph sz="quarter" idx="14"/>
          </p:nvPr>
        </p:nvSpPr>
        <p:spPr>
          <a:xfrm>
            <a:off x="8359661" y="2505456"/>
            <a:ext cx="3429000" cy="3011476"/>
          </a:xfrm>
        </p:spPr>
        <p:txBody>
          <a:bodyPr rtlCol="0">
            <a:normAutofit/>
          </a:bodyPr>
          <a:lstStyle>
            <a:lvl1pPr marL="283464" indent="-283464">
              <a:lnSpc>
                <a:spcPct val="100000"/>
              </a:lnSpc>
              <a:buFont typeface="Arial" panose="020B0604020202020204" pitchFamily="34" charset="0"/>
              <a:buChar char="•"/>
              <a:defRPr sz="1700"/>
            </a:lvl1pPr>
            <a:lvl2pPr marL="283464" indent="-283464">
              <a:lnSpc>
                <a:spcPct val="100000"/>
              </a:lnSpc>
              <a:buFont typeface="Arial" panose="020B0604020202020204" pitchFamily="34" charset="0"/>
              <a:buChar char="•"/>
              <a:defRPr sz="1700"/>
            </a:lvl2pPr>
            <a:lvl3pPr marL="283464" indent="-283464">
              <a:lnSpc>
                <a:spcPct val="100000"/>
              </a:lnSpc>
              <a:buFont typeface="Arial" panose="020B0604020202020204" pitchFamily="34" charset="0"/>
              <a:buChar char="•"/>
              <a:defRPr sz="1700"/>
            </a:lvl3pPr>
            <a:lvl4pPr marL="283464" indent="-283464">
              <a:lnSpc>
                <a:spcPct val="100000"/>
              </a:lnSpc>
              <a:buFont typeface="Arial" panose="020B0604020202020204" pitchFamily="34" charset="0"/>
              <a:buChar char="•"/>
              <a:defRPr sz="1700"/>
            </a:lvl4pPr>
            <a:lvl5pPr marL="283464" indent="-283464">
              <a:lnSpc>
                <a:spcPct val="100000"/>
              </a:lnSpc>
              <a:buFont typeface="Arial" panose="020B0604020202020204" pitchFamily="34" charset="0"/>
              <a:buChar char="•"/>
              <a:defRPr sz="17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14" name="Marcador de fecha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rtlCol="0"/>
          <a:lstStyle>
            <a:lvl1pPr>
              <a:defRPr>
                <a:solidFill>
                  <a:schemeClr val="tx2"/>
                </a:solidFill>
              </a:defRPr>
            </a:lvl1pPr>
          </a:lstStyle>
          <a:p>
            <a:pPr rtl="0"/>
            <a:r>
              <a:rPr lang="es-ES"/>
              <a:t>Domingo, 7 de febrero de 20XX</a:t>
            </a:r>
            <a:endParaRPr lang="es-ES" dirty="0"/>
          </a:p>
        </p:txBody>
      </p:sp>
      <p:sp>
        <p:nvSpPr>
          <p:cNvPr id="15" name="Marcador de pie de página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rtlCol="0"/>
          <a:lstStyle>
            <a:lvl1pPr>
              <a:defRPr>
                <a:solidFill>
                  <a:schemeClr val="tx2"/>
                </a:solidFill>
              </a:defRPr>
            </a:lvl1pPr>
          </a:lstStyle>
          <a:p>
            <a:pPr rtl="0"/>
            <a:r>
              <a:rPr lang="es-ES"/>
              <a:t>Ejemplo de Texto de pie de página</a:t>
            </a:r>
          </a:p>
        </p:txBody>
      </p:sp>
      <p:cxnSp>
        <p:nvCxnSpPr>
          <p:cNvPr id="17" name="Conector recto 16">
            <a:extLst>
              <a:ext uri="{FF2B5EF4-FFF2-40B4-BE49-F238E27FC236}">
                <a16:creationId xmlns:a16="http://schemas.microsoft.com/office/drawing/2014/main" id="{930E56EE-505D-4420-971C-982EA4EF0564}"/>
              </a:ext>
              <a:ext uri="{C183D7F6-B498-43B3-948B-1728B52AA6E4}">
                <adec:decorative xmlns:adec="http://schemas.microsoft.com/office/drawing/2017/decorative" val="1"/>
              </a:ext>
            </a:extLst>
          </p:cNvPr>
          <p:cNvCxnSpPr>
            <a:cxnSpLocks/>
          </p:cNvCxnSpPr>
          <p:nvPr/>
        </p:nvCxnSpPr>
        <p:spPr>
          <a:xfrm>
            <a:off x="0" y="5957999"/>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Marcador de número de diapositiva 5">
            <a:extLst>
              <a:ext uri="{FF2B5EF4-FFF2-40B4-BE49-F238E27FC236}">
                <a16:creationId xmlns:a16="http://schemas.microsoft.com/office/drawing/2014/main" id="{B0EB13C5-C98D-4847-ABF3-6D98B8E51E04}"/>
              </a:ext>
            </a:extLst>
          </p:cNvPr>
          <p:cNvSpPr>
            <a:spLocks noGrp="1"/>
          </p:cNvSpPr>
          <p:nvPr>
            <p:ph type="sldNum" sz="quarter" idx="12"/>
          </p:nvPr>
        </p:nvSpPr>
        <p:spPr>
          <a:xfrm>
            <a:off x="10236199" y="5957999"/>
            <a:ext cx="1476375" cy="900000"/>
          </a:xfrm>
          <a:prstGeom prst="rect">
            <a:avLst/>
          </a:prstGeom>
        </p:spPr>
        <p:txBody>
          <a:bodyPr tIns="72000" bIns="72000" rtlCol="0"/>
          <a:lstStyle>
            <a:lvl1pPr algn="r">
              <a:defRPr sz="3600" b="0">
                <a:ln w="6350">
                  <a:noFill/>
                </a:ln>
                <a:solidFill>
                  <a:schemeClr val="tx2"/>
                </a:solidFill>
              </a:defRPr>
            </a:lvl1pPr>
          </a:lstStyle>
          <a:p>
            <a:pPr rtl="0"/>
            <a:fld id="{63F9D384-533B-4C4E-B660-F861AA07D173}" type="slidenum">
              <a:rPr lang="es-ES" smtClean="0"/>
              <a:pPr rtl="0"/>
              <a:t>‹Nº›</a:t>
            </a:fld>
            <a:endParaRPr lang="es-ES" dirty="0"/>
          </a:p>
        </p:txBody>
      </p:sp>
    </p:spTree>
    <p:extLst>
      <p:ext uri="{BB962C8B-B14F-4D97-AF65-F5344CB8AC3E}">
        <p14:creationId xmlns:p14="http://schemas.microsoft.com/office/powerpoint/2010/main" val="2220930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Resumen">
    <p:spTree>
      <p:nvGrpSpPr>
        <p:cNvPr id="1" name=""/>
        <p:cNvGrpSpPr/>
        <p:nvPr/>
      </p:nvGrpSpPr>
      <p:grpSpPr>
        <a:xfrm>
          <a:off x="0" y="0"/>
          <a:ext cx="0" cy="0"/>
          <a:chOff x="0" y="0"/>
          <a:chExt cx="0" cy="0"/>
        </a:xfrm>
      </p:grpSpPr>
      <p:sp useBgFill="1">
        <p:nvSpPr>
          <p:cNvPr id="6" name="Rectángulo 5">
            <a:extLst>
              <a:ext uri="{FF2B5EF4-FFF2-40B4-BE49-F238E27FC236}">
                <a16:creationId xmlns:a16="http://schemas.microsoft.com/office/drawing/2014/main" id="{EF80CB87-A239-40AE-85FA-01D245F190B6}"/>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 name="Título 1">
            <a:extLst>
              <a:ext uri="{FF2B5EF4-FFF2-40B4-BE49-F238E27FC236}">
                <a16:creationId xmlns:a16="http://schemas.microsoft.com/office/drawing/2014/main" id="{223704B0-67D9-4193-9064-08E51EDDF101}"/>
              </a:ext>
            </a:extLst>
          </p:cNvPr>
          <p:cNvSpPr>
            <a:spLocks noGrp="1"/>
          </p:cNvSpPr>
          <p:nvPr>
            <p:ph type="ctrTitle"/>
          </p:nvPr>
        </p:nvSpPr>
        <p:spPr>
          <a:xfrm>
            <a:off x="442913" y="320040"/>
            <a:ext cx="7381875" cy="752955"/>
          </a:xfrm>
        </p:spPr>
        <p:txBody>
          <a:bodyPr wrap="square" rtlCol="0" anchor="t" anchorCtr="0">
            <a:normAutofit/>
          </a:bodyPr>
          <a:lstStyle/>
          <a:p>
            <a:pPr rtl="0">
              <a:lnSpc>
                <a:spcPct val="100000"/>
              </a:lnSpc>
            </a:pPr>
            <a:r>
              <a:rPr lang="es-ES"/>
              <a:t>Haga clic para modificar el estilo de título del patrón</a:t>
            </a:r>
            <a:endParaRPr lang="es-ES" dirty="0"/>
          </a:p>
        </p:txBody>
      </p:sp>
      <p:sp>
        <p:nvSpPr>
          <p:cNvPr id="8" name="Subtítulo 2">
            <a:extLst>
              <a:ext uri="{FF2B5EF4-FFF2-40B4-BE49-F238E27FC236}">
                <a16:creationId xmlns:a16="http://schemas.microsoft.com/office/drawing/2014/main" id="{31FB0A3F-5AFA-420D-965E-C72D1EB23D8E}"/>
              </a:ext>
            </a:extLst>
          </p:cNvPr>
          <p:cNvSpPr>
            <a:spLocks noGrp="1"/>
          </p:cNvSpPr>
          <p:nvPr>
            <p:ph type="subTitle" idx="1"/>
          </p:nvPr>
        </p:nvSpPr>
        <p:spPr>
          <a:xfrm>
            <a:off x="442913" y="1194280"/>
            <a:ext cx="7381875" cy="4322275"/>
          </a:xfrm>
        </p:spPr>
        <p:txBody>
          <a:bodyPr rtlCol="0">
            <a:normAutofit/>
          </a:bodyPr>
          <a:lstStyle/>
          <a:p>
            <a:pPr rtl="0"/>
            <a:r>
              <a:rPr lang="es-ES"/>
              <a:t>Haga clic para modificar el estilo de subtítulo del patrón</a:t>
            </a:r>
            <a:endParaRPr lang="es-ES" dirty="0"/>
          </a:p>
        </p:txBody>
      </p:sp>
      <p:sp>
        <p:nvSpPr>
          <p:cNvPr id="13" name="Marcador de fecha 3">
            <a:extLst>
              <a:ext uri="{FF2B5EF4-FFF2-40B4-BE49-F238E27FC236}">
                <a16:creationId xmlns:a16="http://schemas.microsoft.com/office/drawing/2014/main" id="{DC9C25CB-DEDF-46B3-BF33-CDFD2C6F4DCF}"/>
              </a:ext>
            </a:extLst>
          </p:cNvPr>
          <p:cNvSpPr>
            <a:spLocks noGrp="1"/>
          </p:cNvSpPr>
          <p:nvPr>
            <p:ph type="dt" sz="half" idx="10"/>
          </p:nvPr>
        </p:nvSpPr>
        <p:spPr>
          <a:xfrm>
            <a:off x="442914" y="5957999"/>
            <a:ext cx="3457574" cy="900000"/>
          </a:xfrm>
        </p:spPr>
        <p:txBody>
          <a:bodyPr rtlCol="0"/>
          <a:lstStyle/>
          <a:p>
            <a:pPr rtl="0"/>
            <a:r>
              <a:rPr lang="es-ES">
                <a:latin typeface="+mn-lt"/>
              </a:rPr>
              <a:t>Domingo, 7 de febrero de 20XX</a:t>
            </a:r>
            <a:endParaRPr lang="es-ES" dirty="0">
              <a:latin typeface="+mn-lt"/>
            </a:endParaRPr>
          </a:p>
        </p:txBody>
      </p:sp>
      <p:sp>
        <p:nvSpPr>
          <p:cNvPr id="14" name="Marcador de pie de página 4">
            <a:extLst>
              <a:ext uri="{FF2B5EF4-FFF2-40B4-BE49-F238E27FC236}">
                <a16:creationId xmlns:a16="http://schemas.microsoft.com/office/drawing/2014/main" id="{62BE3C0D-3A0F-4F87-A282-B89DF40557C1}"/>
              </a:ext>
            </a:extLst>
          </p:cNvPr>
          <p:cNvSpPr>
            <a:spLocks noGrp="1"/>
          </p:cNvSpPr>
          <p:nvPr>
            <p:ph type="ftr" sz="quarter" idx="11"/>
          </p:nvPr>
        </p:nvSpPr>
        <p:spPr>
          <a:xfrm>
            <a:off x="4367213" y="5957999"/>
            <a:ext cx="5400675" cy="900000"/>
          </a:xfrm>
        </p:spPr>
        <p:txBody>
          <a:bodyPr rtlCol="0"/>
          <a:lstStyle/>
          <a:p>
            <a:pPr rtl="0"/>
            <a:r>
              <a:rPr lang="es-ES">
                <a:latin typeface="+mn-lt"/>
              </a:rPr>
              <a:t>Ejemplo de Texto de pie de página</a:t>
            </a:r>
          </a:p>
        </p:txBody>
      </p:sp>
      <p:cxnSp>
        <p:nvCxnSpPr>
          <p:cNvPr id="17" name="Conector recto 16">
            <a:extLst>
              <a:ext uri="{FF2B5EF4-FFF2-40B4-BE49-F238E27FC236}">
                <a16:creationId xmlns:a16="http://schemas.microsoft.com/office/drawing/2014/main" id="{0C3CF370-38A0-483A-B54B-2E069363DABD}"/>
              </a:ext>
              <a:ext uri="{C183D7F6-B498-43B3-948B-1728B52AA6E4}">
                <adec:decorative xmlns:adec="http://schemas.microsoft.com/office/drawing/2017/decorative" val="1"/>
              </a:ext>
            </a:extLst>
          </p:cNvPr>
          <p:cNvCxnSpPr>
            <a:cxnSpLocks/>
          </p:cNvCxnSpPr>
          <p:nvPr userDrawn="1"/>
        </p:nvCxnSpPr>
        <p:spPr>
          <a:xfrm>
            <a:off x="8291513" y="0"/>
            <a:ext cx="0" cy="59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F136BBA0-0536-4889-8887-301D33F3D1F8}"/>
              </a:ext>
              <a:ext uri="{C183D7F6-B498-43B3-948B-1728B52AA6E4}">
                <adec:decorative xmlns:adec="http://schemas.microsoft.com/office/drawing/2017/decorative" val="1"/>
              </a:ext>
            </a:extLst>
          </p:cNvPr>
          <p:cNvCxnSpPr>
            <a:cxnSpLocks/>
          </p:cNvCxnSpPr>
          <p:nvPr userDrawn="1"/>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Marcador de número de diapositiva 5">
            <a:extLst>
              <a:ext uri="{FF2B5EF4-FFF2-40B4-BE49-F238E27FC236}">
                <a16:creationId xmlns:a16="http://schemas.microsoft.com/office/drawing/2014/main" id="{9E301FA2-804E-463C-AF86-C73F697ACBF5}"/>
              </a:ext>
            </a:extLst>
          </p:cNvPr>
          <p:cNvSpPr>
            <a:spLocks noGrp="1"/>
          </p:cNvSpPr>
          <p:nvPr>
            <p:ph type="sldNum" sz="quarter" idx="12"/>
          </p:nvPr>
        </p:nvSpPr>
        <p:spPr>
          <a:xfrm>
            <a:off x="10236199" y="5957999"/>
            <a:ext cx="1476375" cy="900000"/>
          </a:xfrm>
          <a:prstGeom prst="rect">
            <a:avLst/>
          </a:prstGeom>
        </p:spPr>
        <p:txBody>
          <a:bodyPr tIns="72000" bIns="72000" rtlCol="0"/>
          <a:lstStyle>
            <a:lvl1pPr algn="r">
              <a:defRPr sz="3600" b="0">
                <a:ln w="6350">
                  <a:noFill/>
                </a:ln>
                <a:solidFill>
                  <a:schemeClr val="tx2"/>
                </a:solidFill>
              </a:defRPr>
            </a:lvl1pPr>
          </a:lstStyle>
          <a:p>
            <a:pPr rtl="0"/>
            <a:fld id="{63F9D384-533B-4C4E-B660-F861AA07D173}" type="slidenum">
              <a:rPr lang="es-ES" smtClean="0"/>
              <a:pPr rtl="0"/>
              <a:t>‹Nº›</a:t>
            </a:fld>
            <a:endParaRPr lang="es-ES" dirty="0"/>
          </a:p>
        </p:txBody>
      </p:sp>
      <p:sp>
        <p:nvSpPr>
          <p:cNvPr id="3" name="Marcador de posición de imagen 2">
            <a:extLst>
              <a:ext uri="{FF2B5EF4-FFF2-40B4-BE49-F238E27FC236}">
                <a16:creationId xmlns:a16="http://schemas.microsoft.com/office/drawing/2014/main" id="{93026BB2-A295-414E-A22B-85305E9998A0}"/>
              </a:ext>
            </a:extLst>
          </p:cNvPr>
          <p:cNvSpPr>
            <a:spLocks noGrp="1"/>
          </p:cNvSpPr>
          <p:nvPr>
            <p:ph type="pic" sz="quarter" idx="13"/>
          </p:nvPr>
        </p:nvSpPr>
        <p:spPr>
          <a:xfrm>
            <a:off x="8293608" y="0"/>
            <a:ext cx="3904488" cy="5961888"/>
          </a:xfrm>
          <a:solidFill>
            <a:schemeClr val="accent1"/>
          </a:solidFill>
        </p:spPr>
        <p:txBody>
          <a:bodyPr rtlCol="0"/>
          <a:lstStyle/>
          <a:p>
            <a:pPr rtl="0"/>
            <a:r>
              <a:rPr lang="es-ES"/>
              <a:t>Haga clic en el icono para agregar una imagen</a:t>
            </a:r>
            <a:endParaRPr lang="es-ES" dirty="0"/>
          </a:p>
        </p:txBody>
      </p:sp>
    </p:spTree>
    <p:extLst>
      <p:ext uri="{BB962C8B-B14F-4D97-AF65-F5344CB8AC3E}">
        <p14:creationId xmlns:p14="http://schemas.microsoft.com/office/powerpoint/2010/main" val="1586782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ierre">
    <p:spTree>
      <p:nvGrpSpPr>
        <p:cNvPr id="1" name=""/>
        <p:cNvGrpSpPr/>
        <p:nvPr/>
      </p:nvGrpSpPr>
      <p:grpSpPr>
        <a:xfrm>
          <a:off x="0" y="0"/>
          <a:ext cx="0" cy="0"/>
          <a:chOff x="0" y="0"/>
          <a:chExt cx="0" cy="0"/>
        </a:xfrm>
      </p:grpSpPr>
      <p:sp useBgFill="1">
        <p:nvSpPr>
          <p:cNvPr id="8" name="Rectángulo 7">
            <a:extLst>
              <a:ext uri="{FF2B5EF4-FFF2-40B4-BE49-F238E27FC236}">
                <a16:creationId xmlns:a16="http://schemas.microsoft.com/office/drawing/2014/main" id="{6F0094CF-2871-4DDF-AC40-0C19BEA2516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E30A5715-1FF7-4E6E-AB26-D1D2AF4118A2}"/>
              </a:ext>
            </a:extLst>
          </p:cNvPr>
          <p:cNvSpPr>
            <a:spLocks noGrp="1"/>
          </p:cNvSpPr>
          <p:nvPr>
            <p:ph type="title"/>
          </p:nvPr>
        </p:nvSpPr>
        <p:spPr>
          <a:xfrm>
            <a:off x="-1" y="-1"/>
            <a:ext cx="4363831" cy="2042149"/>
          </a:xfrm>
          <a:solidFill>
            <a:schemeClr val="tx2"/>
          </a:solidFill>
        </p:spPr>
        <p:txBody>
          <a:bodyPr rtlCol="0" anchor="ctr"/>
          <a:lstStyle>
            <a:lvl1pPr marL="457200">
              <a:defRPr>
                <a:solidFill>
                  <a:schemeClr val="bg2"/>
                </a:solidFill>
              </a:defRPr>
            </a:lvl1pPr>
          </a:lstStyle>
          <a:p>
            <a:pPr rtl="0"/>
            <a:r>
              <a:rPr lang="es-ES"/>
              <a:t>Haga clic para modificar el estilo de título del patrón</a:t>
            </a:r>
          </a:p>
        </p:txBody>
      </p:sp>
      <p:sp>
        <p:nvSpPr>
          <p:cNvPr id="15" name="Marcador de contenido 7">
            <a:extLst>
              <a:ext uri="{FF2B5EF4-FFF2-40B4-BE49-F238E27FC236}">
                <a16:creationId xmlns:a16="http://schemas.microsoft.com/office/drawing/2014/main" id="{ED24DC0D-1282-4C4E-A478-FE21FA1D21EF}"/>
              </a:ext>
            </a:extLst>
          </p:cNvPr>
          <p:cNvSpPr>
            <a:spLocks noGrp="1"/>
          </p:cNvSpPr>
          <p:nvPr>
            <p:ph idx="1"/>
          </p:nvPr>
        </p:nvSpPr>
        <p:spPr>
          <a:xfrm>
            <a:off x="442915" y="2246049"/>
            <a:ext cx="3457572" cy="3266357"/>
          </a:xfrm>
        </p:spPr>
        <p:txBody>
          <a:bodyPr rtlCol="0"/>
          <a:lstStyle/>
          <a:p>
            <a:pPr lvl="0" rtl="0"/>
            <a:r>
              <a:rPr lang="es-ES">
                <a:solidFill>
                  <a:schemeClr val="tx2"/>
                </a:solidFill>
                <a:latin typeface="+mn-lt"/>
              </a:rPr>
              <a:t>Haga clic para modificar los estilos de texto del patrón</a:t>
            </a:r>
          </a:p>
        </p:txBody>
      </p:sp>
      <p:cxnSp>
        <p:nvCxnSpPr>
          <p:cNvPr id="17" name="Conector recto 16">
            <a:extLst>
              <a:ext uri="{FF2B5EF4-FFF2-40B4-BE49-F238E27FC236}">
                <a16:creationId xmlns:a16="http://schemas.microsoft.com/office/drawing/2014/main" id="{4889AF83-EAB4-45B3-88E0-7E887F1A53E5}"/>
              </a:ext>
              <a:ext uri="{C183D7F6-B498-43B3-948B-1728B52AA6E4}">
                <adec:decorative xmlns:adec="http://schemas.microsoft.com/office/drawing/2017/decorative" val="1"/>
              </a:ext>
            </a:extLst>
          </p:cNvPr>
          <p:cNvCxnSpPr>
            <a:cxnSpLocks/>
          </p:cNvCxnSpPr>
          <p:nvPr userDrawn="1"/>
        </p:nvCxnSpPr>
        <p:spPr>
          <a:xfrm>
            <a:off x="4366021" y="-1"/>
            <a:ext cx="0" cy="59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77CB34A0-36A4-44C8-86AA-7340C390665E}"/>
              </a:ext>
              <a:ext uri="{C183D7F6-B498-43B3-948B-1728B52AA6E4}">
                <adec:decorative xmlns:adec="http://schemas.microsoft.com/office/drawing/2017/decorative" val="1"/>
              </a:ext>
            </a:extLst>
          </p:cNvPr>
          <p:cNvCxnSpPr>
            <a:cxnSpLocks/>
          </p:cNvCxnSpPr>
          <p:nvPr userDrawn="1"/>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Marcador de fecha 3">
            <a:extLst>
              <a:ext uri="{FF2B5EF4-FFF2-40B4-BE49-F238E27FC236}">
                <a16:creationId xmlns:a16="http://schemas.microsoft.com/office/drawing/2014/main" id="{7D662CC8-6EC6-4BA7-A49C-0790C1FC1470}"/>
              </a:ext>
            </a:extLst>
          </p:cNvPr>
          <p:cNvSpPr>
            <a:spLocks noGrp="1"/>
          </p:cNvSpPr>
          <p:nvPr>
            <p:ph type="dt" sz="half" idx="2"/>
          </p:nvPr>
        </p:nvSpPr>
        <p:spPr>
          <a:xfrm>
            <a:off x="442914" y="5958000"/>
            <a:ext cx="3457576" cy="900000"/>
          </a:xfrm>
        </p:spPr>
        <p:txBody>
          <a:bodyPr rtlCol="0"/>
          <a:lstStyle>
            <a:lvl1pPr>
              <a:defRPr>
                <a:solidFill>
                  <a:schemeClr val="tx2"/>
                </a:solidFill>
              </a:defRPr>
            </a:lvl1pPr>
          </a:lstStyle>
          <a:p>
            <a:pPr rtl="0"/>
            <a:r>
              <a:rPr lang="es-ES"/>
              <a:t>Domingo, 7 de febrero de 20XX</a:t>
            </a:r>
            <a:endParaRPr lang="es-ES" dirty="0"/>
          </a:p>
        </p:txBody>
      </p:sp>
      <p:sp>
        <p:nvSpPr>
          <p:cNvPr id="5" name="Marcador de posición de imagen 4">
            <a:extLst>
              <a:ext uri="{FF2B5EF4-FFF2-40B4-BE49-F238E27FC236}">
                <a16:creationId xmlns:a16="http://schemas.microsoft.com/office/drawing/2014/main" id="{C340B371-E7CE-4F58-B890-3DB2437A8AE7}"/>
              </a:ext>
            </a:extLst>
          </p:cNvPr>
          <p:cNvSpPr>
            <a:spLocks noGrp="1"/>
          </p:cNvSpPr>
          <p:nvPr>
            <p:ph type="pic" sz="quarter" idx="10"/>
          </p:nvPr>
        </p:nvSpPr>
        <p:spPr>
          <a:xfrm>
            <a:off x="4365036" y="-3175"/>
            <a:ext cx="7827264" cy="5961888"/>
          </a:xfrm>
          <a:solidFill>
            <a:schemeClr val="accent1"/>
          </a:solidFill>
        </p:spPr>
        <p:txBody>
          <a:bodyPr rtlCol="0"/>
          <a:lstStyle/>
          <a:p>
            <a:pPr rtl="0"/>
            <a:r>
              <a:rPr lang="es-ES"/>
              <a:t>Haga clic en el icono para agregar una imagen</a:t>
            </a:r>
            <a:endParaRPr lang="es-ES" dirty="0"/>
          </a:p>
        </p:txBody>
      </p:sp>
      <p:sp>
        <p:nvSpPr>
          <p:cNvPr id="21" name="Marcador de pie de página 4">
            <a:extLst>
              <a:ext uri="{FF2B5EF4-FFF2-40B4-BE49-F238E27FC236}">
                <a16:creationId xmlns:a16="http://schemas.microsoft.com/office/drawing/2014/main" id="{78DFA1B0-2A4F-4E75-8793-C9EF0A48D71C}"/>
              </a:ext>
            </a:extLst>
          </p:cNvPr>
          <p:cNvSpPr>
            <a:spLocks noGrp="1"/>
          </p:cNvSpPr>
          <p:nvPr>
            <p:ph type="ftr" sz="quarter" idx="3"/>
          </p:nvPr>
        </p:nvSpPr>
        <p:spPr>
          <a:xfrm>
            <a:off x="4367212" y="5958000"/>
            <a:ext cx="5400675" cy="900000"/>
          </a:xfrm>
        </p:spPr>
        <p:txBody>
          <a:bodyPr rtlCol="0"/>
          <a:lstStyle>
            <a:lvl1pPr>
              <a:defRPr>
                <a:solidFill>
                  <a:schemeClr val="tx2"/>
                </a:solidFill>
              </a:defRPr>
            </a:lvl1pPr>
          </a:lstStyle>
          <a:p>
            <a:pPr rtl="0"/>
            <a:r>
              <a:rPr lang="es-ES"/>
              <a:t>Ejemplo de Texto de pie de página</a:t>
            </a:r>
          </a:p>
        </p:txBody>
      </p:sp>
      <p:cxnSp>
        <p:nvCxnSpPr>
          <p:cNvPr id="3" name="Conector recto 2">
            <a:extLst>
              <a:ext uri="{FF2B5EF4-FFF2-40B4-BE49-F238E27FC236}">
                <a16:creationId xmlns:a16="http://schemas.microsoft.com/office/drawing/2014/main" id="{920703DF-A59D-404B-9F97-4E0335909B7C}"/>
              </a:ext>
              <a:ext uri="{C183D7F6-B498-43B3-948B-1728B52AA6E4}">
                <adec:decorative xmlns:adec="http://schemas.microsoft.com/office/drawing/2017/decorative" val="1"/>
              </a:ext>
            </a:extLst>
          </p:cNvPr>
          <p:cNvCxnSpPr>
            <a:cxnSpLocks/>
          </p:cNvCxnSpPr>
          <p:nvPr userDrawn="1"/>
        </p:nvCxnSpPr>
        <p:spPr>
          <a:xfrm>
            <a:off x="-600" y="5961888"/>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Marcador de número de diapositiva 5">
            <a:extLst>
              <a:ext uri="{FF2B5EF4-FFF2-40B4-BE49-F238E27FC236}">
                <a16:creationId xmlns:a16="http://schemas.microsoft.com/office/drawing/2014/main" id="{A66B571D-4F8A-4FD9-B1CD-0EE8887D6A93}"/>
              </a:ext>
            </a:extLst>
          </p:cNvPr>
          <p:cNvSpPr>
            <a:spLocks noGrp="1"/>
          </p:cNvSpPr>
          <p:nvPr>
            <p:ph type="sldNum" sz="quarter" idx="12"/>
          </p:nvPr>
        </p:nvSpPr>
        <p:spPr>
          <a:xfrm>
            <a:off x="10236199" y="5957999"/>
            <a:ext cx="1476375" cy="900000"/>
          </a:xfrm>
          <a:prstGeom prst="rect">
            <a:avLst/>
          </a:prstGeom>
        </p:spPr>
        <p:txBody>
          <a:bodyPr tIns="72000" bIns="72000" rtlCol="0"/>
          <a:lstStyle>
            <a:lvl1pPr algn="r">
              <a:defRPr sz="3600" b="0">
                <a:ln w="6350">
                  <a:noFill/>
                </a:ln>
                <a:solidFill>
                  <a:schemeClr val="tx2"/>
                </a:solidFill>
              </a:defRPr>
            </a:lvl1pPr>
          </a:lstStyle>
          <a:p>
            <a:pPr rtl="0"/>
            <a:fld id="{63F9D384-533B-4C4E-B660-F861AA07D173}" type="slidenum">
              <a:rPr lang="es-ES" smtClean="0"/>
              <a:pPr rtl="0"/>
              <a:t>‹Nº›</a:t>
            </a:fld>
            <a:endParaRPr lang="es-ES" dirty="0"/>
          </a:p>
        </p:txBody>
      </p:sp>
    </p:spTree>
    <p:extLst>
      <p:ext uri="{BB962C8B-B14F-4D97-AF65-F5344CB8AC3E}">
        <p14:creationId xmlns:p14="http://schemas.microsoft.com/office/powerpoint/2010/main" val="2033443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6B56296-1077-490F-AD3B-51C42732EB70}"/>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 name="Marcador de posición de imagen 2">
            <a:extLst>
              <a:ext uri="{FF2B5EF4-FFF2-40B4-BE49-F238E27FC236}">
                <a16:creationId xmlns:a16="http://schemas.microsoft.com/office/drawing/2014/main" id="{548FAA7E-0E06-4760-8C38-061DBED558FD}"/>
              </a:ext>
            </a:extLst>
          </p:cNvPr>
          <p:cNvSpPr>
            <a:spLocks noGrp="1"/>
          </p:cNvSpPr>
          <p:nvPr>
            <p:ph type="pic" sz="quarter" idx="10"/>
          </p:nvPr>
        </p:nvSpPr>
        <p:spPr>
          <a:xfrm>
            <a:off x="0" y="0"/>
            <a:ext cx="3904488" cy="5961888"/>
          </a:xfrm>
          <a:solidFill>
            <a:schemeClr val="accent1"/>
          </a:solidFill>
        </p:spPr>
        <p:txBody>
          <a:bodyPr rtlCol="0"/>
          <a:lstStyle/>
          <a:p>
            <a:pPr rtl="0"/>
            <a:r>
              <a:rPr lang="es-ES"/>
              <a:t>Haga clic en el icono para agregar una imagen</a:t>
            </a:r>
            <a:endParaRPr lang="es-ES" dirty="0"/>
          </a:p>
        </p:txBody>
      </p:sp>
      <p:sp>
        <p:nvSpPr>
          <p:cNvPr id="8" name="Título 1">
            <a:extLst>
              <a:ext uri="{FF2B5EF4-FFF2-40B4-BE49-F238E27FC236}">
                <a16:creationId xmlns:a16="http://schemas.microsoft.com/office/drawing/2014/main" id="{CBE08D24-2048-4277-B952-4B912357AFF7}"/>
              </a:ext>
            </a:extLst>
          </p:cNvPr>
          <p:cNvSpPr>
            <a:spLocks noGrp="1"/>
          </p:cNvSpPr>
          <p:nvPr>
            <p:ph type="ctrTitle"/>
          </p:nvPr>
        </p:nvSpPr>
        <p:spPr>
          <a:xfrm>
            <a:off x="4367213" y="441325"/>
            <a:ext cx="7381875" cy="3644968"/>
          </a:xfrm>
        </p:spPr>
        <p:txBody>
          <a:bodyPr rtlCol="0" anchor="b" anchorCtr="0">
            <a:normAutofit/>
          </a:bodyPr>
          <a:lstStyle/>
          <a:p>
            <a:pPr rtl="0">
              <a:lnSpc>
                <a:spcPct val="100000"/>
              </a:lnSpc>
            </a:pPr>
            <a:r>
              <a:rPr lang="es-ES">
                <a:solidFill>
                  <a:schemeClr val="bg2"/>
                </a:solidFill>
              </a:rPr>
              <a:t>Haga clic para modificar el estilo de título del patrón</a:t>
            </a:r>
            <a:endParaRPr lang="es-ES" dirty="0">
              <a:solidFill>
                <a:schemeClr val="bg2"/>
              </a:solidFill>
            </a:endParaRPr>
          </a:p>
        </p:txBody>
      </p:sp>
      <p:sp>
        <p:nvSpPr>
          <p:cNvPr id="10" name="Marcador de fecha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rtlCol="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pPr rtl="0"/>
            <a:r>
              <a:rPr lang="es-ES"/>
              <a:t>Domingo, 7 de febrero de 20XX</a:t>
            </a:r>
            <a:endParaRPr lang="es-ES" dirty="0">
              <a:latin typeface="+mn-lt"/>
            </a:endParaRPr>
          </a:p>
        </p:txBody>
      </p:sp>
      <p:sp>
        <p:nvSpPr>
          <p:cNvPr id="11" name="Marcador de pie de página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rtlCol="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pPr rtl="0"/>
            <a:r>
              <a:rPr lang="es-ES"/>
              <a:t>Ejemplo de Texto de pie de página</a:t>
            </a:r>
            <a:endParaRPr lang="es-ES" dirty="0">
              <a:latin typeface="+mn-lt"/>
            </a:endParaRPr>
          </a:p>
        </p:txBody>
      </p:sp>
      <p:sp>
        <p:nvSpPr>
          <p:cNvPr id="12" name="Marcador de número de diapositiva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rtlCol="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pPr rtl="0"/>
            <a:fld id="{63F9D384-533B-4C4E-B660-F861AA07D173}" type="slidenum">
              <a:rPr lang="es-ES" smtClean="0"/>
              <a:pPr rtl="0"/>
              <a:t>‹Nº›</a:t>
            </a:fld>
            <a:endParaRPr lang="es-ES" dirty="0">
              <a:latin typeface="+mn-lt"/>
            </a:endParaRPr>
          </a:p>
        </p:txBody>
      </p:sp>
      <p:cxnSp>
        <p:nvCxnSpPr>
          <p:cNvPr id="9" name="Conector recto 8">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Subtítulo 2">
            <a:extLst>
              <a:ext uri="{FF2B5EF4-FFF2-40B4-BE49-F238E27FC236}">
                <a16:creationId xmlns:a16="http://schemas.microsoft.com/office/drawing/2014/main" id="{9B3931E3-625E-49D6-BB15-6E087FE9C460}"/>
              </a:ext>
            </a:extLst>
          </p:cNvPr>
          <p:cNvSpPr>
            <a:spLocks noGrp="1"/>
          </p:cNvSpPr>
          <p:nvPr>
            <p:ph type="subTitle" idx="1"/>
          </p:nvPr>
        </p:nvSpPr>
        <p:spPr>
          <a:xfrm>
            <a:off x="4367213" y="4101151"/>
            <a:ext cx="7381875" cy="1415405"/>
          </a:xfrm>
        </p:spPr>
        <p:txBody>
          <a:bodyPr wrap="square" rtlCol="0" anchor="t" anchorCtr="0">
            <a:normAutofit/>
          </a:bodyPr>
          <a:lstStyle/>
          <a:p>
            <a:pPr rtl="0"/>
            <a:r>
              <a:rPr lang="es-ES">
                <a:solidFill>
                  <a:schemeClr val="bg2">
                    <a:alpha val="55000"/>
                  </a:schemeClr>
                </a:solidFill>
              </a:rPr>
              <a:t>Haga clic para modificar el estilo de subtítulo del patrón</a:t>
            </a:r>
            <a:endParaRPr lang="es-ES" dirty="0">
              <a:solidFill>
                <a:schemeClr val="bg2">
                  <a:alpha val="55000"/>
                </a:schemeClr>
              </a:solidFill>
            </a:endParaRPr>
          </a:p>
        </p:txBody>
      </p:sp>
      <p:cxnSp>
        <p:nvCxnSpPr>
          <p:cNvPr id="15" name="Conector recto 14">
            <a:extLst>
              <a:ext uri="{FF2B5EF4-FFF2-40B4-BE49-F238E27FC236}">
                <a16:creationId xmlns:a16="http://schemas.microsoft.com/office/drawing/2014/main" id="{2D721B96-BE90-48B8-837A-BA518651B02F}"/>
              </a:ext>
              <a:ext uri="{C183D7F6-B498-43B3-948B-1728B52AA6E4}">
                <adec:decorative xmlns:adec="http://schemas.microsoft.com/office/drawing/2017/decorative" val="1"/>
              </a:ext>
            </a:extLst>
          </p:cNvPr>
          <p:cNvCxnSpPr>
            <a:cxnSpLocks/>
          </p:cNvCxnSpPr>
          <p:nvPr userDrawn="1"/>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5553D12F-8664-4647-AA6A-5D31AC1D66CE}"/>
              </a:ext>
              <a:ext uri="{C183D7F6-B498-43B3-948B-1728B52AA6E4}">
                <adec:decorative xmlns:adec="http://schemas.microsoft.com/office/drawing/2017/decorative" val="1"/>
              </a:ext>
            </a:extLst>
          </p:cNvPr>
          <p:cNvCxnSpPr>
            <a:cxnSpLocks/>
          </p:cNvCxnSpPr>
          <p:nvPr userDrawn="1"/>
        </p:nvCxnSpPr>
        <p:spPr>
          <a:xfrm>
            <a:off x="3900486" y="0"/>
            <a:ext cx="0" cy="59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120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8_En blanco">
    <p:spTree>
      <p:nvGrpSpPr>
        <p:cNvPr id="1" name=""/>
        <p:cNvGrpSpPr/>
        <p:nvPr/>
      </p:nvGrpSpPr>
      <p:grpSpPr>
        <a:xfrm>
          <a:off x="0" y="0"/>
          <a:ext cx="0" cy="0"/>
          <a:chOff x="0" y="0"/>
          <a:chExt cx="0" cy="0"/>
        </a:xfrm>
      </p:grpSpPr>
      <p:sp>
        <p:nvSpPr>
          <p:cNvPr id="10" name="Marcador de fecha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rtlCol="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pPr rtl="0"/>
            <a:r>
              <a:rPr lang="es-ES"/>
              <a:t>Domingo, 7 de febrero de 20XX</a:t>
            </a:r>
            <a:endParaRPr lang="es-ES" dirty="0">
              <a:latin typeface="+mn-lt"/>
            </a:endParaRPr>
          </a:p>
        </p:txBody>
      </p:sp>
      <p:sp>
        <p:nvSpPr>
          <p:cNvPr id="11" name="Marcador de pie de página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rtlCol="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pPr rtl="0"/>
            <a:r>
              <a:rPr lang="es-ES"/>
              <a:t>Ejemplo de Texto de pie de página</a:t>
            </a:r>
            <a:endParaRPr lang="es-ES" dirty="0">
              <a:latin typeface="+mn-lt"/>
            </a:endParaRPr>
          </a:p>
        </p:txBody>
      </p:sp>
      <p:sp>
        <p:nvSpPr>
          <p:cNvPr id="12" name="Marcador de número de diapositiva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rtlCol="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pPr rtl="0"/>
            <a:fld id="{63F9D384-533B-4C4E-B660-F861AA07D173}" type="slidenum">
              <a:rPr lang="es-ES" smtClean="0"/>
              <a:pPr rtl="0"/>
              <a:t>‹Nº›</a:t>
            </a:fld>
            <a:endParaRPr lang="es-ES" dirty="0">
              <a:latin typeface="+mn-lt"/>
            </a:endParaRPr>
          </a:p>
        </p:txBody>
      </p:sp>
      <p:cxnSp>
        <p:nvCxnSpPr>
          <p:cNvPr id="9" name="Conector recto 8">
            <a:extLst>
              <a:ext uri="{FF2B5EF4-FFF2-40B4-BE49-F238E27FC236}">
                <a16:creationId xmlns:a16="http://schemas.microsoft.com/office/drawing/2014/main" id="{01AA0935-460F-4638-9E37-D59F2DEC0AC4}"/>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351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BC3CD3-52EB-4792-A9D9-987CD03511F0}"/>
              </a:ext>
            </a:extLst>
          </p:cNvPr>
          <p:cNvSpPr>
            <a:spLocks noGrp="1"/>
          </p:cNvSpPr>
          <p:nvPr>
            <p:ph type="ctrTitle"/>
          </p:nvPr>
        </p:nvSpPr>
        <p:spPr>
          <a:xfrm>
            <a:off x="442913" y="441324"/>
            <a:ext cx="11306175" cy="2485349"/>
          </a:xfrm>
        </p:spPr>
        <p:txBody>
          <a:bodyPr wrap="square" lIns="0" tIns="0" rIns="0" bIns="0" rtlCol="0" anchor="b" anchorCtr="0">
            <a:normAutofit/>
          </a:bodyPr>
          <a:lstStyle>
            <a:lvl1pPr algn="l">
              <a:lnSpc>
                <a:spcPct val="100000"/>
              </a:lnSpc>
              <a:defRPr sz="4800">
                <a:solidFill>
                  <a:schemeClr val="tx2"/>
                </a:solidFill>
              </a:defRPr>
            </a:lvl1pPr>
          </a:lstStyle>
          <a:p>
            <a:pPr rtl="0"/>
            <a:r>
              <a:rPr lang="es-ES"/>
              <a:t>Haga clic para modificar el estilo de título del patrón</a:t>
            </a:r>
            <a:endParaRPr lang="es-ES" dirty="0"/>
          </a:p>
        </p:txBody>
      </p:sp>
      <p:sp>
        <p:nvSpPr>
          <p:cNvPr id="3" name="Subtítulo 2">
            <a:extLst>
              <a:ext uri="{FF2B5EF4-FFF2-40B4-BE49-F238E27FC236}">
                <a16:creationId xmlns:a16="http://schemas.microsoft.com/office/drawing/2014/main" id="{8737AA7E-2193-4D1B-A896-BA7E306494CB}"/>
              </a:ext>
            </a:extLst>
          </p:cNvPr>
          <p:cNvSpPr>
            <a:spLocks noGrp="1"/>
          </p:cNvSpPr>
          <p:nvPr>
            <p:ph type="subTitle" idx="1"/>
          </p:nvPr>
        </p:nvSpPr>
        <p:spPr>
          <a:xfrm>
            <a:off x="442913" y="3070799"/>
            <a:ext cx="11306175" cy="2445758"/>
          </a:xfrm>
        </p:spPr>
        <p:txBody>
          <a:bodyPr lIns="0" tIns="0" rIns="0" bIns="0" rtlCol="0">
            <a:normAutofit/>
          </a:bodyPr>
          <a:lstStyle>
            <a:lvl1pPr marL="0" indent="0" algn="l">
              <a:lnSpc>
                <a:spcPct val="104000"/>
              </a:lnSpc>
              <a:buNone/>
              <a:defRPr sz="4600">
                <a:solidFill>
                  <a:schemeClr val="tx2">
                    <a:alpha val="56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a:t>Haga clic para modificar el estilo de subtítulo del patrón</a:t>
            </a:r>
            <a:endParaRPr lang="es-ES" dirty="0"/>
          </a:p>
        </p:txBody>
      </p:sp>
      <p:sp>
        <p:nvSpPr>
          <p:cNvPr id="4" name="Marcador de fecha 3">
            <a:extLst>
              <a:ext uri="{FF2B5EF4-FFF2-40B4-BE49-F238E27FC236}">
                <a16:creationId xmlns:a16="http://schemas.microsoft.com/office/drawing/2014/main" id="{324A14B1-115B-40A3-9D71-3DE33E9DCE4E}"/>
              </a:ext>
            </a:extLst>
          </p:cNvPr>
          <p:cNvSpPr>
            <a:spLocks noGrp="1"/>
          </p:cNvSpPr>
          <p:nvPr>
            <p:ph type="dt" sz="half" idx="10"/>
          </p:nvPr>
        </p:nvSpPr>
        <p:spPr>
          <a:xfrm>
            <a:off x="442914" y="5957999"/>
            <a:ext cx="3457574" cy="900000"/>
          </a:xfrm>
          <a:prstGeom prst="rect">
            <a:avLst/>
          </a:prstGeom>
        </p:spPr>
        <p:txBody>
          <a:bodyPr rtlCol="0"/>
          <a:lstStyle>
            <a:lvl1pPr>
              <a:defRPr>
                <a:solidFill>
                  <a:schemeClr val="tx2"/>
                </a:solidFill>
                <a:latin typeface="+mn-lt"/>
              </a:defRPr>
            </a:lvl1pPr>
          </a:lstStyle>
          <a:p>
            <a:pPr rtl="0"/>
            <a:r>
              <a:rPr lang="es-ES"/>
              <a:t>Domingo, 7 de febrero de 20XX</a:t>
            </a:r>
            <a:endParaRPr lang="es-ES" dirty="0"/>
          </a:p>
        </p:txBody>
      </p:sp>
      <p:sp>
        <p:nvSpPr>
          <p:cNvPr id="5" name="Marcador de pie de página 4">
            <a:extLst>
              <a:ext uri="{FF2B5EF4-FFF2-40B4-BE49-F238E27FC236}">
                <a16:creationId xmlns:a16="http://schemas.microsoft.com/office/drawing/2014/main" id="{F0BC9B78-0E13-48BD-A3A2-B7E3C6090B83}"/>
              </a:ext>
            </a:extLst>
          </p:cNvPr>
          <p:cNvSpPr>
            <a:spLocks noGrp="1"/>
          </p:cNvSpPr>
          <p:nvPr>
            <p:ph type="ftr" sz="quarter" idx="11"/>
          </p:nvPr>
        </p:nvSpPr>
        <p:spPr>
          <a:xfrm>
            <a:off x="4367213" y="5957999"/>
            <a:ext cx="5400675" cy="900000"/>
          </a:xfrm>
          <a:prstGeom prst="rect">
            <a:avLst/>
          </a:prstGeom>
        </p:spPr>
        <p:txBody>
          <a:bodyPr rtlCol="0"/>
          <a:lstStyle>
            <a:lvl1pPr>
              <a:defRPr>
                <a:solidFill>
                  <a:schemeClr val="tx2"/>
                </a:solidFill>
                <a:latin typeface="+mn-lt"/>
              </a:defRPr>
            </a:lvl1pPr>
          </a:lstStyle>
          <a:p>
            <a:pPr rtl="0"/>
            <a:r>
              <a:rPr lang="es-ES"/>
              <a:t>Ejemplo de Texto de pie de página</a:t>
            </a:r>
          </a:p>
        </p:txBody>
      </p:sp>
      <p:cxnSp>
        <p:nvCxnSpPr>
          <p:cNvPr id="10" name="Conector recto 9">
            <a:extLst>
              <a:ext uri="{FF2B5EF4-FFF2-40B4-BE49-F238E27FC236}">
                <a16:creationId xmlns:a16="http://schemas.microsoft.com/office/drawing/2014/main" id="{5506D940-CD1A-46A6-8495-AD6F6CF8B13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5">
            <a:extLst>
              <a:ext uri="{FF2B5EF4-FFF2-40B4-BE49-F238E27FC236}">
                <a16:creationId xmlns:a16="http://schemas.microsoft.com/office/drawing/2014/main" id="{2F703579-0A2C-4B0E-9C2F-BF2EAF07E8FF}"/>
              </a:ext>
            </a:extLst>
          </p:cNvPr>
          <p:cNvSpPr>
            <a:spLocks noGrp="1"/>
          </p:cNvSpPr>
          <p:nvPr>
            <p:ph type="sldNum" sz="quarter" idx="12"/>
          </p:nvPr>
        </p:nvSpPr>
        <p:spPr>
          <a:xfrm>
            <a:off x="10236199" y="5957999"/>
            <a:ext cx="1476375" cy="900000"/>
          </a:xfrm>
          <a:prstGeom prst="rect">
            <a:avLst/>
          </a:prstGeom>
        </p:spPr>
        <p:txBody>
          <a:bodyPr tIns="72000" bIns="72000" rtlCol="0"/>
          <a:lstStyle>
            <a:lvl1pPr algn="r">
              <a:defRPr sz="3600" b="0">
                <a:ln w="6350">
                  <a:noFill/>
                </a:ln>
                <a:solidFill>
                  <a:schemeClr val="tx2"/>
                </a:solidFill>
              </a:defRPr>
            </a:lvl1pPr>
          </a:lstStyle>
          <a:p>
            <a:pPr rtl="0"/>
            <a:fld id="{63F9D384-533B-4C4E-B660-F861AA07D173}" type="slidenum">
              <a:rPr lang="es-ES" smtClean="0"/>
              <a:pPr rtl="0"/>
              <a:t>‹Nº›</a:t>
            </a:fld>
            <a:endParaRPr lang="es-ES" dirty="0"/>
          </a:p>
        </p:txBody>
      </p:sp>
    </p:spTree>
    <p:extLst>
      <p:ext uri="{BB962C8B-B14F-4D97-AF65-F5344CB8AC3E}">
        <p14:creationId xmlns:p14="http://schemas.microsoft.com/office/powerpoint/2010/main" val="511602868"/>
      </p:ext>
    </p:extLst>
  </p:cSld>
  <p:clrMapOvr>
    <a:masterClrMapping/>
  </p:clrMapOvr>
  <p:extLst>
    <p:ext uri="{DCECCB84-F9BA-43D5-87BE-67443E8EF086}">
      <p15:sldGuideLst xmlns:p15="http://schemas.microsoft.com/office/powerpoint/2012/main">
        <p15:guide id="1" orient="horz" pos="2886">
          <p15:clr>
            <a:srgbClr val="5ACBF0"/>
          </p15:clr>
        </p15:guide>
        <p15:guide id="2" pos="3840">
          <p15:clr>
            <a:srgbClr val="F26B43"/>
          </p15:clr>
        </p15:guide>
        <p15:guide id="3" pos="279">
          <p15:clr>
            <a:srgbClr val="F26B43"/>
          </p15:clr>
        </p15:guide>
        <p15:guide id="4" pos="7401">
          <p15:clr>
            <a:srgbClr val="F26B43"/>
          </p15:clr>
        </p15:guide>
        <p15:guide id="5" pos="1232">
          <p15:clr>
            <a:srgbClr val="5ACBF0"/>
          </p15:clr>
        </p15:guide>
        <p15:guide id="6" pos="1504">
          <p15:clr>
            <a:srgbClr val="5ACBF0"/>
          </p15:clr>
        </p15:guide>
        <p15:guide id="7" pos="2457">
          <p15:clr>
            <a:srgbClr val="5ACBF0"/>
          </p15:clr>
        </p15:guide>
        <p15:guide id="8" pos="2751">
          <p15:clr>
            <a:srgbClr val="5ACBF0"/>
          </p15:clr>
        </p15:guide>
        <p15:guide id="9" pos="3704">
          <p15:clr>
            <a:srgbClr val="5ACBF0"/>
          </p15:clr>
        </p15:guide>
        <p15:guide id="10" pos="3976">
          <p15:clr>
            <a:srgbClr val="5ACBF0"/>
          </p15:clr>
        </p15:guide>
        <p15:guide id="11" pos="4929">
          <p15:clr>
            <a:srgbClr val="5ACBF0"/>
          </p15:clr>
        </p15:guide>
        <p15:guide id="12" pos="5223">
          <p15:clr>
            <a:srgbClr val="5ACBF0"/>
          </p15:clr>
        </p15:guide>
        <p15:guide id="13" pos="6153">
          <p15:clr>
            <a:srgbClr val="5ACBF0"/>
          </p15:clr>
        </p15:guide>
        <p15:guide id="14" pos="6448">
          <p15:clr>
            <a:srgbClr val="5ACBF0"/>
          </p15:clr>
        </p15:guide>
        <p15:guide id="18" orient="horz" pos="278">
          <p15:clr>
            <a:srgbClr val="F26B43"/>
          </p15:clr>
        </p15:guide>
        <p15:guide id="20" orient="horz" pos="867">
          <p15:clr>
            <a:srgbClr val="5ACBF0"/>
          </p15:clr>
        </p15:guide>
        <p15:guide id="21" orient="horz" pos="1729">
          <p15:clr>
            <a:srgbClr val="5ACBF0"/>
          </p15:clr>
        </p15:guide>
        <p15:guide id="22" orient="horz" pos="3475">
          <p15:clr>
            <a:srgbClr val="F26B43"/>
          </p15:clr>
        </p15:guide>
        <p15:guide id="28" orient="horz" pos="1139">
          <p15:clr>
            <a:srgbClr val="5ACBF0"/>
          </p15:clr>
        </p15:guide>
        <p15:guide id="29" orient="horz" pos="2591">
          <p15:clr>
            <a:srgbClr val="5ACBF0"/>
          </p15:clr>
        </p15:guide>
        <p15:guide id="30" orient="horz" pos="2024">
          <p15:clr>
            <a:srgbClr val="5ACBF0"/>
          </p15:clr>
        </p15:guide>
        <p15:guide id="31" orient="horz" pos="3748">
          <p15:clr>
            <a:srgbClr val="F26B43"/>
          </p15:clr>
        </p15:guide>
        <p15:guide id="32" orient="horz" pos="1888">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defRPr sz="3800">
                <a:solidFill>
                  <a:srgbClr val="262626"/>
                </a:solidFill>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2695194" y="4352465"/>
            <a:ext cx="6801612" cy="1265082"/>
          </a:xfrm>
        </p:spPr>
        <p:txBody>
          <a:bodyPr rtlCol="0"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7" name="Marcador de fecha 6"/>
          <p:cNvSpPr>
            <a:spLocks noGrp="1"/>
          </p:cNvSpPr>
          <p:nvPr>
            <p:ph type="dt" sz="half" idx="10"/>
          </p:nvPr>
        </p:nvSpPr>
        <p:spPr/>
        <p:txBody>
          <a:bodyPr rtlCol="0"/>
          <a:lstStyle/>
          <a:p>
            <a:pPr rtl="0"/>
            <a:fld id="{9E9B2C39-3850-493C-952C-ECB939438560}" type="datetime1">
              <a:rPr lang="es-ES" noProof="0" smtClean="0"/>
              <a:t>13/04/2025</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282856116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54A12-D27E-4943-9C01-3BAB8E6F376E}"/>
              </a:ext>
            </a:extLst>
          </p:cNvPr>
          <p:cNvSpPr>
            <a:spLocks noGrp="1"/>
          </p:cNvSpPr>
          <p:nvPr>
            <p:ph type="title"/>
          </p:nvPr>
        </p:nvSpPr>
        <p:spPr>
          <a:xfrm>
            <a:off x="442913" y="435429"/>
            <a:ext cx="11269661" cy="3317307"/>
          </a:xfrm>
        </p:spPr>
        <p:txBody>
          <a:bodyPr rtlCol="0" anchor="b">
            <a:normAutofit/>
          </a:bodyPr>
          <a:lstStyle>
            <a:lvl1pPr>
              <a:lnSpc>
                <a:spcPct val="100000"/>
              </a:lnSpc>
              <a:defRPr sz="4800">
                <a:solidFill>
                  <a:schemeClr val="tx2"/>
                </a:solidFill>
              </a:defRPr>
            </a:lvl1pPr>
          </a:lstStyle>
          <a:p>
            <a:pPr rtl="0"/>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F27C9FB4-A15D-4A4C-9518-2A54AAF12E11}"/>
              </a:ext>
            </a:extLst>
          </p:cNvPr>
          <p:cNvSpPr>
            <a:spLocks noGrp="1"/>
          </p:cNvSpPr>
          <p:nvPr>
            <p:ph type="body" idx="1"/>
          </p:nvPr>
        </p:nvSpPr>
        <p:spPr>
          <a:xfrm>
            <a:off x="442913" y="3832563"/>
            <a:ext cx="11269661" cy="1527175"/>
          </a:xfrm>
        </p:spPr>
        <p:txBody>
          <a:bodyPr lIns="0" tIns="0" rIns="0" bIns="0" rtlCol="0"/>
          <a:lstStyle>
            <a:lvl1pPr marL="0" indent="0">
              <a:buNone/>
              <a:defRPr sz="2400">
                <a:solidFill>
                  <a:schemeClr val="tx2">
                    <a:alpha val="56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a:t>Haga clic para modificar los estilos de texto del patrón</a:t>
            </a:r>
          </a:p>
        </p:txBody>
      </p:sp>
      <p:sp>
        <p:nvSpPr>
          <p:cNvPr id="14" name="Marcador de fecha 3">
            <a:extLst>
              <a:ext uri="{FF2B5EF4-FFF2-40B4-BE49-F238E27FC236}">
                <a16:creationId xmlns:a16="http://schemas.microsoft.com/office/drawing/2014/main" id="{8F31430D-78C1-413D-9D0E-779491324EBA}"/>
              </a:ext>
            </a:extLst>
          </p:cNvPr>
          <p:cNvSpPr>
            <a:spLocks noGrp="1"/>
          </p:cNvSpPr>
          <p:nvPr>
            <p:ph type="dt" sz="half" idx="10"/>
          </p:nvPr>
        </p:nvSpPr>
        <p:spPr>
          <a:xfrm>
            <a:off x="442914" y="5957999"/>
            <a:ext cx="3457574" cy="900000"/>
          </a:xfrm>
          <a:prstGeom prst="rect">
            <a:avLst/>
          </a:prstGeom>
        </p:spPr>
        <p:txBody>
          <a:bodyPr rtlCol="0"/>
          <a:lstStyle>
            <a:lvl1pPr>
              <a:defRPr>
                <a:solidFill>
                  <a:schemeClr val="tx2"/>
                </a:solidFill>
              </a:defRPr>
            </a:lvl1pPr>
          </a:lstStyle>
          <a:p>
            <a:pPr rtl="0"/>
            <a:r>
              <a:rPr lang="es-ES"/>
              <a:t>Domingo, 7 de febrero de 20XX</a:t>
            </a:r>
            <a:endParaRPr lang="es-ES" dirty="0"/>
          </a:p>
        </p:txBody>
      </p:sp>
      <p:sp>
        <p:nvSpPr>
          <p:cNvPr id="15" name="Marcador de pie de página 4">
            <a:extLst>
              <a:ext uri="{FF2B5EF4-FFF2-40B4-BE49-F238E27FC236}">
                <a16:creationId xmlns:a16="http://schemas.microsoft.com/office/drawing/2014/main" id="{F437B06F-6E01-48C4-A79E-B8559775EE43}"/>
              </a:ext>
            </a:extLst>
          </p:cNvPr>
          <p:cNvSpPr>
            <a:spLocks noGrp="1"/>
          </p:cNvSpPr>
          <p:nvPr>
            <p:ph type="ftr" sz="quarter" idx="11"/>
          </p:nvPr>
        </p:nvSpPr>
        <p:spPr>
          <a:xfrm>
            <a:off x="4367213" y="5957999"/>
            <a:ext cx="5400675" cy="900000"/>
          </a:xfrm>
          <a:prstGeom prst="rect">
            <a:avLst/>
          </a:prstGeom>
        </p:spPr>
        <p:txBody>
          <a:bodyPr rtlCol="0"/>
          <a:lstStyle>
            <a:lvl1pPr>
              <a:defRPr>
                <a:solidFill>
                  <a:schemeClr val="tx2"/>
                </a:solidFill>
              </a:defRPr>
            </a:lvl1pPr>
          </a:lstStyle>
          <a:p>
            <a:pPr rtl="0"/>
            <a:r>
              <a:rPr lang="es-ES"/>
              <a:t>Ejemplo de Texto de pie de página</a:t>
            </a:r>
          </a:p>
        </p:txBody>
      </p:sp>
      <p:cxnSp>
        <p:nvCxnSpPr>
          <p:cNvPr id="17" name="Conector recto 16">
            <a:extLst>
              <a:ext uri="{FF2B5EF4-FFF2-40B4-BE49-F238E27FC236}">
                <a16:creationId xmlns:a16="http://schemas.microsoft.com/office/drawing/2014/main" id="{77955689-FF51-4F45-9ABB-35CEF1E96A0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5">
            <a:extLst>
              <a:ext uri="{FF2B5EF4-FFF2-40B4-BE49-F238E27FC236}">
                <a16:creationId xmlns:a16="http://schemas.microsoft.com/office/drawing/2014/main" id="{20C2D112-ED36-4DBC-99F9-A146334E71F6}"/>
              </a:ext>
            </a:extLst>
          </p:cNvPr>
          <p:cNvSpPr>
            <a:spLocks noGrp="1"/>
          </p:cNvSpPr>
          <p:nvPr>
            <p:ph type="sldNum" sz="quarter" idx="12"/>
          </p:nvPr>
        </p:nvSpPr>
        <p:spPr>
          <a:xfrm>
            <a:off x="10236199" y="5957999"/>
            <a:ext cx="1476375" cy="900000"/>
          </a:xfrm>
          <a:prstGeom prst="rect">
            <a:avLst/>
          </a:prstGeom>
        </p:spPr>
        <p:txBody>
          <a:bodyPr tIns="72000" bIns="72000" rtlCol="0"/>
          <a:lstStyle>
            <a:lvl1pPr algn="r">
              <a:defRPr sz="3600" b="0">
                <a:ln w="6350">
                  <a:noFill/>
                </a:ln>
                <a:solidFill>
                  <a:schemeClr val="tx2"/>
                </a:solidFill>
              </a:defRPr>
            </a:lvl1pPr>
          </a:lstStyle>
          <a:p>
            <a:pPr rtl="0"/>
            <a:fld id="{63F9D384-533B-4C4E-B660-F861AA07D173}" type="slidenum">
              <a:rPr lang="es-ES" smtClean="0"/>
              <a:pPr rtl="0"/>
              <a:t>‹Nº›</a:t>
            </a:fld>
            <a:endParaRPr lang="es-ES" dirty="0"/>
          </a:p>
        </p:txBody>
      </p:sp>
    </p:spTree>
    <p:extLst>
      <p:ext uri="{BB962C8B-B14F-4D97-AF65-F5344CB8AC3E}">
        <p14:creationId xmlns:p14="http://schemas.microsoft.com/office/powerpoint/2010/main" val="94526660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E76EFA-DCD1-439C-848B-9465217A68CA}"/>
              </a:ext>
            </a:extLst>
          </p:cNvPr>
          <p:cNvSpPr>
            <a:spLocks noGrp="1"/>
          </p:cNvSpPr>
          <p:nvPr>
            <p:ph type="title"/>
          </p:nvPr>
        </p:nvSpPr>
        <p:spPr>
          <a:xfrm>
            <a:off x="442800" y="327600"/>
            <a:ext cx="11269660" cy="1141200"/>
          </a:xfrm>
        </p:spPr>
        <p:txBody>
          <a:bodyPr rtlCol="0"/>
          <a:lstStyle>
            <a:lvl1pPr>
              <a:lnSpc>
                <a:spcPct val="100000"/>
              </a:lnSpc>
              <a:defRPr/>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91FE0590-915B-4BD8-8660-C5BE9D175699}"/>
              </a:ext>
            </a:extLst>
          </p:cNvPr>
          <p:cNvSpPr>
            <a:spLocks noGrp="1"/>
          </p:cNvSpPr>
          <p:nvPr>
            <p:ph sz="half" idx="1"/>
          </p:nvPr>
        </p:nvSpPr>
        <p:spPr>
          <a:xfrm>
            <a:off x="442914" y="1825625"/>
            <a:ext cx="5400675" cy="3698875"/>
          </a:xfrm>
        </p:spPr>
        <p:txBody>
          <a:bodyPr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contenido 3">
            <a:extLst>
              <a:ext uri="{FF2B5EF4-FFF2-40B4-BE49-F238E27FC236}">
                <a16:creationId xmlns:a16="http://schemas.microsoft.com/office/drawing/2014/main" id="{0E1B82F1-F0AC-48D5-9F1C-5141E4C177EA}"/>
              </a:ext>
            </a:extLst>
          </p:cNvPr>
          <p:cNvSpPr>
            <a:spLocks noGrp="1"/>
          </p:cNvSpPr>
          <p:nvPr>
            <p:ph sz="half" idx="2"/>
          </p:nvPr>
        </p:nvSpPr>
        <p:spPr>
          <a:xfrm>
            <a:off x="6311899" y="1825625"/>
            <a:ext cx="5400675" cy="3698875"/>
          </a:xfrm>
        </p:spPr>
        <p:txBody>
          <a:bodyPr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16" name="Marcador de fecha 3">
            <a:extLst>
              <a:ext uri="{FF2B5EF4-FFF2-40B4-BE49-F238E27FC236}">
                <a16:creationId xmlns:a16="http://schemas.microsoft.com/office/drawing/2014/main" id="{51D4ED8D-AAB0-42B0-91B5-93260AC18FC1}"/>
              </a:ext>
            </a:extLst>
          </p:cNvPr>
          <p:cNvSpPr>
            <a:spLocks noGrp="1"/>
          </p:cNvSpPr>
          <p:nvPr>
            <p:ph type="dt" sz="half" idx="10"/>
          </p:nvPr>
        </p:nvSpPr>
        <p:spPr>
          <a:xfrm>
            <a:off x="442914" y="5957999"/>
            <a:ext cx="3457574" cy="900000"/>
          </a:xfrm>
          <a:prstGeom prst="rect">
            <a:avLst/>
          </a:prstGeom>
        </p:spPr>
        <p:txBody>
          <a:bodyPr rtlCol="0"/>
          <a:lstStyle>
            <a:lvl1pPr>
              <a:defRPr>
                <a:solidFill>
                  <a:schemeClr val="tx2"/>
                </a:solidFill>
              </a:defRPr>
            </a:lvl1pPr>
          </a:lstStyle>
          <a:p>
            <a:pPr rtl="0"/>
            <a:r>
              <a:rPr lang="es-ES"/>
              <a:t>Domingo, 7 de febrero de 20XX</a:t>
            </a:r>
            <a:endParaRPr lang="es-ES" dirty="0"/>
          </a:p>
        </p:txBody>
      </p:sp>
      <p:sp>
        <p:nvSpPr>
          <p:cNvPr id="17" name="Marcador de pie de página 4">
            <a:extLst>
              <a:ext uri="{FF2B5EF4-FFF2-40B4-BE49-F238E27FC236}">
                <a16:creationId xmlns:a16="http://schemas.microsoft.com/office/drawing/2014/main" id="{6C7CAD99-5F8F-43D0-83F2-E1F53021D332}"/>
              </a:ext>
            </a:extLst>
          </p:cNvPr>
          <p:cNvSpPr>
            <a:spLocks noGrp="1"/>
          </p:cNvSpPr>
          <p:nvPr>
            <p:ph type="ftr" sz="quarter" idx="11"/>
          </p:nvPr>
        </p:nvSpPr>
        <p:spPr>
          <a:xfrm>
            <a:off x="4367213" y="5957999"/>
            <a:ext cx="5400675" cy="900000"/>
          </a:xfrm>
          <a:prstGeom prst="rect">
            <a:avLst/>
          </a:prstGeom>
        </p:spPr>
        <p:txBody>
          <a:bodyPr rtlCol="0"/>
          <a:lstStyle>
            <a:lvl1pPr>
              <a:defRPr>
                <a:solidFill>
                  <a:schemeClr val="tx2"/>
                </a:solidFill>
              </a:defRPr>
            </a:lvl1pPr>
          </a:lstStyle>
          <a:p>
            <a:pPr rtl="0"/>
            <a:r>
              <a:rPr lang="es-ES"/>
              <a:t>Ejemplo de Texto de pie de página</a:t>
            </a:r>
          </a:p>
        </p:txBody>
      </p:sp>
      <p:cxnSp>
        <p:nvCxnSpPr>
          <p:cNvPr id="19" name="Conector recto 18">
            <a:extLst>
              <a:ext uri="{FF2B5EF4-FFF2-40B4-BE49-F238E27FC236}">
                <a16:creationId xmlns:a16="http://schemas.microsoft.com/office/drawing/2014/main" id="{9BC5E49A-E440-42D6-8B0F-D4B5BAD8CAB8}"/>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Marcador de número de diapositiva 5">
            <a:extLst>
              <a:ext uri="{FF2B5EF4-FFF2-40B4-BE49-F238E27FC236}">
                <a16:creationId xmlns:a16="http://schemas.microsoft.com/office/drawing/2014/main" id="{3648360D-6CEB-460F-AEDB-911ED68F8848}"/>
              </a:ext>
            </a:extLst>
          </p:cNvPr>
          <p:cNvSpPr>
            <a:spLocks noGrp="1"/>
          </p:cNvSpPr>
          <p:nvPr>
            <p:ph type="sldNum" sz="quarter" idx="12"/>
          </p:nvPr>
        </p:nvSpPr>
        <p:spPr>
          <a:xfrm>
            <a:off x="10236199" y="5957999"/>
            <a:ext cx="1476375" cy="900000"/>
          </a:xfrm>
          <a:prstGeom prst="rect">
            <a:avLst/>
          </a:prstGeom>
        </p:spPr>
        <p:txBody>
          <a:bodyPr tIns="72000" bIns="72000" rtlCol="0"/>
          <a:lstStyle>
            <a:lvl1pPr algn="r">
              <a:defRPr sz="3600" b="0">
                <a:ln w="6350">
                  <a:noFill/>
                </a:ln>
                <a:solidFill>
                  <a:schemeClr val="tx2"/>
                </a:solidFill>
              </a:defRPr>
            </a:lvl1pPr>
          </a:lstStyle>
          <a:p>
            <a:pPr rtl="0"/>
            <a:fld id="{63F9D384-533B-4C4E-B660-F861AA07D173}" type="slidenum">
              <a:rPr lang="es-ES" smtClean="0"/>
              <a:pPr rtl="0"/>
              <a:t>‹Nº›</a:t>
            </a:fld>
            <a:endParaRPr lang="es-ES" dirty="0"/>
          </a:p>
        </p:txBody>
      </p:sp>
    </p:spTree>
    <p:extLst>
      <p:ext uri="{BB962C8B-B14F-4D97-AF65-F5344CB8AC3E}">
        <p14:creationId xmlns:p14="http://schemas.microsoft.com/office/powerpoint/2010/main" val="805636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0A843-22A2-45CD-8189-8D0947C0466B}"/>
              </a:ext>
            </a:extLst>
          </p:cNvPr>
          <p:cNvSpPr>
            <a:spLocks noGrp="1"/>
          </p:cNvSpPr>
          <p:nvPr>
            <p:ph type="title"/>
          </p:nvPr>
        </p:nvSpPr>
        <p:spPr>
          <a:xfrm>
            <a:off x="442915" y="383270"/>
            <a:ext cx="3457573" cy="1373076"/>
          </a:xfrm>
        </p:spPr>
        <p:txBody>
          <a:bodyPr rtlCol="0" anchor="t" anchorCtr="0">
            <a:normAutofit/>
          </a:bodyPr>
          <a:lstStyle>
            <a:lvl1pPr>
              <a:lnSpc>
                <a:spcPct val="100000"/>
              </a:lnSpc>
              <a:defRPr sz="2400"/>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56AAAB4C-B3C9-4E63-8A1B-082C0F49215B}"/>
              </a:ext>
            </a:extLst>
          </p:cNvPr>
          <p:cNvSpPr>
            <a:spLocks noGrp="1"/>
          </p:cNvSpPr>
          <p:nvPr>
            <p:ph idx="1"/>
          </p:nvPr>
        </p:nvSpPr>
        <p:spPr>
          <a:xfrm>
            <a:off x="4367213" y="349369"/>
            <a:ext cx="7345362" cy="5167187"/>
          </a:xfrm>
        </p:spPr>
        <p:txBody>
          <a:bodyPr rtlCol="0"/>
          <a:lstStyle>
            <a:lvl1pPr>
              <a:lnSpc>
                <a:spcPct val="112000"/>
              </a:lnSpc>
              <a:defRPr sz="3200">
                <a:solidFill>
                  <a:schemeClr val="tx2">
                    <a:alpha val="77000"/>
                  </a:schemeClr>
                </a:solidFill>
              </a:defRPr>
            </a:lvl1pPr>
            <a:lvl2pPr>
              <a:lnSpc>
                <a:spcPct val="112000"/>
              </a:lnSpc>
              <a:defRPr sz="3200">
                <a:solidFill>
                  <a:schemeClr val="tx2">
                    <a:alpha val="77000"/>
                  </a:schemeClr>
                </a:solidFill>
              </a:defRPr>
            </a:lvl2pPr>
            <a:lvl3pPr>
              <a:lnSpc>
                <a:spcPct val="120000"/>
              </a:lnSpc>
              <a:defRPr sz="2000">
                <a:solidFill>
                  <a:schemeClr val="tx2">
                    <a:alpha val="77000"/>
                  </a:schemeClr>
                </a:solidFill>
              </a:defRPr>
            </a:lvl3pPr>
            <a:lvl4pPr>
              <a:lnSpc>
                <a:spcPct val="120000"/>
              </a:lnSpc>
              <a:defRPr sz="2000">
                <a:solidFill>
                  <a:schemeClr val="tx2">
                    <a:alpha val="77000"/>
                  </a:schemeClr>
                </a:solidFill>
              </a:defRPr>
            </a:lvl4pPr>
            <a:lvl5pPr>
              <a:lnSpc>
                <a:spcPct val="120000"/>
              </a:lnSpc>
              <a:defRPr sz="1600">
                <a:solidFill>
                  <a:schemeClr val="tx2">
                    <a:alpha val="77000"/>
                  </a:schemeClr>
                </a:solidFill>
              </a:defRPr>
            </a:lvl5pPr>
            <a:lvl6pPr>
              <a:defRPr sz="2000"/>
            </a:lvl6pPr>
            <a:lvl7pPr>
              <a:defRPr sz="2000"/>
            </a:lvl7pPr>
            <a:lvl8pPr>
              <a:defRPr sz="2000"/>
            </a:lvl8pPr>
            <a:lvl9pPr>
              <a:defRPr sz="2000"/>
            </a:lvl9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texto 3">
            <a:extLst>
              <a:ext uri="{FF2B5EF4-FFF2-40B4-BE49-F238E27FC236}">
                <a16:creationId xmlns:a16="http://schemas.microsoft.com/office/drawing/2014/main" id="{85EDF08E-8814-4AB5-9EEC-0052256A7047}"/>
              </a:ext>
            </a:extLst>
          </p:cNvPr>
          <p:cNvSpPr>
            <a:spLocks noGrp="1"/>
          </p:cNvSpPr>
          <p:nvPr>
            <p:ph type="body" sz="half" idx="2"/>
          </p:nvPr>
        </p:nvSpPr>
        <p:spPr>
          <a:xfrm>
            <a:off x="442915" y="2264229"/>
            <a:ext cx="3457573" cy="3171372"/>
          </a:xfrm>
        </p:spPr>
        <p:txBody>
          <a:bodyPr rtlCol="0">
            <a:normAutofit/>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a:t>Haga clic para modificar los estilos de texto del patrón</a:t>
            </a:r>
          </a:p>
        </p:txBody>
      </p:sp>
      <p:sp>
        <p:nvSpPr>
          <p:cNvPr id="17" name="Marcador de fecha 3">
            <a:extLst>
              <a:ext uri="{FF2B5EF4-FFF2-40B4-BE49-F238E27FC236}">
                <a16:creationId xmlns:a16="http://schemas.microsoft.com/office/drawing/2014/main" id="{65940B35-2B52-4835-9F7F-6AB86A1212B1}"/>
              </a:ext>
            </a:extLst>
          </p:cNvPr>
          <p:cNvSpPr>
            <a:spLocks noGrp="1"/>
          </p:cNvSpPr>
          <p:nvPr>
            <p:ph type="dt" sz="half" idx="10"/>
          </p:nvPr>
        </p:nvSpPr>
        <p:spPr>
          <a:xfrm>
            <a:off x="442914" y="5957999"/>
            <a:ext cx="3457574" cy="900000"/>
          </a:xfrm>
          <a:prstGeom prst="rect">
            <a:avLst/>
          </a:prstGeom>
        </p:spPr>
        <p:txBody>
          <a:bodyPr rtlCol="0"/>
          <a:lstStyle>
            <a:lvl1pPr>
              <a:defRPr>
                <a:solidFill>
                  <a:schemeClr val="tx2"/>
                </a:solidFill>
              </a:defRPr>
            </a:lvl1pPr>
          </a:lstStyle>
          <a:p>
            <a:pPr rtl="0"/>
            <a:r>
              <a:rPr lang="es-ES"/>
              <a:t>Domingo, 7 de febrero de 20XX</a:t>
            </a:r>
            <a:endParaRPr lang="es-ES" dirty="0"/>
          </a:p>
        </p:txBody>
      </p:sp>
      <p:sp>
        <p:nvSpPr>
          <p:cNvPr id="18" name="Marcador de pie de página 4">
            <a:extLst>
              <a:ext uri="{FF2B5EF4-FFF2-40B4-BE49-F238E27FC236}">
                <a16:creationId xmlns:a16="http://schemas.microsoft.com/office/drawing/2014/main" id="{0BAE5D7E-7CFE-48B9-836B-640E4E881CFE}"/>
              </a:ext>
            </a:extLst>
          </p:cNvPr>
          <p:cNvSpPr>
            <a:spLocks noGrp="1"/>
          </p:cNvSpPr>
          <p:nvPr>
            <p:ph type="ftr" sz="quarter" idx="11"/>
          </p:nvPr>
        </p:nvSpPr>
        <p:spPr>
          <a:xfrm>
            <a:off x="4367213" y="5957999"/>
            <a:ext cx="5400675" cy="900000"/>
          </a:xfrm>
          <a:prstGeom prst="rect">
            <a:avLst/>
          </a:prstGeom>
        </p:spPr>
        <p:txBody>
          <a:bodyPr rtlCol="0"/>
          <a:lstStyle>
            <a:lvl1pPr>
              <a:defRPr>
                <a:solidFill>
                  <a:schemeClr val="tx2"/>
                </a:solidFill>
              </a:defRPr>
            </a:lvl1pPr>
          </a:lstStyle>
          <a:p>
            <a:pPr rtl="0"/>
            <a:r>
              <a:rPr lang="es-ES"/>
              <a:t>Ejemplo de Texto de pie de página</a:t>
            </a:r>
          </a:p>
        </p:txBody>
      </p:sp>
      <p:cxnSp>
        <p:nvCxnSpPr>
          <p:cNvPr id="20" name="Conector recto 19">
            <a:extLst>
              <a:ext uri="{FF2B5EF4-FFF2-40B4-BE49-F238E27FC236}">
                <a16:creationId xmlns:a16="http://schemas.microsoft.com/office/drawing/2014/main" id="{E703507D-4779-4D32-85CB-0A8040B6E552}"/>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Marcador de número de diapositiva 5">
            <a:extLst>
              <a:ext uri="{FF2B5EF4-FFF2-40B4-BE49-F238E27FC236}">
                <a16:creationId xmlns:a16="http://schemas.microsoft.com/office/drawing/2014/main" id="{B09C198C-9BE5-4543-BA4B-A93E96CB800C}"/>
              </a:ext>
            </a:extLst>
          </p:cNvPr>
          <p:cNvSpPr>
            <a:spLocks noGrp="1"/>
          </p:cNvSpPr>
          <p:nvPr>
            <p:ph type="sldNum" sz="quarter" idx="12"/>
          </p:nvPr>
        </p:nvSpPr>
        <p:spPr>
          <a:xfrm>
            <a:off x="10236199" y="5957999"/>
            <a:ext cx="1476375" cy="900000"/>
          </a:xfrm>
          <a:prstGeom prst="rect">
            <a:avLst/>
          </a:prstGeom>
        </p:spPr>
        <p:txBody>
          <a:bodyPr tIns="72000" bIns="72000" rtlCol="0"/>
          <a:lstStyle>
            <a:lvl1pPr algn="r">
              <a:defRPr sz="3600" b="0">
                <a:ln w="6350">
                  <a:noFill/>
                </a:ln>
                <a:solidFill>
                  <a:schemeClr val="tx2"/>
                </a:solidFill>
              </a:defRPr>
            </a:lvl1pPr>
          </a:lstStyle>
          <a:p>
            <a:pPr rtl="0"/>
            <a:fld id="{63F9D384-533B-4C4E-B660-F861AA07D173}" type="slidenum">
              <a:rPr lang="es-ES" smtClean="0"/>
              <a:pPr rtl="0"/>
              <a:t>‹Nº›</a:t>
            </a:fld>
            <a:endParaRPr lang="es-ES" dirty="0"/>
          </a:p>
        </p:txBody>
      </p:sp>
    </p:spTree>
    <p:extLst>
      <p:ext uri="{BB962C8B-B14F-4D97-AF65-F5344CB8AC3E}">
        <p14:creationId xmlns:p14="http://schemas.microsoft.com/office/powerpoint/2010/main" val="75731336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69B5-6EAD-4108-B9E2-9CABAB9DE89D}"/>
              </a:ext>
            </a:extLst>
          </p:cNvPr>
          <p:cNvSpPr>
            <a:spLocks noGrp="1"/>
          </p:cNvSpPr>
          <p:nvPr>
            <p:ph type="title"/>
          </p:nvPr>
        </p:nvSpPr>
        <p:spPr>
          <a:xfrm>
            <a:off x="1335088" y="441324"/>
            <a:ext cx="3932237" cy="952047"/>
          </a:xfrm>
        </p:spPr>
        <p:txBody>
          <a:bodyPr rtlCol="0" anchor="b">
            <a:noAutofit/>
          </a:bodyPr>
          <a:lstStyle>
            <a:lvl1pPr>
              <a:defRPr sz="2800"/>
            </a:lvl1pPr>
          </a:lstStyle>
          <a:p>
            <a:pPr rtl="0"/>
            <a:r>
              <a:rPr lang="es-ES"/>
              <a:t>Haga clic para modificar el estilo de título del patrón</a:t>
            </a:r>
            <a:endParaRPr lang="es-ES" dirty="0"/>
          </a:p>
        </p:txBody>
      </p:sp>
      <p:sp>
        <p:nvSpPr>
          <p:cNvPr id="3" name="Marcador de posición de imagen 2">
            <a:extLst>
              <a:ext uri="{FF2B5EF4-FFF2-40B4-BE49-F238E27FC236}">
                <a16:creationId xmlns:a16="http://schemas.microsoft.com/office/drawing/2014/main" id="{C275599E-B10D-4308-A5CB-CC7D487B495D}"/>
              </a:ext>
            </a:extLst>
          </p:cNvPr>
          <p:cNvSpPr>
            <a:spLocks noGrp="1"/>
          </p:cNvSpPr>
          <p:nvPr>
            <p:ph type="pic" idx="1"/>
          </p:nvPr>
        </p:nvSpPr>
        <p:spPr>
          <a:xfrm>
            <a:off x="5678488" y="441324"/>
            <a:ext cx="6078083" cy="5508626"/>
          </a:xfrm>
        </p:spPr>
        <p:txBody>
          <a:bodyPr rtlCol="0"/>
          <a:lstStyle>
            <a:lvl1pPr marL="0" indent="0">
              <a:buNone/>
              <a:defRPr sz="3200">
                <a:solidFill>
                  <a:schemeClr val="tx2">
                    <a:alpha val="77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a:t>Haga clic en el icono para agregar una imagen</a:t>
            </a:r>
          </a:p>
        </p:txBody>
      </p:sp>
      <p:sp>
        <p:nvSpPr>
          <p:cNvPr id="4" name="Marcador de texto 3">
            <a:extLst>
              <a:ext uri="{FF2B5EF4-FFF2-40B4-BE49-F238E27FC236}">
                <a16:creationId xmlns:a16="http://schemas.microsoft.com/office/drawing/2014/main" id="{06034C18-5042-469D-BCF7-26AD9FDCCC1B}"/>
              </a:ext>
            </a:extLst>
          </p:cNvPr>
          <p:cNvSpPr>
            <a:spLocks noGrp="1"/>
          </p:cNvSpPr>
          <p:nvPr>
            <p:ph type="body" sz="half" idx="2"/>
          </p:nvPr>
        </p:nvSpPr>
        <p:spPr>
          <a:xfrm>
            <a:off x="1335088" y="1778000"/>
            <a:ext cx="3932237" cy="4171950"/>
          </a:xfrm>
        </p:spPr>
        <p:txBody>
          <a:bodyPr rtlCol="0"/>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a:t>Haga clic para modificar los estilos de texto del patrón</a:t>
            </a:r>
          </a:p>
        </p:txBody>
      </p:sp>
      <p:sp>
        <p:nvSpPr>
          <p:cNvPr id="12" name="Marcador de fecha 3">
            <a:extLst>
              <a:ext uri="{FF2B5EF4-FFF2-40B4-BE49-F238E27FC236}">
                <a16:creationId xmlns:a16="http://schemas.microsoft.com/office/drawing/2014/main" id="{9FB01925-1670-4C63-8B44-2B14B7BE9D24}"/>
              </a:ext>
            </a:extLst>
          </p:cNvPr>
          <p:cNvSpPr>
            <a:spLocks noGrp="1"/>
          </p:cNvSpPr>
          <p:nvPr>
            <p:ph type="dt" sz="half" idx="10"/>
          </p:nvPr>
        </p:nvSpPr>
        <p:spPr>
          <a:xfrm rot="5400000">
            <a:off x="-935887" y="1377212"/>
            <a:ext cx="2771775" cy="900000"/>
          </a:xfrm>
          <a:prstGeom prst="rect">
            <a:avLst/>
          </a:prstGeom>
        </p:spPr>
        <p:txBody>
          <a:bodyPr rtlCol="0"/>
          <a:lstStyle>
            <a:lvl1pPr>
              <a:defRPr>
                <a:solidFill>
                  <a:schemeClr val="tx2"/>
                </a:solidFill>
              </a:defRPr>
            </a:lvl1pPr>
          </a:lstStyle>
          <a:p>
            <a:pPr rtl="0"/>
            <a:r>
              <a:rPr lang="es-ES"/>
              <a:t>Domingo, 7 de febrero de 20XX</a:t>
            </a:r>
            <a:endParaRPr lang="es-ES" dirty="0"/>
          </a:p>
        </p:txBody>
      </p:sp>
      <p:sp>
        <p:nvSpPr>
          <p:cNvPr id="13" name="Marcador de pie de página 4">
            <a:extLst>
              <a:ext uri="{FF2B5EF4-FFF2-40B4-BE49-F238E27FC236}">
                <a16:creationId xmlns:a16="http://schemas.microsoft.com/office/drawing/2014/main" id="{5CE1A673-960F-4A50-AE54-70AE0DA3B7C7}"/>
              </a:ext>
            </a:extLst>
          </p:cNvPr>
          <p:cNvSpPr>
            <a:spLocks noGrp="1"/>
          </p:cNvSpPr>
          <p:nvPr>
            <p:ph type="ftr" sz="quarter" idx="11"/>
          </p:nvPr>
        </p:nvSpPr>
        <p:spPr>
          <a:xfrm rot="5400000">
            <a:off x="-810475" y="4239475"/>
            <a:ext cx="2520950" cy="900000"/>
          </a:xfrm>
          <a:prstGeom prst="rect">
            <a:avLst/>
          </a:prstGeom>
        </p:spPr>
        <p:txBody>
          <a:bodyPr rtlCol="0"/>
          <a:lstStyle>
            <a:lvl1pPr>
              <a:defRPr>
                <a:solidFill>
                  <a:schemeClr val="tx2"/>
                </a:solidFill>
              </a:defRPr>
            </a:lvl1pPr>
          </a:lstStyle>
          <a:p>
            <a:pPr rtl="0"/>
            <a:r>
              <a:rPr lang="es-ES"/>
              <a:t>Ejemplo de Texto de pie de página</a:t>
            </a:r>
          </a:p>
        </p:txBody>
      </p:sp>
      <p:sp>
        <p:nvSpPr>
          <p:cNvPr id="14" name="Marcador de número de diapositiva 5">
            <a:extLst>
              <a:ext uri="{FF2B5EF4-FFF2-40B4-BE49-F238E27FC236}">
                <a16:creationId xmlns:a16="http://schemas.microsoft.com/office/drawing/2014/main" id="{9DEF9E6C-740A-4B36-BA9F-32AF986EDA8D}"/>
              </a:ext>
            </a:extLst>
          </p:cNvPr>
          <p:cNvSpPr>
            <a:spLocks noGrp="1"/>
          </p:cNvSpPr>
          <p:nvPr>
            <p:ph type="sldNum" sz="quarter" idx="12"/>
          </p:nvPr>
        </p:nvSpPr>
        <p:spPr>
          <a:xfrm>
            <a:off x="0" y="5949950"/>
            <a:ext cx="900000" cy="900000"/>
          </a:xfrm>
          <a:prstGeom prst="rect">
            <a:avLst/>
          </a:prstGeom>
        </p:spPr>
        <p:txBody>
          <a:bodyPr lIns="72000" rIns="72000" rtlCol="0">
            <a:normAutofit/>
          </a:bodyPr>
          <a:lstStyle>
            <a:lvl1pPr algn="ctr">
              <a:defRPr sz="3600" b="0">
                <a:ln w="6350">
                  <a:noFill/>
                </a:ln>
                <a:solidFill>
                  <a:schemeClr val="tx2"/>
                </a:solidFill>
              </a:defRPr>
            </a:lvl1pPr>
          </a:lstStyle>
          <a:p>
            <a:pPr rtl="0"/>
            <a:fld id="{63F9D384-533B-4C4E-B660-F861AA07D173}" type="slidenum">
              <a:rPr lang="es-ES" smtClean="0"/>
              <a:pPr rtl="0"/>
              <a:t>‹Nº›</a:t>
            </a:fld>
            <a:endParaRPr lang="es-ES" dirty="0"/>
          </a:p>
        </p:txBody>
      </p:sp>
      <p:cxnSp>
        <p:nvCxnSpPr>
          <p:cNvPr id="15" name="Conector recto 14">
            <a:extLst>
              <a:ext uri="{FF2B5EF4-FFF2-40B4-BE49-F238E27FC236}">
                <a16:creationId xmlns:a16="http://schemas.microsoft.com/office/drawing/2014/main" id="{0D31C920-29CA-4744-9814-A4FCF4554907}"/>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734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ítulo, contenido e imagen grande">
    <p:bg>
      <p:bgPr>
        <a:solidFill>
          <a:schemeClr val="accent3"/>
        </a:solidFill>
        <a:effectLst/>
      </p:bgPr>
    </p:bg>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rtlCol="0"/>
          <a:lstStyle/>
          <a:p>
            <a:pPr rtl="0"/>
            <a:r>
              <a:rPr lang="es-ES" noProof="0"/>
              <a:t>Haga clic en el icono para agregar una imagen</a:t>
            </a:r>
          </a:p>
        </p:txBody>
      </p:sp>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1130299" y="1619250"/>
            <a:ext cx="4813301" cy="1325563"/>
          </a:xfrm>
        </p:spPr>
        <p:txBody>
          <a:bodyPr lIns="0" rtlCol="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pPr rtl="0"/>
            <a:r>
              <a:rPr lang="es-ES" noProof="0"/>
              <a:t>Hacer clic para editar el título principal </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rtlCol="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rtl="0"/>
            <a:r>
              <a:rPr lang="es-ES" noProof="0"/>
              <a:t>Haga clic para modificar los estilos de texto del patrón</a:t>
            </a:r>
          </a:p>
        </p:txBody>
      </p:sp>
      <p:sp>
        <p:nvSpPr>
          <p:cNvPr id="9" name="Rectángulo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7" name="Rectángulo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9" name="Rectángulo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Rectángulo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3" name="Rectángulo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5" name="Rectángulo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Rectángulo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Rectángulo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Rectángulo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5" name="Rectángulo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7" name="Rectángulo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9" name="Rectángulo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1" name="Rectángulo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3" name="Rectángulo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5" name="Rectángulo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9" name="Rectángulo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accent4"/>
              </a:solidFill>
            </a:endParaRPr>
          </a:p>
        </p:txBody>
      </p:sp>
      <p:sp>
        <p:nvSpPr>
          <p:cNvPr id="26" name="Marcador de fecha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pPr rtl="0"/>
            <a:endParaRPr lang="es-ES" noProof="0"/>
          </a:p>
        </p:txBody>
      </p:sp>
      <p:sp>
        <p:nvSpPr>
          <p:cNvPr id="28" name="Marcador de pie de página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pPr rtl="0"/>
            <a:endParaRPr lang="es-ES" noProof="0"/>
          </a:p>
        </p:txBody>
      </p:sp>
      <p:sp>
        <p:nvSpPr>
          <p:cNvPr id="30" name="Marcador de número de diapositiva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1495187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06A53-D1CC-30E6-70B2-E9D8A9EEFBE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5F3564-776E-1481-AAA0-089B894E0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CB9EA0E-9A41-6B6C-F990-D8C6BF142C03}"/>
              </a:ext>
            </a:extLst>
          </p:cNvPr>
          <p:cNvSpPr>
            <a:spLocks noGrp="1"/>
          </p:cNvSpPr>
          <p:nvPr>
            <p:ph type="dt" sz="half" idx="10"/>
          </p:nvPr>
        </p:nvSpPr>
        <p:spPr/>
        <p:txBody>
          <a:bodyPr/>
          <a:lstStyle/>
          <a:p>
            <a:fld id="{EE8DFBD6-86FC-4971-8C5E-3C7C37E10FF1}" type="datetimeFigureOut">
              <a:rPr lang="es-ES" smtClean="0"/>
              <a:pPr/>
              <a:t>13/04/2025</a:t>
            </a:fld>
            <a:endParaRPr lang="es-ES"/>
          </a:p>
        </p:txBody>
      </p:sp>
      <p:sp>
        <p:nvSpPr>
          <p:cNvPr id="5" name="Marcador de pie de página 4">
            <a:extLst>
              <a:ext uri="{FF2B5EF4-FFF2-40B4-BE49-F238E27FC236}">
                <a16:creationId xmlns:a16="http://schemas.microsoft.com/office/drawing/2014/main" id="{81B278E6-35D2-B46C-4EA6-9645B2B27D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EE0A7E-A1B2-6580-9C7A-8A68C2948456}"/>
              </a:ext>
            </a:extLst>
          </p:cNvPr>
          <p:cNvSpPr>
            <a:spLocks noGrp="1"/>
          </p:cNvSpPr>
          <p:nvPr>
            <p:ph type="sldNum" sz="quarter" idx="12"/>
          </p:nvPr>
        </p:nvSpPr>
        <p:spPr/>
        <p:txBody>
          <a:bodyPr/>
          <a:lstStyle/>
          <a:p>
            <a:fld id="{EED0BDDB-B3E9-4CB6-B44A-4EBF4DDDBE7D}" type="slidenum">
              <a:rPr lang="es-ES" smtClean="0"/>
              <a:pPr/>
              <a:t>‹Nº›</a:t>
            </a:fld>
            <a:endParaRPr lang="es-ES"/>
          </a:p>
        </p:txBody>
      </p:sp>
    </p:spTree>
    <p:extLst>
      <p:ext uri="{BB962C8B-B14F-4D97-AF65-F5344CB8AC3E}">
        <p14:creationId xmlns:p14="http://schemas.microsoft.com/office/powerpoint/2010/main" val="2078664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555C6F-7F92-51EE-0490-172B0F4AB0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DBD40AA-410B-1D22-5FF9-E8B234FF286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F63EE46-084D-7CC1-DF71-D8D13B6A09D9}"/>
              </a:ext>
            </a:extLst>
          </p:cNvPr>
          <p:cNvSpPr>
            <a:spLocks noGrp="1"/>
          </p:cNvSpPr>
          <p:nvPr>
            <p:ph type="dt" sz="half" idx="10"/>
          </p:nvPr>
        </p:nvSpPr>
        <p:spPr/>
        <p:txBody>
          <a:bodyPr/>
          <a:lstStyle/>
          <a:p>
            <a:fld id="{EE8DFBD6-86FC-4971-8C5E-3C7C37E10FF1}" type="datetimeFigureOut">
              <a:rPr lang="es-ES" smtClean="0"/>
              <a:pPr/>
              <a:t>13/04/2025</a:t>
            </a:fld>
            <a:endParaRPr lang="es-ES"/>
          </a:p>
        </p:txBody>
      </p:sp>
      <p:sp>
        <p:nvSpPr>
          <p:cNvPr id="5" name="Marcador de pie de página 4">
            <a:extLst>
              <a:ext uri="{FF2B5EF4-FFF2-40B4-BE49-F238E27FC236}">
                <a16:creationId xmlns:a16="http://schemas.microsoft.com/office/drawing/2014/main" id="{2697F764-5D9A-B7A0-7C35-26EF964357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8A9F218-5834-9C99-AED8-396460115201}"/>
              </a:ext>
            </a:extLst>
          </p:cNvPr>
          <p:cNvSpPr>
            <a:spLocks noGrp="1"/>
          </p:cNvSpPr>
          <p:nvPr>
            <p:ph type="sldNum" sz="quarter" idx="12"/>
          </p:nvPr>
        </p:nvSpPr>
        <p:spPr/>
        <p:txBody>
          <a:bodyPr/>
          <a:lstStyle/>
          <a:p>
            <a:fld id="{EED0BDDB-B3E9-4CB6-B44A-4EBF4DDDBE7D}" type="slidenum">
              <a:rPr lang="es-ES" smtClean="0"/>
              <a:pPr/>
              <a:t>‹Nº›</a:t>
            </a:fld>
            <a:endParaRPr lang="es-ES"/>
          </a:p>
        </p:txBody>
      </p:sp>
    </p:spTree>
    <p:extLst>
      <p:ext uri="{BB962C8B-B14F-4D97-AF65-F5344CB8AC3E}">
        <p14:creationId xmlns:p14="http://schemas.microsoft.com/office/powerpoint/2010/main" val="3891532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DBE74-1D8A-9ADC-CD4D-002DB0E20AE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034866-077A-132D-547A-23CB776E2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B69EFB4-8470-2871-6453-A4CDE8FBF8D7}"/>
              </a:ext>
            </a:extLst>
          </p:cNvPr>
          <p:cNvSpPr>
            <a:spLocks noGrp="1"/>
          </p:cNvSpPr>
          <p:nvPr>
            <p:ph type="dt" sz="half" idx="10"/>
          </p:nvPr>
        </p:nvSpPr>
        <p:spPr/>
        <p:txBody>
          <a:bodyPr/>
          <a:lstStyle/>
          <a:p>
            <a:fld id="{EE8DFBD6-86FC-4971-8C5E-3C7C37E10FF1}" type="datetimeFigureOut">
              <a:rPr lang="es-ES" smtClean="0"/>
              <a:pPr/>
              <a:t>13/04/2025</a:t>
            </a:fld>
            <a:endParaRPr lang="es-ES"/>
          </a:p>
        </p:txBody>
      </p:sp>
      <p:sp>
        <p:nvSpPr>
          <p:cNvPr id="5" name="Marcador de pie de página 4">
            <a:extLst>
              <a:ext uri="{FF2B5EF4-FFF2-40B4-BE49-F238E27FC236}">
                <a16:creationId xmlns:a16="http://schemas.microsoft.com/office/drawing/2014/main" id="{91B60455-26E7-F7A9-CDC9-D91A1C47CCB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E962EA-CF73-5817-36CB-C38C10EE4E1B}"/>
              </a:ext>
            </a:extLst>
          </p:cNvPr>
          <p:cNvSpPr>
            <a:spLocks noGrp="1"/>
          </p:cNvSpPr>
          <p:nvPr>
            <p:ph type="sldNum" sz="quarter" idx="12"/>
          </p:nvPr>
        </p:nvSpPr>
        <p:spPr/>
        <p:txBody>
          <a:bodyPr/>
          <a:lstStyle/>
          <a:p>
            <a:fld id="{EED0BDDB-B3E9-4CB6-B44A-4EBF4DDDBE7D}" type="slidenum">
              <a:rPr lang="es-ES" smtClean="0"/>
              <a:pPr/>
              <a:t>‹Nº›</a:t>
            </a:fld>
            <a:endParaRPr lang="es-ES"/>
          </a:p>
        </p:txBody>
      </p:sp>
    </p:spTree>
    <p:extLst>
      <p:ext uri="{BB962C8B-B14F-4D97-AF65-F5344CB8AC3E}">
        <p14:creationId xmlns:p14="http://schemas.microsoft.com/office/powerpoint/2010/main" val="3017917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F609C-677B-469C-9C5C-41978EEB13E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2AB254-E1FD-3CDA-63C8-EB914DB454C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CDE8E9-3682-AAA0-0DB2-01FD3C95B10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5D18610-3503-FD74-E067-3A6D0A821FF7}"/>
              </a:ext>
            </a:extLst>
          </p:cNvPr>
          <p:cNvSpPr>
            <a:spLocks noGrp="1"/>
          </p:cNvSpPr>
          <p:nvPr>
            <p:ph type="dt" sz="half" idx="10"/>
          </p:nvPr>
        </p:nvSpPr>
        <p:spPr/>
        <p:txBody>
          <a:bodyPr/>
          <a:lstStyle/>
          <a:p>
            <a:fld id="{EE8DFBD6-86FC-4971-8C5E-3C7C37E10FF1}" type="datetimeFigureOut">
              <a:rPr lang="es-ES" smtClean="0"/>
              <a:pPr/>
              <a:t>13/04/2025</a:t>
            </a:fld>
            <a:endParaRPr lang="es-ES"/>
          </a:p>
        </p:txBody>
      </p:sp>
      <p:sp>
        <p:nvSpPr>
          <p:cNvPr id="6" name="Marcador de pie de página 5">
            <a:extLst>
              <a:ext uri="{FF2B5EF4-FFF2-40B4-BE49-F238E27FC236}">
                <a16:creationId xmlns:a16="http://schemas.microsoft.com/office/drawing/2014/main" id="{85FEF980-3CBF-E25A-BFD4-7A510B5150D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FDD3510-1239-6EA5-2C33-17104B5EDE99}"/>
              </a:ext>
            </a:extLst>
          </p:cNvPr>
          <p:cNvSpPr>
            <a:spLocks noGrp="1"/>
          </p:cNvSpPr>
          <p:nvPr>
            <p:ph type="sldNum" sz="quarter" idx="12"/>
          </p:nvPr>
        </p:nvSpPr>
        <p:spPr/>
        <p:txBody>
          <a:bodyPr/>
          <a:lstStyle/>
          <a:p>
            <a:fld id="{EED0BDDB-B3E9-4CB6-B44A-4EBF4DDDBE7D}" type="slidenum">
              <a:rPr lang="es-ES" smtClean="0"/>
              <a:pPr/>
              <a:t>‹Nº›</a:t>
            </a:fld>
            <a:endParaRPr lang="es-ES"/>
          </a:p>
        </p:txBody>
      </p:sp>
    </p:spTree>
    <p:extLst>
      <p:ext uri="{BB962C8B-B14F-4D97-AF65-F5344CB8AC3E}">
        <p14:creationId xmlns:p14="http://schemas.microsoft.com/office/powerpoint/2010/main" val="4024122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2E9EE3-DA77-3CCA-60E3-2219972C54B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95D016-6D3E-0F86-7CE2-981DE3F8B2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AF1D9F9-151B-805A-E78D-58EDD5020F4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9D99755-E10F-8F81-8174-7023BCB3D5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2BE2D4-82D5-9869-A502-2F316D8C07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19B7BDF-46D1-E69B-30D1-48AE6946DCCE}"/>
              </a:ext>
            </a:extLst>
          </p:cNvPr>
          <p:cNvSpPr>
            <a:spLocks noGrp="1"/>
          </p:cNvSpPr>
          <p:nvPr>
            <p:ph type="dt" sz="half" idx="10"/>
          </p:nvPr>
        </p:nvSpPr>
        <p:spPr/>
        <p:txBody>
          <a:bodyPr/>
          <a:lstStyle/>
          <a:p>
            <a:fld id="{EE8DFBD6-86FC-4971-8C5E-3C7C37E10FF1}" type="datetimeFigureOut">
              <a:rPr lang="es-ES" smtClean="0"/>
              <a:pPr/>
              <a:t>13/04/2025</a:t>
            </a:fld>
            <a:endParaRPr lang="es-ES"/>
          </a:p>
        </p:txBody>
      </p:sp>
      <p:sp>
        <p:nvSpPr>
          <p:cNvPr id="8" name="Marcador de pie de página 7">
            <a:extLst>
              <a:ext uri="{FF2B5EF4-FFF2-40B4-BE49-F238E27FC236}">
                <a16:creationId xmlns:a16="http://schemas.microsoft.com/office/drawing/2014/main" id="{0BD0DEFA-857A-253A-C37E-6EC05DF546F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B381F3-C5D4-4A9D-6348-49AE187E3BB2}"/>
              </a:ext>
            </a:extLst>
          </p:cNvPr>
          <p:cNvSpPr>
            <a:spLocks noGrp="1"/>
          </p:cNvSpPr>
          <p:nvPr>
            <p:ph type="sldNum" sz="quarter" idx="12"/>
          </p:nvPr>
        </p:nvSpPr>
        <p:spPr/>
        <p:txBody>
          <a:bodyPr/>
          <a:lstStyle/>
          <a:p>
            <a:fld id="{EED0BDDB-B3E9-4CB6-B44A-4EBF4DDDBE7D}" type="slidenum">
              <a:rPr lang="es-ES" smtClean="0"/>
              <a:pPr/>
              <a:t>‹Nº›</a:t>
            </a:fld>
            <a:endParaRPr lang="es-ES"/>
          </a:p>
        </p:txBody>
      </p:sp>
    </p:spTree>
    <p:extLst>
      <p:ext uri="{BB962C8B-B14F-4D97-AF65-F5344CB8AC3E}">
        <p14:creationId xmlns:p14="http://schemas.microsoft.com/office/powerpoint/2010/main" val="57692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581912" y="2638044"/>
            <a:ext cx="4271771" cy="3101982"/>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338315" y="2638044"/>
            <a:ext cx="4270247" cy="3101982"/>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fecha 7"/>
          <p:cNvSpPr>
            <a:spLocks noGrp="1"/>
          </p:cNvSpPr>
          <p:nvPr>
            <p:ph type="dt" sz="half" idx="10"/>
          </p:nvPr>
        </p:nvSpPr>
        <p:spPr/>
        <p:txBody>
          <a:bodyPr rtlCol="0"/>
          <a:lstStyle/>
          <a:p>
            <a:pPr rtl="0"/>
            <a:fld id="{1D5FC420-51AA-4FAF-95BB-30176D68DEE8}" type="datetime1">
              <a:rPr lang="es-ES" noProof="0" smtClean="0"/>
              <a:t>13/04/2025</a:t>
            </a:fld>
            <a:endParaRPr lang="es-ES" noProof="0" dirty="0"/>
          </a:p>
        </p:txBody>
      </p:sp>
      <p:sp>
        <p:nvSpPr>
          <p:cNvPr id="9" name="Marcador de pie de página 8"/>
          <p:cNvSpPr>
            <a:spLocks noGrp="1"/>
          </p:cNvSpPr>
          <p:nvPr>
            <p:ph type="ftr" sz="quarter" idx="11"/>
          </p:nvPr>
        </p:nvSpPr>
        <p:spPr/>
        <p:txBody>
          <a:bodyPr rtlCol="0"/>
          <a:lstStyle/>
          <a:p>
            <a:pPr rtl="0"/>
            <a:r>
              <a:rPr lang="es-ES" noProof="0" dirty="0"/>
              <a:t>
              </a:t>
            </a:r>
          </a:p>
        </p:txBody>
      </p:sp>
      <p:sp>
        <p:nvSpPr>
          <p:cNvPr id="10" name="Marcador de posición de número de diapositiva 9"/>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23665871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0CF2D-16E4-B980-846D-2061123D67B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D2E3BC8-B2BF-892D-3BF5-0B94AA2C5658}"/>
              </a:ext>
            </a:extLst>
          </p:cNvPr>
          <p:cNvSpPr>
            <a:spLocks noGrp="1"/>
          </p:cNvSpPr>
          <p:nvPr>
            <p:ph type="dt" sz="half" idx="10"/>
          </p:nvPr>
        </p:nvSpPr>
        <p:spPr/>
        <p:txBody>
          <a:bodyPr/>
          <a:lstStyle/>
          <a:p>
            <a:fld id="{EE8DFBD6-86FC-4971-8C5E-3C7C37E10FF1}" type="datetimeFigureOut">
              <a:rPr lang="es-ES" smtClean="0"/>
              <a:pPr/>
              <a:t>13/04/2025</a:t>
            </a:fld>
            <a:endParaRPr lang="es-ES"/>
          </a:p>
        </p:txBody>
      </p:sp>
      <p:sp>
        <p:nvSpPr>
          <p:cNvPr id="4" name="Marcador de pie de página 3">
            <a:extLst>
              <a:ext uri="{FF2B5EF4-FFF2-40B4-BE49-F238E27FC236}">
                <a16:creationId xmlns:a16="http://schemas.microsoft.com/office/drawing/2014/main" id="{5959920C-A044-4856-ED5F-A6F365DEFC4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3F98DE6-F9F0-AE83-329F-60C2A4BF301F}"/>
              </a:ext>
            </a:extLst>
          </p:cNvPr>
          <p:cNvSpPr>
            <a:spLocks noGrp="1"/>
          </p:cNvSpPr>
          <p:nvPr>
            <p:ph type="sldNum" sz="quarter" idx="12"/>
          </p:nvPr>
        </p:nvSpPr>
        <p:spPr/>
        <p:txBody>
          <a:bodyPr/>
          <a:lstStyle/>
          <a:p>
            <a:fld id="{EED0BDDB-B3E9-4CB6-B44A-4EBF4DDDBE7D}" type="slidenum">
              <a:rPr lang="es-ES" smtClean="0"/>
              <a:pPr/>
              <a:t>‹Nº›</a:t>
            </a:fld>
            <a:endParaRPr lang="es-ES"/>
          </a:p>
        </p:txBody>
      </p:sp>
    </p:spTree>
    <p:extLst>
      <p:ext uri="{BB962C8B-B14F-4D97-AF65-F5344CB8AC3E}">
        <p14:creationId xmlns:p14="http://schemas.microsoft.com/office/powerpoint/2010/main" val="10059009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78ED69-BDE5-93D0-0C75-056A3E902C98}"/>
              </a:ext>
            </a:extLst>
          </p:cNvPr>
          <p:cNvSpPr>
            <a:spLocks noGrp="1"/>
          </p:cNvSpPr>
          <p:nvPr>
            <p:ph type="dt" sz="half" idx="10"/>
          </p:nvPr>
        </p:nvSpPr>
        <p:spPr/>
        <p:txBody>
          <a:bodyPr/>
          <a:lstStyle/>
          <a:p>
            <a:fld id="{EE8DFBD6-86FC-4971-8C5E-3C7C37E10FF1}" type="datetimeFigureOut">
              <a:rPr lang="es-ES" smtClean="0"/>
              <a:pPr/>
              <a:t>13/04/2025</a:t>
            </a:fld>
            <a:endParaRPr lang="es-ES"/>
          </a:p>
        </p:txBody>
      </p:sp>
      <p:sp>
        <p:nvSpPr>
          <p:cNvPr id="3" name="Marcador de pie de página 2">
            <a:extLst>
              <a:ext uri="{FF2B5EF4-FFF2-40B4-BE49-F238E27FC236}">
                <a16:creationId xmlns:a16="http://schemas.microsoft.com/office/drawing/2014/main" id="{73543EFC-93A3-4400-6F1C-9B8740F1E4A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8AD8C33-ADA3-C0F7-9C32-81F16BE8C560}"/>
              </a:ext>
            </a:extLst>
          </p:cNvPr>
          <p:cNvSpPr>
            <a:spLocks noGrp="1"/>
          </p:cNvSpPr>
          <p:nvPr>
            <p:ph type="sldNum" sz="quarter" idx="12"/>
          </p:nvPr>
        </p:nvSpPr>
        <p:spPr/>
        <p:txBody>
          <a:bodyPr/>
          <a:lstStyle/>
          <a:p>
            <a:fld id="{EED0BDDB-B3E9-4CB6-B44A-4EBF4DDDBE7D}" type="slidenum">
              <a:rPr lang="es-ES" smtClean="0"/>
              <a:pPr/>
              <a:t>‹Nº›</a:t>
            </a:fld>
            <a:endParaRPr lang="es-ES"/>
          </a:p>
        </p:txBody>
      </p:sp>
    </p:spTree>
    <p:extLst>
      <p:ext uri="{BB962C8B-B14F-4D97-AF65-F5344CB8AC3E}">
        <p14:creationId xmlns:p14="http://schemas.microsoft.com/office/powerpoint/2010/main" val="3423353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281DC5-2F2D-7E44-7E5E-6DE825F2A7E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0E7F94D-2488-56AD-3297-5D36489C6F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289EF12-5A00-DF8E-D64A-106DF6700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E90563-41CC-EA0E-EFBC-704B45945021}"/>
              </a:ext>
            </a:extLst>
          </p:cNvPr>
          <p:cNvSpPr>
            <a:spLocks noGrp="1"/>
          </p:cNvSpPr>
          <p:nvPr>
            <p:ph type="dt" sz="half" idx="10"/>
          </p:nvPr>
        </p:nvSpPr>
        <p:spPr/>
        <p:txBody>
          <a:bodyPr/>
          <a:lstStyle/>
          <a:p>
            <a:fld id="{EE8DFBD6-86FC-4971-8C5E-3C7C37E10FF1}" type="datetimeFigureOut">
              <a:rPr lang="es-ES" smtClean="0"/>
              <a:pPr/>
              <a:t>13/04/2025</a:t>
            </a:fld>
            <a:endParaRPr lang="es-ES"/>
          </a:p>
        </p:txBody>
      </p:sp>
      <p:sp>
        <p:nvSpPr>
          <p:cNvPr id="6" name="Marcador de pie de página 5">
            <a:extLst>
              <a:ext uri="{FF2B5EF4-FFF2-40B4-BE49-F238E27FC236}">
                <a16:creationId xmlns:a16="http://schemas.microsoft.com/office/drawing/2014/main" id="{FB323A17-533A-F6BC-9B8D-04AD0D84BCE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A02F23-FBF4-8CB0-326C-5F1210A8B6F6}"/>
              </a:ext>
            </a:extLst>
          </p:cNvPr>
          <p:cNvSpPr>
            <a:spLocks noGrp="1"/>
          </p:cNvSpPr>
          <p:nvPr>
            <p:ph type="sldNum" sz="quarter" idx="12"/>
          </p:nvPr>
        </p:nvSpPr>
        <p:spPr/>
        <p:txBody>
          <a:bodyPr/>
          <a:lstStyle/>
          <a:p>
            <a:fld id="{EED0BDDB-B3E9-4CB6-B44A-4EBF4DDDBE7D}" type="slidenum">
              <a:rPr lang="es-ES" smtClean="0"/>
              <a:pPr/>
              <a:t>‹Nº›</a:t>
            </a:fld>
            <a:endParaRPr lang="es-ES"/>
          </a:p>
        </p:txBody>
      </p:sp>
    </p:spTree>
    <p:extLst>
      <p:ext uri="{BB962C8B-B14F-4D97-AF65-F5344CB8AC3E}">
        <p14:creationId xmlns:p14="http://schemas.microsoft.com/office/powerpoint/2010/main" val="3746942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ACF12-B39D-9DA7-CE02-8B9ADB999F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EACA69C-F167-5178-E349-FBBE88FA2C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19384EC-4D3F-9D54-484D-EA322BA45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12D973-7053-3375-5D97-D0AED7E151F6}"/>
              </a:ext>
            </a:extLst>
          </p:cNvPr>
          <p:cNvSpPr>
            <a:spLocks noGrp="1"/>
          </p:cNvSpPr>
          <p:nvPr>
            <p:ph type="dt" sz="half" idx="10"/>
          </p:nvPr>
        </p:nvSpPr>
        <p:spPr/>
        <p:txBody>
          <a:bodyPr/>
          <a:lstStyle/>
          <a:p>
            <a:fld id="{EE8DFBD6-86FC-4971-8C5E-3C7C37E10FF1}" type="datetimeFigureOut">
              <a:rPr lang="es-ES" smtClean="0"/>
              <a:pPr/>
              <a:t>13/04/2025</a:t>
            </a:fld>
            <a:endParaRPr lang="es-ES"/>
          </a:p>
        </p:txBody>
      </p:sp>
      <p:sp>
        <p:nvSpPr>
          <p:cNvPr id="6" name="Marcador de pie de página 5">
            <a:extLst>
              <a:ext uri="{FF2B5EF4-FFF2-40B4-BE49-F238E27FC236}">
                <a16:creationId xmlns:a16="http://schemas.microsoft.com/office/drawing/2014/main" id="{D7A538BB-B483-4C23-CF4C-989B417B6D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A85A1C5-6F11-EFAC-66D3-E00112225542}"/>
              </a:ext>
            </a:extLst>
          </p:cNvPr>
          <p:cNvSpPr>
            <a:spLocks noGrp="1"/>
          </p:cNvSpPr>
          <p:nvPr>
            <p:ph type="sldNum" sz="quarter" idx="12"/>
          </p:nvPr>
        </p:nvSpPr>
        <p:spPr/>
        <p:txBody>
          <a:bodyPr/>
          <a:lstStyle/>
          <a:p>
            <a:fld id="{EED0BDDB-B3E9-4CB6-B44A-4EBF4DDDBE7D}" type="slidenum">
              <a:rPr lang="es-ES" smtClean="0"/>
              <a:pPr/>
              <a:t>‹Nº›</a:t>
            </a:fld>
            <a:endParaRPr lang="es-ES"/>
          </a:p>
        </p:txBody>
      </p:sp>
    </p:spTree>
    <p:extLst>
      <p:ext uri="{BB962C8B-B14F-4D97-AF65-F5344CB8AC3E}">
        <p14:creationId xmlns:p14="http://schemas.microsoft.com/office/powerpoint/2010/main" val="4035004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4049A6-F727-B640-848B-9551B4E05EA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593FA48-E145-4CA2-D799-4EBC0E75A4B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85B7D4-B47B-EB97-757B-9DD9FF19DD95}"/>
              </a:ext>
            </a:extLst>
          </p:cNvPr>
          <p:cNvSpPr>
            <a:spLocks noGrp="1"/>
          </p:cNvSpPr>
          <p:nvPr>
            <p:ph type="dt" sz="half" idx="10"/>
          </p:nvPr>
        </p:nvSpPr>
        <p:spPr/>
        <p:txBody>
          <a:bodyPr/>
          <a:lstStyle/>
          <a:p>
            <a:fld id="{EE8DFBD6-86FC-4971-8C5E-3C7C37E10FF1}" type="datetimeFigureOut">
              <a:rPr lang="es-ES" smtClean="0"/>
              <a:pPr/>
              <a:t>13/04/2025</a:t>
            </a:fld>
            <a:endParaRPr lang="es-ES"/>
          </a:p>
        </p:txBody>
      </p:sp>
      <p:sp>
        <p:nvSpPr>
          <p:cNvPr id="5" name="Marcador de pie de página 4">
            <a:extLst>
              <a:ext uri="{FF2B5EF4-FFF2-40B4-BE49-F238E27FC236}">
                <a16:creationId xmlns:a16="http://schemas.microsoft.com/office/drawing/2014/main" id="{DF417AE8-1E38-7E7E-D2E8-B962AA8C64B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8FFEF3B-42F9-A014-332A-E774537845D6}"/>
              </a:ext>
            </a:extLst>
          </p:cNvPr>
          <p:cNvSpPr>
            <a:spLocks noGrp="1"/>
          </p:cNvSpPr>
          <p:nvPr>
            <p:ph type="sldNum" sz="quarter" idx="12"/>
          </p:nvPr>
        </p:nvSpPr>
        <p:spPr/>
        <p:txBody>
          <a:bodyPr/>
          <a:lstStyle/>
          <a:p>
            <a:fld id="{EED0BDDB-B3E9-4CB6-B44A-4EBF4DDDBE7D}" type="slidenum">
              <a:rPr lang="es-ES" smtClean="0"/>
              <a:pPr/>
              <a:t>‹Nº›</a:t>
            </a:fld>
            <a:endParaRPr lang="es-ES"/>
          </a:p>
        </p:txBody>
      </p:sp>
    </p:spTree>
    <p:extLst>
      <p:ext uri="{BB962C8B-B14F-4D97-AF65-F5344CB8AC3E}">
        <p14:creationId xmlns:p14="http://schemas.microsoft.com/office/powerpoint/2010/main" val="3582099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B56DDA3-0171-B049-DDDA-0DA041A5404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0742E24-8F57-095B-D017-EA043F994DB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A55A0A9-547A-62C8-8164-442DE4EBE227}"/>
              </a:ext>
            </a:extLst>
          </p:cNvPr>
          <p:cNvSpPr>
            <a:spLocks noGrp="1"/>
          </p:cNvSpPr>
          <p:nvPr>
            <p:ph type="dt" sz="half" idx="10"/>
          </p:nvPr>
        </p:nvSpPr>
        <p:spPr/>
        <p:txBody>
          <a:bodyPr/>
          <a:lstStyle/>
          <a:p>
            <a:fld id="{EE8DFBD6-86FC-4971-8C5E-3C7C37E10FF1}" type="datetimeFigureOut">
              <a:rPr lang="es-ES" smtClean="0"/>
              <a:pPr/>
              <a:t>13/04/2025</a:t>
            </a:fld>
            <a:endParaRPr lang="es-ES"/>
          </a:p>
        </p:txBody>
      </p:sp>
      <p:sp>
        <p:nvSpPr>
          <p:cNvPr id="5" name="Marcador de pie de página 4">
            <a:extLst>
              <a:ext uri="{FF2B5EF4-FFF2-40B4-BE49-F238E27FC236}">
                <a16:creationId xmlns:a16="http://schemas.microsoft.com/office/drawing/2014/main" id="{913B0747-AD68-BAC7-F4F1-D3E6EBC0AB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6E33B-CC84-F016-6EEC-F63566BF5818}"/>
              </a:ext>
            </a:extLst>
          </p:cNvPr>
          <p:cNvSpPr>
            <a:spLocks noGrp="1"/>
          </p:cNvSpPr>
          <p:nvPr>
            <p:ph type="sldNum" sz="quarter" idx="12"/>
          </p:nvPr>
        </p:nvSpPr>
        <p:spPr/>
        <p:txBody>
          <a:bodyPr/>
          <a:lstStyle/>
          <a:p>
            <a:fld id="{EED0BDDB-B3E9-4CB6-B44A-4EBF4DDDBE7D}" type="slidenum">
              <a:rPr lang="es-ES" smtClean="0"/>
              <a:pPr/>
              <a:t>‹Nº›</a:t>
            </a:fld>
            <a:endParaRPr lang="es-ES"/>
          </a:p>
        </p:txBody>
      </p:sp>
    </p:spTree>
    <p:extLst>
      <p:ext uri="{BB962C8B-B14F-4D97-AF65-F5344CB8AC3E}">
        <p14:creationId xmlns:p14="http://schemas.microsoft.com/office/powerpoint/2010/main" val="27642779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sp>
        <p:nvSpPr>
          <p:cNvPr id="58" name="Rectángulo 57">
            <a:extLst>
              <a:ext uri="{FF2B5EF4-FFF2-40B4-BE49-F238E27FC236}">
                <a16:creationId xmlns:a16="http://schemas.microsoft.com/office/drawing/2014/main" id="{56E4E501-35F4-4853-B201-F5B8E672304F}"/>
              </a:ext>
            </a:extLst>
          </p:cNvPr>
          <p:cNvSpPr/>
          <p:nvPr userDrawn="1"/>
        </p:nvSpPr>
        <p:spPr>
          <a:xfrm>
            <a:off x="-2"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8" name="Forma libre: Forma 47">
            <a:extLst>
              <a:ext uri="{FF2B5EF4-FFF2-40B4-BE49-F238E27FC236}">
                <a16:creationId xmlns:a16="http://schemas.microsoft.com/office/drawing/2014/main" id="{E06E6322-04D4-4AF7-B9D8-27972C61BF01}"/>
              </a:ext>
              <a:ext uri="{C183D7F6-B498-43B3-948B-1728B52AA6E4}">
                <adec:decorative xmlns:adec="http://schemas.microsoft.com/office/drawing/2017/decorative" val="1"/>
              </a:ext>
            </a:extLst>
          </p:cNvPr>
          <p:cNvSpPr/>
          <p:nvPr userDrawn="1"/>
        </p:nvSpPr>
        <p:spPr>
          <a:xfrm>
            <a:off x="4716797" y="5064781"/>
            <a:ext cx="5311" cy="1673"/>
          </a:xfrm>
          <a:custGeom>
            <a:avLst/>
            <a:gdLst>
              <a:gd name="connsiteX0" fmla="*/ 5040 w 5311"/>
              <a:gd name="connsiteY0" fmla="*/ 0 h 1673"/>
              <a:gd name="connsiteX1" fmla="*/ 5311 w 5311"/>
              <a:gd name="connsiteY1" fmla="*/ 504 h 1673"/>
              <a:gd name="connsiteX2" fmla="*/ 633 w 5311"/>
              <a:gd name="connsiteY2" fmla="*/ 1238 h 1673"/>
              <a:gd name="connsiteX3" fmla="*/ 5040 w 5311"/>
              <a:gd name="connsiteY3" fmla="*/ 0 h 1673"/>
            </a:gdLst>
            <a:ahLst/>
            <a:cxnLst>
              <a:cxn ang="0">
                <a:pos x="connsiteX0" y="connsiteY0"/>
              </a:cxn>
              <a:cxn ang="0">
                <a:pos x="connsiteX1" y="connsiteY1"/>
              </a:cxn>
              <a:cxn ang="0">
                <a:pos x="connsiteX2" y="connsiteY2"/>
              </a:cxn>
              <a:cxn ang="0">
                <a:pos x="connsiteX3" y="connsiteY3"/>
              </a:cxn>
            </a:cxnLst>
            <a:rect l="l" t="t" r="r" b="b"/>
            <a:pathLst>
              <a:path w="5311" h="1673">
                <a:moveTo>
                  <a:pt x="5040" y="0"/>
                </a:moveTo>
                <a:lnTo>
                  <a:pt x="5311" y="504"/>
                </a:lnTo>
                <a:cubicBezTo>
                  <a:pt x="3865" y="1390"/>
                  <a:pt x="-1892" y="2201"/>
                  <a:pt x="633" y="1238"/>
                </a:cubicBezTo>
                <a:lnTo>
                  <a:pt x="5040" y="0"/>
                </a:lnTo>
                <a:close/>
              </a:path>
            </a:pathLst>
          </a:custGeom>
          <a:solidFill>
            <a:srgbClr val="8276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57" name="Forma libre: Forma 56">
            <a:extLst>
              <a:ext uri="{FF2B5EF4-FFF2-40B4-BE49-F238E27FC236}">
                <a16:creationId xmlns:a16="http://schemas.microsoft.com/office/drawing/2014/main" id="{D14F34EE-2765-4E68-817F-8FACFF30FD39}"/>
              </a:ext>
              <a:ext uri="{C183D7F6-B498-43B3-948B-1728B52AA6E4}">
                <adec:decorative xmlns:adec="http://schemas.microsoft.com/office/drawing/2017/decorative" val="1"/>
              </a:ext>
            </a:extLst>
          </p:cNvPr>
          <p:cNvSpPr/>
          <p:nvPr userDrawn="1"/>
        </p:nvSpPr>
        <p:spPr>
          <a:xfrm>
            <a:off x="-2" y="4906504"/>
            <a:ext cx="12192000" cy="1951997"/>
          </a:xfrm>
          <a:custGeom>
            <a:avLst/>
            <a:gdLst>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285754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74735 w 12192002"/>
              <a:gd name="connsiteY94" fmla="*/ 1132363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12382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002" h="2122526">
                <a:moveTo>
                  <a:pt x="5626960" y="0"/>
                </a:moveTo>
                <a:lnTo>
                  <a:pt x="5758918" y="1023"/>
                </a:lnTo>
                <a:lnTo>
                  <a:pt x="5957375" y="16715"/>
                </a:lnTo>
                <a:cubicBezTo>
                  <a:pt x="5970127" y="20033"/>
                  <a:pt x="5998679" y="20946"/>
                  <a:pt x="6010090" y="20359"/>
                </a:cubicBezTo>
                <a:lnTo>
                  <a:pt x="6041282" y="15266"/>
                </a:lnTo>
                <a:lnTo>
                  <a:pt x="6048637" y="6917"/>
                </a:lnTo>
                <a:lnTo>
                  <a:pt x="6068529" y="7600"/>
                </a:lnTo>
                <a:lnTo>
                  <a:pt x="6073847" y="6063"/>
                </a:lnTo>
                <a:cubicBezTo>
                  <a:pt x="6090539" y="9219"/>
                  <a:pt x="6128055" y="22767"/>
                  <a:pt x="6168673" y="26525"/>
                </a:cubicBezTo>
                <a:cubicBezTo>
                  <a:pt x="6209291" y="30283"/>
                  <a:pt x="6297550" y="13090"/>
                  <a:pt x="6317559" y="28612"/>
                </a:cubicBezTo>
                <a:cubicBezTo>
                  <a:pt x="6409695" y="55045"/>
                  <a:pt x="6472153" y="31322"/>
                  <a:pt x="6549454" y="75412"/>
                </a:cubicBezTo>
                <a:cubicBezTo>
                  <a:pt x="6628105" y="80632"/>
                  <a:pt x="6649105" y="94733"/>
                  <a:pt x="6708221" y="104188"/>
                </a:cubicBezTo>
                <a:cubicBezTo>
                  <a:pt x="6787988" y="118277"/>
                  <a:pt x="6871921" y="137351"/>
                  <a:pt x="6904145" y="132143"/>
                </a:cubicBezTo>
                <a:cubicBezTo>
                  <a:pt x="6943644" y="126545"/>
                  <a:pt x="6937527" y="150711"/>
                  <a:pt x="7018495" y="161649"/>
                </a:cubicBezTo>
                <a:cubicBezTo>
                  <a:pt x="7050188" y="159320"/>
                  <a:pt x="7061147" y="160297"/>
                  <a:pt x="7096987" y="161275"/>
                </a:cubicBezTo>
                <a:lnTo>
                  <a:pt x="7170807" y="173503"/>
                </a:lnTo>
                <a:cubicBezTo>
                  <a:pt x="7184505" y="172489"/>
                  <a:pt x="7192111" y="174628"/>
                  <a:pt x="7197003" y="178151"/>
                </a:cubicBezTo>
                <a:lnTo>
                  <a:pt x="7201101" y="183509"/>
                </a:lnTo>
                <a:lnTo>
                  <a:pt x="7218559" y="188059"/>
                </a:lnTo>
                <a:lnTo>
                  <a:pt x="7310852" y="213308"/>
                </a:lnTo>
                <a:lnTo>
                  <a:pt x="7312179" y="211866"/>
                </a:lnTo>
                <a:cubicBezTo>
                  <a:pt x="7333989" y="206326"/>
                  <a:pt x="7374788" y="205221"/>
                  <a:pt x="7405390" y="202271"/>
                </a:cubicBezTo>
                <a:cubicBezTo>
                  <a:pt x="7422527" y="207464"/>
                  <a:pt x="7476985" y="190048"/>
                  <a:pt x="7495794" y="194166"/>
                </a:cubicBezTo>
                <a:lnTo>
                  <a:pt x="7507039" y="196118"/>
                </a:lnTo>
                <a:lnTo>
                  <a:pt x="7507411" y="195791"/>
                </a:lnTo>
                <a:cubicBezTo>
                  <a:pt x="7510172" y="195437"/>
                  <a:pt x="7513992" y="195787"/>
                  <a:pt x="7519570" y="197126"/>
                </a:cubicBezTo>
                <a:lnTo>
                  <a:pt x="7527542" y="199679"/>
                </a:lnTo>
                <a:lnTo>
                  <a:pt x="7614346" y="205507"/>
                </a:lnTo>
                <a:lnTo>
                  <a:pt x="7718744" y="202036"/>
                </a:lnTo>
                <a:cubicBezTo>
                  <a:pt x="7780965" y="210608"/>
                  <a:pt x="7835119" y="212839"/>
                  <a:pt x="7905407" y="227751"/>
                </a:cubicBezTo>
                <a:cubicBezTo>
                  <a:pt x="7967070" y="225346"/>
                  <a:pt x="8025467" y="246582"/>
                  <a:pt x="8090271" y="269724"/>
                </a:cubicBezTo>
                <a:cubicBezTo>
                  <a:pt x="8147130" y="284670"/>
                  <a:pt x="8181827" y="318792"/>
                  <a:pt x="8245834" y="315885"/>
                </a:cubicBezTo>
                <a:cubicBezTo>
                  <a:pt x="8246647" y="320745"/>
                  <a:pt x="8248859" y="325027"/>
                  <a:pt x="8252033" y="328877"/>
                </a:cubicBezTo>
                <a:lnTo>
                  <a:pt x="8263376" y="338720"/>
                </a:lnTo>
                <a:lnTo>
                  <a:pt x="8266075" y="338490"/>
                </a:lnTo>
                <a:cubicBezTo>
                  <a:pt x="8276151" y="339772"/>
                  <a:pt x="8280845" y="342420"/>
                  <a:pt x="8283149" y="345665"/>
                </a:cubicBezTo>
                <a:lnTo>
                  <a:pt x="8284276" y="350108"/>
                </a:lnTo>
                <a:lnTo>
                  <a:pt x="8295173" y="355931"/>
                </a:lnTo>
                <a:lnTo>
                  <a:pt x="8314432" y="369826"/>
                </a:lnTo>
                <a:lnTo>
                  <a:pt x="8320104" y="370152"/>
                </a:lnTo>
                <a:lnTo>
                  <a:pt x="8352372" y="387570"/>
                </a:lnTo>
                <a:lnTo>
                  <a:pt x="8353799" y="386730"/>
                </a:lnTo>
                <a:cubicBezTo>
                  <a:pt x="8357733" y="385247"/>
                  <a:pt x="8362024" y="384899"/>
                  <a:pt x="8367182" y="386924"/>
                </a:cubicBezTo>
                <a:lnTo>
                  <a:pt x="8490249" y="400966"/>
                </a:lnTo>
                <a:lnTo>
                  <a:pt x="8497594" y="404016"/>
                </a:lnTo>
                <a:lnTo>
                  <a:pt x="8497968" y="403837"/>
                </a:lnTo>
                <a:cubicBezTo>
                  <a:pt x="8500048" y="403987"/>
                  <a:pt x="8502649" y="404798"/>
                  <a:pt x="8506167" y="406575"/>
                </a:cubicBezTo>
                <a:lnTo>
                  <a:pt x="8510983" y="409576"/>
                </a:lnTo>
                <a:lnTo>
                  <a:pt x="8525230" y="415491"/>
                </a:lnTo>
                <a:lnTo>
                  <a:pt x="8596071" y="400649"/>
                </a:lnTo>
                <a:cubicBezTo>
                  <a:pt x="8639145" y="406126"/>
                  <a:pt x="8671609" y="389686"/>
                  <a:pt x="8707847" y="409221"/>
                </a:cubicBezTo>
                <a:cubicBezTo>
                  <a:pt x="8748197" y="414263"/>
                  <a:pt x="8719822" y="400602"/>
                  <a:pt x="8752444" y="411322"/>
                </a:cubicBezTo>
                <a:cubicBezTo>
                  <a:pt x="8789303" y="414879"/>
                  <a:pt x="8898034" y="429534"/>
                  <a:pt x="8928988" y="430554"/>
                </a:cubicBezTo>
                <a:cubicBezTo>
                  <a:pt x="8955520" y="410467"/>
                  <a:pt x="8954693" y="419415"/>
                  <a:pt x="8963048" y="427366"/>
                </a:cubicBezTo>
                <a:lnTo>
                  <a:pt x="8968011" y="425141"/>
                </a:lnTo>
                <a:lnTo>
                  <a:pt x="8974337" y="424441"/>
                </a:lnTo>
                <a:lnTo>
                  <a:pt x="8990394" y="427667"/>
                </a:lnTo>
                <a:lnTo>
                  <a:pt x="8996232" y="429728"/>
                </a:lnTo>
                <a:cubicBezTo>
                  <a:pt x="9000327" y="430831"/>
                  <a:pt x="9003146" y="431159"/>
                  <a:pt x="9005201" y="430939"/>
                </a:cubicBezTo>
                <a:lnTo>
                  <a:pt x="9005486" y="430699"/>
                </a:lnTo>
                <a:lnTo>
                  <a:pt x="9053453" y="433984"/>
                </a:lnTo>
                <a:cubicBezTo>
                  <a:pt x="9068117" y="420419"/>
                  <a:pt x="9112391" y="454853"/>
                  <a:pt x="9113812" y="425670"/>
                </a:cubicBezTo>
                <a:cubicBezTo>
                  <a:pt x="9130955" y="430499"/>
                  <a:pt x="9138865" y="443788"/>
                  <a:pt x="9137318" y="424304"/>
                </a:cubicBezTo>
                <a:cubicBezTo>
                  <a:pt x="9143084" y="425358"/>
                  <a:pt x="9147048" y="424266"/>
                  <a:pt x="9150210" y="422135"/>
                </a:cubicBezTo>
                <a:lnTo>
                  <a:pt x="9151232" y="421070"/>
                </a:lnTo>
                <a:lnTo>
                  <a:pt x="9189246" y="432272"/>
                </a:lnTo>
                <a:lnTo>
                  <a:pt x="9194810" y="441511"/>
                </a:lnTo>
                <a:lnTo>
                  <a:pt x="9231370" y="451590"/>
                </a:lnTo>
                <a:lnTo>
                  <a:pt x="9343052" y="503495"/>
                </a:lnTo>
                <a:cubicBezTo>
                  <a:pt x="9415432" y="508795"/>
                  <a:pt x="9518955" y="534921"/>
                  <a:pt x="9584507" y="549197"/>
                </a:cubicBezTo>
                <a:cubicBezTo>
                  <a:pt x="9602038" y="561809"/>
                  <a:pt x="9675059" y="570203"/>
                  <a:pt x="9728309" y="560617"/>
                </a:cubicBezTo>
                <a:lnTo>
                  <a:pt x="9847792" y="580824"/>
                </a:lnTo>
                <a:cubicBezTo>
                  <a:pt x="9888744" y="590649"/>
                  <a:pt x="9918983" y="587450"/>
                  <a:pt x="9960019" y="587592"/>
                </a:cubicBezTo>
                <a:cubicBezTo>
                  <a:pt x="9984397" y="592516"/>
                  <a:pt x="9998461" y="593006"/>
                  <a:pt x="10039240" y="603107"/>
                </a:cubicBezTo>
                <a:cubicBezTo>
                  <a:pt x="10046863" y="602184"/>
                  <a:pt x="10074570" y="603512"/>
                  <a:pt x="10082169" y="601443"/>
                </a:cubicBezTo>
                <a:lnTo>
                  <a:pt x="10126500" y="603538"/>
                </a:lnTo>
                <a:lnTo>
                  <a:pt x="10261101" y="615053"/>
                </a:lnTo>
                <a:cubicBezTo>
                  <a:pt x="10274744" y="622448"/>
                  <a:pt x="10323589" y="631514"/>
                  <a:pt x="10336855" y="624804"/>
                </a:cubicBezTo>
                <a:cubicBezTo>
                  <a:pt x="10347867" y="624959"/>
                  <a:pt x="10374830" y="633622"/>
                  <a:pt x="10383868" y="625415"/>
                </a:cubicBezTo>
                <a:cubicBezTo>
                  <a:pt x="10409284" y="632493"/>
                  <a:pt x="10436539" y="633300"/>
                  <a:pt x="10445984" y="629262"/>
                </a:cubicBezTo>
                <a:cubicBezTo>
                  <a:pt x="10473833" y="619395"/>
                  <a:pt x="10495464" y="632839"/>
                  <a:pt x="10519280" y="631320"/>
                </a:cubicBezTo>
                <a:cubicBezTo>
                  <a:pt x="10558606" y="636140"/>
                  <a:pt x="10616449" y="646751"/>
                  <a:pt x="10644619" y="651566"/>
                </a:cubicBezTo>
                <a:cubicBezTo>
                  <a:pt x="10707078" y="667239"/>
                  <a:pt x="10806649" y="700317"/>
                  <a:pt x="10857724" y="712684"/>
                </a:cubicBezTo>
                <a:cubicBezTo>
                  <a:pt x="10915291" y="725495"/>
                  <a:pt x="10885368" y="688933"/>
                  <a:pt x="10951063" y="725767"/>
                </a:cubicBezTo>
                <a:cubicBezTo>
                  <a:pt x="10982008" y="727705"/>
                  <a:pt x="11007787" y="723528"/>
                  <a:pt x="11030956" y="721011"/>
                </a:cubicBezTo>
                <a:cubicBezTo>
                  <a:pt x="11029909" y="706023"/>
                  <a:pt x="11057496" y="724188"/>
                  <a:pt x="11085938" y="723892"/>
                </a:cubicBezTo>
                <a:cubicBezTo>
                  <a:pt x="11102606" y="725362"/>
                  <a:pt x="11125909" y="729502"/>
                  <a:pt x="11143411" y="733141"/>
                </a:cubicBezTo>
                <a:cubicBezTo>
                  <a:pt x="11171652" y="736317"/>
                  <a:pt x="11164089" y="762276"/>
                  <a:pt x="11195087" y="732494"/>
                </a:cubicBezTo>
                <a:cubicBezTo>
                  <a:pt x="11221976" y="745071"/>
                  <a:pt x="11231916" y="754905"/>
                  <a:pt x="11273972" y="753513"/>
                </a:cubicBezTo>
                <a:cubicBezTo>
                  <a:pt x="11288331" y="764337"/>
                  <a:pt x="11354320" y="819231"/>
                  <a:pt x="11369715" y="813181"/>
                </a:cubicBezTo>
                <a:cubicBezTo>
                  <a:pt x="11408024" y="821140"/>
                  <a:pt x="11417570" y="873027"/>
                  <a:pt x="11462695" y="874654"/>
                </a:cubicBezTo>
                <a:cubicBezTo>
                  <a:pt x="11507338" y="891120"/>
                  <a:pt x="11468277" y="926374"/>
                  <a:pt x="11516473" y="928206"/>
                </a:cubicBezTo>
                <a:lnTo>
                  <a:pt x="11585369" y="1004898"/>
                </a:lnTo>
                <a:cubicBezTo>
                  <a:pt x="11627915" y="1047460"/>
                  <a:pt x="11688670" y="1023969"/>
                  <a:pt x="11712382" y="1047864"/>
                </a:cubicBezTo>
                <a:cubicBezTo>
                  <a:pt x="11736094" y="1071759"/>
                  <a:pt x="11860362" y="1135225"/>
                  <a:pt x="11894613" y="1148265"/>
                </a:cubicBezTo>
                <a:cubicBezTo>
                  <a:pt x="11928864" y="1161305"/>
                  <a:pt x="11872782" y="1124390"/>
                  <a:pt x="11917888" y="1126105"/>
                </a:cubicBezTo>
                <a:cubicBezTo>
                  <a:pt x="11967364" y="1138091"/>
                  <a:pt x="11978191" y="1115038"/>
                  <a:pt x="12080164" y="1090885"/>
                </a:cubicBezTo>
                <a:cubicBezTo>
                  <a:pt x="12093592" y="1092452"/>
                  <a:pt x="12126659" y="1037250"/>
                  <a:pt x="12140863" y="1035036"/>
                </a:cubicBezTo>
                <a:lnTo>
                  <a:pt x="12192002" y="1015838"/>
                </a:lnTo>
                <a:lnTo>
                  <a:pt x="12192002" y="1955549"/>
                </a:lnTo>
                <a:lnTo>
                  <a:pt x="12192000" y="1955549"/>
                </a:lnTo>
                <a:lnTo>
                  <a:pt x="12192000" y="2122526"/>
                </a:lnTo>
                <a:lnTo>
                  <a:pt x="0" y="2122526"/>
                </a:lnTo>
                <a:lnTo>
                  <a:pt x="0" y="1348327"/>
                </a:lnTo>
                <a:lnTo>
                  <a:pt x="2" y="1348327"/>
                </a:lnTo>
                <a:lnTo>
                  <a:pt x="2" y="592017"/>
                </a:lnTo>
                <a:lnTo>
                  <a:pt x="15526" y="586548"/>
                </a:lnTo>
                <a:cubicBezTo>
                  <a:pt x="35255" y="585160"/>
                  <a:pt x="72229" y="592802"/>
                  <a:pt x="118381" y="583692"/>
                </a:cubicBezTo>
                <a:lnTo>
                  <a:pt x="292435" y="531887"/>
                </a:lnTo>
                <a:cubicBezTo>
                  <a:pt x="333820" y="524854"/>
                  <a:pt x="366418" y="510849"/>
                  <a:pt x="404015" y="511191"/>
                </a:cubicBezTo>
                <a:cubicBezTo>
                  <a:pt x="415660" y="502454"/>
                  <a:pt x="428065" y="497716"/>
                  <a:pt x="445099" y="505368"/>
                </a:cubicBezTo>
                <a:cubicBezTo>
                  <a:pt x="473049" y="498059"/>
                  <a:pt x="549479" y="473644"/>
                  <a:pt x="571717" y="467338"/>
                </a:cubicBezTo>
                <a:lnTo>
                  <a:pt x="578535" y="467527"/>
                </a:lnTo>
                <a:cubicBezTo>
                  <a:pt x="582714" y="467117"/>
                  <a:pt x="586282" y="465474"/>
                  <a:pt x="596792" y="464875"/>
                </a:cubicBezTo>
                <a:cubicBezTo>
                  <a:pt x="618517" y="457289"/>
                  <a:pt x="688384" y="430106"/>
                  <a:pt x="708875" y="422017"/>
                </a:cubicBezTo>
                <a:cubicBezTo>
                  <a:pt x="714996" y="421315"/>
                  <a:pt x="718074" y="419183"/>
                  <a:pt x="719742" y="416340"/>
                </a:cubicBezTo>
                <a:cubicBezTo>
                  <a:pt x="719843" y="415919"/>
                  <a:pt x="719947" y="415498"/>
                  <a:pt x="720047" y="415078"/>
                </a:cubicBezTo>
                <a:lnTo>
                  <a:pt x="763053" y="414307"/>
                </a:lnTo>
                <a:lnTo>
                  <a:pt x="767901" y="412086"/>
                </a:lnTo>
                <a:lnTo>
                  <a:pt x="797041" y="414293"/>
                </a:lnTo>
                <a:lnTo>
                  <a:pt x="811506" y="413988"/>
                </a:lnTo>
                <a:lnTo>
                  <a:pt x="816809" y="416882"/>
                </a:lnTo>
                <a:cubicBezTo>
                  <a:pt x="821862" y="418352"/>
                  <a:pt x="828232" y="418327"/>
                  <a:pt x="837540" y="414918"/>
                </a:cubicBezTo>
                <a:lnTo>
                  <a:pt x="858269" y="416131"/>
                </a:lnTo>
                <a:cubicBezTo>
                  <a:pt x="864622" y="417683"/>
                  <a:pt x="943264" y="400945"/>
                  <a:pt x="948732" y="404293"/>
                </a:cubicBezTo>
                <a:cubicBezTo>
                  <a:pt x="1007438" y="402718"/>
                  <a:pt x="1078958" y="412604"/>
                  <a:pt x="1149979" y="406698"/>
                </a:cubicBezTo>
                <a:cubicBezTo>
                  <a:pt x="1264076" y="391985"/>
                  <a:pt x="1418281" y="371972"/>
                  <a:pt x="1496110" y="357263"/>
                </a:cubicBezTo>
                <a:cubicBezTo>
                  <a:pt x="1524373" y="323194"/>
                  <a:pt x="1569686" y="343349"/>
                  <a:pt x="1608669" y="331673"/>
                </a:cubicBezTo>
                <a:cubicBezTo>
                  <a:pt x="1628634" y="319376"/>
                  <a:pt x="1652708" y="325981"/>
                  <a:pt x="1675071" y="324776"/>
                </a:cubicBezTo>
                <a:cubicBezTo>
                  <a:pt x="1696661" y="320902"/>
                  <a:pt x="1719608" y="311993"/>
                  <a:pt x="1738204" y="308427"/>
                </a:cubicBezTo>
                <a:lnTo>
                  <a:pt x="1786655" y="303376"/>
                </a:lnTo>
                <a:cubicBezTo>
                  <a:pt x="1814690" y="308462"/>
                  <a:pt x="1843563" y="316239"/>
                  <a:pt x="1873080" y="330998"/>
                </a:cubicBezTo>
                <a:cubicBezTo>
                  <a:pt x="1885328" y="340074"/>
                  <a:pt x="1907076" y="340787"/>
                  <a:pt x="1921650" y="332593"/>
                </a:cubicBezTo>
                <a:cubicBezTo>
                  <a:pt x="1924160" y="331181"/>
                  <a:pt x="1926358" y="329554"/>
                  <a:pt x="1928172" y="327762"/>
                </a:cubicBezTo>
                <a:cubicBezTo>
                  <a:pt x="1964849" y="349443"/>
                  <a:pt x="1978703" y="334060"/>
                  <a:pt x="1997356" y="349707"/>
                </a:cubicBezTo>
                <a:cubicBezTo>
                  <a:pt x="2045552" y="350382"/>
                  <a:pt x="2077539" y="328078"/>
                  <a:pt x="2094665" y="341687"/>
                </a:cubicBezTo>
                <a:cubicBezTo>
                  <a:pt x="2129868" y="337565"/>
                  <a:pt x="2171836" y="328633"/>
                  <a:pt x="2208578" y="324976"/>
                </a:cubicBezTo>
                <a:cubicBezTo>
                  <a:pt x="2233182" y="323400"/>
                  <a:pt x="2276000" y="319205"/>
                  <a:pt x="2315112" y="319743"/>
                </a:cubicBezTo>
                <a:cubicBezTo>
                  <a:pt x="2354027" y="341739"/>
                  <a:pt x="2411581" y="311650"/>
                  <a:pt x="2443255" y="328210"/>
                </a:cubicBezTo>
                <a:lnTo>
                  <a:pt x="2568028" y="342111"/>
                </a:lnTo>
                <a:cubicBezTo>
                  <a:pt x="2608701" y="337537"/>
                  <a:pt x="2582516" y="375805"/>
                  <a:pt x="2646527" y="315870"/>
                </a:cubicBezTo>
                <a:cubicBezTo>
                  <a:pt x="2717602" y="329320"/>
                  <a:pt x="2719299" y="298751"/>
                  <a:pt x="2781569" y="326406"/>
                </a:cubicBezTo>
                <a:lnTo>
                  <a:pt x="3030291" y="348227"/>
                </a:lnTo>
                <a:cubicBezTo>
                  <a:pt x="3072289" y="343635"/>
                  <a:pt x="3082691" y="349641"/>
                  <a:pt x="3142556" y="350870"/>
                </a:cubicBezTo>
                <a:cubicBezTo>
                  <a:pt x="3203390" y="348332"/>
                  <a:pt x="3209724" y="356304"/>
                  <a:pt x="3262356" y="358645"/>
                </a:cubicBezTo>
                <a:cubicBezTo>
                  <a:pt x="3295546" y="360921"/>
                  <a:pt x="3336380" y="362051"/>
                  <a:pt x="3341698" y="364522"/>
                </a:cubicBezTo>
                <a:lnTo>
                  <a:pt x="3344026" y="363547"/>
                </a:lnTo>
                <a:cubicBezTo>
                  <a:pt x="3353997" y="361853"/>
                  <a:pt x="3359859" y="362931"/>
                  <a:pt x="3363888" y="365229"/>
                </a:cubicBezTo>
                <a:lnTo>
                  <a:pt x="3400728" y="382181"/>
                </a:lnTo>
                <a:lnTo>
                  <a:pt x="3473223" y="370133"/>
                </a:lnTo>
                <a:cubicBezTo>
                  <a:pt x="3488625" y="364503"/>
                  <a:pt x="3513943" y="370768"/>
                  <a:pt x="3536135" y="366472"/>
                </a:cubicBezTo>
                <a:cubicBezTo>
                  <a:pt x="3549392" y="369181"/>
                  <a:pt x="3571626" y="354982"/>
                  <a:pt x="3585978" y="356773"/>
                </a:cubicBezTo>
                <a:lnTo>
                  <a:pt x="3594501" y="357463"/>
                </a:lnTo>
                <a:lnTo>
                  <a:pt x="3594736" y="357194"/>
                </a:lnTo>
                <a:cubicBezTo>
                  <a:pt x="3596729" y="356739"/>
                  <a:pt x="3599583" y="356739"/>
                  <a:pt x="3603855" y="357358"/>
                </a:cubicBezTo>
                <a:lnTo>
                  <a:pt x="3610035" y="358720"/>
                </a:lnTo>
                <a:lnTo>
                  <a:pt x="3682513" y="326449"/>
                </a:lnTo>
                <a:cubicBezTo>
                  <a:pt x="3725132" y="319209"/>
                  <a:pt x="3741010" y="317232"/>
                  <a:pt x="3789760" y="302526"/>
                </a:cubicBezTo>
                <a:cubicBezTo>
                  <a:pt x="3829631" y="295662"/>
                  <a:pt x="3861095" y="281792"/>
                  <a:pt x="3897275" y="282288"/>
                </a:cubicBezTo>
                <a:cubicBezTo>
                  <a:pt x="3908538" y="273598"/>
                  <a:pt x="3920509" y="268909"/>
                  <a:pt x="3936846" y="276633"/>
                </a:cubicBezTo>
                <a:cubicBezTo>
                  <a:pt x="3972980" y="267440"/>
                  <a:pt x="3976670" y="252111"/>
                  <a:pt x="4004538" y="259176"/>
                </a:cubicBezTo>
                <a:cubicBezTo>
                  <a:pt x="4016877" y="233368"/>
                  <a:pt x="4021427" y="241744"/>
                  <a:pt x="4033778" y="246608"/>
                </a:cubicBezTo>
                <a:lnTo>
                  <a:pt x="4035363" y="246843"/>
                </a:lnTo>
                <a:lnTo>
                  <a:pt x="4036996" y="243176"/>
                </a:lnTo>
                <a:lnTo>
                  <a:pt x="4042364" y="240742"/>
                </a:lnTo>
                <a:lnTo>
                  <a:pt x="4058954" y="239121"/>
                </a:lnTo>
                <a:lnTo>
                  <a:pt x="4065510" y="239339"/>
                </a:lnTo>
                <a:cubicBezTo>
                  <a:pt x="4069909" y="239180"/>
                  <a:pt x="4072681" y="238679"/>
                  <a:pt x="4074427" y="237895"/>
                </a:cubicBezTo>
                <a:cubicBezTo>
                  <a:pt x="4074466" y="237796"/>
                  <a:pt x="4074507" y="237697"/>
                  <a:pt x="4074546" y="237596"/>
                </a:cubicBezTo>
                <a:lnTo>
                  <a:pt x="4083097" y="236761"/>
                </a:lnTo>
                <a:cubicBezTo>
                  <a:pt x="4099102" y="230874"/>
                  <a:pt x="4124720" y="217294"/>
                  <a:pt x="4142745" y="210228"/>
                </a:cubicBezTo>
                <a:cubicBezTo>
                  <a:pt x="4161277" y="209757"/>
                  <a:pt x="4204215" y="211652"/>
                  <a:pt x="4191248" y="194363"/>
                </a:cubicBezTo>
                <a:cubicBezTo>
                  <a:pt x="4197143" y="193685"/>
                  <a:pt x="4200119" y="191566"/>
                  <a:pt x="4201744" y="188729"/>
                </a:cubicBezTo>
                <a:cubicBezTo>
                  <a:pt x="4201845" y="188309"/>
                  <a:pt x="4201947" y="187890"/>
                  <a:pt x="4202048" y="187470"/>
                </a:cubicBezTo>
                <a:lnTo>
                  <a:pt x="4248116" y="184675"/>
                </a:lnTo>
                <a:lnTo>
                  <a:pt x="4276141" y="186999"/>
                </a:lnTo>
                <a:lnTo>
                  <a:pt x="4290062" y="186753"/>
                </a:lnTo>
                <a:lnTo>
                  <a:pt x="4295143" y="189670"/>
                </a:lnTo>
                <a:cubicBezTo>
                  <a:pt x="4299996" y="191161"/>
                  <a:pt x="4306126" y="191162"/>
                  <a:pt x="4315108" y="187791"/>
                </a:cubicBezTo>
                <a:lnTo>
                  <a:pt x="4316965" y="186450"/>
                </a:lnTo>
                <a:lnTo>
                  <a:pt x="4362875" y="193065"/>
                </a:lnTo>
                <a:cubicBezTo>
                  <a:pt x="4368977" y="194642"/>
                  <a:pt x="4423306" y="188348"/>
                  <a:pt x="4428542" y="191719"/>
                </a:cubicBezTo>
                <a:cubicBezTo>
                  <a:pt x="4462662" y="194921"/>
                  <a:pt x="4457822" y="194180"/>
                  <a:pt x="4515813" y="181068"/>
                </a:cubicBezTo>
                <a:cubicBezTo>
                  <a:pt x="4524746" y="178930"/>
                  <a:pt x="4680151" y="178122"/>
                  <a:pt x="4715526" y="171166"/>
                </a:cubicBezTo>
                <a:cubicBezTo>
                  <a:pt x="4741916" y="171832"/>
                  <a:pt x="4677963" y="180680"/>
                  <a:pt x="4762447" y="162678"/>
                </a:cubicBezTo>
                <a:cubicBezTo>
                  <a:pt x="4784109" y="162698"/>
                  <a:pt x="4806742" y="151552"/>
                  <a:pt x="4840439" y="134910"/>
                </a:cubicBezTo>
                <a:cubicBezTo>
                  <a:pt x="4916356" y="97503"/>
                  <a:pt x="4937025" y="110510"/>
                  <a:pt x="5011513" y="110893"/>
                </a:cubicBezTo>
                <a:cubicBezTo>
                  <a:pt x="5038947" y="76939"/>
                  <a:pt x="5028196" y="106028"/>
                  <a:pt x="5065790" y="94512"/>
                </a:cubicBezTo>
                <a:cubicBezTo>
                  <a:pt x="5064856" y="121900"/>
                  <a:pt x="5108319" y="72464"/>
                  <a:pt x="5121659" y="101083"/>
                </a:cubicBezTo>
                <a:cubicBezTo>
                  <a:pt x="5128079" y="98081"/>
                  <a:pt x="5133876" y="94270"/>
                  <a:pt x="5139595" y="90230"/>
                </a:cubicBezTo>
                <a:lnTo>
                  <a:pt x="5142598" y="88129"/>
                </a:lnTo>
                <a:lnTo>
                  <a:pt x="5156554" y="84729"/>
                </a:lnTo>
                <a:lnTo>
                  <a:pt x="5174660" y="77506"/>
                </a:lnTo>
                <a:lnTo>
                  <a:pt x="5222961" y="74516"/>
                </a:lnTo>
                <a:cubicBezTo>
                  <a:pt x="5230550" y="71886"/>
                  <a:pt x="5251598" y="63576"/>
                  <a:pt x="5261763" y="63392"/>
                </a:cubicBezTo>
                <a:lnTo>
                  <a:pt x="5381667" y="42975"/>
                </a:lnTo>
                <a:cubicBezTo>
                  <a:pt x="5391827" y="39989"/>
                  <a:pt x="5429368" y="35305"/>
                  <a:pt x="5432760" y="25273"/>
                </a:cubicBezTo>
                <a:cubicBezTo>
                  <a:pt x="5439009" y="12982"/>
                  <a:pt x="5478134" y="27048"/>
                  <a:pt x="5470905" y="14020"/>
                </a:cubicBezTo>
                <a:lnTo>
                  <a:pt x="562696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55" name="Marcador de posición de imagen 54">
            <a:extLst>
              <a:ext uri="{FF2B5EF4-FFF2-40B4-BE49-F238E27FC236}">
                <a16:creationId xmlns:a16="http://schemas.microsoft.com/office/drawing/2014/main" id="{F3CA1D1D-8AC9-4DC2-B4AE-56AEBDEFC7BA}"/>
              </a:ext>
            </a:extLst>
          </p:cNvPr>
          <p:cNvSpPr>
            <a:spLocks noGrp="1"/>
          </p:cNvSpPr>
          <p:nvPr>
            <p:ph type="pic" sz="quarter" idx="10" hasCustomPrompt="1"/>
          </p:nvPr>
        </p:nvSpPr>
        <p:spPr>
          <a:xfrm>
            <a:off x="1" y="0"/>
            <a:ext cx="12191999" cy="6062663"/>
          </a:xfrm>
          <a:custGeom>
            <a:avLst/>
            <a:gdLst>
              <a:gd name="connsiteX0" fmla="*/ 0 w 12191999"/>
              <a:gd name="connsiteY0" fmla="*/ 0 h 6062663"/>
              <a:gd name="connsiteX1" fmla="*/ 12191999 w 12191999"/>
              <a:gd name="connsiteY1" fmla="*/ 0 h 6062663"/>
              <a:gd name="connsiteX2" fmla="*/ 12191999 w 12191999"/>
              <a:gd name="connsiteY2" fmla="*/ 6062663 h 6062663"/>
              <a:gd name="connsiteX3" fmla="*/ 12191998 w 12191999"/>
              <a:gd name="connsiteY3" fmla="*/ 6062663 h 6062663"/>
              <a:gd name="connsiteX4" fmla="*/ 12191998 w 12191999"/>
              <a:gd name="connsiteY4" fmla="*/ 5840727 h 6062663"/>
              <a:gd name="connsiteX5" fmla="*/ 12140859 w 12191999"/>
              <a:gd name="connsiteY5" fmla="*/ 5858383 h 6062663"/>
              <a:gd name="connsiteX6" fmla="*/ 12080160 w 12191999"/>
              <a:gd name="connsiteY6" fmla="*/ 5909745 h 6062663"/>
              <a:gd name="connsiteX7" fmla="*/ 11917884 w 12191999"/>
              <a:gd name="connsiteY7" fmla="*/ 5942135 h 6062663"/>
              <a:gd name="connsiteX8" fmla="*/ 11894609 w 12191999"/>
              <a:gd name="connsiteY8" fmla="*/ 5962515 h 6062663"/>
              <a:gd name="connsiteX9" fmla="*/ 11712378 w 12191999"/>
              <a:gd name="connsiteY9" fmla="*/ 5870180 h 6062663"/>
              <a:gd name="connsiteX10" fmla="*/ 11585365 w 12191999"/>
              <a:gd name="connsiteY10" fmla="*/ 5830666 h 6062663"/>
              <a:gd name="connsiteX11" fmla="*/ 11516469 w 12191999"/>
              <a:gd name="connsiteY11" fmla="*/ 5760136 h 6062663"/>
              <a:gd name="connsiteX12" fmla="*/ 11462691 w 12191999"/>
              <a:gd name="connsiteY12" fmla="*/ 5710886 h 6062663"/>
              <a:gd name="connsiteX13" fmla="*/ 11369711 w 12191999"/>
              <a:gd name="connsiteY13" fmla="*/ 5654352 h 6062663"/>
              <a:gd name="connsiteX14" fmla="*/ 11273968 w 12191999"/>
              <a:gd name="connsiteY14" fmla="*/ 5599478 h 6062663"/>
              <a:gd name="connsiteX15" fmla="*/ 11195083 w 12191999"/>
              <a:gd name="connsiteY15" fmla="*/ 5580148 h 6062663"/>
              <a:gd name="connsiteX16" fmla="*/ 11143407 w 12191999"/>
              <a:gd name="connsiteY16" fmla="*/ 5580743 h 6062663"/>
              <a:gd name="connsiteX17" fmla="*/ 11085934 w 12191999"/>
              <a:gd name="connsiteY17" fmla="*/ 5572237 h 6062663"/>
              <a:gd name="connsiteX18" fmla="*/ 11030952 w 12191999"/>
              <a:gd name="connsiteY18" fmla="*/ 5569587 h 6062663"/>
              <a:gd name="connsiteX19" fmla="*/ 10951059 w 12191999"/>
              <a:gd name="connsiteY19" fmla="*/ 5573961 h 6062663"/>
              <a:gd name="connsiteX20" fmla="*/ 10857720 w 12191999"/>
              <a:gd name="connsiteY20" fmla="*/ 5561929 h 6062663"/>
              <a:gd name="connsiteX21" fmla="*/ 10644615 w 12191999"/>
              <a:gd name="connsiteY21" fmla="*/ 5505722 h 6062663"/>
              <a:gd name="connsiteX22" fmla="*/ 10519276 w 12191999"/>
              <a:gd name="connsiteY22" fmla="*/ 5487102 h 6062663"/>
              <a:gd name="connsiteX23" fmla="*/ 10445980 w 12191999"/>
              <a:gd name="connsiteY23" fmla="*/ 5485210 h 6062663"/>
              <a:gd name="connsiteX24" fmla="*/ 10383864 w 12191999"/>
              <a:gd name="connsiteY24" fmla="*/ 5481672 h 6062663"/>
              <a:gd name="connsiteX25" fmla="*/ 10336851 w 12191999"/>
              <a:gd name="connsiteY25" fmla="*/ 5481110 h 6062663"/>
              <a:gd name="connsiteX26" fmla="*/ 10261097 w 12191999"/>
              <a:gd name="connsiteY26" fmla="*/ 5472142 h 6062663"/>
              <a:gd name="connsiteX27" fmla="*/ 10126496 w 12191999"/>
              <a:gd name="connsiteY27" fmla="*/ 5461552 h 6062663"/>
              <a:gd name="connsiteX28" fmla="*/ 10082165 w 12191999"/>
              <a:gd name="connsiteY28" fmla="*/ 5459626 h 6062663"/>
              <a:gd name="connsiteX29" fmla="*/ 10039236 w 12191999"/>
              <a:gd name="connsiteY29" fmla="*/ 5461156 h 6062663"/>
              <a:gd name="connsiteX30" fmla="*/ 9960015 w 12191999"/>
              <a:gd name="connsiteY30" fmla="*/ 5446888 h 6062663"/>
              <a:gd name="connsiteX31" fmla="*/ 9847788 w 12191999"/>
              <a:gd name="connsiteY31" fmla="*/ 5440663 h 6062663"/>
              <a:gd name="connsiteX32" fmla="*/ 9728305 w 12191999"/>
              <a:gd name="connsiteY32" fmla="*/ 5422080 h 6062663"/>
              <a:gd name="connsiteX33" fmla="*/ 9584503 w 12191999"/>
              <a:gd name="connsiteY33" fmla="*/ 5411577 h 6062663"/>
              <a:gd name="connsiteX34" fmla="*/ 9343048 w 12191999"/>
              <a:gd name="connsiteY34" fmla="*/ 5369547 h 6062663"/>
              <a:gd name="connsiteX35" fmla="*/ 9231366 w 12191999"/>
              <a:gd name="connsiteY35" fmla="*/ 5321812 h 6062663"/>
              <a:gd name="connsiteX36" fmla="*/ 9194806 w 12191999"/>
              <a:gd name="connsiteY36" fmla="*/ 5312543 h 6062663"/>
              <a:gd name="connsiteX37" fmla="*/ 9189242 w 12191999"/>
              <a:gd name="connsiteY37" fmla="*/ 5304046 h 6062663"/>
              <a:gd name="connsiteX38" fmla="*/ 9151228 w 12191999"/>
              <a:gd name="connsiteY38" fmla="*/ 5293744 h 6062663"/>
              <a:gd name="connsiteX39" fmla="*/ 9150206 w 12191999"/>
              <a:gd name="connsiteY39" fmla="*/ 5294724 h 6062663"/>
              <a:gd name="connsiteX40" fmla="*/ 9137315 w 12191999"/>
              <a:gd name="connsiteY40" fmla="*/ 5296719 h 6062663"/>
              <a:gd name="connsiteX41" fmla="*/ 9113809 w 12191999"/>
              <a:gd name="connsiteY41" fmla="*/ 5297975 h 6062663"/>
              <a:gd name="connsiteX42" fmla="*/ 9053450 w 12191999"/>
              <a:gd name="connsiteY42" fmla="*/ 5305621 h 6062663"/>
              <a:gd name="connsiteX43" fmla="*/ 9005483 w 12191999"/>
              <a:gd name="connsiteY43" fmla="*/ 5302600 h 6062663"/>
              <a:gd name="connsiteX44" fmla="*/ 9005198 w 12191999"/>
              <a:gd name="connsiteY44" fmla="*/ 5302821 h 6062663"/>
              <a:gd name="connsiteX45" fmla="*/ 8996229 w 12191999"/>
              <a:gd name="connsiteY45" fmla="*/ 5301707 h 6062663"/>
              <a:gd name="connsiteX46" fmla="*/ 8990391 w 12191999"/>
              <a:gd name="connsiteY46" fmla="*/ 5299811 h 6062663"/>
              <a:gd name="connsiteX47" fmla="*/ 8974334 w 12191999"/>
              <a:gd name="connsiteY47" fmla="*/ 5296845 h 6062663"/>
              <a:gd name="connsiteX48" fmla="*/ 8968008 w 12191999"/>
              <a:gd name="connsiteY48" fmla="*/ 5297488 h 6062663"/>
              <a:gd name="connsiteX49" fmla="*/ 8963045 w 12191999"/>
              <a:gd name="connsiteY49" fmla="*/ 5299535 h 6062663"/>
              <a:gd name="connsiteX50" fmla="*/ 8928985 w 12191999"/>
              <a:gd name="connsiteY50" fmla="*/ 5302466 h 6062663"/>
              <a:gd name="connsiteX51" fmla="*/ 8752441 w 12191999"/>
              <a:gd name="connsiteY51" fmla="*/ 5284780 h 6062663"/>
              <a:gd name="connsiteX52" fmla="*/ 8707844 w 12191999"/>
              <a:gd name="connsiteY52" fmla="*/ 5282847 h 6062663"/>
              <a:gd name="connsiteX53" fmla="*/ 8596068 w 12191999"/>
              <a:gd name="connsiteY53" fmla="*/ 5274964 h 6062663"/>
              <a:gd name="connsiteX54" fmla="*/ 8525227 w 12191999"/>
              <a:gd name="connsiteY54" fmla="*/ 5288614 h 6062663"/>
              <a:gd name="connsiteX55" fmla="*/ 8510980 w 12191999"/>
              <a:gd name="connsiteY55" fmla="*/ 5283174 h 6062663"/>
              <a:gd name="connsiteX56" fmla="*/ 8506164 w 12191999"/>
              <a:gd name="connsiteY56" fmla="*/ 5280414 h 6062663"/>
              <a:gd name="connsiteX57" fmla="*/ 8497965 w 12191999"/>
              <a:gd name="connsiteY57" fmla="*/ 5277896 h 6062663"/>
              <a:gd name="connsiteX58" fmla="*/ 8497591 w 12191999"/>
              <a:gd name="connsiteY58" fmla="*/ 5278061 h 6062663"/>
              <a:gd name="connsiteX59" fmla="*/ 8490246 w 12191999"/>
              <a:gd name="connsiteY59" fmla="*/ 5275256 h 6062663"/>
              <a:gd name="connsiteX60" fmla="*/ 8367179 w 12191999"/>
              <a:gd name="connsiteY60" fmla="*/ 5262342 h 6062663"/>
              <a:gd name="connsiteX61" fmla="*/ 8353796 w 12191999"/>
              <a:gd name="connsiteY61" fmla="*/ 5262163 h 6062663"/>
              <a:gd name="connsiteX62" fmla="*/ 8352369 w 12191999"/>
              <a:gd name="connsiteY62" fmla="*/ 5262936 h 6062663"/>
              <a:gd name="connsiteX63" fmla="*/ 8320101 w 12191999"/>
              <a:gd name="connsiteY63" fmla="*/ 5246917 h 6062663"/>
              <a:gd name="connsiteX64" fmla="*/ 8314429 w 12191999"/>
              <a:gd name="connsiteY64" fmla="*/ 5246617 h 6062663"/>
              <a:gd name="connsiteX65" fmla="*/ 8295170 w 12191999"/>
              <a:gd name="connsiteY65" fmla="*/ 5233839 h 6062663"/>
              <a:gd name="connsiteX66" fmla="*/ 8284273 w 12191999"/>
              <a:gd name="connsiteY66" fmla="*/ 5228484 h 6062663"/>
              <a:gd name="connsiteX67" fmla="*/ 8283146 w 12191999"/>
              <a:gd name="connsiteY67" fmla="*/ 5224398 h 6062663"/>
              <a:gd name="connsiteX68" fmla="*/ 8266072 w 12191999"/>
              <a:gd name="connsiteY68" fmla="*/ 5217799 h 6062663"/>
              <a:gd name="connsiteX69" fmla="*/ 8263373 w 12191999"/>
              <a:gd name="connsiteY69" fmla="*/ 5218011 h 6062663"/>
              <a:gd name="connsiteX70" fmla="*/ 8252030 w 12191999"/>
              <a:gd name="connsiteY70" fmla="*/ 5208958 h 6062663"/>
              <a:gd name="connsiteX71" fmla="*/ 8245831 w 12191999"/>
              <a:gd name="connsiteY71" fmla="*/ 5197010 h 6062663"/>
              <a:gd name="connsiteX72" fmla="*/ 8090268 w 12191999"/>
              <a:gd name="connsiteY72" fmla="*/ 5154558 h 6062663"/>
              <a:gd name="connsiteX73" fmla="*/ 7905404 w 12191999"/>
              <a:gd name="connsiteY73" fmla="*/ 5115957 h 6062663"/>
              <a:gd name="connsiteX74" fmla="*/ 7718741 w 12191999"/>
              <a:gd name="connsiteY74" fmla="*/ 5092308 h 6062663"/>
              <a:gd name="connsiteX75" fmla="*/ 7614343 w 12191999"/>
              <a:gd name="connsiteY75" fmla="*/ 5095500 h 6062663"/>
              <a:gd name="connsiteX76" fmla="*/ 7527539 w 12191999"/>
              <a:gd name="connsiteY76" fmla="*/ 5090141 h 6062663"/>
              <a:gd name="connsiteX77" fmla="*/ 7519567 w 12191999"/>
              <a:gd name="connsiteY77" fmla="*/ 5087793 h 6062663"/>
              <a:gd name="connsiteX78" fmla="*/ 7507408 w 12191999"/>
              <a:gd name="connsiteY78" fmla="*/ 5086565 h 6062663"/>
              <a:gd name="connsiteX79" fmla="*/ 7507036 w 12191999"/>
              <a:gd name="connsiteY79" fmla="*/ 5086866 h 6062663"/>
              <a:gd name="connsiteX80" fmla="*/ 7495791 w 12191999"/>
              <a:gd name="connsiteY80" fmla="*/ 5085070 h 6062663"/>
              <a:gd name="connsiteX81" fmla="*/ 7405387 w 12191999"/>
              <a:gd name="connsiteY81" fmla="*/ 5092524 h 6062663"/>
              <a:gd name="connsiteX82" fmla="*/ 7312176 w 12191999"/>
              <a:gd name="connsiteY82" fmla="*/ 5101348 h 6062663"/>
              <a:gd name="connsiteX83" fmla="*/ 7310849 w 12191999"/>
              <a:gd name="connsiteY83" fmla="*/ 5102675 h 6062663"/>
              <a:gd name="connsiteX84" fmla="*/ 7218556 w 12191999"/>
              <a:gd name="connsiteY84" fmla="*/ 5079454 h 6062663"/>
              <a:gd name="connsiteX85" fmla="*/ 7201098 w 12191999"/>
              <a:gd name="connsiteY85" fmla="*/ 5075270 h 6062663"/>
              <a:gd name="connsiteX86" fmla="*/ 7197000 w 12191999"/>
              <a:gd name="connsiteY86" fmla="*/ 5070342 h 6062663"/>
              <a:gd name="connsiteX87" fmla="*/ 7170804 w 12191999"/>
              <a:gd name="connsiteY87" fmla="*/ 5066068 h 6062663"/>
              <a:gd name="connsiteX88" fmla="*/ 7096984 w 12191999"/>
              <a:gd name="connsiteY88" fmla="*/ 5054822 h 6062663"/>
              <a:gd name="connsiteX89" fmla="*/ 7018492 w 12191999"/>
              <a:gd name="connsiteY89" fmla="*/ 5055166 h 6062663"/>
              <a:gd name="connsiteX90" fmla="*/ 6904142 w 12191999"/>
              <a:gd name="connsiteY90" fmla="*/ 5028031 h 6062663"/>
              <a:gd name="connsiteX91" fmla="*/ 6708218 w 12191999"/>
              <a:gd name="connsiteY91" fmla="*/ 5002322 h 6062663"/>
              <a:gd name="connsiteX92" fmla="*/ 6549451 w 12191999"/>
              <a:gd name="connsiteY92" fmla="*/ 4975857 h 6062663"/>
              <a:gd name="connsiteX93" fmla="*/ 6317556 w 12191999"/>
              <a:gd name="connsiteY93" fmla="*/ 4932817 h 6062663"/>
              <a:gd name="connsiteX94" fmla="*/ 6168670 w 12191999"/>
              <a:gd name="connsiteY94" fmla="*/ 4930898 h 6062663"/>
              <a:gd name="connsiteX95" fmla="*/ 6073844 w 12191999"/>
              <a:gd name="connsiteY95" fmla="*/ 4912080 h 6062663"/>
              <a:gd name="connsiteX96" fmla="*/ 6068526 w 12191999"/>
              <a:gd name="connsiteY96" fmla="*/ 4913494 h 6062663"/>
              <a:gd name="connsiteX97" fmla="*/ 6048634 w 12191999"/>
              <a:gd name="connsiteY97" fmla="*/ 4912866 h 6062663"/>
              <a:gd name="connsiteX98" fmla="*/ 6041279 w 12191999"/>
              <a:gd name="connsiteY98" fmla="*/ 4920544 h 6062663"/>
              <a:gd name="connsiteX99" fmla="*/ 6010087 w 12191999"/>
              <a:gd name="connsiteY99" fmla="*/ 4925228 h 6062663"/>
              <a:gd name="connsiteX100" fmla="*/ 5957372 w 12191999"/>
              <a:gd name="connsiteY100" fmla="*/ 4921876 h 6062663"/>
              <a:gd name="connsiteX101" fmla="*/ 5758915 w 12191999"/>
              <a:gd name="connsiteY101" fmla="*/ 4907445 h 6062663"/>
              <a:gd name="connsiteX102" fmla="*/ 5626957 w 12191999"/>
              <a:gd name="connsiteY102" fmla="*/ 4906504 h 6062663"/>
              <a:gd name="connsiteX103" fmla="*/ 5470902 w 12191999"/>
              <a:gd name="connsiteY103" fmla="*/ 4919398 h 6062663"/>
              <a:gd name="connsiteX104" fmla="*/ 5432757 w 12191999"/>
              <a:gd name="connsiteY104" fmla="*/ 4929747 h 6062663"/>
              <a:gd name="connsiteX105" fmla="*/ 5381664 w 12191999"/>
              <a:gd name="connsiteY105" fmla="*/ 4946027 h 6062663"/>
              <a:gd name="connsiteX106" fmla="*/ 5261760 w 12191999"/>
              <a:gd name="connsiteY106" fmla="*/ 4964803 h 6062663"/>
              <a:gd name="connsiteX107" fmla="*/ 5222958 w 12191999"/>
              <a:gd name="connsiteY107" fmla="*/ 4975033 h 6062663"/>
              <a:gd name="connsiteX108" fmla="*/ 5174658 w 12191999"/>
              <a:gd name="connsiteY108" fmla="*/ 4977783 h 6062663"/>
              <a:gd name="connsiteX109" fmla="*/ 5156551 w 12191999"/>
              <a:gd name="connsiteY109" fmla="*/ 4984426 h 6062663"/>
              <a:gd name="connsiteX110" fmla="*/ 5142596 w 12191999"/>
              <a:gd name="connsiteY110" fmla="*/ 4987553 h 6062663"/>
              <a:gd name="connsiteX111" fmla="*/ 5139592 w 12191999"/>
              <a:gd name="connsiteY111" fmla="*/ 4989485 h 6062663"/>
              <a:gd name="connsiteX112" fmla="*/ 5121656 w 12191999"/>
              <a:gd name="connsiteY112" fmla="*/ 4999466 h 6062663"/>
              <a:gd name="connsiteX113" fmla="*/ 5065787 w 12191999"/>
              <a:gd name="connsiteY113" fmla="*/ 4993423 h 6062663"/>
              <a:gd name="connsiteX114" fmla="*/ 5011510 w 12191999"/>
              <a:gd name="connsiteY114" fmla="*/ 5008488 h 6062663"/>
              <a:gd name="connsiteX115" fmla="*/ 4840436 w 12191999"/>
              <a:gd name="connsiteY115" fmla="*/ 5030575 h 6062663"/>
              <a:gd name="connsiteX116" fmla="*/ 4762444 w 12191999"/>
              <a:gd name="connsiteY116" fmla="*/ 5056112 h 6062663"/>
              <a:gd name="connsiteX117" fmla="*/ 4723182 w 12191999"/>
              <a:gd name="connsiteY117" fmla="*/ 5064402 h 6062663"/>
              <a:gd name="connsiteX118" fmla="*/ 4721836 w 12191999"/>
              <a:gd name="connsiteY118" fmla="*/ 5064781 h 6062663"/>
              <a:gd name="connsiteX119" fmla="*/ 4721651 w 12191999"/>
              <a:gd name="connsiteY119" fmla="*/ 5064438 h 6062663"/>
              <a:gd name="connsiteX120" fmla="*/ 4715523 w 12191999"/>
              <a:gd name="connsiteY120" fmla="*/ 5063918 h 6062663"/>
              <a:gd name="connsiteX121" fmla="*/ 4515811 w 12191999"/>
              <a:gd name="connsiteY121" fmla="*/ 5073025 h 6062663"/>
              <a:gd name="connsiteX122" fmla="*/ 4428540 w 12191999"/>
              <a:gd name="connsiteY122" fmla="*/ 5082820 h 6062663"/>
              <a:gd name="connsiteX123" fmla="*/ 4362873 w 12191999"/>
              <a:gd name="connsiteY123" fmla="*/ 5084058 h 6062663"/>
              <a:gd name="connsiteX124" fmla="*/ 4316963 w 12191999"/>
              <a:gd name="connsiteY124" fmla="*/ 5077974 h 6062663"/>
              <a:gd name="connsiteX125" fmla="*/ 4315106 w 12191999"/>
              <a:gd name="connsiteY125" fmla="*/ 5079208 h 6062663"/>
              <a:gd name="connsiteX126" fmla="*/ 4295141 w 12191999"/>
              <a:gd name="connsiteY126" fmla="*/ 5080936 h 6062663"/>
              <a:gd name="connsiteX127" fmla="*/ 4290060 w 12191999"/>
              <a:gd name="connsiteY127" fmla="*/ 5078253 h 6062663"/>
              <a:gd name="connsiteX128" fmla="*/ 4276139 w 12191999"/>
              <a:gd name="connsiteY128" fmla="*/ 5078479 h 6062663"/>
              <a:gd name="connsiteX129" fmla="*/ 4248114 w 12191999"/>
              <a:gd name="connsiteY129" fmla="*/ 5076342 h 6062663"/>
              <a:gd name="connsiteX130" fmla="*/ 4202046 w 12191999"/>
              <a:gd name="connsiteY130" fmla="*/ 5078912 h 6062663"/>
              <a:gd name="connsiteX131" fmla="*/ 4201742 w 12191999"/>
              <a:gd name="connsiteY131" fmla="*/ 5080070 h 6062663"/>
              <a:gd name="connsiteX132" fmla="*/ 4191245 w 12191999"/>
              <a:gd name="connsiteY132" fmla="*/ 5085252 h 6062663"/>
              <a:gd name="connsiteX133" fmla="*/ 4142742 w 12191999"/>
              <a:gd name="connsiteY133" fmla="*/ 5099842 h 6062663"/>
              <a:gd name="connsiteX134" fmla="*/ 4083094 w 12191999"/>
              <a:gd name="connsiteY134" fmla="*/ 5124243 h 6062663"/>
              <a:gd name="connsiteX135" fmla="*/ 4074543 w 12191999"/>
              <a:gd name="connsiteY135" fmla="*/ 5125011 h 6062663"/>
              <a:gd name="connsiteX136" fmla="*/ 4074424 w 12191999"/>
              <a:gd name="connsiteY136" fmla="*/ 5125286 h 6062663"/>
              <a:gd name="connsiteX137" fmla="*/ 4065507 w 12191999"/>
              <a:gd name="connsiteY137" fmla="*/ 5126614 h 6062663"/>
              <a:gd name="connsiteX138" fmla="*/ 4058951 w 12191999"/>
              <a:gd name="connsiteY138" fmla="*/ 5126414 h 6062663"/>
              <a:gd name="connsiteX139" fmla="*/ 4042361 w 12191999"/>
              <a:gd name="connsiteY139" fmla="*/ 5127904 h 6062663"/>
              <a:gd name="connsiteX140" fmla="*/ 4036993 w 12191999"/>
              <a:gd name="connsiteY140" fmla="*/ 5130143 h 6062663"/>
              <a:gd name="connsiteX141" fmla="*/ 4035360 w 12191999"/>
              <a:gd name="connsiteY141" fmla="*/ 5133515 h 6062663"/>
              <a:gd name="connsiteX142" fmla="*/ 4033775 w 12191999"/>
              <a:gd name="connsiteY142" fmla="*/ 5133299 h 6062663"/>
              <a:gd name="connsiteX143" fmla="*/ 4004535 w 12191999"/>
              <a:gd name="connsiteY143" fmla="*/ 5144857 h 6062663"/>
              <a:gd name="connsiteX144" fmla="*/ 3936843 w 12191999"/>
              <a:gd name="connsiteY144" fmla="*/ 5160912 h 6062663"/>
              <a:gd name="connsiteX145" fmla="*/ 3897272 w 12191999"/>
              <a:gd name="connsiteY145" fmla="*/ 5166113 h 6062663"/>
              <a:gd name="connsiteX146" fmla="*/ 3789758 w 12191999"/>
              <a:gd name="connsiteY146" fmla="*/ 5184725 h 6062663"/>
              <a:gd name="connsiteX147" fmla="*/ 3682511 w 12191999"/>
              <a:gd name="connsiteY147" fmla="*/ 5206726 h 6062663"/>
              <a:gd name="connsiteX148" fmla="*/ 3610033 w 12191999"/>
              <a:gd name="connsiteY148" fmla="*/ 5236404 h 6062663"/>
              <a:gd name="connsiteX149" fmla="*/ 3603853 w 12191999"/>
              <a:gd name="connsiteY149" fmla="*/ 5235151 h 6062663"/>
              <a:gd name="connsiteX150" fmla="*/ 3594734 w 12191999"/>
              <a:gd name="connsiteY150" fmla="*/ 5235000 h 6062663"/>
              <a:gd name="connsiteX151" fmla="*/ 3594499 w 12191999"/>
              <a:gd name="connsiteY151" fmla="*/ 5235248 h 6062663"/>
              <a:gd name="connsiteX152" fmla="*/ 3585976 w 12191999"/>
              <a:gd name="connsiteY152" fmla="*/ 5234613 h 6062663"/>
              <a:gd name="connsiteX153" fmla="*/ 3536133 w 12191999"/>
              <a:gd name="connsiteY153" fmla="*/ 5243533 h 6062663"/>
              <a:gd name="connsiteX154" fmla="*/ 3473221 w 12191999"/>
              <a:gd name="connsiteY154" fmla="*/ 5246900 h 6062663"/>
              <a:gd name="connsiteX155" fmla="*/ 3400726 w 12191999"/>
              <a:gd name="connsiteY155" fmla="*/ 5257980 h 6062663"/>
              <a:gd name="connsiteX156" fmla="*/ 3363886 w 12191999"/>
              <a:gd name="connsiteY156" fmla="*/ 5242390 h 6062663"/>
              <a:gd name="connsiteX157" fmla="*/ 3344024 w 12191999"/>
              <a:gd name="connsiteY157" fmla="*/ 5240843 h 6062663"/>
              <a:gd name="connsiteX158" fmla="*/ 3341696 w 12191999"/>
              <a:gd name="connsiteY158" fmla="*/ 5241740 h 6062663"/>
              <a:gd name="connsiteX159" fmla="*/ 3262354 w 12191999"/>
              <a:gd name="connsiteY159" fmla="*/ 5236335 h 6062663"/>
              <a:gd name="connsiteX160" fmla="*/ 3142554 w 12191999"/>
              <a:gd name="connsiteY160" fmla="*/ 5229184 h 6062663"/>
              <a:gd name="connsiteX161" fmla="*/ 3030289 w 12191999"/>
              <a:gd name="connsiteY161" fmla="*/ 5226754 h 6062663"/>
              <a:gd name="connsiteX162" fmla="*/ 2781567 w 12191999"/>
              <a:gd name="connsiteY162" fmla="*/ 5206686 h 6062663"/>
              <a:gd name="connsiteX163" fmla="*/ 2646525 w 12191999"/>
              <a:gd name="connsiteY163" fmla="*/ 5196996 h 6062663"/>
              <a:gd name="connsiteX164" fmla="*/ 2568026 w 12191999"/>
              <a:gd name="connsiteY164" fmla="*/ 5221129 h 6062663"/>
              <a:gd name="connsiteX165" fmla="*/ 2443253 w 12191999"/>
              <a:gd name="connsiteY165" fmla="*/ 5208345 h 6062663"/>
              <a:gd name="connsiteX166" fmla="*/ 2315110 w 12191999"/>
              <a:gd name="connsiteY166" fmla="*/ 5200558 h 6062663"/>
              <a:gd name="connsiteX167" fmla="*/ 2208576 w 12191999"/>
              <a:gd name="connsiteY167" fmla="*/ 5205371 h 6062663"/>
              <a:gd name="connsiteX168" fmla="*/ 2094663 w 12191999"/>
              <a:gd name="connsiteY168" fmla="*/ 5220739 h 6062663"/>
              <a:gd name="connsiteX169" fmla="*/ 1997354 w 12191999"/>
              <a:gd name="connsiteY169" fmla="*/ 5228115 h 6062663"/>
              <a:gd name="connsiteX170" fmla="*/ 1928170 w 12191999"/>
              <a:gd name="connsiteY170" fmla="*/ 5207933 h 6062663"/>
              <a:gd name="connsiteX171" fmla="*/ 1921648 w 12191999"/>
              <a:gd name="connsiteY171" fmla="*/ 5212376 h 6062663"/>
              <a:gd name="connsiteX172" fmla="*/ 1873078 w 12191999"/>
              <a:gd name="connsiteY172" fmla="*/ 5210909 h 6062663"/>
              <a:gd name="connsiteX173" fmla="*/ 1786653 w 12191999"/>
              <a:gd name="connsiteY173" fmla="*/ 5185506 h 6062663"/>
              <a:gd name="connsiteX174" fmla="*/ 1738202 w 12191999"/>
              <a:gd name="connsiteY174" fmla="*/ 5190151 h 6062663"/>
              <a:gd name="connsiteX175" fmla="*/ 1675069 w 12191999"/>
              <a:gd name="connsiteY175" fmla="*/ 5205187 h 6062663"/>
              <a:gd name="connsiteX176" fmla="*/ 1608667 w 12191999"/>
              <a:gd name="connsiteY176" fmla="*/ 5211530 h 6062663"/>
              <a:gd name="connsiteX177" fmla="*/ 1496108 w 12191999"/>
              <a:gd name="connsiteY177" fmla="*/ 5235064 h 6062663"/>
              <a:gd name="connsiteX178" fmla="*/ 1149977 w 12191999"/>
              <a:gd name="connsiteY178" fmla="*/ 5280527 h 6062663"/>
              <a:gd name="connsiteX179" fmla="*/ 948730 w 12191999"/>
              <a:gd name="connsiteY179" fmla="*/ 5278315 h 6062663"/>
              <a:gd name="connsiteX180" fmla="*/ 858267 w 12191999"/>
              <a:gd name="connsiteY180" fmla="*/ 5289202 h 6062663"/>
              <a:gd name="connsiteX181" fmla="*/ 837538 w 12191999"/>
              <a:gd name="connsiteY181" fmla="*/ 5288087 h 6062663"/>
              <a:gd name="connsiteX182" fmla="*/ 816807 w 12191999"/>
              <a:gd name="connsiteY182" fmla="*/ 5289893 h 6062663"/>
              <a:gd name="connsiteX183" fmla="*/ 811504 w 12191999"/>
              <a:gd name="connsiteY183" fmla="*/ 5287231 h 6062663"/>
              <a:gd name="connsiteX184" fmla="*/ 797039 w 12191999"/>
              <a:gd name="connsiteY184" fmla="*/ 5287512 h 6062663"/>
              <a:gd name="connsiteX185" fmla="*/ 767899 w 12191999"/>
              <a:gd name="connsiteY185" fmla="*/ 5285482 h 6062663"/>
              <a:gd name="connsiteX186" fmla="*/ 763051 w 12191999"/>
              <a:gd name="connsiteY186" fmla="*/ 5287525 h 6062663"/>
              <a:gd name="connsiteX187" fmla="*/ 720045 w 12191999"/>
              <a:gd name="connsiteY187" fmla="*/ 5288234 h 6062663"/>
              <a:gd name="connsiteX188" fmla="*/ 719740 w 12191999"/>
              <a:gd name="connsiteY188" fmla="*/ 5289394 h 6062663"/>
              <a:gd name="connsiteX189" fmla="*/ 708873 w 12191999"/>
              <a:gd name="connsiteY189" fmla="*/ 5294615 h 6062663"/>
              <a:gd name="connsiteX190" fmla="*/ 596790 w 12191999"/>
              <a:gd name="connsiteY190" fmla="*/ 5334030 h 6062663"/>
              <a:gd name="connsiteX191" fmla="*/ 578533 w 12191999"/>
              <a:gd name="connsiteY191" fmla="*/ 5336469 h 6062663"/>
              <a:gd name="connsiteX192" fmla="*/ 571715 w 12191999"/>
              <a:gd name="connsiteY192" fmla="*/ 5336295 h 6062663"/>
              <a:gd name="connsiteX193" fmla="*/ 445097 w 12191999"/>
              <a:gd name="connsiteY193" fmla="*/ 5371270 h 6062663"/>
              <a:gd name="connsiteX194" fmla="*/ 404013 w 12191999"/>
              <a:gd name="connsiteY194" fmla="*/ 5376625 h 6062663"/>
              <a:gd name="connsiteX195" fmla="*/ 292433 w 12191999"/>
              <a:gd name="connsiteY195" fmla="*/ 5395658 h 6062663"/>
              <a:gd name="connsiteX196" fmla="*/ 118379 w 12191999"/>
              <a:gd name="connsiteY196" fmla="*/ 5443301 h 6062663"/>
              <a:gd name="connsiteX197" fmla="*/ 15524 w 12191999"/>
              <a:gd name="connsiteY197" fmla="*/ 5445927 h 6062663"/>
              <a:gd name="connsiteX198" fmla="*/ 0 w 12191999"/>
              <a:gd name="connsiteY198" fmla="*/ 5450957 h 606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1999" h="6062663">
                <a:moveTo>
                  <a:pt x="0" y="0"/>
                </a:moveTo>
                <a:lnTo>
                  <a:pt x="12191999" y="0"/>
                </a:lnTo>
                <a:lnTo>
                  <a:pt x="12191999" y="6062663"/>
                </a:lnTo>
                <a:lnTo>
                  <a:pt x="12191998" y="6062663"/>
                </a:lnTo>
                <a:lnTo>
                  <a:pt x="12191998" y="5840727"/>
                </a:lnTo>
                <a:lnTo>
                  <a:pt x="12140859" y="5858383"/>
                </a:lnTo>
                <a:cubicBezTo>
                  <a:pt x="12126655" y="5860419"/>
                  <a:pt x="12093588" y="5911186"/>
                  <a:pt x="12080160" y="5909745"/>
                </a:cubicBezTo>
                <a:cubicBezTo>
                  <a:pt x="11978187" y="5931957"/>
                  <a:pt x="11967360" y="5953158"/>
                  <a:pt x="11917884" y="5942135"/>
                </a:cubicBezTo>
                <a:cubicBezTo>
                  <a:pt x="11872778" y="5940558"/>
                  <a:pt x="11928860" y="5974507"/>
                  <a:pt x="11894609" y="5962515"/>
                </a:cubicBezTo>
                <a:cubicBezTo>
                  <a:pt x="11860358" y="5950522"/>
                  <a:pt x="11736090" y="5892155"/>
                  <a:pt x="11712378" y="5870180"/>
                </a:cubicBezTo>
                <a:cubicBezTo>
                  <a:pt x="11688666" y="5848205"/>
                  <a:pt x="11627911" y="5869809"/>
                  <a:pt x="11585365" y="5830666"/>
                </a:cubicBezTo>
                <a:lnTo>
                  <a:pt x="11516469" y="5760136"/>
                </a:lnTo>
                <a:cubicBezTo>
                  <a:pt x="11468273" y="5758451"/>
                  <a:pt x="11507334" y="5726029"/>
                  <a:pt x="11462691" y="5710886"/>
                </a:cubicBezTo>
                <a:cubicBezTo>
                  <a:pt x="11417566" y="5709390"/>
                  <a:pt x="11408020" y="5661672"/>
                  <a:pt x="11369711" y="5654352"/>
                </a:cubicBezTo>
                <a:cubicBezTo>
                  <a:pt x="11354316" y="5659916"/>
                  <a:pt x="11288327" y="5609432"/>
                  <a:pt x="11273968" y="5599478"/>
                </a:cubicBezTo>
                <a:cubicBezTo>
                  <a:pt x="11231912" y="5600758"/>
                  <a:pt x="11221972" y="5591714"/>
                  <a:pt x="11195083" y="5580148"/>
                </a:cubicBezTo>
                <a:cubicBezTo>
                  <a:pt x="11164085" y="5607537"/>
                  <a:pt x="11171648" y="5583664"/>
                  <a:pt x="11143407" y="5580743"/>
                </a:cubicBezTo>
                <a:cubicBezTo>
                  <a:pt x="11125905" y="5577396"/>
                  <a:pt x="11102602" y="5573589"/>
                  <a:pt x="11085934" y="5572237"/>
                </a:cubicBezTo>
                <a:cubicBezTo>
                  <a:pt x="11057492" y="5572509"/>
                  <a:pt x="11029905" y="5555804"/>
                  <a:pt x="11030952" y="5569587"/>
                </a:cubicBezTo>
                <a:cubicBezTo>
                  <a:pt x="11007783" y="5571902"/>
                  <a:pt x="10982004" y="5575744"/>
                  <a:pt x="10951059" y="5573961"/>
                </a:cubicBezTo>
                <a:cubicBezTo>
                  <a:pt x="10885364" y="5540087"/>
                  <a:pt x="10915287" y="5573711"/>
                  <a:pt x="10857720" y="5561929"/>
                </a:cubicBezTo>
                <a:cubicBezTo>
                  <a:pt x="10806645" y="5550556"/>
                  <a:pt x="10707074" y="5520136"/>
                  <a:pt x="10644615" y="5505722"/>
                </a:cubicBezTo>
                <a:cubicBezTo>
                  <a:pt x="10616445" y="5501294"/>
                  <a:pt x="10558602" y="5491535"/>
                  <a:pt x="10519276" y="5487102"/>
                </a:cubicBezTo>
                <a:cubicBezTo>
                  <a:pt x="10495460" y="5488499"/>
                  <a:pt x="10473829" y="5476135"/>
                  <a:pt x="10445980" y="5485210"/>
                </a:cubicBezTo>
                <a:cubicBezTo>
                  <a:pt x="10436535" y="5488923"/>
                  <a:pt x="10409280" y="5488181"/>
                  <a:pt x="10383864" y="5481672"/>
                </a:cubicBezTo>
                <a:cubicBezTo>
                  <a:pt x="10374826" y="5489219"/>
                  <a:pt x="10347863" y="5481252"/>
                  <a:pt x="10336851" y="5481110"/>
                </a:cubicBezTo>
                <a:cubicBezTo>
                  <a:pt x="10323585" y="5487281"/>
                  <a:pt x="10274740" y="5478943"/>
                  <a:pt x="10261097" y="5472142"/>
                </a:cubicBezTo>
                <a:lnTo>
                  <a:pt x="10126496" y="5461552"/>
                </a:lnTo>
                <a:lnTo>
                  <a:pt x="10082165" y="5459626"/>
                </a:lnTo>
                <a:cubicBezTo>
                  <a:pt x="10074566" y="5461529"/>
                  <a:pt x="10046859" y="5460307"/>
                  <a:pt x="10039236" y="5461156"/>
                </a:cubicBezTo>
                <a:cubicBezTo>
                  <a:pt x="9998457" y="5451867"/>
                  <a:pt x="9984393" y="5451416"/>
                  <a:pt x="9960015" y="5446888"/>
                </a:cubicBezTo>
                <a:cubicBezTo>
                  <a:pt x="9918979" y="5446757"/>
                  <a:pt x="9888740" y="5449699"/>
                  <a:pt x="9847788" y="5440663"/>
                </a:cubicBezTo>
                <a:lnTo>
                  <a:pt x="9728305" y="5422080"/>
                </a:lnTo>
                <a:cubicBezTo>
                  <a:pt x="9675055" y="5430896"/>
                  <a:pt x="9602034" y="5423176"/>
                  <a:pt x="9584503" y="5411577"/>
                </a:cubicBezTo>
                <a:cubicBezTo>
                  <a:pt x="9518951" y="5398448"/>
                  <a:pt x="9415428" y="5374421"/>
                  <a:pt x="9343048" y="5369547"/>
                </a:cubicBezTo>
                <a:lnTo>
                  <a:pt x="9231366" y="5321812"/>
                </a:lnTo>
                <a:lnTo>
                  <a:pt x="9194806" y="5312543"/>
                </a:lnTo>
                <a:lnTo>
                  <a:pt x="9189242" y="5304046"/>
                </a:lnTo>
                <a:lnTo>
                  <a:pt x="9151228" y="5293744"/>
                </a:lnTo>
                <a:lnTo>
                  <a:pt x="9150206" y="5294724"/>
                </a:lnTo>
                <a:cubicBezTo>
                  <a:pt x="9147044" y="5296684"/>
                  <a:pt x="9143081" y="5297688"/>
                  <a:pt x="9137315" y="5296719"/>
                </a:cubicBezTo>
                <a:cubicBezTo>
                  <a:pt x="9138862" y="5314637"/>
                  <a:pt x="9130952" y="5302416"/>
                  <a:pt x="9113809" y="5297975"/>
                </a:cubicBezTo>
                <a:cubicBezTo>
                  <a:pt x="9112388" y="5324813"/>
                  <a:pt x="9068114" y="5293146"/>
                  <a:pt x="9053450" y="5305621"/>
                </a:cubicBezTo>
                <a:lnTo>
                  <a:pt x="9005483" y="5302600"/>
                </a:lnTo>
                <a:lnTo>
                  <a:pt x="9005198" y="5302821"/>
                </a:lnTo>
                <a:cubicBezTo>
                  <a:pt x="9003143" y="5303023"/>
                  <a:pt x="9000324" y="5302721"/>
                  <a:pt x="8996229" y="5301707"/>
                </a:cubicBezTo>
                <a:lnTo>
                  <a:pt x="8990391" y="5299811"/>
                </a:lnTo>
                <a:lnTo>
                  <a:pt x="8974334" y="5296845"/>
                </a:lnTo>
                <a:lnTo>
                  <a:pt x="8968008" y="5297488"/>
                </a:lnTo>
                <a:lnTo>
                  <a:pt x="8963045" y="5299535"/>
                </a:lnTo>
                <a:cubicBezTo>
                  <a:pt x="8954690" y="5292222"/>
                  <a:pt x="8955517" y="5283993"/>
                  <a:pt x="8928985" y="5302466"/>
                </a:cubicBezTo>
                <a:cubicBezTo>
                  <a:pt x="8898031" y="5301528"/>
                  <a:pt x="8789300" y="5288051"/>
                  <a:pt x="8752441" y="5284780"/>
                </a:cubicBezTo>
                <a:cubicBezTo>
                  <a:pt x="8719819" y="5274921"/>
                  <a:pt x="8748194" y="5287484"/>
                  <a:pt x="8707844" y="5282847"/>
                </a:cubicBezTo>
                <a:cubicBezTo>
                  <a:pt x="8671606" y="5264882"/>
                  <a:pt x="8639142" y="5280001"/>
                  <a:pt x="8596068" y="5274964"/>
                </a:cubicBezTo>
                <a:lnTo>
                  <a:pt x="8525227" y="5288614"/>
                </a:lnTo>
                <a:lnTo>
                  <a:pt x="8510980" y="5283174"/>
                </a:lnTo>
                <a:lnTo>
                  <a:pt x="8506164" y="5280414"/>
                </a:lnTo>
                <a:cubicBezTo>
                  <a:pt x="8502646" y="5278780"/>
                  <a:pt x="8500045" y="5278034"/>
                  <a:pt x="8497965" y="5277896"/>
                </a:cubicBezTo>
                <a:lnTo>
                  <a:pt x="8497591" y="5278061"/>
                </a:lnTo>
                <a:lnTo>
                  <a:pt x="8490246" y="5275256"/>
                </a:lnTo>
                <a:lnTo>
                  <a:pt x="8367179" y="5262342"/>
                </a:lnTo>
                <a:cubicBezTo>
                  <a:pt x="8362021" y="5260479"/>
                  <a:pt x="8357730" y="5260800"/>
                  <a:pt x="8353796" y="5262163"/>
                </a:cubicBezTo>
                <a:lnTo>
                  <a:pt x="8352369" y="5262936"/>
                </a:lnTo>
                <a:lnTo>
                  <a:pt x="8320101" y="5246917"/>
                </a:lnTo>
                <a:lnTo>
                  <a:pt x="8314429" y="5246617"/>
                </a:lnTo>
                <a:lnTo>
                  <a:pt x="8295170" y="5233839"/>
                </a:lnTo>
                <a:lnTo>
                  <a:pt x="8284273" y="5228484"/>
                </a:lnTo>
                <a:lnTo>
                  <a:pt x="8283146" y="5224398"/>
                </a:lnTo>
                <a:cubicBezTo>
                  <a:pt x="8280842" y="5221413"/>
                  <a:pt x="8276148" y="5218978"/>
                  <a:pt x="8266072" y="5217799"/>
                </a:cubicBezTo>
                <a:lnTo>
                  <a:pt x="8263373" y="5218011"/>
                </a:lnTo>
                <a:lnTo>
                  <a:pt x="8252030" y="5208958"/>
                </a:lnTo>
                <a:cubicBezTo>
                  <a:pt x="8248856" y="5205418"/>
                  <a:pt x="8246644" y="5201480"/>
                  <a:pt x="8245831" y="5197010"/>
                </a:cubicBezTo>
                <a:cubicBezTo>
                  <a:pt x="8181824" y="5199684"/>
                  <a:pt x="8147127" y="5168303"/>
                  <a:pt x="8090268" y="5154558"/>
                </a:cubicBezTo>
                <a:cubicBezTo>
                  <a:pt x="8025464" y="5133275"/>
                  <a:pt x="7967067" y="5113745"/>
                  <a:pt x="7905404" y="5115957"/>
                </a:cubicBezTo>
                <a:cubicBezTo>
                  <a:pt x="7835116" y="5102243"/>
                  <a:pt x="7780962" y="5100191"/>
                  <a:pt x="7718741" y="5092308"/>
                </a:cubicBezTo>
                <a:lnTo>
                  <a:pt x="7614343" y="5095500"/>
                </a:lnTo>
                <a:lnTo>
                  <a:pt x="7527539" y="5090141"/>
                </a:lnTo>
                <a:lnTo>
                  <a:pt x="7519567" y="5087793"/>
                </a:lnTo>
                <a:cubicBezTo>
                  <a:pt x="7513989" y="5086561"/>
                  <a:pt x="7510169" y="5086239"/>
                  <a:pt x="7507408" y="5086565"/>
                </a:cubicBezTo>
                <a:lnTo>
                  <a:pt x="7507036" y="5086866"/>
                </a:lnTo>
                <a:lnTo>
                  <a:pt x="7495791" y="5085070"/>
                </a:lnTo>
                <a:cubicBezTo>
                  <a:pt x="7476982" y="5081283"/>
                  <a:pt x="7422524" y="5097300"/>
                  <a:pt x="7405387" y="5092524"/>
                </a:cubicBezTo>
                <a:cubicBezTo>
                  <a:pt x="7374785" y="5095237"/>
                  <a:pt x="7333986" y="5096253"/>
                  <a:pt x="7312176" y="5101348"/>
                </a:cubicBezTo>
                <a:lnTo>
                  <a:pt x="7310849" y="5102675"/>
                </a:lnTo>
                <a:lnTo>
                  <a:pt x="7218556" y="5079454"/>
                </a:lnTo>
                <a:lnTo>
                  <a:pt x="7201098" y="5075270"/>
                </a:lnTo>
                <a:lnTo>
                  <a:pt x="7197000" y="5070342"/>
                </a:lnTo>
                <a:cubicBezTo>
                  <a:pt x="7192108" y="5067102"/>
                  <a:pt x="7184502" y="5065135"/>
                  <a:pt x="7170804" y="5066068"/>
                </a:cubicBezTo>
                <a:lnTo>
                  <a:pt x="7096984" y="5054822"/>
                </a:lnTo>
                <a:cubicBezTo>
                  <a:pt x="7061144" y="5053923"/>
                  <a:pt x="7050185" y="5053024"/>
                  <a:pt x="7018492" y="5055166"/>
                </a:cubicBezTo>
                <a:cubicBezTo>
                  <a:pt x="6937524" y="5045107"/>
                  <a:pt x="6943641" y="5022882"/>
                  <a:pt x="6904142" y="5028031"/>
                </a:cubicBezTo>
                <a:cubicBezTo>
                  <a:pt x="6871918" y="5032820"/>
                  <a:pt x="6787985" y="5015279"/>
                  <a:pt x="6708218" y="5002322"/>
                </a:cubicBezTo>
                <a:cubicBezTo>
                  <a:pt x="6649102" y="4993626"/>
                  <a:pt x="6628102" y="4980658"/>
                  <a:pt x="6549451" y="4975857"/>
                </a:cubicBezTo>
                <a:cubicBezTo>
                  <a:pt x="6472150" y="4935310"/>
                  <a:pt x="6409692" y="4957127"/>
                  <a:pt x="6317556" y="4932817"/>
                </a:cubicBezTo>
                <a:cubicBezTo>
                  <a:pt x="6297547" y="4918543"/>
                  <a:pt x="6209288" y="4934354"/>
                  <a:pt x="6168670" y="4930898"/>
                </a:cubicBezTo>
                <a:cubicBezTo>
                  <a:pt x="6128052" y="4927442"/>
                  <a:pt x="6090536" y="4914983"/>
                  <a:pt x="6073844" y="4912080"/>
                </a:cubicBezTo>
                <a:lnTo>
                  <a:pt x="6068526" y="4913494"/>
                </a:lnTo>
                <a:lnTo>
                  <a:pt x="6048634" y="4912866"/>
                </a:lnTo>
                <a:lnTo>
                  <a:pt x="6041279" y="4920544"/>
                </a:lnTo>
                <a:lnTo>
                  <a:pt x="6010087" y="4925228"/>
                </a:lnTo>
                <a:cubicBezTo>
                  <a:pt x="5998676" y="4925767"/>
                  <a:pt x="5970124" y="4924928"/>
                  <a:pt x="5957372" y="4921876"/>
                </a:cubicBezTo>
                <a:lnTo>
                  <a:pt x="5758915" y="4907445"/>
                </a:lnTo>
                <a:lnTo>
                  <a:pt x="5626957" y="4906504"/>
                </a:lnTo>
                <a:lnTo>
                  <a:pt x="5470902" y="4919398"/>
                </a:lnTo>
                <a:cubicBezTo>
                  <a:pt x="5478131" y="4931379"/>
                  <a:pt x="5439006" y="4918443"/>
                  <a:pt x="5432757" y="4929747"/>
                </a:cubicBezTo>
                <a:cubicBezTo>
                  <a:pt x="5429365" y="4938973"/>
                  <a:pt x="5391824" y="4943280"/>
                  <a:pt x="5381664" y="4946027"/>
                </a:cubicBezTo>
                <a:lnTo>
                  <a:pt x="5261760" y="4964803"/>
                </a:lnTo>
                <a:cubicBezTo>
                  <a:pt x="5251595" y="4964972"/>
                  <a:pt x="5230547" y="4972615"/>
                  <a:pt x="5222958" y="4975033"/>
                </a:cubicBezTo>
                <a:lnTo>
                  <a:pt x="5174658" y="4977783"/>
                </a:lnTo>
                <a:lnTo>
                  <a:pt x="5156551" y="4984426"/>
                </a:lnTo>
                <a:lnTo>
                  <a:pt x="5142596" y="4987553"/>
                </a:lnTo>
                <a:lnTo>
                  <a:pt x="5139592" y="4989485"/>
                </a:lnTo>
                <a:cubicBezTo>
                  <a:pt x="5133873" y="4993200"/>
                  <a:pt x="5128076" y="4996705"/>
                  <a:pt x="5121656" y="4999466"/>
                </a:cubicBezTo>
                <a:cubicBezTo>
                  <a:pt x="5108317" y="4973146"/>
                  <a:pt x="5064853" y="5018610"/>
                  <a:pt x="5065787" y="4993423"/>
                </a:cubicBezTo>
                <a:cubicBezTo>
                  <a:pt x="5028193" y="5004014"/>
                  <a:pt x="5038944" y="4977262"/>
                  <a:pt x="5011510" y="5008488"/>
                </a:cubicBezTo>
                <a:cubicBezTo>
                  <a:pt x="4937022" y="5008136"/>
                  <a:pt x="4916353" y="4996174"/>
                  <a:pt x="4840436" y="5030575"/>
                </a:cubicBezTo>
                <a:cubicBezTo>
                  <a:pt x="4806739" y="5045880"/>
                  <a:pt x="4784106" y="5056131"/>
                  <a:pt x="4762444" y="5056112"/>
                </a:cubicBezTo>
                <a:cubicBezTo>
                  <a:pt x="4741323" y="5060251"/>
                  <a:pt x="4729480" y="5062847"/>
                  <a:pt x="4723182" y="5064402"/>
                </a:cubicBezTo>
                <a:lnTo>
                  <a:pt x="4721836" y="5064781"/>
                </a:lnTo>
                <a:lnTo>
                  <a:pt x="4721651" y="5064438"/>
                </a:lnTo>
                <a:cubicBezTo>
                  <a:pt x="4720709" y="5064189"/>
                  <a:pt x="4718822" y="5063995"/>
                  <a:pt x="4715523" y="5063918"/>
                </a:cubicBezTo>
                <a:cubicBezTo>
                  <a:pt x="4680149" y="5070315"/>
                  <a:pt x="4524744" y="5071059"/>
                  <a:pt x="4515811" y="5073025"/>
                </a:cubicBezTo>
                <a:cubicBezTo>
                  <a:pt x="4457820" y="5085083"/>
                  <a:pt x="4462660" y="5085765"/>
                  <a:pt x="4428540" y="5082820"/>
                </a:cubicBezTo>
                <a:cubicBezTo>
                  <a:pt x="4423304" y="5079720"/>
                  <a:pt x="4368975" y="5085508"/>
                  <a:pt x="4362873" y="5084058"/>
                </a:cubicBezTo>
                <a:lnTo>
                  <a:pt x="4316963" y="5077974"/>
                </a:lnTo>
                <a:lnTo>
                  <a:pt x="4315106" y="5079208"/>
                </a:lnTo>
                <a:cubicBezTo>
                  <a:pt x="4306124" y="5082308"/>
                  <a:pt x="4299994" y="5082307"/>
                  <a:pt x="4295141" y="5080936"/>
                </a:cubicBezTo>
                <a:lnTo>
                  <a:pt x="4290060" y="5078253"/>
                </a:lnTo>
                <a:lnTo>
                  <a:pt x="4276139" y="5078479"/>
                </a:lnTo>
                <a:lnTo>
                  <a:pt x="4248114" y="5076342"/>
                </a:lnTo>
                <a:lnTo>
                  <a:pt x="4202046" y="5078912"/>
                </a:lnTo>
                <a:cubicBezTo>
                  <a:pt x="4201945" y="5079299"/>
                  <a:pt x="4201843" y="5079684"/>
                  <a:pt x="4201742" y="5080070"/>
                </a:cubicBezTo>
                <a:cubicBezTo>
                  <a:pt x="4200117" y="5082679"/>
                  <a:pt x="4197141" y="5084628"/>
                  <a:pt x="4191245" y="5085252"/>
                </a:cubicBezTo>
                <a:cubicBezTo>
                  <a:pt x="4204213" y="5101152"/>
                  <a:pt x="4161274" y="5099409"/>
                  <a:pt x="4142742" y="5099842"/>
                </a:cubicBezTo>
                <a:cubicBezTo>
                  <a:pt x="4124717" y="5106340"/>
                  <a:pt x="4099099" y="5118829"/>
                  <a:pt x="4083094" y="5124243"/>
                </a:cubicBezTo>
                <a:lnTo>
                  <a:pt x="4074543" y="5125011"/>
                </a:lnTo>
                <a:cubicBezTo>
                  <a:pt x="4074504" y="5125104"/>
                  <a:pt x="4074463" y="5125195"/>
                  <a:pt x="4074424" y="5125286"/>
                </a:cubicBezTo>
                <a:cubicBezTo>
                  <a:pt x="4072678" y="5126007"/>
                  <a:pt x="4069906" y="5126468"/>
                  <a:pt x="4065507" y="5126614"/>
                </a:cubicBezTo>
                <a:lnTo>
                  <a:pt x="4058951" y="5126414"/>
                </a:lnTo>
                <a:lnTo>
                  <a:pt x="4042361" y="5127904"/>
                </a:lnTo>
                <a:lnTo>
                  <a:pt x="4036993" y="5130143"/>
                </a:lnTo>
                <a:lnTo>
                  <a:pt x="4035360" y="5133515"/>
                </a:lnTo>
                <a:lnTo>
                  <a:pt x="4033775" y="5133299"/>
                </a:lnTo>
                <a:cubicBezTo>
                  <a:pt x="4021424" y="5128826"/>
                  <a:pt x="4016874" y="5121123"/>
                  <a:pt x="4004535" y="5144857"/>
                </a:cubicBezTo>
                <a:cubicBezTo>
                  <a:pt x="3976667" y="5138360"/>
                  <a:pt x="3972977" y="5152457"/>
                  <a:pt x="3936843" y="5160912"/>
                </a:cubicBezTo>
                <a:cubicBezTo>
                  <a:pt x="3920506" y="5153808"/>
                  <a:pt x="3908535" y="5158121"/>
                  <a:pt x="3897272" y="5166113"/>
                </a:cubicBezTo>
                <a:cubicBezTo>
                  <a:pt x="3861092" y="5165656"/>
                  <a:pt x="3829628" y="5178412"/>
                  <a:pt x="3789758" y="5184725"/>
                </a:cubicBezTo>
                <a:cubicBezTo>
                  <a:pt x="3741008" y="5198249"/>
                  <a:pt x="3725130" y="5200067"/>
                  <a:pt x="3682511" y="5206726"/>
                </a:cubicBezTo>
                <a:lnTo>
                  <a:pt x="3610033" y="5236404"/>
                </a:lnTo>
                <a:lnTo>
                  <a:pt x="3603853" y="5235151"/>
                </a:lnTo>
                <a:cubicBezTo>
                  <a:pt x="3599581" y="5234582"/>
                  <a:pt x="3596727" y="5234582"/>
                  <a:pt x="3594734" y="5235000"/>
                </a:cubicBezTo>
                <a:lnTo>
                  <a:pt x="3594499" y="5235248"/>
                </a:lnTo>
                <a:lnTo>
                  <a:pt x="3585976" y="5234613"/>
                </a:lnTo>
                <a:cubicBezTo>
                  <a:pt x="3571624" y="5232966"/>
                  <a:pt x="3549390" y="5246024"/>
                  <a:pt x="3536133" y="5243533"/>
                </a:cubicBezTo>
                <a:cubicBezTo>
                  <a:pt x="3513941" y="5247484"/>
                  <a:pt x="3488623" y="5241722"/>
                  <a:pt x="3473221" y="5246900"/>
                </a:cubicBezTo>
                <a:lnTo>
                  <a:pt x="3400726" y="5257980"/>
                </a:lnTo>
                <a:lnTo>
                  <a:pt x="3363886" y="5242390"/>
                </a:lnTo>
                <a:cubicBezTo>
                  <a:pt x="3359857" y="5240276"/>
                  <a:pt x="3353995" y="5239285"/>
                  <a:pt x="3344024" y="5240843"/>
                </a:cubicBezTo>
                <a:lnTo>
                  <a:pt x="3341696" y="5241740"/>
                </a:lnTo>
                <a:cubicBezTo>
                  <a:pt x="3336378" y="5239467"/>
                  <a:pt x="3295544" y="5238428"/>
                  <a:pt x="3262354" y="5236335"/>
                </a:cubicBezTo>
                <a:cubicBezTo>
                  <a:pt x="3209722" y="5234182"/>
                  <a:pt x="3203388" y="5226850"/>
                  <a:pt x="3142554" y="5229184"/>
                </a:cubicBezTo>
                <a:cubicBezTo>
                  <a:pt x="3082689" y="5228054"/>
                  <a:pt x="3072287" y="5222531"/>
                  <a:pt x="3030289" y="5226754"/>
                </a:cubicBezTo>
                <a:lnTo>
                  <a:pt x="2781567" y="5206686"/>
                </a:lnTo>
                <a:cubicBezTo>
                  <a:pt x="2719297" y="5181253"/>
                  <a:pt x="2717600" y="5209366"/>
                  <a:pt x="2646525" y="5196996"/>
                </a:cubicBezTo>
                <a:cubicBezTo>
                  <a:pt x="2582514" y="5252116"/>
                  <a:pt x="2608699" y="5216923"/>
                  <a:pt x="2568026" y="5221129"/>
                </a:cubicBezTo>
                <a:lnTo>
                  <a:pt x="2443253" y="5208345"/>
                </a:lnTo>
                <a:cubicBezTo>
                  <a:pt x="2411579" y="5193116"/>
                  <a:pt x="2354025" y="5220787"/>
                  <a:pt x="2315110" y="5200558"/>
                </a:cubicBezTo>
                <a:cubicBezTo>
                  <a:pt x="2275998" y="5200064"/>
                  <a:pt x="2233180" y="5203921"/>
                  <a:pt x="2208576" y="5205371"/>
                </a:cubicBezTo>
                <a:cubicBezTo>
                  <a:pt x="2171834" y="5208734"/>
                  <a:pt x="2129866" y="5216948"/>
                  <a:pt x="2094663" y="5220739"/>
                </a:cubicBezTo>
                <a:cubicBezTo>
                  <a:pt x="2077537" y="5208224"/>
                  <a:pt x="2045550" y="5228736"/>
                  <a:pt x="1997354" y="5228115"/>
                </a:cubicBezTo>
                <a:cubicBezTo>
                  <a:pt x="1978701" y="5213725"/>
                  <a:pt x="1964847" y="5227872"/>
                  <a:pt x="1928170" y="5207933"/>
                </a:cubicBezTo>
                <a:cubicBezTo>
                  <a:pt x="1926356" y="5209581"/>
                  <a:pt x="1924158" y="5211077"/>
                  <a:pt x="1921648" y="5212376"/>
                </a:cubicBezTo>
                <a:cubicBezTo>
                  <a:pt x="1907074" y="5219912"/>
                  <a:pt x="1885326" y="5219256"/>
                  <a:pt x="1873078" y="5210909"/>
                </a:cubicBezTo>
                <a:cubicBezTo>
                  <a:pt x="1843561" y="5197336"/>
                  <a:pt x="1814688" y="5190184"/>
                  <a:pt x="1786653" y="5185506"/>
                </a:cubicBezTo>
                <a:lnTo>
                  <a:pt x="1738202" y="5190151"/>
                </a:lnTo>
                <a:cubicBezTo>
                  <a:pt x="1719606" y="5193431"/>
                  <a:pt x="1696659" y="5201624"/>
                  <a:pt x="1675069" y="5205187"/>
                </a:cubicBezTo>
                <a:cubicBezTo>
                  <a:pt x="1652706" y="5206295"/>
                  <a:pt x="1628632" y="5200221"/>
                  <a:pt x="1608667" y="5211530"/>
                </a:cubicBezTo>
                <a:cubicBezTo>
                  <a:pt x="1569684" y="5222268"/>
                  <a:pt x="1524371" y="5203732"/>
                  <a:pt x="1496108" y="5235064"/>
                </a:cubicBezTo>
                <a:cubicBezTo>
                  <a:pt x="1418279" y="5248591"/>
                  <a:pt x="1264074" y="5266996"/>
                  <a:pt x="1149977" y="5280527"/>
                </a:cubicBezTo>
                <a:cubicBezTo>
                  <a:pt x="1078956" y="5285959"/>
                  <a:pt x="1007436" y="5276867"/>
                  <a:pt x="948730" y="5278315"/>
                </a:cubicBezTo>
                <a:cubicBezTo>
                  <a:pt x="943262" y="5275236"/>
                  <a:pt x="864620" y="5290630"/>
                  <a:pt x="858267" y="5289202"/>
                </a:cubicBezTo>
                <a:lnTo>
                  <a:pt x="837538" y="5288087"/>
                </a:lnTo>
                <a:cubicBezTo>
                  <a:pt x="828230" y="5291222"/>
                  <a:pt x="821860" y="5291245"/>
                  <a:pt x="816807" y="5289893"/>
                </a:cubicBezTo>
                <a:lnTo>
                  <a:pt x="811504" y="5287231"/>
                </a:lnTo>
                <a:lnTo>
                  <a:pt x="797039" y="5287512"/>
                </a:lnTo>
                <a:lnTo>
                  <a:pt x="767899" y="5285482"/>
                </a:lnTo>
                <a:lnTo>
                  <a:pt x="763051" y="5287525"/>
                </a:lnTo>
                <a:lnTo>
                  <a:pt x="720045" y="5288234"/>
                </a:lnTo>
                <a:cubicBezTo>
                  <a:pt x="719945" y="5288620"/>
                  <a:pt x="719841" y="5289007"/>
                  <a:pt x="719740" y="5289394"/>
                </a:cubicBezTo>
                <a:cubicBezTo>
                  <a:pt x="718072" y="5292009"/>
                  <a:pt x="714994" y="5293970"/>
                  <a:pt x="708873" y="5294615"/>
                </a:cubicBezTo>
                <a:cubicBezTo>
                  <a:pt x="688382" y="5302054"/>
                  <a:pt x="618515" y="5327054"/>
                  <a:pt x="596790" y="5334030"/>
                </a:cubicBezTo>
                <a:cubicBezTo>
                  <a:pt x="586280" y="5334581"/>
                  <a:pt x="582712" y="5336092"/>
                  <a:pt x="578533" y="5336469"/>
                </a:cubicBezTo>
                <a:lnTo>
                  <a:pt x="571715" y="5336295"/>
                </a:lnTo>
                <a:cubicBezTo>
                  <a:pt x="549477" y="5342095"/>
                  <a:pt x="473047" y="5364548"/>
                  <a:pt x="445097" y="5371270"/>
                </a:cubicBezTo>
                <a:cubicBezTo>
                  <a:pt x="428063" y="5364232"/>
                  <a:pt x="415658" y="5368590"/>
                  <a:pt x="404013" y="5376625"/>
                </a:cubicBezTo>
                <a:cubicBezTo>
                  <a:pt x="366416" y="5376310"/>
                  <a:pt x="333818" y="5389190"/>
                  <a:pt x="292433" y="5395658"/>
                </a:cubicBezTo>
                <a:lnTo>
                  <a:pt x="118379" y="5443301"/>
                </a:lnTo>
                <a:cubicBezTo>
                  <a:pt x="72227" y="5451679"/>
                  <a:pt x="35253" y="5444651"/>
                  <a:pt x="15524" y="5445927"/>
                </a:cubicBezTo>
                <a:lnTo>
                  <a:pt x="0" y="5450957"/>
                </a:lnTo>
                <a:close/>
              </a:path>
            </a:pathLst>
          </a:custGeom>
        </p:spPr>
        <p:txBody>
          <a:bodyPr wrap="square" rtlCol="0">
            <a:noAutofit/>
          </a:bodyPr>
          <a:lstStyle>
            <a:lvl1pPr marL="0" indent="0" algn="ctr">
              <a:buNone/>
              <a:defRPr/>
            </a:lvl1pPr>
          </a:lstStyle>
          <a:p>
            <a:pPr rtl="0"/>
            <a:r>
              <a:rPr lang="es-ES" noProof="0"/>
              <a:t>Haga clic para agregar foto</a:t>
            </a:r>
          </a:p>
        </p:txBody>
      </p:sp>
      <p:sp>
        <p:nvSpPr>
          <p:cNvPr id="24" name="Título 1">
            <a:extLst>
              <a:ext uri="{FF2B5EF4-FFF2-40B4-BE49-F238E27FC236}">
                <a16:creationId xmlns:a16="http://schemas.microsoft.com/office/drawing/2014/main" id="{1D6E0D65-9776-491D-8E3D-8FD9375B26D1}"/>
              </a:ext>
            </a:extLst>
          </p:cNvPr>
          <p:cNvSpPr>
            <a:spLocks noGrp="1"/>
          </p:cNvSpPr>
          <p:nvPr>
            <p:ph type="ctrTitle"/>
          </p:nvPr>
        </p:nvSpPr>
        <p:spPr>
          <a:xfrm>
            <a:off x="723900" y="5492887"/>
            <a:ext cx="10750253" cy="632588"/>
          </a:xfrm>
        </p:spPr>
        <p:txBody>
          <a:bodyPr rtlCol="0"/>
          <a:lstStyle>
            <a:lvl1pPr algn="ctr">
              <a:defRPr/>
            </a:lvl1pPr>
          </a:lstStyle>
          <a:p>
            <a:pPr rtl="0"/>
            <a:r>
              <a:rPr lang="es-ES" noProof="0"/>
              <a:t>Haga clic para modificar el estilo de título del patrón</a:t>
            </a:r>
          </a:p>
        </p:txBody>
      </p:sp>
      <p:sp>
        <p:nvSpPr>
          <p:cNvPr id="25" name="Subtítulo 2">
            <a:extLst>
              <a:ext uri="{FF2B5EF4-FFF2-40B4-BE49-F238E27FC236}">
                <a16:creationId xmlns:a16="http://schemas.microsoft.com/office/drawing/2014/main" id="{B1E8DB09-DDC5-4A27-9DF1-7FCD28BEBA36}"/>
              </a:ext>
            </a:extLst>
          </p:cNvPr>
          <p:cNvSpPr>
            <a:spLocks noGrp="1"/>
          </p:cNvSpPr>
          <p:nvPr>
            <p:ph type="subTitle" idx="1"/>
          </p:nvPr>
        </p:nvSpPr>
        <p:spPr>
          <a:xfrm>
            <a:off x="1697411" y="6137069"/>
            <a:ext cx="8803231" cy="494419"/>
          </a:xfrm>
        </p:spPr>
        <p:txBody>
          <a:bodyPr rtlCol="0">
            <a:normAutofit/>
          </a:bodyPr>
          <a:lstStyle>
            <a:lvl1pPr marL="0" indent="0" algn="ctr">
              <a:buNone/>
              <a:defRPr/>
            </a:lvl1pPr>
          </a:lstStyle>
          <a:p>
            <a:pPr rtl="0"/>
            <a:r>
              <a:rPr lang="es-ES" noProof="0"/>
              <a:t>Haga clic para modificar el estilo de subtítulo del patrón</a:t>
            </a:r>
          </a:p>
        </p:txBody>
      </p:sp>
    </p:spTree>
    <p:extLst>
      <p:ext uri="{BB962C8B-B14F-4D97-AF65-F5344CB8AC3E}">
        <p14:creationId xmlns:p14="http://schemas.microsoft.com/office/powerpoint/2010/main" val="3379905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7" name="Forma libre: Forma 16">
            <a:extLst>
              <a:ext uri="{FF2B5EF4-FFF2-40B4-BE49-F238E27FC236}">
                <a16:creationId xmlns:a16="http://schemas.microsoft.com/office/drawing/2014/main" id="{2240F339-C1FD-4771-AB0F-388020B7BB02}"/>
              </a:ext>
              <a:ext uri="{C183D7F6-B498-43B3-948B-1728B52AA6E4}">
                <adec:decorative xmlns:adec="http://schemas.microsoft.com/office/drawing/2017/decorative" val="1"/>
              </a:ext>
            </a:extLst>
          </p:cNvPr>
          <p:cNvSpPr/>
          <p:nvPr userDrawn="1"/>
        </p:nvSpPr>
        <p:spPr>
          <a:xfrm rot="10800000">
            <a:off x="-11297" y="0"/>
            <a:ext cx="7360592" cy="6858000"/>
          </a:xfrm>
          <a:custGeom>
            <a:avLst/>
            <a:gdLst>
              <a:gd name="connsiteX0" fmla="*/ 1814929 w 5542424"/>
              <a:gd name="connsiteY0" fmla="*/ 0 h 6858000"/>
              <a:gd name="connsiteX1" fmla="*/ 5542424 w 5542424"/>
              <a:gd name="connsiteY1" fmla="*/ 0 h 6858000"/>
              <a:gd name="connsiteX2" fmla="*/ 5542424 w 5542424"/>
              <a:gd name="connsiteY2" fmla="*/ 6858000 h 6858000"/>
              <a:gd name="connsiteX3" fmla="*/ 0 w 5542424"/>
              <a:gd name="connsiteY3" fmla="*/ 6858000 h 6858000"/>
              <a:gd name="connsiteX4" fmla="*/ 2310 w 5542424"/>
              <a:gd name="connsiteY4" fmla="*/ 6853652 h 6858000"/>
              <a:gd name="connsiteX5" fmla="*/ 91006 w 5542424"/>
              <a:gd name="connsiteY5" fmla="*/ 6620968 h 6858000"/>
              <a:gd name="connsiteX6" fmla="*/ 81892 w 5542424"/>
              <a:gd name="connsiteY6" fmla="*/ 6435659 h 6858000"/>
              <a:gd name="connsiteX7" fmla="*/ 80998 w 5542424"/>
              <a:gd name="connsiteY7" fmla="*/ 6414855 h 6858000"/>
              <a:gd name="connsiteX8" fmla="*/ 75836 w 5542424"/>
              <a:gd name="connsiteY8" fmla="*/ 6409671 h 6858000"/>
              <a:gd name="connsiteX9" fmla="*/ 77989 w 5542424"/>
              <a:gd name="connsiteY9" fmla="*/ 6396556 h 6858000"/>
              <a:gd name="connsiteX10" fmla="*/ 77374 w 5542424"/>
              <a:gd name="connsiteY10" fmla="*/ 6392981 h 6858000"/>
              <a:gd name="connsiteX11" fmla="*/ 75036 w 5542424"/>
              <a:gd name="connsiteY11" fmla="*/ 6372572 h 6858000"/>
              <a:gd name="connsiteX12" fmla="*/ 99554 w 5542424"/>
              <a:gd name="connsiteY12" fmla="*/ 6331118 h 6858000"/>
              <a:gd name="connsiteX13" fmla="*/ 105442 w 5542424"/>
              <a:gd name="connsiteY13" fmla="*/ 6278374 h 6858000"/>
              <a:gd name="connsiteX14" fmla="*/ 172914 w 5542424"/>
              <a:gd name="connsiteY14" fmla="*/ 6144628 h 6858000"/>
              <a:gd name="connsiteX15" fmla="*/ 264181 w 5542424"/>
              <a:gd name="connsiteY15" fmla="*/ 5952072 h 6858000"/>
              <a:gd name="connsiteX16" fmla="*/ 423554 w 5542424"/>
              <a:gd name="connsiteY16" fmla="*/ 5679532 h 6858000"/>
              <a:gd name="connsiteX17" fmla="*/ 485571 w 5542424"/>
              <a:gd name="connsiteY17" fmla="*/ 5396320 h 6858000"/>
              <a:gd name="connsiteX18" fmla="*/ 455275 w 5542424"/>
              <a:gd name="connsiteY18" fmla="*/ 5176878 h 6858000"/>
              <a:gd name="connsiteX19" fmla="*/ 367284 w 5542424"/>
              <a:gd name="connsiteY19" fmla="*/ 5066430 h 6858000"/>
              <a:gd name="connsiteX20" fmla="*/ 317365 w 5542424"/>
              <a:gd name="connsiteY20" fmla="*/ 5016642 h 6858000"/>
              <a:gd name="connsiteX21" fmla="*/ 317834 w 5542424"/>
              <a:gd name="connsiteY21" fmla="*/ 5008528 h 6858000"/>
              <a:gd name="connsiteX22" fmla="*/ 317591 w 5542424"/>
              <a:gd name="connsiteY22" fmla="*/ 5008366 h 6858000"/>
              <a:gd name="connsiteX23" fmla="*/ 318532 w 5542424"/>
              <a:gd name="connsiteY23" fmla="*/ 5000689 h 6858000"/>
              <a:gd name="connsiteX24" fmla="*/ 326373 w 5542424"/>
              <a:gd name="connsiteY24" fmla="*/ 4962649 h 6858000"/>
              <a:gd name="connsiteX25" fmla="*/ 304517 w 5542424"/>
              <a:gd name="connsiteY25" fmla="*/ 4845612 h 6858000"/>
              <a:gd name="connsiteX26" fmla="*/ 312138 w 5542424"/>
              <a:gd name="connsiteY26" fmla="*/ 4821435 h 6858000"/>
              <a:gd name="connsiteX27" fmla="*/ 314669 w 5542424"/>
              <a:gd name="connsiteY27" fmla="*/ 4809154 h 6858000"/>
              <a:gd name="connsiteX28" fmla="*/ 318283 w 5542424"/>
              <a:gd name="connsiteY28" fmla="*/ 4805250 h 6858000"/>
              <a:gd name="connsiteX29" fmla="*/ 320547 w 5542424"/>
              <a:gd name="connsiteY29" fmla="*/ 4787345 h 6858000"/>
              <a:gd name="connsiteX30" fmla="*/ 319715 w 5542424"/>
              <a:gd name="connsiteY30" fmla="*/ 4785453 h 6858000"/>
              <a:gd name="connsiteX31" fmla="*/ 325649 w 5542424"/>
              <a:gd name="connsiteY31" fmla="*/ 4770073 h 6858000"/>
              <a:gd name="connsiteX32" fmla="*/ 335542 w 5542424"/>
              <a:gd name="connsiteY32" fmla="*/ 4756450 h 6858000"/>
              <a:gd name="connsiteX33" fmla="*/ 339391 w 5542424"/>
              <a:gd name="connsiteY33" fmla="*/ 4606479 h 6858000"/>
              <a:gd name="connsiteX34" fmla="*/ 385485 w 5542424"/>
              <a:gd name="connsiteY34" fmla="*/ 4470620 h 6858000"/>
              <a:gd name="connsiteX35" fmla="*/ 386474 w 5542424"/>
              <a:gd name="connsiteY35" fmla="*/ 4389388 h 6858000"/>
              <a:gd name="connsiteX36" fmla="*/ 365661 w 5542424"/>
              <a:gd name="connsiteY36" fmla="*/ 4365498 h 6858000"/>
              <a:gd name="connsiteX37" fmla="*/ 389339 w 5542424"/>
              <a:gd name="connsiteY37" fmla="*/ 4160513 h 6858000"/>
              <a:gd name="connsiteX38" fmla="*/ 385403 w 5542424"/>
              <a:gd name="connsiteY38" fmla="*/ 4109650 h 6858000"/>
              <a:gd name="connsiteX39" fmla="*/ 402327 w 5542424"/>
              <a:gd name="connsiteY39" fmla="*/ 4061824 h 6858000"/>
              <a:gd name="connsiteX40" fmla="*/ 396156 w 5542424"/>
              <a:gd name="connsiteY40" fmla="*/ 4043965 h 6858000"/>
              <a:gd name="connsiteX41" fmla="*/ 394868 w 5542424"/>
              <a:gd name="connsiteY41" fmla="*/ 4040920 h 6858000"/>
              <a:gd name="connsiteX42" fmla="*/ 394584 w 5542424"/>
              <a:gd name="connsiteY42" fmla="*/ 4028000 h 6858000"/>
              <a:gd name="connsiteX43" fmla="*/ 388418 w 5542424"/>
              <a:gd name="connsiteY43" fmla="*/ 4025270 h 6858000"/>
              <a:gd name="connsiteX44" fmla="*/ 383628 w 5542424"/>
              <a:gd name="connsiteY44" fmla="*/ 4006478 h 6858000"/>
              <a:gd name="connsiteX45" fmla="*/ 384802 w 5542424"/>
              <a:gd name="connsiteY45" fmla="*/ 3982442 h 6858000"/>
              <a:gd name="connsiteX46" fmla="*/ 397167 w 5542424"/>
              <a:gd name="connsiteY46" fmla="*/ 3867331 h 6858000"/>
              <a:gd name="connsiteX47" fmla="*/ 400691 w 5542424"/>
              <a:gd name="connsiteY47" fmla="*/ 3798966 h 6858000"/>
              <a:gd name="connsiteX48" fmla="*/ 395946 w 5542424"/>
              <a:gd name="connsiteY48" fmla="*/ 3773791 h 6858000"/>
              <a:gd name="connsiteX49" fmla="*/ 393410 w 5542424"/>
              <a:gd name="connsiteY49" fmla="*/ 3738098 h 6858000"/>
              <a:gd name="connsiteX50" fmla="*/ 384223 w 5542424"/>
              <a:gd name="connsiteY50" fmla="*/ 3675719 h 6858000"/>
              <a:gd name="connsiteX51" fmla="*/ 386290 w 5542424"/>
              <a:gd name="connsiteY51" fmla="*/ 3642763 h 6858000"/>
              <a:gd name="connsiteX52" fmla="*/ 382514 w 5542424"/>
              <a:gd name="connsiteY52" fmla="*/ 3624093 h 6858000"/>
              <a:gd name="connsiteX53" fmla="*/ 383976 w 5542424"/>
              <a:gd name="connsiteY53" fmla="*/ 3616602 h 6858000"/>
              <a:gd name="connsiteX54" fmla="*/ 385517 w 5542424"/>
              <a:gd name="connsiteY54" fmla="*/ 3591527 h 6858000"/>
              <a:gd name="connsiteX55" fmla="*/ 387146 w 5542424"/>
              <a:gd name="connsiteY55" fmla="*/ 3577241 h 6858000"/>
              <a:gd name="connsiteX56" fmla="*/ 388068 w 5542424"/>
              <a:gd name="connsiteY56" fmla="*/ 3571585 h 6858000"/>
              <a:gd name="connsiteX57" fmla="*/ 395496 w 5542424"/>
              <a:gd name="connsiteY57" fmla="*/ 3559720 h 6858000"/>
              <a:gd name="connsiteX58" fmla="*/ 394985 w 5542424"/>
              <a:gd name="connsiteY58" fmla="*/ 3543047 h 6858000"/>
              <a:gd name="connsiteX59" fmla="*/ 403028 w 5542424"/>
              <a:gd name="connsiteY59" fmla="*/ 3525651 h 6858000"/>
              <a:gd name="connsiteX60" fmla="*/ 398728 w 5542424"/>
              <a:gd name="connsiteY60" fmla="*/ 3520715 h 6858000"/>
              <a:gd name="connsiteX61" fmla="*/ 395530 w 5542424"/>
              <a:gd name="connsiteY61" fmla="*/ 3505412 h 6858000"/>
              <a:gd name="connsiteX62" fmla="*/ 402719 w 5542424"/>
              <a:gd name="connsiteY62" fmla="*/ 3493445 h 6858000"/>
              <a:gd name="connsiteX63" fmla="*/ 409328 w 5542424"/>
              <a:gd name="connsiteY63" fmla="*/ 3467406 h 6858000"/>
              <a:gd name="connsiteX64" fmla="*/ 409292 w 5542424"/>
              <a:gd name="connsiteY64" fmla="*/ 3460033 h 6858000"/>
              <a:gd name="connsiteX65" fmla="*/ 419755 w 5542424"/>
              <a:gd name="connsiteY65" fmla="*/ 3435495 h 6858000"/>
              <a:gd name="connsiteX66" fmla="*/ 430771 w 5542424"/>
              <a:gd name="connsiteY66" fmla="*/ 3395884 h 6858000"/>
              <a:gd name="connsiteX67" fmla="*/ 439140 w 5542424"/>
              <a:gd name="connsiteY67" fmla="*/ 3350083 h 6858000"/>
              <a:gd name="connsiteX68" fmla="*/ 446544 w 5542424"/>
              <a:gd name="connsiteY68" fmla="*/ 3337690 h 6858000"/>
              <a:gd name="connsiteX69" fmla="*/ 470731 w 5542424"/>
              <a:gd name="connsiteY69" fmla="*/ 3254519 h 6858000"/>
              <a:gd name="connsiteX70" fmla="*/ 477713 w 5542424"/>
              <a:gd name="connsiteY70" fmla="*/ 3231166 h 6858000"/>
              <a:gd name="connsiteX71" fmla="*/ 478087 w 5542424"/>
              <a:gd name="connsiteY71" fmla="*/ 3210262 h 6858000"/>
              <a:gd name="connsiteX72" fmla="*/ 473269 w 5542424"/>
              <a:gd name="connsiteY72" fmla="*/ 3204689 h 6858000"/>
              <a:gd name="connsiteX73" fmla="*/ 476207 w 5542424"/>
              <a:gd name="connsiteY73" fmla="*/ 3191713 h 6858000"/>
              <a:gd name="connsiteX74" fmla="*/ 475813 w 5542424"/>
              <a:gd name="connsiteY74" fmla="*/ 3188085 h 6858000"/>
              <a:gd name="connsiteX75" fmla="*/ 474728 w 5542424"/>
              <a:gd name="connsiteY75" fmla="*/ 3167471 h 6858000"/>
              <a:gd name="connsiteX76" fmla="*/ 501612 w 5542424"/>
              <a:gd name="connsiteY76" fmla="*/ 3127774 h 6858000"/>
              <a:gd name="connsiteX77" fmla="*/ 510667 w 5542424"/>
              <a:gd name="connsiteY77" fmla="*/ 3075380 h 6858000"/>
              <a:gd name="connsiteX78" fmla="*/ 582379 w 5542424"/>
              <a:gd name="connsiteY78" fmla="*/ 2882573 h 6858000"/>
              <a:gd name="connsiteX79" fmla="*/ 569744 w 5542424"/>
              <a:gd name="connsiteY79" fmla="*/ 2849169 h 6858000"/>
              <a:gd name="connsiteX80" fmla="*/ 590685 w 5542424"/>
              <a:gd name="connsiteY80" fmla="*/ 2768869 h 6858000"/>
              <a:gd name="connsiteX81" fmla="*/ 665292 w 5542424"/>
              <a:gd name="connsiteY81" fmla="*/ 2655182 h 6858000"/>
              <a:gd name="connsiteX82" fmla="*/ 705757 w 5542424"/>
              <a:gd name="connsiteY82" fmla="*/ 2507872 h 6858000"/>
              <a:gd name="connsiteX83" fmla="*/ 717932 w 5542424"/>
              <a:gd name="connsiteY83" fmla="*/ 2498916 h 6858000"/>
              <a:gd name="connsiteX84" fmla="*/ 727017 w 5542424"/>
              <a:gd name="connsiteY84" fmla="*/ 2486382 h 6858000"/>
              <a:gd name="connsiteX85" fmla="*/ 726741 w 5542424"/>
              <a:gd name="connsiteY85" fmla="*/ 2484113 h 6858000"/>
              <a:gd name="connsiteX86" fmla="*/ 733179 w 5542424"/>
              <a:gd name="connsiteY86" fmla="*/ 2467361 h 6858000"/>
              <a:gd name="connsiteX87" fmla="*/ 737364 w 5542424"/>
              <a:gd name="connsiteY87" fmla="*/ 2465156 h 6858000"/>
              <a:gd name="connsiteX88" fmla="*/ 742650 w 5542424"/>
              <a:gd name="connsiteY88" fmla="*/ 2454122 h 6858000"/>
              <a:gd name="connsiteX89" fmla="*/ 755408 w 5542424"/>
              <a:gd name="connsiteY89" fmla="*/ 2433619 h 6858000"/>
              <a:gd name="connsiteX90" fmla="*/ 755598 w 5542424"/>
              <a:gd name="connsiteY90" fmla="*/ 2428626 h 6858000"/>
              <a:gd name="connsiteX91" fmla="*/ 771418 w 5542424"/>
              <a:gd name="connsiteY91" fmla="*/ 2395899 h 6858000"/>
              <a:gd name="connsiteX92" fmla="*/ 770593 w 5542424"/>
              <a:gd name="connsiteY92" fmla="*/ 2394897 h 6858000"/>
              <a:gd name="connsiteX93" fmla="*/ 770497 w 5542424"/>
              <a:gd name="connsiteY93" fmla="*/ 2383267 h 6858000"/>
              <a:gd name="connsiteX94" fmla="*/ 772693 w 5542424"/>
              <a:gd name="connsiteY94" fmla="*/ 2362296 h 6858000"/>
              <a:gd name="connsiteX95" fmla="*/ 764846 w 5542424"/>
              <a:gd name="connsiteY95" fmla="*/ 2307129 h 6858000"/>
              <a:gd name="connsiteX96" fmla="*/ 781226 w 5542424"/>
              <a:gd name="connsiteY96" fmla="*/ 2272947 h 6858000"/>
              <a:gd name="connsiteX97" fmla="*/ 783960 w 5542424"/>
              <a:gd name="connsiteY97" fmla="*/ 2265753 h 6858000"/>
              <a:gd name="connsiteX98" fmla="*/ 783783 w 5542424"/>
              <a:gd name="connsiteY98" fmla="*/ 2265478 h 6858000"/>
              <a:gd name="connsiteX99" fmla="*/ 786206 w 5542424"/>
              <a:gd name="connsiteY99" fmla="*/ 2257630 h 6858000"/>
              <a:gd name="connsiteX100" fmla="*/ 788946 w 5542424"/>
              <a:gd name="connsiteY100" fmla="*/ 2252635 h 6858000"/>
              <a:gd name="connsiteX101" fmla="*/ 794250 w 5542424"/>
              <a:gd name="connsiteY101" fmla="*/ 2238675 h 6858000"/>
              <a:gd name="connsiteX102" fmla="*/ 794536 w 5542424"/>
              <a:gd name="connsiteY102" fmla="*/ 2233003 h 6858000"/>
              <a:gd name="connsiteX103" fmla="*/ 792429 w 5542424"/>
              <a:gd name="connsiteY103" fmla="*/ 2229498 h 6858000"/>
              <a:gd name="connsiteX104" fmla="*/ 793227 w 5542424"/>
              <a:gd name="connsiteY104" fmla="*/ 2228401 h 6858000"/>
              <a:gd name="connsiteX105" fmla="*/ 795299 w 5542424"/>
              <a:gd name="connsiteY105" fmla="*/ 2197903 h 6858000"/>
              <a:gd name="connsiteX106" fmla="*/ 808822 w 5542424"/>
              <a:gd name="connsiteY106" fmla="*/ 2134368 h 6858000"/>
              <a:gd name="connsiteX107" fmla="*/ 820138 w 5542424"/>
              <a:gd name="connsiteY107" fmla="*/ 2099989 h 6858000"/>
              <a:gd name="connsiteX108" fmla="*/ 847225 w 5542424"/>
              <a:gd name="connsiteY108" fmla="*/ 2003626 h 6858000"/>
              <a:gd name="connsiteX109" fmla="*/ 871446 w 5542424"/>
              <a:gd name="connsiteY109" fmla="*/ 1905232 h 6858000"/>
              <a:gd name="connsiteX110" fmla="*/ 866894 w 5542424"/>
              <a:gd name="connsiteY110" fmla="*/ 1846725 h 6858000"/>
              <a:gd name="connsiteX111" fmla="*/ 868241 w 5542424"/>
              <a:gd name="connsiteY111" fmla="*/ 1841071 h 6858000"/>
              <a:gd name="connsiteX112" fmla="*/ 875742 w 5542424"/>
              <a:gd name="connsiteY112" fmla="*/ 1828958 h 6858000"/>
              <a:gd name="connsiteX113" fmla="*/ 879192 w 5542424"/>
              <a:gd name="connsiteY113" fmla="*/ 1824953 h 6858000"/>
              <a:gd name="connsiteX114" fmla="*/ 882790 w 5542424"/>
              <a:gd name="connsiteY114" fmla="*/ 1817574 h 6858000"/>
              <a:gd name="connsiteX115" fmla="*/ 886658 w 5542424"/>
              <a:gd name="connsiteY115" fmla="*/ 1811329 h 6858000"/>
              <a:gd name="connsiteX116" fmla="*/ 908112 w 5542424"/>
              <a:gd name="connsiteY116" fmla="*/ 1782991 h 6858000"/>
              <a:gd name="connsiteX117" fmla="*/ 1021695 w 5542424"/>
              <a:gd name="connsiteY117" fmla="*/ 1753240 h 6858000"/>
              <a:gd name="connsiteX118" fmla="*/ 1109428 w 5542424"/>
              <a:gd name="connsiteY118" fmla="*/ 1570998 h 6858000"/>
              <a:gd name="connsiteX119" fmla="*/ 1250520 w 5542424"/>
              <a:gd name="connsiteY119" fmla="*/ 1425857 h 6858000"/>
              <a:gd name="connsiteX120" fmla="*/ 1397360 w 5542424"/>
              <a:gd name="connsiteY120" fmla="*/ 1313547 h 6858000"/>
              <a:gd name="connsiteX121" fmla="*/ 1496269 w 5542424"/>
              <a:gd name="connsiteY121" fmla="*/ 1094720 h 6858000"/>
              <a:gd name="connsiteX122" fmla="*/ 1516735 w 5542424"/>
              <a:gd name="connsiteY122" fmla="*/ 913489 h 6858000"/>
              <a:gd name="connsiteX123" fmla="*/ 1518279 w 5542424"/>
              <a:gd name="connsiteY123" fmla="*/ 802489 h 6858000"/>
              <a:gd name="connsiteX124" fmla="*/ 1589359 w 5542424"/>
              <a:gd name="connsiteY124" fmla="*/ 598702 h 6858000"/>
              <a:gd name="connsiteX125" fmla="*/ 1674468 w 5542424"/>
              <a:gd name="connsiteY125" fmla="*/ 380053 h 6858000"/>
              <a:gd name="connsiteX126" fmla="*/ 1713442 w 5542424"/>
              <a:gd name="connsiteY126" fmla="*/ 307108 h 6858000"/>
              <a:gd name="connsiteX127" fmla="*/ 1723372 w 5542424"/>
              <a:gd name="connsiteY127" fmla="*/ 277643 h 6858000"/>
              <a:gd name="connsiteX128" fmla="*/ 1740253 w 5542424"/>
              <a:gd name="connsiteY128" fmla="*/ 228503 h 6858000"/>
              <a:gd name="connsiteX129" fmla="*/ 1743263 w 5542424"/>
              <a:gd name="connsiteY129" fmla="*/ 182970 h 6858000"/>
              <a:gd name="connsiteX130" fmla="*/ 1761186 w 5542424"/>
              <a:gd name="connsiteY130" fmla="*/ 145367 h 6858000"/>
              <a:gd name="connsiteX131" fmla="*/ 1777775 w 5542424"/>
              <a:gd name="connsiteY131" fmla="*/ 148014 h 6858000"/>
              <a:gd name="connsiteX132" fmla="*/ 1792914 w 5542424"/>
              <a:gd name="connsiteY132" fmla="*/ 104094 h 6858000"/>
              <a:gd name="connsiteX133" fmla="*/ 1814516 w 5542424"/>
              <a:gd name="connsiteY133" fmla="*/ 36224 h 6858000"/>
              <a:gd name="connsiteX134" fmla="*/ 1821598 w 5542424"/>
              <a:gd name="connsiteY134" fmla="*/ 28008 h 6858000"/>
              <a:gd name="connsiteX135" fmla="*/ 1813947 w 5542424"/>
              <a:gd name="connsiteY135" fmla="*/ 11863 h 6858000"/>
              <a:gd name="connsiteX0" fmla="*/ 1814929 w 7360592"/>
              <a:gd name="connsiteY0" fmla="*/ 0 h 6858000"/>
              <a:gd name="connsiteX1" fmla="*/ 5542424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20087 w 7360592"/>
              <a:gd name="connsiteY120" fmla="*/ 1339305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16638 w 7360592"/>
              <a:gd name="connsiteY18" fmla="*/ 5202635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46935 w 7360592"/>
              <a:gd name="connsiteY17" fmla="*/ 5383441 h 6858000"/>
              <a:gd name="connsiteX18" fmla="*/ 416638 w 7360592"/>
              <a:gd name="connsiteY18" fmla="*/ 5202635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360592" h="6858000">
                <a:moveTo>
                  <a:pt x="1814929" y="0"/>
                </a:moveTo>
                <a:lnTo>
                  <a:pt x="7349959" y="0"/>
                </a:lnTo>
                <a:cubicBezTo>
                  <a:pt x="7353503" y="2286000"/>
                  <a:pt x="7357048" y="4572000"/>
                  <a:pt x="7360592" y="6858000"/>
                </a:cubicBezTo>
                <a:lnTo>
                  <a:pt x="0" y="6858000"/>
                </a:lnTo>
                <a:lnTo>
                  <a:pt x="2310" y="6853652"/>
                </a:lnTo>
                <a:cubicBezTo>
                  <a:pt x="29810" y="6805010"/>
                  <a:pt x="56276" y="6770828"/>
                  <a:pt x="91006" y="6620968"/>
                </a:cubicBezTo>
                <a:cubicBezTo>
                  <a:pt x="94381" y="6612671"/>
                  <a:pt x="81335" y="6443221"/>
                  <a:pt x="81892" y="6435659"/>
                </a:cubicBezTo>
                <a:lnTo>
                  <a:pt x="80998" y="6414855"/>
                </a:lnTo>
                <a:lnTo>
                  <a:pt x="75836" y="6409671"/>
                </a:lnTo>
                <a:lnTo>
                  <a:pt x="77989" y="6396556"/>
                </a:lnTo>
                <a:lnTo>
                  <a:pt x="77374" y="6392981"/>
                </a:lnTo>
                <a:cubicBezTo>
                  <a:pt x="76172" y="6386157"/>
                  <a:pt x="75177" y="6379394"/>
                  <a:pt x="75036" y="6372572"/>
                </a:cubicBezTo>
                <a:cubicBezTo>
                  <a:pt x="102194" y="6377497"/>
                  <a:pt x="78306" y="6315359"/>
                  <a:pt x="99554" y="6331118"/>
                </a:cubicBezTo>
                <a:cubicBezTo>
                  <a:pt x="103496" y="6294492"/>
                  <a:pt x="122687" y="6319101"/>
                  <a:pt x="105442" y="6278374"/>
                </a:cubicBezTo>
                <a:cubicBezTo>
                  <a:pt x="113996" y="6231380"/>
                  <a:pt x="151354" y="6216149"/>
                  <a:pt x="172914" y="6144628"/>
                </a:cubicBezTo>
                <a:cubicBezTo>
                  <a:pt x="184454" y="6105934"/>
                  <a:pt x="219188" y="6021085"/>
                  <a:pt x="264181" y="5952072"/>
                </a:cubicBezTo>
                <a:cubicBezTo>
                  <a:pt x="320644" y="5872108"/>
                  <a:pt x="367070" y="5761141"/>
                  <a:pt x="423554" y="5679532"/>
                </a:cubicBezTo>
                <a:lnTo>
                  <a:pt x="446935" y="5383441"/>
                </a:lnTo>
                <a:cubicBezTo>
                  <a:pt x="408154" y="5295993"/>
                  <a:pt x="446289" y="5276257"/>
                  <a:pt x="416638" y="5202635"/>
                </a:cubicBezTo>
                <a:lnTo>
                  <a:pt x="367284" y="5066430"/>
                </a:lnTo>
                <a:lnTo>
                  <a:pt x="317365" y="5016642"/>
                </a:lnTo>
                <a:cubicBezTo>
                  <a:pt x="318092" y="5012746"/>
                  <a:pt x="318190" y="5010215"/>
                  <a:pt x="317834" y="5008528"/>
                </a:cubicBezTo>
                <a:lnTo>
                  <a:pt x="317591" y="5008366"/>
                </a:lnTo>
                <a:lnTo>
                  <a:pt x="318532" y="5000689"/>
                </a:lnTo>
                <a:cubicBezTo>
                  <a:pt x="320705" y="4987649"/>
                  <a:pt x="323377" y="4974877"/>
                  <a:pt x="326373" y="4962649"/>
                </a:cubicBezTo>
                <a:lnTo>
                  <a:pt x="304517" y="4845612"/>
                </a:lnTo>
                <a:lnTo>
                  <a:pt x="312138" y="4821435"/>
                </a:lnTo>
                <a:lnTo>
                  <a:pt x="314669" y="4809154"/>
                </a:lnTo>
                <a:lnTo>
                  <a:pt x="318283" y="4805250"/>
                </a:lnTo>
                <a:cubicBezTo>
                  <a:pt x="320578" y="4801275"/>
                  <a:pt x="321790" y="4795888"/>
                  <a:pt x="320547" y="4787345"/>
                </a:cubicBezTo>
                <a:lnTo>
                  <a:pt x="319715" y="4785453"/>
                </a:lnTo>
                <a:lnTo>
                  <a:pt x="325649" y="4770073"/>
                </a:lnTo>
                <a:cubicBezTo>
                  <a:pt x="328268" y="4765017"/>
                  <a:pt x="331488" y="4760402"/>
                  <a:pt x="335542" y="4756450"/>
                </a:cubicBezTo>
                <a:cubicBezTo>
                  <a:pt x="318003" y="4709762"/>
                  <a:pt x="339666" y="4659972"/>
                  <a:pt x="339391" y="4606479"/>
                </a:cubicBezTo>
                <a:cubicBezTo>
                  <a:pt x="308820" y="4587919"/>
                  <a:pt x="353653" y="4488685"/>
                  <a:pt x="385485" y="4470620"/>
                </a:cubicBezTo>
                <a:cubicBezTo>
                  <a:pt x="349272" y="4475654"/>
                  <a:pt x="434439" y="4343750"/>
                  <a:pt x="386474" y="4389388"/>
                </a:cubicBezTo>
                <a:cubicBezTo>
                  <a:pt x="390773" y="4370356"/>
                  <a:pt x="377813" y="4353317"/>
                  <a:pt x="365661" y="4365498"/>
                </a:cubicBezTo>
                <a:cubicBezTo>
                  <a:pt x="393730" y="4305427"/>
                  <a:pt x="374276" y="4225895"/>
                  <a:pt x="389339" y="4160513"/>
                </a:cubicBezTo>
                <a:cubicBezTo>
                  <a:pt x="364366" y="4129844"/>
                  <a:pt x="388282" y="4144911"/>
                  <a:pt x="385403" y="4109650"/>
                </a:cubicBezTo>
                <a:cubicBezTo>
                  <a:pt x="409735" y="4115762"/>
                  <a:pt x="374071" y="4068016"/>
                  <a:pt x="402327" y="4061824"/>
                </a:cubicBezTo>
                <a:cubicBezTo>
                  <a:pt x="400908" y="4055602"/>
                  <a:pt x="398642" y="4049772"/>
                  <a:pt x="396156" y="4043965"/>
                </a:cubicBezTo>
                <a:lnTo>
                  <a:pt x="394868" y="4040920"/>
                </a:lnTo>
                <a:cubicBezTo>
                  <a:pt x="394773" y="4036613"/>
                  <a:pt x="394679" y="4032307"/>
                  <a:pt x="394584" y="4028000"/>
                </a:cubicBezTo>
                <a:lnTo>
                  <a:pt x="388418" y="4025270"/>
                </a:lnTo>
                <a:lnTo>
                  <a:pt x="383628" y="4006478"/>
                </a:lnTo>
                <a:cubicBezTo>
                  <a:pt x="382774" y="3999299"/>
                  <a:pt x="382957" y="3991408"/>
                  <a:pt x="384802" y="3982442"/>
                </a:cubicBezTo>
                <a:cubicBezTo>
                  <a:pt x="401416" y="3951445"/>
                  <a:pt x="375209" y="3905701"/>
                  <a:pt x="397167" y="3867331"/>
                </a:cubicBezTo>
                <a:cubicBezTo>
                  <a:pt x="403057" y="3853072"/>
                  <a:pt x="407915" y="3808030"/>
                  <a:pt x="400691" y="3798966"/>
                </a:cubicBezTo>
                <a:cubicBezTo>
                  <a:pt x="400026" y="3789462"/>
                  <a:pt x="404255" y="3778712"/>
                  <a:pt x="395946" y="3773791"/>
                </a:cubicBezTo>
                <a:cubicBezTo>
                  <a:pt x="386179" y="3765922"/>
                  <a:pt x="406502" y="3734262"/>
                  <a:pt x="393410" y="3738098"/>
                </a:cubicBezTo>
                <a:cubicBezTo>
                  <a:pt x="407431" y="3715587"/>
                  <a:pt x="387387" y="3695630"/>
                  <a:pt x="384223" y="3675719"/>
                </a:cubicBezTo>
                <a:cubicBezTo>
                  <a:pt x="390897" y="3666933"/>
                  <a:pt x="389284" y="3656428"/>
                  <a:pt x="386290" y="3642763"/>
                </a:cubicBezTo>
                <a:lnTo>
                  <a:pt x="382514" y="3624093"/>
                </a:lnTo>
                <a:lnTo>
                  <a:pt x="383976" y="3616602"/>
                </a:lnTo>
                <a:cubicBezTo>
                  <a:pt x="384920" y="3607445"/>
                  <a:pt x="385162" y="3599012"/>
                  <a:pt x="385517" y="3591527"/>
                </a:cubicBezTo>
                <a:lnTo>
                  <a:pt x="387146" y="3577241"/>
                </a:lnTo>
                <a:lnTo>
                  <a:pt x="388068" y="3571585"/>
                </a:lnTo>
                <a:lnTo>
                  <a:pt x="395496" y="3559720"/>
                </a:lnTo>
                <a:cubicBezTo>
                  <a:pt x="395326" y="3554162"/>
                  <a:pt x="395155" y="3548605"/>
                  <a:pt x="394985" y="3543047"/>
                </a:cubicBezTo>
                <a:lnTo>
                  <a:pt x="403028" y="3525651"/>
                </a:lnTo>
                <a:cubicBezTo>
                  <a:pt x="401413" y="3524354"/>
                  <a:pt x="399963" y="3522692"/>
                  <a:pt x="398728" y="3520715"/>
                </a:cubicBezTo>
                <a:lnTo>
                  <a:pt x="395530" y="3505412"/>
                </a:lnTo>
                <a:lnTo>
                  <a:pt x="402719" y="3493445"/>
                </a:lnTo>
                <a:cubicBezTo>
                  <a:pt x="393264" y="3491751"/>
                  <a:pt x="405480" y="3478925"/>
                  <a:pt x="409328" y="3467406"/>
                </a:cubicBezTo>
                <a:cubicBezTo>
                  <a:pt x="409316" y="3464948"/>
                  <a:pt x="409304" y="3462491"/>
                  <a:pt x="409292" y="3460033"/>
                </a:cubicBezTo>
                <a:lnTo>
                  <a:pt x="419755" y="3435495"/>
                </a:lnTo>
                <a:cubicBezTo>
                  <a:pt x="424399" y="3421940"/>
                  <a:pt x="427905" y="3408759"/>
                  <a:pt x="430771" y="3395884"/>
                </a:cubicBezTo>
                <a:lnTo>
                  <a:pt x="439140" y="3350083"/>
                </a:lnTo>
                <a:lnTo>
                  <a:pt x="446544" y="3337690"/>
                </a:lnTo>
                <a:cubicBezTo>
                  <a:pt x="456457" y="3308602"/>
                  <a:pt x="453892" y="3271850"/>
                  <a:pt x="470731" y="3254519"/>
                </a:cubicBezTo>
                <a:cubicBezTo>
                  <a:pt x="474589" y="3246460"/>
                  <a:pt x="476699" y="3238700"/>
                  <a:pt x="477713" y="3231166"/>
                </a:cubicBezTo>
                <a:cubicBezTo>
                  <a:pt x="477838" y="3224198"/>
                  <a:pt x="477962" y="3217230"/>
                  <a:pt x="478087" y="3210262"/>
                </a:cubicBezTo>
                <a:lnTo>
                  <a:pt x="473269" y="3204689"/>
                </a:lnTo>
                <a:lnTo>
                  <a:pt x="476207" y="3191713"/>
                </a:lnTo>
                <a:cubicBezTo>
                  <a:pt x="476076" y="3190504"/>
                  <a:pt x="475944" y="3189294"/>
                  <a:pt x="475813" y="3188085"/>
                </a:cubicBezTo>
                <a:cubicBezTo>
                  <a:pt x="475032" y="3181161"/>
                  <a:pt x="474456" y="3174312"/>
                  <a:pt x="474728" y="3167471"/>
                </a:cubicBezTo>
                <a:cubicBezTo>
                  <a:pt x="501422" y="3174421"/>
                  <a:pt x="481450" y="3110410"/>
                  <a:pt x="501612" y="3127774"/>
                </a:cubicBezTo>
                <a:cubicBezTo>
                  <a:pt x="507757" y="3091380"/>
                  <a:pt x="525334" y="3117454"/>
                  <a:pt x="510667" y="3075380"/>
                </a:cubicBezTo>
                <a:cubicBezTo>
                  <a:pt x="540230" y="3017365"/>
                  <a:pt x="542544" y="2929274"/>
                  <a:pt x="582379" y="2882573"/>
                </a:cubicBezTo>
                <a:cubicBezTo>
                  <a:pt x="568549" y="2889043"/>
                  <a:pt x="561213" y="2866095"/>
                  <a:pt x="569744" y="2849169"/>
                </a:cubicBezTo>
                <a:cubicBezTo>
                  <a:pt x="515752" y="2872293"/>
                  <a:pt x="624181" y="2780662"/>
                  <a:pt x="590685" y="2768869"/>
                </a:cubicBezTo>
                <a:cubicBezTo>
                  <a:pt x="623497" y="2765674"/>
                  <a:pt x="687935" y="2687815"/>
                  <a:pt x="665292" y="2655182"/>
                </a:cubicBezTo>
                <a:cubicBezTo>
                  <a:pt x="678257" y="2601873"/>
                  <a:pt x="709847" y="2562423"/>
                  <a:pt x="705757" y="2507872"/>
                </a:cubicBezTo>
                <a:cubicBezTo>
                  <a:pt x="710343" y="2505822"/>
                  <a:pt x="714351" y="2502730"/>
                  <a:pt x="717932" y="2498916"/>
                </a:cubicBezTo>
                <a:lnTo>
                  <a:pt x="727017" y="2486382"/>
                </a:lnTo>
                <a:lnTo>
                  <a:pt x="726741" y="2484113"/>
                </a:lnTo>
                <a:cubicBezTo>
                  <a:pt x="727745" y="2475043"/>
                  <a:pt x="730155" y="2470249"/>
                  <a:pt x="733179" y="2467361"/>
                </a:cubicBezTo>
                <a:lnTo>
                  <a:pt x="737364" y="2465156"/>
                </a:lnTo>
                <a:lnTo>
                  <a:pt x="742650" y="2454122"/>
                </a:lnTo>
                <a:lnTo>
                  <a:pt x="755408" y="2433619"/>
                </a:lnTo>
                <a:cubicBezTo>
                  <a:pt x="755471" y="2431955"/>
                  <a:pt x="755535" y="2430290"/>
                  <a:pt x="755598" y="2428626"/>
                </a:cubicBezTo>
                <a:lnTo>
                  <a:pt x="771418" y="2395899"/>
                </a:lnTo>
                <a:lnTo>
                  <a:pt x="770593" y="2394897"/>
                </a:lnTo>
                <a:cubicBezTo>
                  <a:pt x="769106" y="2391905"/>
                  <a:pt x="768688" y="2388289"/>
                  <a:pt x="770497" y="2383267"/>
                </a:cubicBezTo>
                <a:cubicBezTo>
                  <a:pt x="752441" y="2382908"/>
                  <a:pt x="765761" y="2377071"/>
                  <a:pt x="772693" y="2362296"/>
                </a:cubicBezTo>
                <a:cubicBezTo>
                  <a:pt x="746194" y="2358441"/>
                  <a:pt x="775111" y="2321343"/>
                  <a:pt x="764846" y="2307129"/>
                </a:cubicBezTo>
                <a:cubicBezTo>
                  <a:pt x="770536" y="2296361"/>
                  <a:pt x="776068" y="2284903"/>
                  <a:pt x="781226" y="2272947"/>
                </a:cubicBezTo>
                <a:lnTo>
                  <a:pt x="783960" y="2265753"/>
                </a:lnTo>
                <a:lnTo>
                  <a:pt x="783783" y="2265478"/>
                </a:lnTo>
                <a:cubicBezTo>
                  <a:pt x="783882" y="2263635"/>
                  <a:pt x="784595" y="2261166"/>
                  <a:pt x="786206" y="2257630"/>
                </a:cubicBezTo>
                <a:lnTo>
                  <a:pt x="788946" y="2252635"/>
                </a:lnTo>
                <a:lnTo>
                  <a:pt x="794250" y="2238675"/>
                </a:lnTo>
                <a:cubicBezTo>
                  <a:pt x="794345" y="2236784"/>
                  <a:pt x="794441" y="2234894"/>
                  <a:pt x="794536" y="2233003"/>
                </a:cubicBezTo>
                <a:lnTo>
                  <a:pt x="792429" y="2229498"/>
                </a:lnTo>
                <a:lnTo>
                  <a:pt x="793227" y="2228401"/>
                </a:lnTo>
                <a:cubicBezTo>
                  <a:pt x="801728" y="2221696"/>
                  <a:pt x="809796" y="2223226"/>
                  <a:pt x="795299" y="2197903"/>
                </a:cubicBezTo>
                <a:cubicBezTo>
                  <a:pt x="811549" y="2180402"/>
                  <a:pt x="801510" y="2168206"/>
                  <a:pt x="808822" y="2134368"/>
                </a:cubicBezTo>
                <a:cubicBezTo>
                  <a:pt x="821032" y="2126284"/>
                  <a:pt x="822222" y="2114075"/>
                  <a:pt x="820138" y="2099989"/>
                </a:cubicBezTo>
                <a:cubicBezTo>
                  <a:pt x="834727" y="2072002"/>
                  <a:pt x="836697" y="2038973"/>
                  <a:pt x="847225" y="2003626"/>
                </a:cubicBezTo>
                <a:cubicBezTo>
                  <a:pt x="870411" y="1973216"/>
                  <a:pt x="860120" y="1942957"/>
                  <a:pt x="871446" y="1905232"/>
                </a:cubicBezTo>
                <a:cubicBezTo>
                  <a:pt x="899662" y="1884744"/>
                  <a:pt x="866560" y="1869681"/>
                  <a:pt x="866894" y="1846725"/>
                </a:cubicBezTo>
                <a:lnTo>
                  <a:pt x="868241" y="1841071"/>
                </a:lnTo>
                <a:lnTo>
                  <a:pt x="875742" y="1828958"/>
                </a:lnTo>
                <a:lnTo>
                  <a:pt x="879192" y="1824953"/>
                </a:lnTo>
                <a:lnTo>
                  <a:pt x="882790" y="1817574"/>
                </a:lnTo>
                <a:lnTo>
                  <a:pt x="938174" y="1837086"/>
                </a:lnTo>
                <a:cubicBezTo>
                  <a:pt x="961325" y="1826364"/>
                  <a:pt x="984567" y="1793295"/>
                  <a:pt x="1021695" y="1753240"/>
                </a:cubicBezTo>
                <a:cubicBezTo>
                  <a:pt x="1050351" y="1710564"/>
                  <a:pt x="1079859" y="1626787"/>
                  <a:pt x="1109428" y="1570998"/>
                </a:cubicBezTo>
                <a:cubicBezTo>
                  <a:pt x="1095060" y="1528987"/>
                  <a:pt x="1220038" y="1416281"/>
                  <a:pt x="1250520" y="1425857"/>
                </a:cubicBezTo>
                <a:cubicBezTo>
                  <a:pt x="1270355" y="1392742"/>
                  <a:pt x="1298168" y="1386011"/>
                  <a:pt x="1320087" y="1339305"/>
                </a:cubicBezTo>
                <a:lnTo>
                  <a:pt x="1496269" y="1094720"/>
                </a:lnTo>
                <a:cubicBezTo>
                  <a:pt x="1516164" y="1015803"/>
                  <a:pt x="1525308" y="965866"/>
                  <a:pt x="1516735" y="913489"/>
                </a:cubicBezTo>
                <a:cubicBezTo>
                  <a:pt x="1526909" y="905284"/>
                  <a:pt x="1519732" y="816693"/>
                  <a:pt x="1518279" y="802489"/>
                </a:cubicBezTo>
                <a:cubicBezTo>
                  <a:pt x="1525486" y="739008"/>
                  <a:pt x="1570345" y="641350"/>
                  <a:pt x="1589359" y="598702"/>
                </a:cubicBezTo>
                <a:cubicBezTo>
                  <a:pt x="1627631" y="531968"/>
                  <a:pt x="1653787" y="428652"/>
                  <a:pt x="1674468" y="380053"/>
                </a:cubicBezTo>
                <a:cubicBezTo>
                  <a:pt x="1702374" y="337186"/>
                  <a:pt x="1663464" y="346077"/>
                  <a:pt x="1713442" y="307108"/>
                </a:cubicBezTo>
                <a:cubicBezTo>
                  <a:pt x="1709247" y="293750"/>
                  <a:pt x="1712921" y="286239"/>
                  <a:pt x="1723372" y="277643"/>
                </a:cubicBezTo>
                <a:cubicBezTo>
                  <a:pt x="1736363" y="256271"/>
                  <a:pt x="1716219" y="239710"/>
                  <a:pt x="1740253" y="228503"/>
                </a:cubicBezTo>
                <a:cubicBezTo>
                  <a:pt x="1727703" y="222673"/>
                  <a:pt x="1759694" y="183008"/>
                  <a:pt x="1743263" y="182970"/>
                </a:cubicBezTo>
                <a:cubicBezTo>
                  <a:pt x="1741915" y="159720"/>
                  <a:pt x="1761363" y="167348"/>
                  <a:pt x="1761186" y="145367"/>
                </a:cubicBezTo>
                <a:cubicBezTo>
                  <a:pt x="1768291" y="127518"/>
                  <a:pt x="1767039" y="165048"/>
                  <a:pt x="1777775" y="148014"/>
                </a:cubicBezTo>
                <a:cubicBezTo>
                  <a:pt x="1788927" y="125594"/>
                  <a:pt x="1807822" y="143605"/>
                  <a:pt x="1792914" y="104094"/>
                </a:cubicBezTo>
                <a:cubicBezTo>
                  <a:pt x="1811329" y="87027"/>
                  <a:pt x="1802901" y="72355"/>
                  <a:pt x="1814516" y="36224"/>
                </a:cubicBezTo>
                <a:lnTo>
                  <a:pt x="1821598" y="28008"/>
                </a:lnTo>
                <a:lnTo>
                  <a:pt x="1813947" y="11863"/>
                </a:lnTo>
                <a:cubicBezTo>
                  <a:pt x="1814274" y="7909"/>
                  <a:pt x="1814602" y="3954"/>
                  <a:pt x="1814929"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23" name="Forma libre: Forma 22">
            <a:extLst>
              <a:ext uri="{FF2B5EF4-FFF2-40B4-BE49-F238E27FC236}">
                <a16:creationId xmlns:a16="http://schemas.microsoft.com/office/drawing/2014/main" id="{DA910ECF-D560-46C1-AD20-74B4CE2BF55E}"/>
              </a:ext>
              <a:ext uri="{C183D7F6-B498-43B3-948B-1728B52AA6E4}">
                <adec:decorative xmlns:adec="http://schemas.microsoft.com/office/drawing/2017/decorative" val="1"/>
              </a:ext>
            </a:extLst>
          </p:cNvPr>
          <p:cNvSpPr/>
          <p:nvPr userDrawn="1"/>
        </p:nvSpPr>
        <p:spPr>
          <a:xfrm>
            <a:off x="7785758" y="3542366"/>
            <a:ext cx="3184147" cy="208076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20" name="Forma libre: Forma 19">
            <a:extLst>
              <a:ext uri="{FF2B5EF4-FFF2-40B4-BE49-F238E27FC236}">
                <a16:creationId xmlns:a16="http://schemas.microsoft.com/office/drawing/2014/main" id="{59706843-4A67-4194-95BF-9BB7B1922493}"/>
              </a:ext>
              <a:ext uri="{C183D7F6-B498-43B3-948B-1728B52AA6E4}">
                <adec:decorative xmlns:adec="http://schemas.microsoft.com/office/drawing/2017/decorative" val="1"/>
              </a:ext>
            </a:extLst>
          </p:cNvPr>
          <p:cNvSpPr/>
          <p:nvPr userDrawn="1"/>
        </p:nvSpPr>
        <p:spPr>
          <a:xfrm>
            <a:off x="7777851" y="1234865"/>
            <a:ext cx="3192054" cy="208076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18" name="Título 1">
            <a:extLst>
              <a:ext uri="{FF2B5EF4-FFF2-40B4-BE49-F238E27FC236}">
                <a16:creationId xmlns:a16="http://schemas.microsoft.com/office/drawing/2014/main" id="{D516A0E2-D404-4CCA-9DA8-5C18DA11BDAC}"/>
              </a:ext>
            </a:extLst>
          </p:cNvPr>
          <p:cNvSpPr>
            <a:spLocks noGrp="1"/>
          </p:cNvSpPr>
          <p:nvPr>
            <p:ph type="title"/>
          </p:nvPr>
        </p:nvSpPr>
        <p:spPr>
          <a:xfrm>
            <a:off x="1050878" y="603623"/>
            <a:ext cx="5605103" cy="1222001"/>
          </a:xfrm>
        </p:spPr>
        <p:txBody>
          <a:bodyPr rtlCol="0">
            <a:normAutofit/>
          </a:bodyPr>
          <a:lstStyle/>
          <a:p>
            <a:pPr rtl="0"/>
            <a:r>
              <a:rPr lang="es-ES" noProof="0"/>
              <a:t>Haga clic para modificar el estilo de título del patrón</a:t>
            </a:r>
          </a:p>
        </p:txBody>
      </p:sp>
      <p:sp>
        <p:nvSpPr>
          <p:cNvPr id="19" name="Subtítulo 2">
            <a:extLst>
              <a:ext uri="{FF2B5EF4-FFF2-40B4-BE49-F238E27FC236}">
                <a16:creationId xmlns:a16="http://schemas.microsoft.com/office/drawing/2014/main" id="{8DC7046C-D1A0-4AD8-AEA8-F3116FA5B897}"/>
              </a:ext>
            </a:extLst>
          </p:cNvPr>
          <p:cNvSpPr>
            <a:spLocks noGrp="1"/>
          </p:cNvSpPr>
          <p:nvPr>
            <p:ph idx="1"/>
          </p:nvPr>
        </p:nvSpPr>
        <p:spPr>
          <a:xfrm>
            <a:off x="1050878" y="2147357"/>
            <a:ext cx="5083222" cy="4253443"/>
          </a:xfrm>
        </p:spPr>
        <p:txBody>
          <a:bodyPr rtlCol="0">
            <a:normAutofit/>
          </a:bodyPr>
          <a:lstStyle>
            <a:lvl1pPr marL="342900" indent="-342900">
              <a:buFont typeface="Arial" panose="020B0604020202020204" pitchFamily="34" charset="0"/>
              <a:buChar char="•"/>
              <a:defRPr sz="2000"/>
            </a:lvl1pPr>
          </a:lstStyle>
          <a:p>
            <a:pPr lvl="0" rtl="0"/>
            <a:r>
              <a:rPr lang="es-ES" noProof="0"/>
              <a:t>Haga clic para modificar los estilos de texto del patrón</a:t>
            </a:r>
          </a:p>
        </p:txBody>
      </p:sp>
      <p:sp>
        <p:nvSpPr>
          <p:cNvPr id="30" name="Marcador de posición de imagen 27">
            <a:extLst>
              <a:ext uri="{FF2B5EF4-FFF2-40B4-BE49-F238E27FC236}">
                <a16:creationId xmlns:a16="http://schemas.microsoft.com/office/drawing/2014/main" id="{6F647570-EE67-4211-B215-CA7C4ADFB1ED}"/>
              </a:ext>
            </a:extLst>
          </p:cNvPr>
          <p:cNvSpPr>
            <a:spLocks noGrp="1"/>
          </p:cNvSpPr>
          <p:nvPr>
            <p:ph type="pic" sz="quarter" idx="13" hasCustomPrompt="1"/>
          </p:nvPr>
        </p:nvSpPr>
        <p:spPr>
          <a:xfrm>
            <a:off x="7785759" y="1234865"/>
            <a:ext cx="3192054" cy="2080768"/>
          </a:xfrm>
        </p:spPr>
        <p:txBody>
          <a:bodyPr rtlCol="0"/>
          <a:lstStyle>
            <a:lvl1pPr marL="0" indent="0" algn="ctr">
              <a:buNone/>
              <a:defRPr/>
            </a:lvl1pPr>
          </a:lstStyle>
          <a:p>
            <a:pPr rtl="0"/>
            <a:r>
              <a:rPr lang="es-ES" noProof="0"/>
              <a:t>Haga clic para agregar foto</a:t>
            </a:r>
          </a:p>
        </p:txBody>
      </p:sp>
      <p:sp>
        <p:nvSpPr>
          <p:cNvPr id="31" name="Marcador de posición de imagen 27">
            <a:extLst>
              <a:ext uri="{FF2B5EF4-FFF2-40B4-BE49-F238E27FC236}">
                <a16:creationId xmlns:a16="http://schemas.microsoft.com/office/drawing/2014/main" id="{F73F1593-ECA8-47D2-9428-EA469FCF6B21}"/>
              </a:ext>
            </a:extLst>
          </p:cNvPr>
          <p:cNvSpPr>
            <a:spLocks noGrp="1"/>
          </p:cNvSpPr>
          <p:nvPr>
            <p:ph type="pic" sz="quarter" idx="14" hasCustomPrompt="1"/>
          </p:nvPr>
        </p:nvSpPr>
        <p:spPr>
          <a:xfrm>
            <a:off x="7788349" y="3542367"/>
            <a:ext cx="3181056" cy="2080768"/>
          </a:xfrm>
        </p:spPr>
        <p:txBody>
          <a:bodyPr rtlCol="0"/>
          <a:lstStyle>
            <a:lvl1pPr marL="0" indent="0" algn="ctr">
              <a:buNone/>
              <a:defRPr/>
            </a:lvl1pPr>
          </a:lstStyle>
          <a:p>
            <a:pPr rtl="0"/>
            <a:r>
              <a:rPr lang="es-ES" noProof="0"/>
              <a:t>Haga clic para agregar foto</a:t>
            </a:r>
          </a:p>
        </p:txBody>
      </p:sp>
      <p:sp>
        <p:nvSpPr>
          <p:cNvPr id="22" name="Marcador de pie de página 15">
            <a:extLst>
              <a:ext uri="{FF2B5EF4-FFF2-40B4-BE49-F238E27FC236}">
                <a16:creationId xmlns:a16="http://schemas.microsoft.com/office/drawing/2014/main" id="{A56A04D1-A25D-4C85-923C-4D9C5DA5B6FB}"/>
              </a:ext>
            </a:extLst>
          </p:cNvPr>
          <p:cNvSpPr>
            <a:spLocks noGrp="1"/>
          </p:cNvSpPr>
          <p:nvPr>
            <p:ph type="ftr" sz="quarter" idx="11"/>
          </p:nvPr>
        </p:nvSpPr>
        <p:spPr>
          <a:xfrm rot="5400000">
            <a:off x="10451592" y="1408176"/>
            <a:ext cx="2770499" cy="365125"/>
          </a:xfrm>
        </p:spPr>
        <p:txBody>
          <a:bodyPr rtlCol="0"/>
          <a:lstStyle>
            <a:lvl1pPr>
              <a:defRPr/>
            </a:lvl1pPr>
          </a:lstStyle>
          <a:p>
            <a:pPr rtl="0"/>
            <a:r>
              <a:rPr lang="es-ES" noProof="0">
                <a:solidFill>
                  <a:prstClr val="black">
                    <a:lumMod val="85000"/>
                    <a:lumOff val="15000"/>
                  </a:prstClr>
                </a:solidFill>
              </a:rPr>
              <a:t>TÍTULO DE LA PRESENTACIÓN</a:t>
            </a:r>
          </a:p>
        </p:txBody>
      </p:sp>
      <p:sp>
        <p:nvSpPr>
          <p:cNvPr id="25" name="Marcador de número de diapositiva 16">
            <a:extLst>
              <a:ext uri="{FF2B5EF4-FFF2-40B4-BE49-F238E27FC236}">
                <a16:creationId xmlns:a16="http://schemas.microsoft.com/office/drawing/2014/main" id="{7A472ABD-85E7-41D7-836B-95547F9E0D69}"/>
              </a:ext>
            </a:extLst>
          </p:cNvPr>
          <p:cNvSpPr>
            <a:spLocks noGrp="1"/>
          </p:cNvSpPr>
          <p:nvPr>
            <p:ph type="sldNum" sz="quarter" idx="12"/>
          </p:nvPr>
        </p:nvSpPr>
        <p:spPr>
          <a:xfrm>
            <a:off x="11558016" y="3136392"/>
            <a:ext cx="545911" cy="580029"/>
          </a:xfr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8D1FC6F8-0BCD-47E9-9C64-690771D9C143}" type="slidenum">
              <a:rPr kumimoji="0" lang="es-E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a:ln>
                <a:noFill/>
              </a:ln>
              <a:solidFill>
                <a:prstClr val="black">
                  <a:lumMod val="85000"/>
                  <a:lumOff val="15000"/>
                </a:prstClr>
              </a:solidFill>
              <a:effectLst/>
              <a:uLnTx/>
              <a:uFillTx/>
              <a:latin typeface="Bembo"/>
              <a:ea typeface="+mn-ea"/>
              <a:cs typeface="+mn-cs"/>
            </a:endParaRPr>
          </a:p>
        </p:txBody>
      </p:sp>
      <p:sp>
        <p:nvSpPr>
          <p:cNvPr id="26" name="Marcador de fecha 14">
            <a:extLst>
              <a:ext uri="{FF2B5EF4-FFF2-40B4-BE49-F238E27FC236}">
                <a16:creationId xmlns:a16="http://schemas.microsoft.com/office/drawing/2014/main" id="{B69D16BD-38DD-42C5-8058-87A9C62C5CB6}"/>
              </a:ext>
            </a:extLst>
          </p:cNvPr>
          <p:cNvSpPr>
            <a:spLocks noGrp="1"/>
          </p:cNvSpPr>
          <p:nvPr>
            <p:ph type="dt" sz="half" idx="10"/>
          </p:nvPr>
        </p:nvSpPr>
        <p:spPr>
          <a:xfrm rot="5400000">
            <a:off x="10506456" y="5074920"/>
            <a:ext cx="2647667"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i="0" u="none" strike="noStrike" kern="1200" cap="all" spc="300" normalizeH="0" noProof="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28949653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sp useBgFill="1">
        <p:nvSpPr>
          <p:cNvPr id="7" name="Rectángulo 6">
            <a:extLst>
              <a:ext uri="{FF2B5EF4-FFF2-40B4-BE49-F238E27FC236}">
                <a16:creationId xmlns:a16="http://schemas.microsoft.com/office/drawing/2014/main" id="{790C7E02-2DBF-47FD-AFC3-449B26D6319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8" name="Rectángulo 7">
            <a:extLst>
              <a:ext uri="{FF2B5EF4-FFF2-40B4-BE49-F238E27FC236}">
                <a16:creationId xmlns:a16="http://schemas.microsoft.com/office/drawing/2014/main" id="{EF69A493-0714-4818-8A3F-622C9B00FDE1}"/>
              </a:ext>
              <a:ext uri="{C183D7F6-B498-43B3-948B-1728B52AA6E4}">
                <adec:decorative xmlns:adec="http://schemas.microsoft.com/office/drawing/2017/decorative" val="1"/>
              </a:ext>
            </a:extLst>
          </p:cNvPr>
          <p:cNvSpPr/>
          <p:nvPr userDrawn="1"/>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9" name="Título 1">
            <a:extLst>
              <a:ext uri="{FF2B5EF4-FFF2-40B4-BE49-F238E27FC236}">
                <a16:creationId xmlns:a16="http://schemas.microsoft.com/office/drawing/2014/main" id="{06AD06C0-BCC7-4406-B2AB-9DB4A72F1140}"/>
              </a:ext>
            </a:extLst>
          </p:cNvPr>
          <p:cNvSpPr>
            <a:spLocks noGrp="1"/>
          </p:cNvSpPr>
          <p:nvPr>
            <p:ph type="title"/>
          </p:nvPr>
        </p:nvSpPr>
        <p:spPr>
          <a:xfrm>
            <a:off x="7131165" y="609601"/>
            <a:ext cx="4272537" cy="1216024"/>
          </a:xfrm>
        </p:spPr>
        <p:txBody>
          <a:bodyPr rtlCol="0">
            <a:normAutofit/>
          </a:bodyPr>
          <a:lstStyle/>
          <a:p>
            <a:pPr algn="ctr" rtl="0"/>
            <a:r>
              <a:rPr lang="es-ES" noProof="0"/>
              <a:t>Haga clic para modificar el estilo de título del patrón</a:t>
            </a:r>
            <a:endParaRPr lang="es-ES" noProof="0" dirty="0"/>
          </a:p>
        </p:txBody>
      </p:sp>
      <p:sp>
        <p:nvSpPr>
          <p:cNvPr id="18" name="Marcador de posición de imagen 17">
            <a:extLst>
              <a:ext uri="{FF2B5EF4-FFF2-40B4-BE49-F238E27FC236}">
                <a16:creationId xmlns:a16="http://schemas.microsoft.com/office/drawing/2014/main" id="{DE7B8B30-4CE9-482C-82CB-0FE02001277C}"/>
              </a:ext>
            </a:extLst>
          </p:cNvPr>
          <p:cNvSpPr>
            <a:spLocks noGrp="1"/>
          </p:cNvSpPr>
          <p:nvPr>
            <p:ph type="pic" sz="quarter" idx="13" hasCustomPrompt="1"/>
          </p:nvPr>
        </p:nvSpPr>
        <p:spPr>
          <a:xfrm>
            <a:off x="4" y="2"/>
            <a:ext cx="7037119" cy="6857999"/>
          </a:xfrm>
          <a:custGeom>
            <a:avLst/>
            <a:gdLst>
              <a:gd name="connsiteX0" fmla="*/ 0 w 7037119"/>
              <a:gd name="connsiteY0" fmla="*/ 0 h 6857999"/>
              <a:gd name="connsiteX1" fmla="*/ 6964192 w 7037119"/>
              <a:gd name="connsiteY1" fmla="*/ 0 h 6857999"/>
              <a:gd name="connsiteX2" fmla="*/ 6958160 w 7037119"/>
              <a:gd name="connsiteY2" fmla="*/ 70714 h 6857999"/>
              <a:gd name="connsiteX3" fmla="*/ 6922034 w 7037119"/>
              <a:gd name="connsiteY3" fmla="*/ 154825 h 6857999"/>
              <a:gd name="connsiteX4" fmla="*/ 6864029 w 7037119"/>
              <a:gd name="connsiteY4" fmla="*/ 301580 h 6857999"/>
              <a:gd name="connsiteX5" fmla="*/ 6842156 w 7037119"/>
              <a:gd name="connsiteY5" fmla="*/ 642469 h 6857999"/>
              <a:gd name="connsiteX6" fmla="*/ 6802087 w 7037119"/>
              <a:gd name="connsiteY6" fmla="*/ 818449 h 6857999"/>
              <a:gd name="connsiteX7" fmla="*/ 6798684 w 7037119"/>
              <a:gd name="connsiteY7" fmla="*/ 875396 h 6857999"/>
              <a:gd name="connsiteX8" fmla="*/ 6756983 w 7037119"/>
              <a:gd name="connsiteY8" fmla="*/ 952375 h 6857999"/>
              <a:gd name="connsiteX9" fmla="*/ 6758478 w 7037119"/>
              <a:gd name="connsiteY9" fmla="*/ 972424 h 6857999"/>
              <a:gd name="connsiteX10" fmla="*/ 6752651 w 7037119"/>
              <a:gd name="connsiteY10" fmla="*/ 996407 h 6857999"/>
              <a:gd name="connsiteX11" fmla="*/ 6716997 w 7037119"/>
              <a:gd name="connsiteY11" fmla="*/ 1091248 h 6857999"/>
              <a:gd name="connsiteX12" fmla="*/ 6657090 w 7037119"/>
              <a:gd name="connsiteY12" fmla="*/ 1307489 h 6857999"/>
              <a:gd name="connsiteX13" fmla="*/ 6508075 w 7037119"/>
              <a:gd name="connsiteY13" fmla="*/ 1709568 h 6857999"/>
              <a:gd name="connsiteX14" fmla="*/ 6462759 w 7037119"/>
              <a:gd name="connsiteY14" fmla="*/ 1811874 h 6857999"/>
              <a:gd name="connsiteX15" fmla="*/ 6383790 w 7037119"/>
              <a:gd name="connsiteY15" fmla="*/ 2228963 h 6857999"/>
              <a:gd name="connsiteX16" fmla="*/ 6369096 w 7037119"/>
              <a:gd name="connsiteY16" fmla="*/ 2404942 h 6857999"/>
              <a:gd name="connsiteX17" fmla="*/ 6365696 w 7037119"/>
              <a:gd name="connsiteY17" fmla="*/ 2461889 h 6857999"/>
              <a:gd name="connsiteX18" fmla="*/ 6323990 w 7037119"/>
              <a:gd name="connsiteY18" fmla="*/ 2538869 h 6857999"/>
              <a:gd name="connsiteX19" fmla="*/ 6299971 w 7037119"/>
              <a:gd name="connsiteY19" fmla="*/ 2852842 h 6857999"/>
              <a:gd name="connsiteX20" fmla="*/ 6305256 w 7037119"/>
              <a:gd name="connsiteY20" fmla="*/ 2965146 h 6857999"/>
              <a:gd name="connsiteX21" fmla="*/ 6297430 w 7037119"/>
              <a:gd name="connsiteY21" fmla="*/ 3010980 h 6857999"/>
              <a:gd name="connsiteX22" fmla="*/ 6301903 w 7037119"/>
              <a:gd name="connsiteY22" fmla="*/ 3017531 h 6857999"/>
              <a:gd name="connsiteX23" fmla="*/ 6312288 w 7037119"/>
              <a:gd name="connsiteY23" fmla="*/ 3141762 h 6857999"/>
              <a:gd name="connsiteX24" fmla="*/ 6317307 w 7037119"/>
              <a:gd name="connsiteY24" fmla="*/ 3167974 h 6857999"/>
              <a:gd name="connsiteX25" fmla="*/ 6319343 w 7037119"/>
              <a:gd name="connsiteY25" fmla="*/ 3170223 h 6857999"/>
              <a:gd name="connsiteX26" fmla="*/ 6388791 w 7037119"/>
              <a:gd name="connsiteY26" fmla="*/ 3425292 h 6857999"/>
              <a:gd name="connsiteX27" fmla="*/ 6473625 w 7037119"/>
              <a:gd name="connsiteY27" fmla="*/ 3778499 h 6857999"/>
              <a:gd name="connsiteX28" fmla="*/ 6488572 w 7037119"/>
              <a:gd name="connsiteY28" fmla="*/ 4010514 h 6857999"/>
              <a:gd name="connsiteX29" fmla="*/ 6542727 w 7037119"/>
              <a:gd name="connsiteY29" fmla="*/ 4142824 h 6857999"/>
              <a:gd name="connsiteX30" fmla="*/ 6574700 w 7037119"/>
              <a:gd name="connsiteY30" fmla="*/ 4253089 h 6857999"/>
              <a:gd name="connsiteX31" fmla="*/ 6630782 w 7037119"/>
              <a:gd name="connsiteY31" fmla="*/ 4495230 h 6857999"/>
              <a:gd name="connsiteX32" fmla="*/ 6657121 w 7037119"/>
              <a:gd name="connsiteY32" fmla="*/ 4592798 h 6857999"/>
              <a:gd name="connsiteX33" fmla="*/ 6675304 w 7037119"/>
              <a:gd name="connsiteY33" fmla="*/ 4625784 h 6857999"/>
              <a:gd name="connsiteX34" fmla="*/ 6695194 w 7037119"/>
              <a:gd name="connsiteY34" fmla="*/ 4674587 h 6857999"/>
              <a:gd name="connsiteX35" fmla="*/ 6694674 w 7037119"/>
              <a:gd name="connsiteY35" fmla="*/ 4706669 h 6857999"/>
              <a:gd name="connsiteX36" fmla="*/ 6696125 w 7037119"/>
              <a:gd name="connsiteY36" fmla="*/ 4712312 h 6857999"/>
              <a:gd name="connsiteX37" fmla="*/ 6683308 w 7037119"/>
              <a:gd name="connsiteY37" fmla="*/ 4752491 h 6857999"/>
              <a:gd name="connsiteX38" fmla="*/ 6662625 w 7037119"/>
              <a:gd name="connsiteY38" fmla="*/ 4924134 h 6857999"/>
              <a:gd name="connsiteX39" fmla="*/ 6666282 w 7037119"/>
              <a:gd name="connsiteY39" fmla="*/ 5049729 h 6857999"/>
              <a:gd name="connsiteX40" fmla="*/ 6674923 w 7037119"/>
              <a:gd name="connsiteY40" fmla="*/ 5092608 h 6857999"/>
              <a:gd name="connsiteX41" fmla="*/ 6688949 w 7037119"/>
              <a:gd name="connsiteY41" fmla="*/ 5164561 h 6857999"/>
              <a:gd name="connsiteX42" fmla="*/ 6713476 w 7037119"/>
              <a:gd name="connsiteY42" fmla="*/ 5227429 h 6857999"/>
              <a:gd name="connsiteX43" fmla="*/ 6699741 w 7037119"/>
              <a:gd name="connsiteY43" fmla="*/ 5295738 h 6857999"/>
              <a:gd name="connsiteX44" fmla="*/ 6698438 w 7037119"/>
              <a:gd name="connsiteY44" fmla="*/ 5353315 h 6857999"/>
              <a:gd name="connsiteX45" fmla="*/ 6705394 w 7037119"/>
              <a:gd name="connsiteY45" fmla="*/ 5356747 h 6857999"/>
              <a:gd name="connsiteX46" fmla="*/ 6705941 w 7037119"/>
              <a:gd name="connsiteY46" fmla="*/ 5364029 h 6857999"/>
              <a:gd name="connsiteX47" fmla="*/ 6698760 w 7037119"/>
              <a:gd name="connsiteY47" fmla="*/ 5369188 h 6857999"/>
              <a:gd name="connsiteX48" fmla="*/ 6674560 w 7037119"/>
              <a:gd name="connsiteY48" fmla="*/ 5465115 h 6857999"/>
              <a:gd name="connsiteX49" fmla="*/ 6698322 w 7037119"/>
              <a:gd name="connsiteY49" fmla="*/ 5543278 h 6857999"/>
              <a:gd name="connsiteX50" fmla="*/ 6673987 w 7037119"/>
              <a:gd name="connsiteY50" fmla="*/ 5606762 h 6857999"/>
              <a:gd name="connsiteX51" fmla="*/ 6665359 w 7037119"/>
              <a:gd name="connsiteY51" fmla="*/ 5656986 h 6857999"/>
              <a:gd name="connsiteX52" fmla="*/ 6718420 w 7037119"/>
              <a:gd name="connsiteY52" fmla="*/ 5747675 h 6857999"/>
              <a:gd name="connsiteX53" fmla="*/ 6786357 w 7037119"/>
              <a:gd name="connsiteY53" fmla="*/ 5797270 h 6857999"/>
              <a:gd name="connsiteX54" fmla="*/ 6834299 w 7037119"/>
              <a:gd name="connsiteY54" fmla="*/ 5897781 h 6857999"/>
              <a:gd name="connsiteX55" fmla="*/ 6848771 w 7037119"/>
              <a:gd name="connsiteY55" fmla="*/ 5936497 h 6857999"/>
              <a:gd name="connsiteX56" fmla="*/ 6883460 w 7037119"/>
              <a:gd name="connsiteY56" fmla="*/ 6064046 h 6857999"/>
              <a:gd name="connsiteX57" fmla="*/ 6896072 w 7037119"/>
              <a:gd name="connsiteY57" fmla="*/ 6107188 h 6857999"/>
              <a:gd name="connsiteX58" fmla="*/ 6980725 w 7037119"/>
              <a:gd name="connsiteY58" fmla="*/ 6197444 h 6857999"/>
              <a:gd name="connsiteX59" fmla="*/ 6999028 w 7037119"/>
              <a:gd name="connsiteY59" fmla="*/ 6288610 h 6857999"/>
              <a:gd name="connsiteX60" fmla="*/ 7021306 w 7037119"/>
              <a:gd name="connsiteY60" fmla="*/ 6426700 h 6857999"/>
              <a:gd name="connsiteX61" fmla="*/ 7033259 w 7037119"/>
              <a:gd name="connsiteY61" fmla="*/ 6489284 h 6857999"/>
              <a:gd name="connsiteX62" fmla="*/ 7037119 w 7037119"/>
              <a:gd name="connsiteY62" fmla="*/ 6501140 h 6857999"/>
              <a:gd name="connsiteX63" fmla="*/ 7037119 w 7037119"/>
              <a:gd name="connsiteY63" fmla="*/ 6557754 h 6857999"/>
              <a:gd name="connsiteX64" fmla="*/ 7031649 w 7037119"/>
              <a:gd name="connsiteY64" fmla="*/ 6569925 h 6857999"/>
              <a:gd name="connsiteX65" fmla="*/ 7011548 w 7037119"/>
              <a:gd name="connsiteY65" fmla="*/ 6615002 h 6857999"/>
              <a:gd name="connsiteX66" fmla="*/ 7021837 w 7037119"/>
              <a:gd name="connsiteY66" fmla="*/ 6743644 h 6857999"/>
              <a:gd name="connsiteX67" fmla="*/ 7006394 w 7037119"/>
              <a:gd name="connsiteY67" fmla="*/ 6856390 h 6857999"/>
              <a:gd name="connsiteX68" fmla="*/ 7037119 w 7037119"/>
              <a:gd name="connsiteY68" fmla="*/ 6856494 h 6857999"/>
              <a:gd name="connsiteX69" fmla="*/ 7037119 w 7037119"/>
              <a:gd name="connsiteY69" fmla="*/ 6857999 h 6857999"/>
              <a:gd name="connsiteX70" fmla="*/ 0 w 7037119"/>
              <a:gd name="connsiteY7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p:spPr>
        <p:txBody>
          <a:bodyPr wrap="square" rtlCol="0">
            <a:noAutofit/>
          </a:bodyPr>
          <a:lstStyle>
            <a:lvl1pPr marL="0" indent="0" algn="ctr">
              <a:buNone/>
              <a:defRPr/>
            </a:lvl1pPr>
          </a:lstStyle>
          <a:p>
            <a:pPr rtl="0"/>
            <a:r>
              <a:rPr lang="es-ES" noProof="0" dirty="0"/>
              <a:t>Haga clic para agregar foto</a:t>
            </a:r>
          </a:p>
        </p:txBody>
      </p:sp>
      <p:sp>
        <p:nvSpPr>
          <p:cNvPr id="11" name="Marcador de contenido 2">
            <a:extLst>
              <a:ext uri="{FF2B5EF4-FFF2-40B4-BE49-F238E27FC236}">
                <a16:creationId xmlns:a16="http://schemas.microsoft.com/office/drawing/2014/main" id="{E5B2D30B-E0D8-4FC4-B207-44EC56C67F34}"/>
              </a:ext>
            </a:extLst>
          </p:cNvPr>
          <p:cNvSpPr>
            <a:spLocks noGrp="1"/>
          </p:cNvSpPr>
          <p:nvPr>
            <p:ph idx="1"/>
          </p:nvPr>
        </p:nvSpPr>
        <p:spPr>
          <a:xfrm>
            <a:off x="7127630" y="2147356"/>
            <a:ext cx="4216071" cy="4107021"/>
          </a:xfrm>
        </p:spPr>
        <p:txBody>
          <a:bodyPr rtlCol="0">
            <a:normAutofit/>
          </a:bodyPr>
          <a:lstStyle>
            <a:lvl1pPr marL="0" indent="0">
              <a:buNone/>
              <a:defRPr/>
            </a:lvl1pPr>
          </a:lstStyle>
          <a:p>
            <a:pPr lvl="0" rtl="0"/>
            <a:r>
              <a:rPr lang="es-ES" noProof="0"/>
              <a:t>Haga clic para modificar los estilos de texto del patrón</a:t>
            </a:r>
          </a:p>
        </p:txBody>
      </p:sp>
      <p:sp>
        <p:nvSpPr>
          <p:cNvPr id="12" name="Marcador de pie de página 4">
            <a:extLst>
              <a:ext uri="{FF2B5EF4-FFF2-40B4-BE49-F238E27FC236}">
                <a16:creationId xmlns:a16="http://schemas.microsoft.com/office/drawing/2014/main" id="{EA4A5BF6-A686-490A-B7BF-4BDDF8E8A509}"/>
              </a:ext>
            </a:extLst>
          </p:cNvPr>
          <p:cNvSpPr>
            <a:spLocks noGrp="1"/>
          </p:cNvSpPr>
          <p:nvPr>
            <p:ph type="ftr" sz="quarter" idx="11"/>
          </p:nvPr>
        </p:nvSpPr>
        <p:spPr>
          <a:xfrm rot="5400000">
            <a:off x="10451592" y="1408176"/>
            <a:ext cx="2770499"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900" b="0" i="0" u="none" strike="noStrike" kern="1200" cap="all" spc="300" normalizeH="0" noProof="0" dirty="0">
                <a:ln>
                  <a:noFill/>
                </a:ln>
                <a:solidFill>
                  <a:prstClr val="black">
                    <a:lumMod val="85000"/>
                    <a:lumOff val="15000"/>
                  </a:prstClr>
                </a:solidFill>
                <a:effectLst/>
                <a:uLnTx/>
                <a:uFillTx/>
                <a:latin typeface="Bembo"/>
                <a:ea typeface="+mn-ea"/>
                <a:cs typeface="+mn-cs"/>
              </a:rPr>
              <a:t>TÍTULO DE LA PRESENTACIÓN</a:t>
            </a:r>
          </a:p>
        </p:txBody>
      </p:sp>
      <p:sp>
        <p:nvSpPr>
          <p:cNvPr id="13" name="Marcador de número de diapositiva 5">
            <a:extLst>
              <a:ext uri="{FF2B5EF4-FFF2-40B4-BE49-F238E27FC236}">
                <a16:creationId xmlns:a16="http://schemas.microsoft.com/office/drawing/2014/main" id="{6FF7F8B5-4E4A-4F26-8FBC-5745978EF657}"/>
              </a:ext>
            </a:extLst>
          </p:cNvPr>
          <p:cNvSpPr>
            <a:spLocks noGrp="1"/>
          </p:cNvSpPr>
          <p:nvPr>
            <p:ph type="sldNum" sz="quarter" idx="12"/>
          </p:nvPr>
        </p:nvSpPr>
        <p:spPr>
          <a:xfrm>
            <a:off x="11558016" y="3136392"/>
            <a:ext cx="545911" cy="580029"/>
          </a:xfr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743D57DF-21C1-4455-B7C2-0ADA5F7438B1}" type="slidenum">
              <a:rPr kumimoji="0" lang="es-E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4" name="Marcador de fecha 3">
            <a:extLst>
              <a:ext uri="{FF2B5EF4-FFF2-40B4-BE49-F238E27FC236}">
                <a16:creationId xmlns:a16="http://schemas.microsoft.com/office/drawing/2014/main" id="{8597759D-37D7-4D01-84AC-85221F725084}"/>
              </a:ext>
            </a:extLst>
          </p:cNvPr>
          <p:cNvSpPr>
            <a:spLocks noGrp="1"/>
          </p:cNvSpPr>
          <p:nvPr>
            <p:ph type="dt" sz="half" idx="10"/>
          </p:nvPr>
        </p:nvSpPr>
        <p:spPr>
          <a:xfrm rot="5400000">
            <a:off x="10506456" y="5074920"/>
            <a:ext cx="2647667"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i="0" u="none" strike="noStrike" kern="1200" cap="all" spc="300" normalizeH="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32456032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alto de sección">
    <p:spTree>
      <p:nvGrpSpPr>
        <p:cNvPr id="1" name=""/>
        <p:cNvGrpSpPr/>
        <p:nvPr/>
      </p:nvGrpSpPr>
      <p:grpSpPr>
        <a:xfrm>
          <a:off x="0" y="0"/>
          <a:ext cx="0" cy="0"/>
          <a:chOff x="0" y="0"/>
          <a:chExt cx="0" cy="0"/>
        </a:xfrm>
      </p:grpSpPr>
      <p:sp>
        <p:nvSpPr>
          <p:cNvPr id="9" name="Forma libre: Forma 8">
            <a:extLst>
              <a:ext uri="{FF2B5EF4-FFF2-40B4-BE49-F238E27FC236}">
                <a16:creationId xmlns:a16="http://schemas.microsoft.com/office/drawing/2014/main" id="{5A0FA24B-01DF-41FF-899C-BA7BC99B52BE}"/>
              </a:ext>
              <a:ext uri="{C183D7F6-B498-43B3-948B-1728B52AA6E4}">
                <adec:decorative xmlns:adec="http://schemas.microsoft.com/office/drawing/2017/decorative" val="1"/>
              </a:ext>
            </a:extLst>
          </p:cNvPr>
          <p:cNvSpPr/>
          <p:nvPr userDrawn="1"/>
        </p:nvSpPr>
        <p:spPr>
          <a:xfrm>
            <a:off x="2" y="0"/>
            <a:ext cx="12191999" cy="6858000"/>
          </a:xfrm>
          <a:custGeom>
            <a:avLst/>
            <a:gdLst>
              <a:gd name="connsiteX0" fmla="*/ 0 w 12191999"/>
              <a:gd name="connsiteY0" fmla="*/ 0 h 6858000"/>
              <a:gd name="connsiteX1" fmla="*/ 4428539 w 12191999"/>
              <a:gd name="connsiteY1" fmla="*/ 0 h 6858000"/>
              <a:gd name="connsiteX2" fmla="*/ 4433816 w 12191999"/>
              <a:gd name="connsiteY2" fmla="*/ 4971 h 6858000"/>
              <a:gd name="connsiteX3" fmla="*/ 4458398 w 12191999"/>
              <a:gd name="connsiteY3" fmla="*/ 17439 h 6858000"/>
              <a:gd name="connsiteX4" fmla="*/ 4480190 w 12191999"/>
              <a:gd name="connsiteY4" fmla="*/ 38878 h 6858000"/>
              <a:gd name="connsiteX5" fmla="*/ 4481514 w 12191999"/>
              <a:gd name="connsiteY5" fmla="*/ 39168 h 6858000"/>
              <a:gd name="connsiteX6" fmla="*/ 4482263 w 12191999"/>
              <a:gd name="connsiteY6" fmla="*/ 43189 h 6858000"/>
              <a:gd name="connsiteX7" fmla="*/ 4486241 w 12191999"/>
              <a:gd name="connsiteY7" fmla="*/ 47243 h 6858000"/>
              <a:gd name="connsiteX8" fmla="*/ 4499474 w 12191999"/>
              <a:gd name="connsiteY8" fmla="*/ 54163 h 6858000"/>
              <a:gd name="connsiteX9" fmla="*/ 4504837 w 12191999"/>
              <a:gd name="connsiteY9" fmla="*/ 56082 h 6858000"/>
              <a:gd name="connsiteX10" fmla="*/ 4511859 w 12191999"/>
              <a:gd name="connsiteY10" fmla="*/ 60345 h 6858000"/>
              <a:gd name="connsiteX11" fmla="*/ 4511909 w 12191999"/>
              <a:gd name="connsiteY11" fmla="*/ 60669 h 6858000"/>
              <a:gd name="connsiteX12" fmla="*/ 4518729 w 12191999"/>
              <a:gd name="connsiteY12" fmla="*/ 64235 h 6858000"/>
              <a:gd name="connsiteX13" fmla="*/ 4553668 w 12191999"/>
              <a:gd name="connsiteY13" fmla="*/ 78933 h 6858000"/>
              <a:gd name="connsiteX14" fmla="*/ 4584409 w 12191999"/>
              <a:gd name="connsiteY14" fmla="*/ 125407 h 6858000"/>
              <a:gd name="connsiteX15" fmla="*/ 4599970 w 12191999"/>
              <a:gd name="connsiteY15" fmla="*/ 139638 h 6858000"/>
              <a:gd name="connsiteX16" fmla="*/ 4607617 w 12191999"/>
              <a:gd name="connsiteY16" fmla="*/ 148401 h 6858000"/>
              <a:gd name="connsiteX17" fmla="*/ 4607665 w 12191999"/>
              <a:gd name="connsiteY17" fmla="*/ 149698 h 6858000"/>
              <a:gd name="connsiteX18" fmla="*/ 4641219 w 12191999"/>
              <a:gd name="connsiteY18" fmla="*/ 163679 h 6858000"/>
              <a:gd name="connsiteX19" fmla="*/ 4644675 w 12191999"/>
              <a:gd name="connsiteY19" fmla="*/ 167288 h 6858000"/>
              <a:gd name="connsiteX20" fmla="*/ 4667825 w 12191999"/>
              <a:gd name="connsiteY20" fmla="*/ 174158 h 6858000"/>
              <a:gd name="connsiteX21" fmla="*/ 4679100 w 12191999"/>
              <a:gd name="connsiteY21" fmla="*/ 178904 h 6858000"/>
              <a:gd name="connsiteX22" fmla="*/ 4683695 w 12191999"/>
              <a:gd name="connsiteY22" fmla="*/ 177777 h 6858000"/>
              <a:gd name="connsiteX23" fmla="*/ 4699627 w 12191999"/>
              <a:gd name="connsiteY23" fmla="*/ 186035 h 6858000"/>
              <a:gd name="connsiteX24" fmla="*/ 4700928 w 12191999"/>
              <a:gd name="connsiteY24" fmla="*/ 187915 h 6858000"/>
              <a:gd name="connsiteX25" fmla="*/ 4716041 w 12191999"/>
              <a:gd name="connsiteY25" fmla="*/ 191263 h 6858000"/>
              <a:gd name="connsiteX26" fmla="*/ 4731092 w 12191999"/>
              <a:gd name="connsiteY26" fmla="*/ 189882 h 6858000"/>
              <a:gd name="connsiteX27" fmla="*/ 4859125 w 12191999"/>
              <a:gd name="connsiteY27" fmla="*/ 273218 h 6858000"/>
              <a:gd name="connsiteX28" fmla="*/ 5047425 w 12191999"/>
              <a:gd name="connsiteY28" fmla="*/ 325132 h 6858000"/>
              <a:gd name="connsiteX29" fmla="*/ 5123469 w 12191999"/>
              <a:gd name="connsiteY29" fmla="*/ 373600 h 6858000"/>
              <a:gd name="connsiteX30" fmla="*/ 5246314 w 12191999"/>
              <a:gd name="connsiteY30" fmla="*/ 448202 h 6858000"/>
              <a:gd name="connsiteX31" fmla="*/ 5295204 w 12191999"/>
              <a:gd name="connsiteY31" fmla="*/ 518105 h 6858000"/>
              <a:gd name="connsiteX32" fmla="*/ 5341659 w 12191999"/>
              <a:gd name="connsiteY32" fmla="*/ 529959 h 6858000"/>
              <a:gd name="connsiteX33" fmla="*/ 5354530 w 12191999"/>
              <a:gd name="connsiteY33" fmla="*/ 546100 h 6858000"/>
              <a:gd name="connsiteX34" fmla="*/ 5356641 w 12191999"/>
              <a:gd name="connsiteY34" fmla="*/ 549075 h 6858000"/>
              <a:gd name="connsiteX35" fmla="*/ 5367452 w 12191999"/>
              <a:gd name="connsiteY35" fmla="*/ 556831 h 6858000"/>
              <a:gd name="connsiteX36" fmla="*/ 5367545 w 12191999"/>
              <a:gd name="connsiteY36" fmla="*/ 564197 h 6858000"/>
              <a:gd name="connsiteX37" fmla="*/ 5418422 w 12191999"/>
              <a:gd name="connsiteY37" fmla="*/ 594275 h 6858000"/>
              <a:gd name="connsiteX38" fmla="*/ 5475709 w 12191999"/>
              <a:gd name="connsiteY38" fmla="*/ 638584 h 6858000"/>
              <a:gd name="connsiteX39" fmla="*/ 5489473 w 12191999"/>
              <a:gd name="connsiteY39" fmla="*/ 642943 h 6858000"/>
              <a:gd name="connsiteX40" fmla="*/ 5526129 w 12191999"/>
              <a:gd name="connsiteY40" fmla="*/ 671648 h 6858000"/>
              <a:gd name="connsiteX41" fmla="*/ 5560658 w 12191999"/>
              <a:gd name="connsiteY41" fmla="*/ 693968 h 6858000"/>
              <a:gd name="connsiteX42" fmla="*/ 5584769 w 12191999"/>
              <a:gd name="connsiteY42" fmla="*/ 705378 h 6858000"/>
              <a:gd name="connsiteX43" fmla="*/ 5611860 w 12191999"/>
              <a:gd name="connsiteY43" fmla="*/ 726009 h 6858000"/>
              <a:gd name="connsiteX44" fmla="*/ 5640289 w 12191999"/>
              <a:gd name="connsiteY44" fmla="*/ 721725 h 6858000"/>
              <a:gd name="connsiteX45" fmla="*/ 5661248 w 12191999"/>
              <a:gd name="connsiteY45" fmla="*/ 770791 h 6858000"/>
              <a:gd name="connsiteX46" fmla="*/ 5674678 w 12191999"/>
              <a:gd name="connsiteY46" fmla="*/ 774738 h 6858000"/>
              <a:gd name="connsiteX47" fmla="*/ 5689822 w 12191999"/>
              <a:gd name="connsiteY47" fmla="*/ 787962 h 6858000"/>
              <a:gd name="connsiteX48" fmla="*/ 5713681 w 12191999"/>
              <a:gd name="connsiteY48" fmla="*/ 810329 h 6858000"/>
              <a:gd name="connsiteX49" fmla="*/ 5746664 w 12191999"/>
              <a:gd name="connsiteY49" fmla="*/ 850082 h 6858000"/>
              <a:gd name="connsiteX50" fmla="*/ 5854393 w 12191999"/>
              <a:gd name="connsiteY50" fmla="*/ 901844 h 6858000"/>
              <a:gd name="connsiteX51" fmla="*/ 5923458 w 12191999"/>
              <a:gd name="connsiteY51" fmla="*/ 932756 h 6858000"/>
              <a:gd name="connsiteX52" fmla="*/ 6013808 w 12191999"/>
              <a:gd name="connsiteY52" fmla="*/ 950947 h 6858000"/>
              <a:gd name="connsiteX53" fmla="*/ 6093430 w 12191999"/>
              <a:gd name="connsiteY53" fmla="*/ 985543 h 6858000"/>
              <a:gd name="connsiteX54" fmla="*/ 6216422 w 12191999"/>
              <a:gd name="connsiteY54" fmla="*/ 994223 h 6858000"/>
              <a:gd name="connsiteX55" fmla="*/ 6419991 w 12191999"/>
              <a:gd name="connsiteY55" fmla="*/ 1045060 h 6858000"/>
              <a:gd name="connsiteX56" fmla="*/ 6431099 w 12191999"/>
              <a:gd name="connsiteY56" fmla="*/ 1037361 h 6858000"/>
              <a:gd name="connsiteX57" fmla="*/ 6444833 w 12191999"/>
              <a:gd name="connsiteY57" fmla="*/ 1034256 h 6858000"/>
              <a:gd name="connsiteX58" fmla="*/ 6463940 w 12191999"/>
              <a:gd name="connsiteY58" fmla="*/ 1036894 h 6858000"/>
              <a:gd name="connsiteX59" fmla="*/ 6500402 w 12191999"/>
              <a:gd name="connsiteY59" fmla="*/ 1030680 h 6858000"/>
              <a:gd name="connsiteX60" fmla="*/ 6505093 w 12191999"/>
              <a:gd name="connsiteY60" fmla="*/ 1032748 h 6858000"/>
              <a:gd name="connsiteX61" fmla="*/ 6539157 w 12191999"/>
              <a:gd name="connsiteY61" fmla="*/ 1032256 h 6858000"/>
              <a:gd name="connsiteX62" fmla="*/ 6539899 w 12191999"/>
              <a:gd name="connsiteY62" fmla="*/ 1033503 h 6858000"/>
              <a:gd name="connsiteX63" fmla="*/ 6550699 w 12191999"/>
              <a:gd name="connsiteY63" fmla="*/ 1038843 h 6858000"/>
              <a:gd name="connsiteX64" fmla="*/ 6570715 w 12191999"/>
              <a:gd name="connsiteY64" fmla="*/ 1046183 h 6858000"/>
              <a:gd name="connsiteX65" fmla="*/ 6620265 w 12191999"/>
              <a:gd name="connsiteY65" fmla="*/ 1078630 h 6858000"/>
              <a:gd name="connsiteX66" fmla="*/ 6655805 w 12191999"/>
              <a:gd name="connsiteY66" fmla="*/ 1078254 h 6858000"/>
              <a:gd name="connsiteX67" fmla="*/ 6663127 w 12191999"/>
              <a:gd name="connsiteY67" fmla="*/ 1078865 h 6858000"/>
              <a:gd name="connsiteX68" fmla="*/ 6663341 w 12191999"/>
              <a:gd name="connsiteY68" fmla="*/ 1079158 h 6858000"/>
              <a:gd name="connsiteX69" fmla="*/ 6671197 w 12191999"/>
              <a:gd name="connsiteY69" fmla="*/ 1080364 h 6858000"/>
              <a:gd name="connsiteX70" fmla="*/ 6676470 w 12191999"/>
              <a:gd name="connsiteY70" fmla="*/ 1079974 h 6858000"/>
              <a:gd name="connsiteX71" fmla="*/ 6690669 w 12191999"/>
              <a:gd name="connsiteY71" fmla="*/ 1081157 h 6858000"/>
              <a:gd name="connsiteX72" fmla="*/ 6696013 w 12191999"/>
              <a:gd name="connsiteY72" fmla="*/ 1083439 h 6858000"/>
              <a:gd name="connsiteX73" fmla="*/ 6740322 w 12191999"/>
              <a:gd name="connsiteY73" fmla="*/ 1121917 h 6858000"/>
              <a:gd name="connsiteX74" fmla="*/ 6833807 w 12191999"/>
              <a:gd name="connsiteY74" fmla="*/ 1161011 h 6858000"/>
              <a:gd name="connsiteX75" fmla="*/ 6927369 w 12191999"/>
              <a:gd name="connsiteY75" fmla="*/ 1196593 h 6858000"/>
              <a:gd name="connsiteX76" fmla="*/ 6961728 w 12191999"/>
              <a:gd name="connsiteY76" fmla="*/ 1207960 h 6858000"/>
              <a:gd name="connsiteX77" fmla="*/ 7020835 w 12191999"/>
              <a:gd name="connsiteY77" fmla="*/ 1234906 h 6858000"/>
              <a:gd name="connsiteX78" fmla="*/ 7046578 w 12191999"/>
              <a:gd name="connsiteY78" fmla="*/ 1251394 h 6858000"/>
              <a:gd name="connsiteX79" fmla="*/ 7047934 w 12191999"/>
              <a:gd name="connsiteY79" fmla="*/ 1251406 h 6858000"/>
              <a:gd name="connsiteX80" fmla="*/ 7049495 w 12191999"/>
              <a:gd name="connsiteY80" fmla="*/ 1255182 h 6858000"/>
              <a:gd name="connsiteX81" fmla="*/ 7054225 w 12191999"/>
              <a:gd name="connsiteY81" fmla="*/ 1258329 h 6858000"/>
              <a:gd name="connsiteX82" fmla="*/ 7068600 w 12191999"/>
              <a:gd name="connsiteY82" fmla="*/ 1262373 h 6858000"/>
              <a:gd name="connsiteX83" fmla="*/ 7074244 w 12191999"/>
              <a:gd name="connsiteY83" fmla="*/ 1263146 h 6858000"/>
              <a:gd name="connsiteX84" fmla="*/ 7081993 w 12191999"/>
              <a:gd name="connsiteY84" fmla="*/ 1265870 h 6858000"/>
              <a:gd name="connsiteX85" fmla="*/ 7082110 w 12191999"/>
              <a:gd name="connsiteY85" fmla="*/ 1266175 h 6858000"/>
              <a:gd name="connsiteX86" fmla="*/ 7089518 w 12191999"/>
              <a:gd name="connsiteY86" fmla="*/ 1268259 h 6858000"/>
              <a:gd name="connsiteX87" fmla="*/ 7126734 w 12191999"/>
              <a:gd name="connsiteY87" fmla="*/ 1275440 h 6858000"/>
              <a:gd name="connsiteX88" fmla="*/ 7166397 w 12191999"/>
              <a:gd name="connsiteY88" fmla="*/ 1314577 h 6858000"/>
              <a:gd name="connsiteX89" fmla="*/ 7184558 w 12191999"/>
              <a:gd name="connsiteY89" fmla="*/ 1325296 h 6858000"/>
              <a:gd name="connsiteX90" fmla="*/ 7193847 w 12191999"/>
              <a:gd name="connsiteY90" fmla="*/ 1332295 h 6858000"/>
              <a:gd name="connsiteX91" fmla="*/ 7229876 w 12191999"/>
              <a:gd name="connsiteY91" fmla="*/ 1340317 h 6858000"/>
              <a:gd name="connsiteX92" fmla="*/ 7234001 w 12191999"/>
              <a:gd name="connsiteY92" fmla="*/ 1343137 h 6858000"/>
              <a:gd name="connsiteX93" fmla="*/ 7258071 w 12191999"/>
              <a:gd name="connsiteY93" fmla="*/ 1345086 h 6858000"/>
              <a:gd name="connsiteX94" fmla="*/ 7291641 w 12191999"/>
              <a:gd name="connsiteY94" fmla="*/ 1350152 h 6858000"/>
              <a:gd name="connsiteX95" fmla="*/ 7308779 w 12191999"/>
              <a:gd name="connsiteY95" fmla="*/ 1351882 h 6858000"/>
              <a:gd name="connsiteX96" fmla="*/ 7323221 w 12191999"/>
              <a:gd name="connsiteY96" fmla="*/ 1347429 h 6858000"/>
              <a:gd name="connsiteX97" fmla="*/ 7495470 w 12191999"/>
              <a:gd name="connsiteY97" fmla="*/ 1384709 h 6858000"/>
              <a:gd name="connsiteX98" fmla="*/ 7601447 w 12191999"/>
              <a:gd name="connsiteY98" fmla="*/ 1410288 h 6858000"/>
              <a:gd name="connsiteX99" fmla="*/ 7616199 w 12191999"/>
              <a:gd name="connsiteY99" fmla="*/ 1425276 h 6858000"/>
              <a:gd name="connsiteX100" fmla="*/ 10773615 w 12191999"/>
              <a:gd name="connsiteY100" fmla="*/ 3136132 h 6858000"/>
              <a:gd name="connsiteX101" fmla="*/ 10775787 w 12191999"/>
              <a:gd name="connsiteY101" fmla="*/ 3137529 h 6858000"/>
              <a:gd name="connsiteX102" fmla="*/ 10804324 w 12191999"/>
              <a:gd name="connsiteY102" fmla="*/ 3140649 h 6858000"/>
              <a:gd name="connsiteX103" fmla="*/ 10819333 w 12191999"/>
              <a:gd name="connsiteY103" fmla="*/ 3154674 h 6858000"/>
              <a:gd name="connsiteX104" fmla="*/ 10821839 w 12191999"/>
              <a:gd name="connsiteY104" fmla="*/ 3157295 h 6858000"/>
              <a:gd name="connsiteX105" fmla="*/ 10833660 w 12191999"/>
              <a:gd name="connsiteY105" fmla="*/ 3163373 h 6858000"/>
              <a:gd name="connsiteX106" fmla="*/ 10834754 w 12191999"/>
              <a:gd name="connsiteY106" fmla="*/ 3170606 h 6858000"/>
              <a:gd name="connsiteX107" fmla="*/ 10850942 w 12191999"/>
              <a:gd name="connsiteY107" fmla="*/ 3183705 h 6858000"/>
              <a:gd name="connsiteX108" fmla="*/ 10873328 w 12191999"/>
              <a:gd name="connsiteY108" fmla="*/ 3193348 h 6858000"/>
              <a:gd name="connsiteX109" fmla="*/ 10982088 w 12191999"/>
              <a:gd name="connsiteY109" fmla="*/ 3232948 h 6858000"/>
              <a:gd name="connsiteX110" fmla="*/ 11045804 w 12191999"/>
              <a:gd name="connsiteY110" fmla="*/ 3260190 h 6858000"/>
              <a:gd name="connsiteX111" fmla="*/ 11067877 w 12191999"/>
              <a:gd name="connsiteY111" fmla="*/ 3276112 h 6858000"/>
              <a:gd name="connsiteX112" fmla="*/ 11100133 w 12191999"/>
              <a:gd name="connsiteY112" fmla="*/ 3294598 h 6858000"/>
              <a:gd name="connsiteX113" fmla="*/ 11155409 w 12191999"/>
              <a:gd name="connsiteY113" fmla="*/ 3331539 h 6858000"/>
              <a:gd name="connsiteX114" fmla="*/ 11232547 w 12191999"/>
              <a:gd name="connsiteY114" fmla="*/ 3373667 h 6858000"/>
              <a:gd name="connsiteX115" fmla="*/ 11297822 w 12191999"/>
              <a:gd name="connsiteY115" fmla="*/ 3380555 h 6858000"/>
              <a:gd name="connsiteX116" fmla="*/ 11301370 w 12191999"/>
              <a:gd name="connsiteY116" fmla="*/ 3386958 h 6858000"/>
              <a:gd name="connsiteX117" fmla="*/ 11341986 w 12191999"/>
              <a:gd name="connsiteY117" fmla="*/ 3403320 h 6858000"/>
              <a:gd name="connsiteX118" fmla="*/ 11537404 w 12191999"/>
              <a:gd name="connsiteY118" fmla="*/ 3495439 h 6858000"/>
              <a:gd name="connsiteX119" fmla="*/ 11639337 w 12191999"/>
              <a:gd name="connsiteY119" fmla="*/ 3592655 h 6858000"/>
              <a:gd name="connsiteX120" fmla="*/ 11774154 w 12191999"/>
              <a:gd name="connsiteY120" fmla="*/ 3703763 h 6858000"/>
              <a:gd name="connsiteX121" fmla="*/ 11967899 w 12191999"/>
              <a:gd name="connsiteY121" fmla="*/ 3739403 h 6858000"/>
              <a:gd name="connsiteX122" fmla="*/ 12052251 w 12191999"/>
              <a:gd name="connsiteY122" fmla="*/ 3738161 h 6858000"/>
              <a:gd name="connsiteX123" fmla="*/ 12101844 w 12191999"/>
              <a:gd name="connsiteY123" fmla="*/ 3789810 h 6858000"/>
              <a:gd name="connsiteX124" fmla="*/ 12155104 w 12191999"/>
              <a:gd name="connsiteY124" fmla="*/ 3824490 h 6858000"/>
              <a:gd name="connsiteX125" fmla="*/ 12191999 w 12191999"/>
              <a:gd name="connsiteY125" fmla="*/ 3836506 h 6858000"/>
              <a:gd name="connsiteX126" fmla="*/ 12191999 w 12191999"/>
              <a:gd name="connsiteY126" fmla="*/ 6858000 h 6858000"/>
              <a:gd name="connsiteX127" fmla="*/ 4040175 w 12191999"/>
              <a:gd name="connsiteY127" fmla="*/ 6858000 h 6858000"/>
              <a:gd name="connsiteX128" fmla="*/ 4035195 w 12191999"/>
              <a:gd name="connsiteY128" fmla="*/ 6847706 h 6858000"/>
              <a:gd name="connsiteX129" fmla="*/ 4024571 w 12191999"/>
              <a:gd name="connsiteY129" fmla="*/ 6834979 h 6858000"/>
              <a:gd name="connsiteX130" fmla="*/ 4019139 w 12191999"/>
              <a:gd name="connsiteY130" fmla="*/ 6832909 h 6858000"/>
              <a:gd name="connsiteX131" fmla="*/ 4004905 w 12191999"/>
              <a:gd name="connsiteY131" fmla="*/ 6832292 h 6858000"/>
              <a:gd name="connsiteX132" fmla="*/ 3999653 w 12191999"/>
              <a:gd name="connsiteY132" fmla="*/ 6832888 h 6858000"/>
              <a:gd name="connsiteX133" fmla="*/ 3991753 w 12191999"/>
              <a:gd name="connsiteY133" fmla="*/ 6831995 h 6858000"/>
              <a:gd name="connsiteX134" fmla="*/ 3991527 w 12191999"/>
              <a:gd name="connsiteY134" fmla="*/ 6831708 h 6858000"/>
              <a:gd name="connsiteX135" fmla="*/ 3984190 w 12191999"/>
              <a:gd name="connsiteY135" fmla="*/ 6831389 h 6858000"/>
              <a:gd name="connsiteX136" fmla="*/ 3948690 w 12191999"/>
              <a:gd name="connsiteY136" fmla="*/ 6833171 h 6858000"/>
              <a:gd name="connsiteX137" fmla="*/ 3897895 w 12191999"/>
              <a:gd name="connsiteY137" fmla="*/ 6802710 h 6858000"/>
              <a:gd name="connsiteX138" fmla="*/ 3877604 w 12191999"/>
              <a:gd name="connsiteY138" fmla="*/ 6796164 h 6858000"/>
              <a:gd name="connsiteX139" fmla="*/ 3866602 w 12191999"/>
              <a:gd name="connsiteY139" fmla="*/ 6791257 h 6858000"/>
              <a:gd name="connsiteX140" fmla="*/ 3865811 w 12191999"/>
              <a:gd name="connsiteY140" fmla="*/ 6790042 h 6858000"/>
              <a:gd name="connsiteX141" fmla="*/ 3831795 w 12191999"/>
              <a:gd name="connsiteY141" fmla="*/ 6791880 h 6858000"/>
              <a:gd name="connsiteX142" fmla="*/ 3827025 w 12191999"/>
              <a:gd name="connsiteY142" fmla="*/ 6789998 h 6858000"/>
              <a:gd name="connsiteX143" fmla="*/ 3805177 w 12191999"/>
              <a:gd name="connsiteY143" fmla="*/ 6793918 h 6858000"/>
              <a:gd name="connsiteX144" fmla="*/ 3793719 w 12191999"/>
              <a:gd name="connsiteY144" fmla="*/ 6794494 h 6858000"/>
              <a:gd name="connsiteX145" fmla="*/ 3790837 w 12191999"/>
              <a:gd name="connsiteY145" fmla="*/ 6797649 h 6858000"/>
              <a:gd name="connsiteX146" fmla="*/ 3773741 w 12191999"/>
              <a:gd name="connsiteY146" fmla="*/ 6796976 h 6858000"/>
              <a:gd name="connsiteX147" fmla="*/ 3771642 w 12191999"/>
              <a:gd name="connsiteY147" fmla="*/ 6795770 h 6858000"/>
              <a:gd name="connsiteX148" fmla="*/ 3758039 w 12191999"/>
              <a:gd name="connsiteY148" fmla="*/ 6799415 h 6858000"/>
              <a:gd name="connsiteX149" fmla="*/ 3747245 w 12191999"/>
              <a:gd name="connsiteY149" fmla="*/ 6807548 h 6858000"/>
              <a:gd name="connsiteX150" fmla="*/ 3599970 w 12191999"/>
              <a:gd name="connsiteY150" fmla="*/ 6785929 h 6858000"/>
              <a:gd name="connsiteX151" fmla="*/ 3532509 w 12191999"/>
              <a:gd name="connsiteY151" fmla="*/ 6773888 h 6858000"/>
              <a:gd name="connsiteX152" fmla="*/ 3519209 w 12191999"/>
              <a:gd name="connsiteY152" fmla="*/ 6779800 h 6858000"/>
              <a:gd name="connsiteX153" fmla="*/ 3518612 w 12191999"/>
              <a:gd name="connsiteY153" fmla="*/ 6767129 h 6858000"/>
              <a:gd name="connsiteX154" fmla="*/ 3500042 w 12191999"/>
              <a:gd name="connsiteY154" fmla="*/ 6757140 h 6858000"/>
              <a:gd name="connsiteX155" fmla="*/ 3490483 w 12191999"/>
              <a:gd name="connsiteY155" fmla="*/ 6750514 h 6858000"/>
              <a:gd name="connsiteX156" fmla="*/ 3490120 w 12191999"/>
              <a:gd name="connsiteY156" fmla="*/ 6749268 h 6858000"/>
              <a:gd name="connsiteX157" fmla="*/ 3454164 w 12191999"/>
              <a:gd name="connsiteY157" fmla="*/ 6743923 h 6858000"/>
              <a:gd name="connsiteX158" fmla="*/ 3449932 w 12191999"/>
              <a:gd name="connsiteY158" fmla="*/ 6741268 h 6858000"/>
              <a:gd name="connsiteX159" fmla="*/ 3413708 w 12191999"/>
              <a:gd name="connsiteY159" fmla="*/ 6738430 h 6858000"/>
              <a:gd name="connsiteX160" fmla="*/ 3409529 w 12191999"/>
              <a:gd name="connsiteY160" fmla="*/ 6740648 h 6858000"/>
              <a:gd name="connsiteX161" fmla="*/ 3392060 w 12191999"/>
              <a:gd name="connsiteY161" fmla="*/ 6736539 h 6858000"/>
              <a:gd name="connsiteX162" fmla="*/ 3390340 w 12191999"/>
              <a:gd name="connsiteY162" fmla="*/ 6735034 h 6858000"/>
              <a:gd name="connsiteX163" fmla="*/ 3374867 w 12191999"/>
              <a:gd name="connsiteY163" fmla="*/ 6735488 h 6858000"/>
              <a:gd name="connsiteX164" fmla="*/ 3295084 w 12191999"/>
              <a:gd name="connsiteY164" fmla="*/ 6728596 h 6858000"/>
              <a:gd name="connsiteX165" fmla="*/ 3216076 w 12191999"/>
              <a:gd name="connsiteY165" fmla="*/ 6691033 h 6858000"/>
              <a:gd name="connsiteX166" fmla="*/ 3001959 w 12191999"/>
              <a:gd name="connsiteY166" fmla="*/ 6660812 h 6858000"/>
              <a:gd name="connsiteX167" fmla="*/ 2781734 w 12191999"/>
              <a:gd name="connsiteY167" fmla="*/ 6582305 h 6858000"/>
              <a:gd name="connsiteX168" fmla="*/ 2733334 w 12191999"/>
              <a:gd name="connsiteY168" fmla="*/ 6560298 h 6858000"/>
              <a:gd name="connsiteX169" fmla="*/ 2685391 w 12191999"/>
              <a:gd name="connsiteY169" fmla="*/ 6560171 h 6858000"/>
              <a:gd name="connsiteX170" fmla="*/ 2668962 w 12191999"/>
              <a:gd name="connsiteY170" fmla="*/ 6547670 h 6858000"/>
              <a:gd name="connsiteX171" fmla="*/ 2666187 w 12191999"/>
              <a:gd name="connsiteY171" fmla="*/ 6545303 h 6858000"/>
              <a:gd name="connsiteX172" fmla="*/ 2653807 w 12191999"/>
              <a:gd name="connsiteY172" fmla="*/ 6540427 h 6858000"/>
              <a:gd name="connsiteX173" fmla="*/ 2651913 w 12191999"/>
              <a:gd name="connsiteY173" fmla="*/ 6533308 h 6858000"/>
              <a:gd name="connsiteX174" fmla="*/ 2611193 w 12191999"/>
              <a:gd name="connsiteY174" fmla="*/ 6514475 h 6858000"/>
              <a:gd name="connsiteX175" fmla="*/ 2528835 w 12191999"/>
              <a:gd name="connsiteY175" fmla="*/ 6487649 h 6858000"/>
              <a:gd name="connsiteX176" fmla="*/ 2514423 w 12191999"/>
              <a:gd name="connsiteY176" fmla="*/ 6486793 h 6858000"/>
              <a:gd name="connsiteX177" fmla="*/ 2432918 w 12191999"/>
              <a:gd name="connsiteY177" fmla="*/ 6454736 h 6858000"/>
              <a:gd name="connsiteX178" fmla="*/ 2375430 w 12191999"/>
              <a:gd name="connsiteY178" fmla="*/ 6436197 h 6858000"/>
              <a:gd name="connsiteX179" fmla="*/ 2361493 w 12191999"/>
              <a:gd name="connsiteY179" fmla="*/ 6435403 h 6858000"/>
              <a:gd name="connsiteX180" fmla="*/ 2350645 w 12191999"/>
              <a:gd name="connsiteY180" fmla="*/ 6424146 h 6858000"/>
              <a:gd name="connsiteX181" fmla="*/ 2316586 w 12191999"/>
              <a:gd name="connsiteY181" fmla="*/ 6404861 h 6858000"/>
              <a:gd name="connsiteX182" fmla="*/ 2302598 w 12191999"/>
              <a:gd name="connsiteY182" fmla="*/ 6404320 h 6858000"/>
              <a:gd name="connsiteX183" fmla="*/ 2297403 w 12191999"/>
              <a:gd name="connsiteY183" fmla="*/ 6401898 h 6858000"/>
              <a:gd name="connsiteX184" fmla="*/ 2284680 w 12191999"/>
              <a:gd name="connsiteY184" fmla="*/ 6395204 h 6858000"/>
              <a:gd name="connsiteX185" fmla="*/ 2263087 w 12191999"/>
              <a:gd name="connsiteY185" fmla="*/ 6382362 h 6858000"/>
              <a:gd name="connsiteX186" fmla="*/ 2256073 w 12191999"/>
              <a:gd name="connsiteY186" fmla="*/ 6379356 h 6858000"/>
              <a:gd name="connsiteX187" fmla="*/ 2242767 w 12191999"/>
              <a:gd name="connsiteY187" fmla="*/ 6365725 h 6858000"/>
              <a:gd name="connsiteX188" fmla="*/ 2214365 w 12191999"/>
              <a:gd name="connsiteY188" fmla="*/ 6348882 h 6858000"/>
              <a:gd name="connsiteX189" fmla="*/ 2167979 w 12191999"/>
              <a:gd name="connsiteY189" fmla="*/ 6306175 h 6858000"/>
              <a:gd name="connsiteX190" fmla="*/ 2139905 w 12191999"/>
              <a:gd name="connsiteY190" fmla="*/ 6283988 h 6858000"/>
              <a:gd name="connsiteX191" fmla="*/ 2121768 w 12191999"/>
              <a:gd name="connsiteY191" fmla="*/ 6265897 h 6858000"/>
              <a:gd name="connsiteX192" fmla="*/ 2063279 w 12191999"/>
              <a:gd name="connsiteY192" fmla="*/ 6230325 h 6858000"/>
              <a:gd name="connsiteX193" fmla="*/ 1961177 w 12191999"/>
              <a:gd name="connsiteY193" fmla="*/ 6175749 h 6858000"/>
              <a:gd name="connsiteX194" fmla="*/ 1940650 w 12191999"/>
              <a:gd name="connsiteY194" fmla="*/ 6163188 h 6858000"/>
              <a:gd name="connsiteX195" fmla="*/ 1927814 w 12191999"/>
              <a:gd name="connsiteY195" fmla="*/ 6148653 h 6858000"/>
              <a:gd name="connsiteX196" fmla="*/ 1929028 w 12191999"/>
              <a:gd name="connsiteY196" fmla="*/ 6142020 h 6858000"/>
              <a:gd name="connsiteX197" fmla="*/ 1918508 w 12191999"/>
              <a:gd name="connsiteY197" fmla="*/ 6134512 h 6858000"/>
              <a:gd name="connsiteX198" fmla="*/ 1916718 w 12191999"/>
              <a:gd name="connsiteY198" fmla="*/ 6131733 h 6858000"/>
              <a:gd name="connsiteX199" fmla="*/ 1905430 w 12191999"/>
              <a:gd name="connsiteY199" fmla="*/ 6116581 h 6858000"/>
              <a:gd name="connsiteX200" fmla="*/ 1772975 w 12191999"/>
              <a:gd name="connsiteY200" fmla="*/ 6103644 h 6858000"/>
              <a:gd name="connsiteX201" fmla="*/ 1721239 w 12191999"/>
              <a:gd name="connsiteY201" fmla="*/ 6065803 h 6858000"/>
              <a:gd name="connsiteX202" fmla="*/ 1566198 w 12191999"/>
              <a:gd name="connsiteY202" fmla="*/ 5909553 h 6858000"/>
              <a:gd name="connsiteX203" fmla="*/ 1419833 w 12191999"/>
              <a:gd name="connsiteY203" fmla="*/ 5862012 h 6858000"/>
              <a:gd name="connsiteX204" fmla="*/ 1293711 w 12191999"/>
              <a:gd name="connsiteY204" fmla="*/ 5780773 h 6858000"/>
              <a:gd name="connsiteX205" fmla="*/ 1276884 w 12191999"/>
              <a:gd name="connsiteY205" fmla="*/ 5781282 h 6858000"/>
              <a:gd name="connsiteX206" fmla="*/ 1260832 w 12191999"/>
              <a:gd name="connsiteY206" fmla="*/ 5777529 h 6858000"/>
              <a:gd name="connsiteX207" fmla="*/ 1259737 w 12191999"/>
              <a:gd name="connsiteY207" fmla="*/ 5775776 h 6858000"/>
              <a:gd name="connsiteX208" fmla="*/ 1243663 w 12191999"/>
              <a:gd name="connsiteY208" fmla="*/ 5767568 h 6858000"/>
              <a:gd name="connsiteX209" fmla="*/ 1238401 w 12191999"/>
              <a:gd name="connsiteY209" fmla="*/ 5768357 h 6858000"/>
              <a:gd name="connsiteX210" fmla="*/ 1226827 w 12191999"/>
              <a:gd name="connsiteY210" fmla="*/ 5763536 h 6858000"/>
              <a:gd name="connsiteX211" fmla="*/ 1164932 w 12191999"/>
              <a:gd name="connsiteY211" fmla="*/ 5738590 h 6858000"/>
              <a:gd name="connsiteX212" fmla="*/ 1165111 w 12191999"/>
              <a:gd name="connsiteY212" fmla="*/ 5737421 h 6858000"/>
              <a:gd name="connsiteX213" fmla="*/ 1158258 w 12191999"/>
              <a:gd name="connsiteY213" fmla="*/ 5729163 h 6858000"/>
              <a:gd name="connsiteX214" fmla="*/ 1143665 w 12191999"/>
              <a:gd name="connsiteY214" fmla="*/ 5715598 h 6858000"/>
              <a:gd name="connsiteX215" fmla="*/ 1118122 w 12191999"/>
              <a:gd name="connsiteY215" fmla="*/ 5672283 h 6858000"/>
              <a:gd name="connsiteX216" fmla="*/ 1082268 w 12191999"/>
              <a:gd name="connsiteY216" fmla="*/ 5657350 h 6858000"/>
              <a:gd name="connsiteX217" fmla="*/ 1075393 w 12191999"/>
              <a:gd name="connsiteY217" fmla="*/ 5653807 h 6858000"/>
              <a:gd name="connsiteX218" fmla="*/ 1075395 w 12191999"/>
              <a:gd name="connsiteY218" fmla="*/ 5653513 h 6858000"/>
              <a:gd name="connsiteX219" fmla="*/ 1068424 w 12191999"/>
              <a:gd name="connsiteY219" fmla="*/ 5649334 h 6858000"/>
              <a:gd name="connsiteX220" fmla="*/ 1049520 w 12191999"/>
              <a:gd name="connsiteY220" fmla="*/ 5640476 h 6858000"/>
              <a:gd name="connsiteX221" fmla="*/ 1045864 w 12191999"/>
              <a:gd name="connsiteY221" fmla="*/ 5636632 h 6858000"/>
              <a:gd name="connsiteX222" fmla="*/ 1045757 w 12191999"/>
              <a:gd name="connsiteY222" fmla="*/ 5632979 h 6858000"/>
              <a:gd name="connsiteX223" fmla="*/ 1044350 w 12191999"/>
              <a:gd name="connsiteY223" fmla="*/ 5632652 h 6858000"/>
              <a:gd name="connsiteX224" fmla="*/ 1024186 w 12191999"/>
              <a:gd name="connsiteY224" fmla="*/ 5612300 h 6858000"/>
              <a:gd name="connsiteX225" fmla="*/ 973495 w 12191999"/>
              <a:gd name="connsiteY225" fmla="*/ 5575059 h 6858000"/>
              <a:gd name="connsiteX226" fmla="*/ 942299 w 12191999"/>
              <a:gd name="connsiteY226" fmla="*/ 5557148 h 6858000"/>
              <a:gd name="connsiteX227" fmla="*/ 859213 w 12191999"/>
              <a:gd name="connsiteY227" fmla="*/ 5504353 h 6858000"/>
              <a:gd name="connsiteX228" fmla="*/ 777621 w 12191999"/>
              <a:gd name="connsiteY228" fmla="*/ 5448518 h 6858000"/>
              <a:gd name="connsiteX229" fmla="*/ 746978 w 12191999"/>
              <a:gd name="connsiteY229" fmla="*/ 5404694 h 6858000"/>
              <a:gd name="connsiteX230" fmla="*/ 742331 w 12191999"/>
              <a:gd name="connsiteY230" fmla="*/ 5401458 h 6858000"/>
              <a:gd name="connsiteX231" fmla="*/ 728026 w 12191999"/>
              <a:gd name="connsiteY231" fmla="*/ 5397116 h 6858000"/>
              <a:gd name="connsiteX232" fmla="*/ 722379 w 12191999"/>
              <a:gd name="connsiteY232" fmla="*/ 5396226 h 6858000"/>
              <a:gd name="connsiteX233" fmla="*/ 714684 w 12191999"/>
              <a:gd name="connsiteY233" fmla="*/ 5393345 h 6858000"/>
              <a:gd name="connsiteX234" fmla="*/ 714579 w 12191999"/>
              <a:gd name="connsiteY234" fmla="*/ 5393038 h 6858000"/>
              <a:gd name="connsiteX235" fmla="*/ 670051 w 12191999"/>
              <a:gd name="connsiteY235" fmla="*/ 5382838 h 6858000"/>
              <a:gd name="connsiteX236" fmla="*/ 631522 w 12191999"/>
              <a:gd name="connsiteY236" fmla="*/ 5343039 h 6858000"/>
              <a:gd name="connsiteX237" fmla="*/ 613641 w 12191999"/>
              <a:gd name="connsiteY237" fmla="*/ 5331978 h 6858000"/>
              <a:gd name="connsiteX238" fmla="*/ 604546 w 12191999"/>
              <a:gd name="connsiteY238" fmla="*/ 5324812 h 6858000"/>
              <a:gd name="connsiteX239" fmla="*/ 604272 w 12191999"/>
              <a:gd name="connsiteY239" fmla="*/ 5323553 h 6858000"/>
              <a:gd name="connsiteX240" fmla="*/ 568614 w 12191999"/>
              <a:gd name="connsiteY240" fmla="*/ 5316037 h 6858000"/>
              <a:gd name="connsiteX241" fmla="*/ 528452 w 12191999"/>
              <a:gd name="connsiteY241" fmla="*/ 5308096 h 6858000"/>
              <a:gd name="connsiteX242" fmla="*/ 524103 w 12191999"/>
              <a:gd name="connsiteY242" fmla="*/ 5310044 h 6858000"/>
              <a:gd name="connsiteX243" fmla="*/ 506887 w 12191999"/>
              <a:gd name="connsiteY243" fmla="*/ 5304889 h 6858000"/>
              <a:gd name="connsiteX244" fmla="*/ 505272 w 12191999"/>
              <a:gd name="connsiteY244" fmla="*/ 5303292 h 6858000"/>
              <a:gd name="connsiteX245" fmla="*/ 489723 w 12191999"/>
              <a:gd name="connsiteY245" fmla="*/ 5302789 h 6858000"/>
              <a:gd name="connsiteX246" fmla="*/ 421447 w 12191999"/>
              <a:gd name="connsiteY246" fmla="*/ 5294985 h 6858000"/>
              <a:gd name="connsiteX247" fmla="*/ 333782 w 12191999"/>
              <a:gd name="connsiteY247" fmla="*/ 5248897 h 6858000"/>
              <a:gd name="connsiteX248" fmla="*/ 150572 w 12191999"/>
              <a:gd name="connsiteY248" fmla="*/ 5169484 h 6858000"/>
              <a:gd name="connsiteX249" fmla="*/ 5531 w 12191999"/>
              <a:gd name="connsiteY249" fmla="*/ 5150468 h 6858000"/>
              <a:gd name="connsiteX250" fmla="*/ 0 w 12191999"/>
              <a:gd name="connsiteY250" fmla="*/ 51481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2191999" h="6858000">
                <a:moveTo>
                  <a:pt x="0" y="0"/>
                </a:moveTo>
                <a:lnTo>
                  <a:pt x="4428539" y="0"/>
                </a:lnTo>
                <a:lnTo>
                  <a:pt x="4433816" y="4971"/>
                </a:lnTo>
                <a:cubicBezTo>
                  <a:pt x="4440426" y="11763"/>
                  <a:pt x="4446513" y="16286"/>
                  <a:pt x="4458398" y="17439"/>
                </a:cubicBezTo>
                <a:cubicBezTo>
                  <a:pt x="4464358" y="46003"/>
                  <a:pt x="4469379" y="39503"/>
                  <a:pt x="4480190" y="38878"/>
                </a:cubicBezTo>
                <a:lnTo>
                  <a:pt x="4481514" y="39168"/>
                </a:lnTo>
                <a:lnTo>
                  <a:pt x="4482263" y="43189"/>
                </a:lnTo>
                <a:lnTo>
                  <a:pt x="4486241" y="47243"/>
                </a:lnTo>
                <a:lnTo>
                  <a:pt x="4499474" y="54163"/>
                </a:lnTo>
                <a:lnTo>
                  <a:pt x="4504837" y="56082"/>
                </a:lnTo>
                <a:cubicBezTo>
                  <a:pt x="4508391" y="57658"/>
                  <a:pt x="4510563" y="59032"/>
                  <a:pt x="4511859" y="60345"/>
                </a:cubicBezTo>
                <a:lnTo>
                  <a:pt x="4511909" y="60669"/>
                </a:lnTo>
                <a:lnTo>
                  <a:pt x="4518729" y="64235"/>
                </a:lnTo>
                <a:cubicBezTo>
                  <a:pt x="4530523" y="69755"/>
                  <a:pt x="4542266" y="74654"/>
                  <a:pt x="4553668" y="78933"/>
                </a:cubicBezTo>
                <a:cubicBezTo>
                  <a:pt x="4555421" y="96378"/>
                  <a:pt x="4601673" y="104937"/>
                  <a:pt x="4584409" y="125407"/>
                </a:cubicBezTo>
                <a:cubicBezTo>
                  <a:pt x="4599400" y="131861"/>
                  <a:pt x="4613239" y="127385"/>
                  <a:pt x="4599970" y="139638"/>
                </a:cubicBezTo>
                <a:cubicBezTo>
                  <a:pt x="4604659" y="142193"/>
                  <a:pt x="4606744" y="145175"/>
                  <a:pt x="4607617" y="148401"/>
                </a:cubicBezTo>
                <a:cubicBezTo>
                  <a:pt x="4607632" y="148833"/>
                  <a:pt x="4607646" y="149266"/>
                  <a:pt x="4607665" y="149698"/>
                </a:cubicBezTo>
                <a:lnTo>
                  <a:pt x="4641219" y="163679"/>
                </a:lnTo>
                <a:lnTo>
                  <a:pt x="4644675" y="167288"/>
                </a:lnTo>
                <a:lnTo>
                  <a:pt x="4667825" y="174158"/>
                </a:lnTo>
                <a:lnTo>
                  <a:pt x="4679100" y="178904"/>
                </a:lnTo>
                <a:lnTo>
                  <a:pt x="4683695" y="177777"/>
                </a:lnTo>
                <a:cubicBezTo>
                  <a:pt x="4687872" y="177930"/>
                  <a:pt x="4692859" y="179915"/>
                  <a:pt x="4699627" y="186035"/>
                </a:cubicBezTo>
                <a:lnTo>
                  <a:pt x="4700928" y="187915"/>
                </a:lnTo>
                <a:lnTo>
                  <a:pt x="4716041" y="191263"/>
                </a:lnTo>
                <a:cubicBezTo>
                  <a:pt x="4721251" y="191738"/>
                  <a:pt x="4726302" y="191391"/>
                  <a:pt x="4731092" y="189882"/>
                </a:cubicBezTo>
                <a:cubicBezTo>
                  <a:pt x="4764236" y="233401"/>
                  <a:pt x="4814048" y="241946"/>
                  <a:pt x="4859125" y="273218"/>
                </a:cubicBezTo>
                <a:cubicBezTo>
                  <a:pt x="4913833" y="300724"/>
                  <a:pt x="5003367" y="308402"/>
                  <a:pt x="5047425" y="325132"/>
                </a:cubicBezTo>
                <a:cubicBezTo>
                  <a:pt x="5065040" y="332131"/>
                  <a:pt x="5138109" y="369260"/>
                  <a:pt x="5123469" y="373600"/>
                </a:cubicBezTo>
                <a:cubicBezTo>
                  <a:pt x="5184262" y="382096"/>
                  <a:pt x="5185699" y="424424"/>
                  <a:pt x="5246314" y="448202"/>
                </a:cubicBezTo>
                <a:cubicBezTo>
                  <a:pt x="5263266" y="489409"/>
                  <a:pt x="5266454" y="494960"/>
                  <a:pt x="5295204" y="518105"/>
                </a:cubicBezTo>
                <a:cubicBezTo>
                  <a:pt x="5298762" y="491736"/>
                  <a:pt x="5326303" y="552875"/>
                  <a:pt x="5341659" y="529959"/>
                </a:cubicBezTo>
                <a:cubicBezTo>
                  <a:pt x="5346403" y="534895"/>
                  <a:pt x="5350516" y="540401"/>
                  <a:pt x="5354530" y="546100"/>
                </a:cubicBezTo>
                <a:lnTo>
                  <a:pt x="5356641" y="549075"/>
                </a:lnTo>
                <a:lnTo>
                  <a:pt x="5367452" y="556831"/>
                </a:lnTo>
                <a:lnTo>
                  <a:pt x="5367545" y="564197"/>
                </a:lnTo>
                <a:lnTo>
                  <a:pt x="5418422" y="594275"/>
                </a:lnTo>
                <a:cubicBezTo>
                  <a:pt x="5436449" y="606674"/>
                  <a:pt x="5457748" y="628025"/>
                  <a:pt x="5475709" y="638584"/>
                </a:cubicBezTo>
                <a:lnTo>
                  <a:pt x="5489473" y="642943"/>
                </a:lnTo>
                <a:lnTo>
                  <a:pt x="5526129" y="671648"/>
                </a:lnTo>
                <a:cubicBezTo>
                  <a:pt x="5536818" y="679376"/>
                  <a:pt x="5548189" y="686909"/>
                  <a:pt x="5560658" y="693968"/>
                </a:cubicBezTo>
                <a:lnTo>
                  <a:pt x="5584769" y="705378"/>
                </a:lnTo>
                <a:lnTo>
                  <a:pt x="5611860" y="726009"/>
                </a:lnTo>
                <a:lnTo>
                  <a:pt x="5640289" y="721725"/>
                </a:lnTo>
                <a:cubicBezTo>
                  <a:pt x="5646300" y="728491"/>
                  <a:pt x="5654293" y="765629"/>
                  <a:pt x="5661248" y="770791"/>
                </a:cubicBezTo>
                <a:lnTo>
                  <a:pt x="5674678" y="774738"/>
                </a:lnTo>
                <a:lnTo>
                  <a:pt x="5689822" y="787962"/>
                </a:lnTo>
                <a:cubicBezTo>
                  <a:pt x="5696321" y="793894"/>
                  <a:pt x="5708110" y="803857"/>
                  <a:pt x="5713681" y="810329"/>
                </a:cubicBezTo>
                <a:lnTo>
                  <a:pt x="5746664" y="850082"/>
                </a:lnTo>
                <a:cubicBezTo>
                  <a:pt x="5768521" y="862589"/>
                  <a:pt x="5825921" y="885085"/>
                  <a:pt x="5854393" y="901844"/>
                </a:cubicBezTo>
                <a:cubicBezTo>
                  <a:pt x="5877113" y="909807"/>
                  <a:pt x="5883425" y="922125"/>
                  <a:pt x="5923458" y="932756"/>
                </a:cubicBezTo>
                <a:cubicBezTo>
                  <a:pt x="5960577" y="938289"/>
                  <a:pt x="5972211" y="940778"/>
                  <a:pt x="6013808" y="950947"/>
                </a:cubicBezTo>
                <a:cubicBezTo>
                  <a:pt x="6004635" y="961363"/>
                  <a:pt x="6075734" y="986132"/>
                  <a:pt x="6093430" y="985543"/>
                </a:cubicBezTo>
                <a:cubicBezTo>
                  <a:pt x="6059612" y="1027170"/>
                  <a:pt x="6213075" y="956608"/>
                  <a:pt x="6216422" y="994223"/>
                </a:cubicBezTo>
                <a:lnTo>
                  <a:pt x="6419991" y="1045060"/>
                </a:lnTo>
                <a:cubicBezTo>
                  <a:pt x="6422943" y="1041563"/>
                  <a:pt x="6426736" y="1039094"/>
                  <a:pt x="6431099" y="1037361"/>
                </a:cubicBezTo>
                <a:lnTo>
                  <a:pt x="6444833" y="1034256"/>
                </a:lnTo>
                <a:lnTo>
                  <a:pt x="6463940" y="1036894"/>
                </a:lnTo>
                <a:lnTo>
                  <a:pt x="6500402" y="1030680"/>
                </a:lnTo>
                <a:lnTo>
                  <a:pt x="6505093" y="1032748"/>
                </a:lnTo>
                <a:lnTo>
                  <a:pt x="6539157" y="1032256"/>
                </a:lnTo>
                <a:lnTo>
                  <a:pt x="6539899" y="1033503"/>
                </a:lnTo>
                <a:cubicBezTo>
                  <a:pt x="6542343" y="1036288"/>
                  <a:pt x="6545614" y="1038321"/>
                  <a:pt x="6550699" y="1038843"/>
                </a:cubicBezTo>
                <a:cubicBezTo>
                  <a:pt x="6546920" y="1056413"/>
                  <a:pt x="6555386" y="1046202"/>
                  <a:pt x="6570715" y="1046183"/>
                </a:cubicBezTo>
                <a:cubicBezTo>
                  <a:pt x="6568263" y="1073470"/>
                  <a:pt x="6609380" y="1062323"/>
                  <a:pt x="6620265" y="1078630"/>
                </a:cubicBezTo>
                <a:cubicBezTo>
                  <a:pt x="6631583" y="1078002"/>
                  <a:pt x="6643506" y="1077835"/>
                  <a:pt x="6655805" y="1078254"/>
                </a:cubicBezTo>
                <a:lnTo>
                  <a:pt x="6663127" y="1078865"/>
                </a:lnTo>
                <a:lnTo>
                  <a:pt x="6663341" y="1079158"/>
                </a:lnTo>
                <a:cubicBezTo>
                  <a:pt x="6665078" y="1079893"/>
                  <a:pt x="6667541" y="1080320"/>
                  <a:pt x="6671197" y="1080364"/>
                </a:cubicBezTo>
                <a:lnTo>
                  <a:pt x="6676470" y="1079974"/>
                </a:lnTo>
                <a:lnTo>
                  <a:pt x="6690669" y="1081157"/>
                </a:lnTo>
                <a:lnTo>
                  <a:pt x="6696013" y="1083439"/>
                </a:lnTo>
                <a:cubicBezTo>
                  <a:pt x="6714659" y="1096831"/>
                  <a:pt x="6707064" y="1132397"/>
                  <a:pt x="6740322" y="1121917"/>
                </a:cubicBezTo>
                <a:cubicBezTo>
                  <a:pt x="6777379" y="1135267"/>
                  <a:pt x="6795570" y="1161544"/>
                  <a:pt x="6833807" y="1161011"/>
                </a:cubicBezTo>
                <a:cubicBezTo>
                  <a:pt x="6868480" y="1173587"/>
                  <a:pt x="6896192" y="1191661"/>
                  <a:pt x="6927369" y="1196593"/>
                </a:cubicBezTo>
                <a:cubicBezTo>
                  <a:pt x="6937448" y="1206652"/>
                  <a:pt x="6947967" y="1212962"/>
                  <a:pt x="6961728" y="1207960"/>
                </a:cubicBezTo>
                <a:cubicBezTo>
                  <a:pt x="6993273" y="1222224"/>
                  <a:pt x="6997099" y="1237549"/>
                  <a:pt x="7020835" y="1234906"/>
                </a:cubicBezTo>
                <a:cubicBezTo>
                  <a:pt x="7032558" y="1261629"/>
                  <a:pt x="7036129" y="1254234"/>
                  <a:pt x="7046578" y="1251394"/>
                </a:cubicBezTo>
                <a:lnTo>
                  <a:pt x="7047934" y="1251406"/>
                </a:lnTo>
                <a:lnTo>
                  <a:pt x="7049495" y="1255182"/>
                </a:lnTo>
                <a:lnTo>
                  <a:pt x="7054225" y="1258329"/>
                </a:lnTo>
                <a:lnTo>
                  <a:pt x="7068600" y="1262373"/>
                </a:lnTo>
                <a:lnTo>
                  <a:pt x="7074244" y="1263146"/>
                </a:lnTo>
                <a:cubicBezTo>
                  <a:pt x="7078045" y="1263956"/>
                  <a:pt x="7080454" y="1264854"/>
                  <a:pt x="7081993" y="1265870"/>
                </a:cubicBezTo>
                <a:cubicBezTo>
                  <a:pt x="7082033" y="1265972"/>
                  <a:pt x="7082070" y="1266074"/>
                  <a:pt x="7082110" y="1266175"/>
                </a:cubicBezTo>
                <a:lnTo>
                  <a:pt x="7089518" y="1268259"/>
                </a:lnTo>
                <a:cubicBezTo>
                  <a:pt x="7102195" y="1271230"/>
                  <a:pt x="7114696" y="1273604"/>
                  <a:pt x="7126734" y="1275440"/>
                </a:cubicBezTo>
                <a:cubicBezTo>
                  <a:pt x="7132048" y="1292149"/>
                  <a:pt x="7179071" y="1290989"/>
                  <a:pt x="7166397" y="1314577"/>
                </a:cubicBezTo>
                <a:cubicBezTo>
                  <a:pt x="7182398" y="1317802"/>
                  <a:pt x="7195014" y="1310572"/>
                  <a:pt x="7184558" y="1325296"/>
                </a:cubicBezTo>
                <a:cubicBezTo>
                  <a:pt x="7189670" y="1326829"/>
                  <a:pt x="7192326" y="1329317"/>
                  <a:pt x="7193847" y="1332295"/>
                </a:cubicBezTo>
                <a:cubicBezTo>
                  <a:pt x="7201400" y="1334799"/>
                  <a:pt x="7223183" y="1338509"/>
                  <a:pt x="7229876" y="1340317"/>
                </a:cubicBezTo>
                <a:lnTo>
                  <a:pt x="7234001" y="1343137"/>
                </a:lnTo>
                <a:lnTo>
                  <a:pt x="7258071" y="1345086"/>
                </a:lnTo>
                <a:lnTo>
                  <a:pt x="7291641" y="1350152"/>
                </a:lnTo>
                <a:lnTo>
                  <a:pt x="7308779" y="1351882"/>
                </a:lnTo>
                <a:cubicBezTo>
                  <a:pt x="7313975" y="1351274"/>
                  <a:pt x="7318846" y="1349894"/>
                  <a:pt x="7323221" y="1347429"/>
                </a:cubicBezTo>
                <a:cubicBezTo>
                  <a:pt x="7364626" y="1383179"/>
                  <a:pt x="7444915" y="1363402"/>
                  <a:pt x="7495470" y="1384709"/>
                </a:cubicBezTo>
                <a:cubicBezTo>
                  <a:pt x="7508218" y="1422328"/>
                  <a:pt x="7579353" y="1434753"/>
                  <a:pt x="7601447" y="1410288"/>
                </a:cubicBezTo>
                <a:cubicBezTo>
                  <a:pt x="7598834" y="1418772"/>
                  <a:pt x="7605508" y="1423097"/>
                  <a:pt x="7616199" y="1425276"/>
                </a:cubicBezTo>
                <a:lnTo>
                  <a:pt x="10773615" y="3136132"/>
                </a:lnTo>
                <a:lnTo>
                  <a:pt x="10775787" y="3137529"/>
                </a:lnTo>
                <a:cubicBezTo>
                  <a:pt x="10786240" y="3145172"/>
                  <a:pt x="10798221" y="3153027"/>
                  <a:pt x="10804324" y="3140649"/>
                </a:cubicBezTo>
                <a:cubicBezTo>
                  <a:pt x="10809723" y="3144823"/>
                  <a:pt x="10814565" y="3149647"/>
                  <a:pt x="10819333" y="3154674"/>
                </a:cubicBezTo>
                <a:lnTo>
                  <a:pt x="10821839" y="3157295"/>
                </a:lnTo>
                <a:lnTo>
                  <a:pt x="10833660" y="3163373"/>
                </a:lnTo>
                <a:lnTo>
                  <a:pt x="10834754" y="3170606"/>
                </a:lnTo>
                <a:lnTo>
                  <a:pt x="10850942" y="3183705"/>
                </a:lnTo>
                <a:cubicBezTo>
                  <a:pt x="10857349" y="3187758"/>
                  <a:pt x="10864651" y="3191121"/>
                  <a:pt x="10873328" y="3193348"/>
                </a:cubicBezTo>
                <a:cubicBezTo>
                  <a:pt x="10905671" y="3191064"/>
                  <a:pt x="10941725" y="3237129"/>
                  <a:pt x="10982088" y="3232948"/>
                </a:cubicBezTo>
                <a:cubicBezTo>
                  <a:pt x="10996566" y="3233607"/>
                  <a:pt x="11039128" y="3249083"/>
                  <a:pt x="11045804" y="3260190"/>
                </a:cubicBezTo>
                <a:cubicBezTo>
                  <a:pt x="11054394" y="3265102"/>
                  <a:pt x="11065261" y="3265806"/>
                  <a:pt x="11067877" y="3276112"/>
                </a:cubicBezTo>
                <a:cubicBezTo>
                  <a:pt x="11072863" y="3289160"/>
                  <a:pt x="11106676" y="3283562"/>
                  <a:pt x="11100133" y="3294598"/>
                </a:cubicBezTo>
                <a:cubicBezTo>
                  <a:pt x="11124073" y="3291036"/>
                  <a:pt x="11137818" y="3319523"/>
                  <a:pt x="11155409" y="3331539"/>
                </a:cubicBezTo>
                <a:cubicBezTo>
                  <a:pt x="11174654" y="3326420"/>
                  <a:pt x="11192585" y="3356681"/>
                  <a:pt x="11232547" y="3373667"/>
                </a:cubicBezTo>
                <a:cubicBezTo>
                  <a:pt x="11253817" y="3367406"/>
                  <a:pt x="11259426" y="3385289"/>
                  <a:pt x="11297822" y="3380555"/>
                </a:cubicBezTo>
                <a:cubicBezTo>
                  <a:pt x="11298642" y="3382712"/>
                  <a:pt x="11299837" y="3384869"/>
                  <a:pt x="11301370" y="3386958"/>
                </a:cubicBezTo>
                <a:cubicBezTo>
                  <a:pt x="11310286" y="3399106"/>
                  <a:pt x="11328469" y="3406428"/>
                  <a:pt x="11341986" y="3403320"/>
                </a:cubicBezTo>
                <a:cubicBezTo>
                  <a:pt x="11401759" y="3400186"/>
                  <a:pt x="11491279" y="3483029"/>
                  <a:pt x="11537404" y="3495439"/>
                </a:cubicBezTo>
                <a:cubicBezTo>
                  <a:pt x="11586963" y="3526994"/>
                  <a:pt x="11592812" y="3547332"/>
                  <a:pt x="11639337" y="3592655"/>
                </a:cubicBezTo>
                <a:cubicBezTo>
                  <a:pt x="11630549" y="3603460"/>
                  <a:pt x="11789978" y="3695145"/>
                  <a:pt x="11774154" y="3703763"/>
                </a:cubicBezTo>
                <a:cubicBezTo>
                  <a:pt x="11826264" y="3732639"/>
                  <a:pt x="11904763" y="3706282"/>
                  <a:pt x="11967899" y="3739403"/>
                </a:cubicBezTo>
                <a:cubicBezTo>
                  <a:pt x="12011157" y="3747387"/>
                  <a:pt x="12014039" y="3717536"/>
                  <a:pt x="12052251" y="3738161"/>
                </a:cubicBezTo>
                <a:cubicBezTo>
                  <a:pt x="12098308" y="3735454"/>
                  <a:pt x="12068119" y="3776817"/>
                  <a:pt x="12101844" y="3789810"/>
                </a:cubicBezTo>
                <a:cubicBezTo>
                  <a:pt x="12154764" y="3794672"/>
                  <a:pt x="12109764" y="3802536"/>
                  <a:pt x="12155104" y="3824490"/>
                </a:cubicBezTo>
                <a:lnTo>
                  <a:pt x="12191999" y="3836506"/>
                </a:lnTo>
                <a:lnTo>
                  <a:pt x="12191999" y="6858000"/>
                </a:lnTo>
                <a:lnTo>
                  <a:pt x="4040175" y="6858000"/>
                </a:lnTo>
                <a:lnTo>
                  <a:pt x="4035195" y="6847706"/>
                </a:lnTo>
                <a:cubicBezTo>
                  <a:pt x="4032568" y="6842752"/>
                  <a:pt x="4029362" y="6838141"/>
                  <a:pt x="4024571" y="6834979"/>
                </a:cubicBezTo>
                <a:lnTo>
                  <a:pt x="4019139" y="6832909"/>
                </a:lnTo>
                <a:lnTo>
                  <a:pt x="4004905" y="6832292"/>
                </a:lnTo>
                <a:lnTo>
                  <a:pt x="3999653" y="6832888"/>
                </a:lnTo>
                <a:cubicBezTo>
                  <a:pt x="3995997" y="6832991"/>
                  <a:pt x="3993519" y="6832662"/>
                  <a:pt x="3991753" y="6831995"/>
                </a:cubicBezTo>
                <a:lnTo>
                  <a:pt x="3991527" y="6831708"/>
                </a:lnTo>
                <a:lnTo>
                  <a:pt x="3984190" y="6831389"/>
                </a:lnTo>
                <a:cubicBezTo>
                  <a:pt x="3971881" y="6831458"/>
                  <a:pt x="3959975" y="6832096"/>
                  <a:pt x="3948690" y="6833171"/>
                </a:cubicBezTo>
                <a:cubicBezTo>
                  <a:pt x="3937168" y="6817308"/>
                  <a:pt x="3896526" y="6830072"/>
                  <a:pt x="3897895" y="6802710"/>
                </a:cubicBezTo>
                <a:cubicBezTo>
                  <a:pt x="3882580" y="6803333"/>
                  <a:pt x="3874524" y="6813872"/>
                  <a:pt x="3877604" y="6796164"/>
                </a:cubicBezTo>
                <a:cubicBezTo>
                  <a:pt x="3872503" y="6795847"/>
                  <a:pt x="3869156" y="6793943"/>
                  <a:pt x="3866602" y="6791257"/>
                </a:cubicBezTo>
                <a:lnTo>
                  <a:pt x="3865811" y="6790042"/>
                </a:lnTo>
                <a:lnTo>
                  <a:pt x="3831795" y="6791880"/>
                </a:lnTo>
                <a:lnTo>
                  <a:pt x="3827025" y="6789998"/>
                </a:lnTo>
                <a:lnTo>
                  <a:pt x="3805177" y="6793918"/>
                </a:lnTo>
                <a:lnTo>
                  <a:pt x="3793719" y="6794494"/>
                </a:lnTo>
                <a:lnTo>
                  <a:pt x="3790837" y="6797649"/>
                </a:lnTo>
                <a:cubicBezTo>
                  <a:pt x="3787525" y="6799392"/>
                  <a:pt x="3782528" y="6799753"/>
                  <a:pt x="3773741" y="6796976"/>
                </a:cubicBezTo>
                <a:lnTo>
                  <a:pt x="3771642" y="6795770"/>
                </a:lnTo>
                <a:lnTo>
                  <a:pt x="3758039" y="6799415"/>
                </a:lnTo>
                <a:cubicBezTo>
                  <a:pt x="3753750" y="6801320"/>
                  <a:pt x="3750057" y="6803937"/>
                  <a:pt x="3747245" y="6807548"/>
                </a:cubicBezTo>
                <a:cubicBezTo>
                  <a:pt x="3696321" y="6780992"/>
                  <a:pt x="3652949" y="6795386"/>
                  <a:pt x="3599970" y="6785929"/>
                </a:cubicBezTo>
                <a:cubicBezTo>
                  <a:pt x="3586653" y="6768168"/>
                  <a:pt x="3558494" y="6766895"/>
                  <a:pt x="3532509" y="6773888"/>
                </a:cubicBezTo>
                <a:lnTo>
                  <a:pt x="3519209" y="6779800"/>
                </a:lnTo>
                <a:lnTo>
                  <a:pt x="3518612" y="6767129"/>
                </a:lnTo>
                <a:cubicBezTo>
                  <a:pt x="3502497" y="6764543"/>
                  <a:pt x="3490176" y="6772267"/>
                  <a:pt x="3500042" y="6757140"/>
                </a:cubicBezTo>
                <a:cubicBezTo>
                  <a:pt x="3494873" y="6755808"/>
                  <a:pt x="3492119" y="6753429"/>
                  <a:pt x="3490483" y="6750514"/>
                </a:cubicBezTo>
                <a:lnTo>
                  <a:pt x="3490120" y="6749268"/>
                </a:lnTo>
                <a:lnTo>
                  <a:pt x="3454164" y="6743923"/>
                </a:lnTo>
                <a:lnTo>
                  <a:pt x="3449932" y="6741268"/>
                </a:lnTo>
                <a:lnTo>
                  <a:pt x="3413708" y="6738430"/>
                </a:lnTo>
                <a:lnTo>
                  <a:pt x="3409529" y="6740648"/>
                </a:lnTo>
                <a:cubicBezTo>
                  <a:pt x="3405440" y="6741520"/>
                  <a:pt x="3400122" y="6740815"/>
                  <a:pt x="3392060" y="6736539"/>
                </a:cubicBezTo>
                <a:lnTo>
                  <a:pt x="3390340" y="6735034"/>
                </a:lnTo>
                <a:lnTo>
                  <a:pt x="3374867" y="6735488"/>
                </a:lnTo>
                <a:cubicBezTo>
                  <a:pt x="3369698" y="6736301"/>
                  <a:pt x="3299359" y="6725960"/>
                  <a:pt x="3295084" y="6728596"/>
                </a:cubicBezTo>
                <a:cubicBezTo>
                  <a:pt x="3252298" y="6694507"/>
                  <a:pt x="3267437" y="6710324"/>
                  <a:pt x="3216076" y="6691033"/>
                </a:cubicBezTo>
                <a:cubicBezTo>
                  <a:pt x="3156302" y="6677749"/>
                  <a:pt x="3074349" y="6678933"/>
                  <a:pt x="3001959" y="6660812"/>
                </a:cubicBezTo>
                <a:lnTo>
                  <a:pt x="2781734" y="6582305"/>
                </a:lnTo>
                <a:cubicBezTo>
                  <a:pt x="2755216" y="6546497"/>
                  <a:pt x="2766871" y="6575703"/>
                  <a:pt x="2733334" y="6560298"/>
                </a:cubicBezTo>
                <a:cubicBezTo>
                  <a:pt x="2736336" y="6586734"/>
                  <a:pt x="2694672" y="6534196"/>
                  <a:pt x="2685391" y="6560171"/>
                </a:cubicBezTo>
                <a:cubicBezTo>
                  <a:pt x="2679581" y="6556545"/>
                  <a:pt x="2674247" y="6552214"/>
                  <a:pt x="2668962" y="6547670"/>
                </a:cubicBezTo>
                <a:lnTo>
                  <a:pt x="2666187" y="6545303"/>
                </a:lnTo>
                <a:lnTo>
                  <a:pt x="2653807" y="6540427"/>
                </a:lnTo>
                <a:lnTo>
                  <a:pt x="2651913" y="6533308"/>
                </a:lnTo>
                <a:lnTo>
                  <a:pt x="2611193" y="6514475"/>
                </a:lnTo>
                <a:cubicBezTo>
                  <a:pt x="2587389" y="6518638"/>
                  <a:pt x="2558457" y="6495830"/>
                  <a:pt x="2528835" y="6487649"/>
                </a:cubicBezTo>
                <a:lnTo>
                  <a:pt x="2514423" y="6486793"/>
                </a:lnTo>
                <a:lnTo>
                  <a:pt x="2432918" y="6454736"/>
                </a:lnTo>
                <a:lnTo>
                  <a:pt x="2375430" y="6436197"/>
                </a:lnTo>
                <a:lnTo>
                  <a:pt x="2361493" y="6435403"/>
                </a:lnTo>
                <a:lnTo>
                  <a:pt x="2350645" y="6424146"/>
                </a:lnTo>
                <a:cubicBezTo>
                  <a:pt x="2343160" y="6419055"/>
                  <a:pt x="2324593" y="6408165"/>
                  <a:pt x="2316586" y="6404861"/>
                </a:cubicBezTo>
                <a:lnTo>
                  <a:pt x="2302598" y="6404320"/>
                </a:lnTo>
                <a:lnTo>
                  <a:pt x="2297403" y="6401898"/>
                </a:lnTo>
                <a:lnTo>
                  <a:pt x="2284680" y="6395204"/>
                </a:lnTo>
                <a:cubicBezTo>
                  <a:pt x="2278293" y="6391284"/>
                  <a:pt x="2271187" y="6386738"/>
                  <a:pt x="2263087" y="6382362"/>
                </a:cubicBezTo>
                <a:lnTo>
                  <a:pt x="2256073" y="6379356"/>
                </a:lnTo>
                <a:lnTo>
                  <a:pt x="2242767" y="6365725"/>
                </a:lnTo>
                <a:cubicBezTo>
                  <a:pt x="2233158" y="6355559"/>
                  <a:pt x="2225384" y="6348313"/>
                  <a:pt x="2214365" y="6348882"/>
                </a:cubicBezTo>
                <a:cubicBezTo>
                  <a:pt x="2199689" y="6335057"/>
                  <a:pt x="2194477" y="6307257"/>
                  <a:pt x="2167979" y="6306175"/>
                </a:cubicBezTo>
                <a:cubicBezTo>
                  <a:pt x="2178518" y="6297514"/>
                  <a:pt x="2140912" y="6296490"/>
                  <a:pt x="2139905" y="6283988"/>
                </a:cubicBezTo>
                <a:cubicBezTo>
                  <a:pt x="2140515" y="6274349"/>
                  <a:pt x="2129249" y="6271795"/>
                  <a:pt x="2121768" y="6265897"/>
                </a:cubicBezTo>
                <a:cubicBezTo>
                  <a:pt x="2118343" y="6254820"/>
                  <a:pt x="2078379" y="6233484"/>
                  <a:pt x="2063279" y="6230325"/>
                </a:cubicBezTo>
                <a:cubicBezTo>
                  <a:pt x="2019205" y="6226876"/>
                  <a:pt x="1996148" y="6179466"/>
                  <a:pt x="1961177" y="6175749"/>
                </a:cubicBezTo>
                <a:cubicBezTo>
                  <a:pt x="1952728" y="6172226"/>
                  <a:pt x="1946103" y="6167936"/>
                  <a:pt x="1940650" y="6163188"/>
                </a:cubicBezTo>
                <a:lnTo>
                  <a:pt x="1927814" y="6148653"/>
                </a:lnTo>
                <a:lnTo>
                  <a:pt x="1929028" y="6142020"/>
                </a:lnTo>
                <a:lnTo>
                  <a:pt x="1918508" y="6134512"/>
                </a:lnTo>
                <a:lnTo>
                  <a:pt x="1916718" y="6131733"/>
                </a:lnTo>
                <a:cubicBezTo>
                  <a:pt x="1913318" y="6126408"/>
                  <a:pt x="1909774" y="6121255"/>
                  <a:pt x="1905430" y="6116581"/>
                </a:cubicBezTo>
                <a:cubicBezTo>
                  <a:pt x="1884407" y="6136448"/>
                  <a:pt x="1781620" y="6080094"/>
                  <a:pt x="1772975" y="6103644"/>
                </a:cubicBezTo>
                <a:cubicBezTo>
                  <a:pt x="1745450" y="6081417"/>
                  <a:pt x="1732530" y="6103710"/>
                  <a:pt x="1721239" y="6065803"/>
                </a:cubicBezTo>
                <a:cubicBezTo>
                  <a:pt x="1682804" y="6039411"/>
                  <a:pt x="1632317" y="5944511"/>
                  <a:pt x="1566198" y="5909553"/>
                </a:cubicBezTo>
                <a:cubicBezTo>
                  <a:pt x="1530537" y="5890563"/>
                  <a:pt x="1475175" y="5889432"/>
                  <a:pt x="1419833" y="5862012"/>
                </a:cubicBezTo>
                <a:cubicBezTo>
                  <a:pt x="1375775" y="5831672"/>
                  <a:pt x="1322428" y="5821551"/>
                  <a:pt x="1293711" y="5780773"/>
                </a:cubicBezTo>
                <a:cubicBezTo>
                  <a:pt x="1288164" y="5781899"/>
                  <a:pt x="1282535" y="5781964"/>
                  <a:pt x="1276884" y="5781282"/>
                </a:cubicBezTo>
                <a:lnTo>
                  <a:pt x="1260832" y="5777529"/>
                </a:lnTo>
                <a:lnTo>
                  <a:pt x="1259737" y="5775776"/>
                </a:lnTo>
                <a:cubicBezTo>
                  <a:pt x="1253374" y="5769941"/>
                  <a:pt x="1248240" y="5767910"/>
                  <a:pt x="1243663" y="5767568"/>
                </a:cubicBezTo>
                <a:lnTo>
                  <a:pt x="1238401" y="5768357"/>
                </a:lnTo>
                <a:lnTo>
                  <a:pt x="1226827" y="5763536"/>
                </a:lnTo>
                <a:lnTo>
                  <a:pt x="1164932" y="5738590"/>
                </a:lnTo>
                <a:lnTo>
                  <a:pt x="1165111" y="5737421"/>
                </a:lnTo>
                <a:cubicBezTo>
                  <a:pt x="1164727" y="5734476"/>
                  <a:pt x="1162963" y="5731690"/>
                  <a:pt x="1158258" y="5729163"/>
                </a:cubicBezTo>
                <a:cubicBezTo>
                  <a:pt x="1175070" y="5718786"/>
                  <a:pt x="1159025" y="5722136"/>
                  <a:pt x="1143665" y="5715598"/>
                </a:cubicBezTo>
                <a:cubicBezTo>
                  <a:pt x="1166351" y="5698024"/>
                  <a:pt x="1116930" y="5688064"/>
                  <a:pt x="1118122" y="5672283"/>
                </a:cubicBezTo>
                <a:cubicBezTo>
                  <a:pt x="1106329" y="5667875"/>
                  <a:pt x="1094269" y="5662894"/>
                  <a:pt x="1082268" y="5657350"/>
                </a:cubicBezTo>
                <a:lnTo>
                  <a:pt x="1075393" y="5653807"/>
                </a:lnTo>
                <a:cubicBezTo>
                  <a:pt x="1075394" y="5653710"/>
                  <a:pt x="1075394" y="5653611"/>
                  <a:pt x="1075395" y="5653513"/>
                </a:cubicBezTo>
                <a:cubicBezTo>
                  <a:pt x="1074203" y="5652272"/>
                  <a:pt x="1072055" y="5650925"/>
                  <a:pt x="1068424" y="5649334"/>
                </a:cubicBezTo>
                <a:lnTo>
                  <a:pt x="1049520" y="5640476"/>
                </a:lnTo>
                <a:lnTo>
                  <a:pt x="1045864" y="5636632"/>
                </a:lnTo>
                <a:lnTo>
                  <a:pt x="1045757" y="5632979"/>
                </a:lnTo>
                <a:lnTo>
                  <a:pt x="1044350" y="5632652"/>
                </a:lnTo>
                <a:cubicBezTo>
                  <a:pt x="1032328" y="5632689"/>
                  <a:pt x="1025637" y="5638290"/>
                  <a:pt x="1024186" y="5612300"/>
                </a:cubicBezTo>
                <a:cubicBezTo>
                  <a:pt x="998412" y="5609063"/>
                  <a:pt x="1000596" y="5594832"/>
                  <a:pt x="973495" y="5575059"/>
                </a:cubicBezTo>
                <a:cubicBezTo>
                  <a:pt x="957154" y="5576199"/>
                  <a:pt x="948742" y="5568254"/>
                  <a:pt x="942299" y="5557148"/>
                </a:cubicBezTo>
                <a:cubicBezTo>
                  <a:pt x="911827" y="5545583"/>
                  <a:pt x="890246" y="5523386"/>
                  <a:pt x="859213" y="5504353"/>
                </a:cubicBezTo>
                <a:cubicBezTo>
                  <a:pt x="819190" y="5495896"/>
                  <a:pt x="810827" y="5468779"/>
                  <a:pt x="777621" y="5448518"/>
                </a:cubicBezTo>
                <a:cubicBezTo>
                  <a:pt x="738781" y="5449883"/>
                  <a:pt x="760999" y="5420699"/>
                  <a:pt x="746978" y="5404694"/>
                </a:cubicBezTo>
                <a:lnTo>
                  <a:pt x="742331" y="5401458"/>
                </a:lnTo>
                <a:lnTo>
                  <a:pt x="728026" y="5397116"/>
                </a:lnTo>
                <a:lnTo>
                  <a:pt x="722379" y="5396226"/>
                </a:lnTo>
                <a:cubicBezTo>
                  <a:pt x="718589" y="5395337"/>
                  <a:pt x="716197" y="5394391"/>
                  <a:pt x="714684" y="5393345"/>
                </a:cubicBezTo>
                <a:lnTo>
                  <a:pt x="714579" y="5393038"/>
                </a:lnTo>
                <a:lnTo>
                  <a:pt x="670051" y="5382838"/>
                </a:lnTo>
                <a:cubicBezTo>
                  <a:pt x="665280" y="5366103"/>
                  <a:pt x="617993" y="5366216"/>
                  <a:pt x="631522" y="5343039"/>
                </a:cubicBezTo>
                <a:cubicBezTo>
                  <a:pt x="615556" y="5339477"/>
                  <a:pt x="602635" y="5346389"/>
                  <a:pt x="613641" y="5331978"/>
                </a:cubicBezTo>
                <a:cubicBezTo>
                  <a:pt x="608555" y="5330339"/>
                  <a:pt x="605969" y="5327805"/>
                  <a:pt x="604546" y="5324812"/>
                </a:cubicBezTo>
                <a:lnTo>
                  <a:pt x="604272" y="5323553"/>
                </a:lnTo>
                <a:lnTo>
                  <a:pt x="568614" y="5316037"/>
                </a:lnTo>
                <a:lnTo>
                  <a:pt x="528452" y="5308096"/>
                </a:lnTo>
                <a:lnTo>
                  <a:pt x="524103" y="5310044"/>
                </a:lnTo>
                <a:cubicBezTo>
                  <a:pt x="519935" y="5310660"/>
                  <a:pt x="514655" y="5309630"/>
                  <a:pt x="506887" y="5304889"/>
                </a:cubicBezTo>
                <a:lnTo>
                  <a:pt x="505272" y="5303292"/>
                </a:lnTo>
                <a:lnTo>
                  <a:pt x="489723" y="5302789"/>
                </a:lnTo>
                <a:cubicBezTo>
                  <a:pt x="484484" y="5303280"/>
                  <a:pt x="425929" y="5292631"/>
                  <a:pt x="421447" y="5294985"/>
                </a:cubicBezTo>
                <a:cubicBezTo>
                  <a:pt x="381055" y="5258514"/>
                  <a:pt x="383859" y="5271206"/>
                  <a:pt x="333782" y="5248897"/>
                </a:cubicBezTo>
                <a:cubicBezTo>
                  <a:pt x="280694" y="5228973"/>
                  <a:pt x="205280" y="5185889"/>
                  <a:pt x="150572" y="5169484"/>
                </a:cubicBezTo>
                <a:cubicBezTo>
                  <a:pt x="119736" y="5170904"/>
                  <a:pt x="38961" y="5164601"/>
                  <a:pt x="5531" y="5150468"/>
                </a:cubicBezTo>
                <a:lnTo>
                  <a:pt x="0" y="5148136"/>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10" name="Título 1">
            <a:extLst>
              <a:ext uri="{FF2B5EF4-FFF2-40B4-BE49-F238E27FC236}">
                <a16:creationId xmlns:a16="http://schemas.microsoft.com/office/drawing/2014/main" id="{7D62142A-412A-40E5-BCCA-6D8C7650510C}"/>
              </a:ext>
            </a:extLst>
          </p:cNvPr>
          <p:cNvSpPr>
            <a:spLocks noGrp="1"/>
          </p:cNvSpPr>
          <p:nvPr>
            <p:ph type="ctrTitle"/>
          </p:nvPr>
        </p:nvSpPr>
        <p:spPr>
          <a:xfrm>
            <a:off x="962109" y="1128292"/>
            <a:ext cx="4936103" cy="2664892"/>
          </a:xfrm>
        </p:spPr>
        <p:txBody>
          <a:bodyPr rtlCol="0"/>
          <a:lstStyle/>
          <a:p>
            <a:pPr rtl="0"/>
            <a:r>
              <a:rPr lang="es-ES" noProof="0"/>
              <a:t>Haga clic para modificar el estilo de título del patrón</a:t>
            </a:r>
          </a:p>
        </p:txBody>
      </p:sp>
      <p:sp>
        <p:nvSpPr>
          <p:cNvPr id="11" name="Subtítulo 2">
            <a:extLst>
              <a:ext uri="{FF2B5EF4-FFF2-40B4-BE49-F238E27FC236}">
                <a16:creationId xmlns:a16="http://schemas.microsoft.com/office/drawing/2014/main" id="{D644C5E3-2951-4A34-9B83-ABC05FBB8593}"/>
              </a:ext>
            </a:extLst>
          </p:cNvPr>
          <p:cNvSpPr>
            <a:spLocks noGrp="1"/>
          </p:cNvSpPr>
          <p:nvPr>
            <p:ph type="subTitle" idx="1"/>
          </p:nvPr>
        </p:nvSpPr>
        <p:spPr>
          <a:xfrm>
            <a:off x="962109" y="4135499"/>
            <a:ext cx="4358397" cy="984023"/>
          </a:xfrm>
        </p:spPr>
        <p:txBody>
          <a:bodyPr rtlCol="0">
            <a:normAutofit/>
          </a:bodyPr>
          <a:lstStyle>
            <a:lvl1pPr marL="0" indent="0">
              <a:buNone/>
              <a:defRPr sz="2400"/>
            </a:lvl1pPr>
          </a:lstStyle>
          <a:p>
            <a:pPr rtl="0"/>
            <a:r>
              <a:rPr lang="es-ES" noProof="0"/>
              <a:t>Haga clic para modificar el estilo de subtítulo del patrón</a:t>
            </a:r>
          </a:p>
        </p:txBody>
      </p:sp>
      <p:sp>
        <p:nvSpPr>
          <p:cNvPr id="12" name="Forma libre: Forma 11">
            <a:extLst>
              <a:ext uri="{FF2B5EF4-FFF2-40B4-BE49-F238E27FC236}">
                <a16:creationId xmlns:a16="http://schemas.microsoft.com/office/drawing/2014/main" id="{67B1A02A-F91C-4C09-B319-5F5F19A202AD}"/>
              </a:ext>
              <a:ext uri="{C183D7F6-B498-43B3-948B-1728B52AA6E4}">
                <adec:decorative xmlns:adec="http://schemas.microsoft.com/office/drawing/2017/decorative" val="1"/>
              </a:ext>
            </a:extLst>
          </p:cNvPr>
          <p:cNvSpPr/>
          <p:nvPr userDrawn="1"/>
        </p:nvSpPr>
        <p:spPr>
          <a:xfrm>
            <a:off x="7577592" y="615950"/>
            <a:ext cx="3330773" cy="349025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23" name="Marcador de posición de imagen 21">
            <a:extLst>
              <a:ext uri="{FF2B5EF4-FFF2-40B4-BE49-F238E27FC236}">
                <a16:creationId xmlns:a16="http://schemas.microsoft.com/office/drawing/2014/main" id="{1E061CBD-EFE4-4D47-8C11-E4F950FC37AD}"/>
              </a:ext>
            </a:extLst>
          </p:cNvPr>
          <p:cNvSpPr>
            <a:spLocks noGrp="1"/>
          </p:cNvSpPr>
          <p:nvPr>
            <p:ph type="pic" sz="quarter" idx="10" hasCustomPrompt="1"/>
          </p:nvPr>
        </p:nvSpPr>
        <p:spPr>
          <a:xfrm>
            <a:off x="7569199" y="615948"/>
            <a:ext cx="3339165" cy="3490250"/>
          </a:xfrm>
          <a:custGeom>
            <a:avLst/>
            <a:gdLst>
              <a:gd name="connsiteX0" fmla="*/ 0 w 3330774"/>
              <a:gd name="connsiteY0" fmla="*/ 0 h 3490250"/>
              <a:gd name="connsiteX1" fmla="*/ 3330774 w 3330774"/>
              <a:gd name="connsiteY1" fmla="*/ 0 h 3490250"/>
              <a:gd name="connsiteX2" fmla="*/ 3330774 w 3330774"/>
              <a:gd name="connsiteY2" fmla="*/ 3490250 h 3490250"/>
              <a:gd name="connsiteX3" fmla="*/ 0 w 3330774"/>
              <a:gd name="connsiteY3" fmla="*/ 3490250 h 3490250"/>
              <a:gd name="connsiteX4" fmla="*/ 0 w 3330774"/>
              <a:gd name="connsiteY4" fmla="*/ 0 h 3490250"/>
              <a:gd name="connsiteX0" fmla="*/ 8391 w 3339165"/>
              <a:gd name="connsiteY0" fmla="*/ 0 h 3490250"/>
              <a:gd name="connsiteX1" fmla="*/ 3339165 w 3339165"/>
              <a:gd name="connsiteY1" fmla="*/ 0 h 3490250"/>
              <a:gd name="connsiteX2" fmla="*/ 3339165 w 3339165"/>
              <a:gd name="connsiteY2" fmla="*/ 3490250 h 3490250"/>
              <a:gd name="connsiteX3" fmla="*/ 8391 w 3339165"/>
              <a:gd name="connsiteY3" fmla="*/ 3490250 h 3490250"/>
              <a:gd name="connsiteX4" fmla="*/ 0 w 3339165"/>
              <a:gd name="connsiteY4" fmla="*/ 2673352 h 3490250"/>
              <a:gd name="connsiteX5" fmla="*/ 8391 w 3339165"/>
              <a:gd name="connsiteY5" fmla="*/ 0 h 3490250"/>
              <a:gd name="connsiteX0" fmla="*/ 8391 w 3339165"/>
              <a:gd name="connsiteY0" fmla="*/ 0 h 3490250"/>
              <a:gd name="connsiteX1" fmla="*/ 3339165 w 3339165"/>
              <a:gd name="connsiteY1" fmla="*/ 0 h 3490250"/>
              <a:gd name="connsiteX2" fmla="*/ 3339165 w 3339165"/>
              <a:gd name="connsiteY2" fmla="*/ 3490250 h 3490250"/>
              <a:gd name="connsiteX3" fmla="*/ 1162051 w 3339165"/>
              <a:gd name="connsiteY3" fmla="*/ 3486152 h 3490250"/>
              <a:gd name="connsiteX4" fmla="*/ 8391 w 3339165"/>
              <a:gd name="connsiteY4" fmla="*/ 3490250 h 3490250"/>
              <a:gd name="connsiteX5" fmla="*/ 0 w 3339165"/>
              <a:gd name="connsiteY5" fmla="*/ 2673352 h 3490250"/>
              <a:gd name="connsiteX6" fmla="*/ 8391 w 3339165"/>
              <a:gd name="connsiteY6" fmla="*/ 0 h 3490250"/>
              <a:gd name="connsiteX0" fmla="*/ 8391 w 3339165"/>
              <a:gd name="connsiteY0" fmla="*/ 0 h 3490250"/>
              <a:gd name="connsiteX1" fmla="*/ 3339165 w 3339165"/>
              <a:gd name="connsiteY1" fmla="*/ 0 h 3490250"/>
              <a:gd name="connsiteX2" fmla="*/ 3339165 w 3339165"/>
              <a:gd name="connsiteY2" fmla="*/ 3490250 h 3490250"/>
              <a:gd name="connsiteX3" fmla="*/ 1162051 w 3339165"/>
              <a:gd name="connsiteY3" fmla="*/ 3486152 h 3490250"/>
              <a:gd name="connsiteX4" fmla="*/ 1157741 w 3339165"/>
              <a:gd name="connsiteY4" fmla="*/ 2677450 h 3490250"/>
              <a:gd name="connsiteX5" fmla="*/ 0 w 3339165"/>
              <a:gd name="connsiteY5" fmla="*/ 2673352 h 3490250"/>
              <a:gd name="connsiteX6" fmla="*/ 8391 w 3339165"/>
              <a:gd name="connsiteY6" fmla="*/ 0 h 349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9165" h="3490250">
                <a:moveTo>
                  <a:pt x="8391" y="0"/>
                </a:moveTo>
                <a:lnTo>
                  <a:pt x="3339165" y="0"/>
                </a:lnTo>
                <a:lnTo>
                  <a:pt x="3339165" y="3490250"/>
                </a:lnTo>
                <a:lnTo>
                  <a:pt x="1162051" y="3486152"/>
                </a:lnTo>
                <a:cubicBezTo>
                  <a:pt x="1160614" y="3216585"/>
                  <a:pt x="1159178" y="2947017"/>
                  <a:pt x="1157741" y="2677450"/>
                </a:cubicBezTo>
                <a:lnTo>
                  <a:pt x="0" y="2673352"/>
                </a:lnTo>
                <a:lnTo>
                  <a:pt x="8391" y="0"/>
                </a:lnTo>
                <a:close/>
              </a:path>
            </a:pathLst>
          </a:custGeom>
        </p:spPr>
        <p:txBody>
          <a:bodyPr rtlCol="0"/>
          <a:lstStyle>
            <a:lvl1pPr marL="0" indent="0" algn="ctr">
              <a:buNone/>
              <a:defRPr/>
            </a:lvl1pPr>
          </a:lstStyle>
          <a:p>
            <a:pPr rtl="0"/>
            <a:r>
              <a:rPr lang="es-ES" noProof="0"/>
              <a:t>Haga clic para agregar foto</a:t>
            </a:r>
          </a:p>
        </p:txBody>
      </p:sp>
      <p:sp>
        <p:nvSpPr>
          <p:cNvPr id="18" name="Forma libre: Forma 17">
            <a:extLst>
              <a:ext uri="{FF2B5EF4-FFF2-40B4-BE49-F238E27FC236}">
                <a16:creationId xmlns:a16="http://schemas.microsoft.com/office/drawing/2014/main" id="{47171568-C587-434F-B3BF-5E0F0DA84871}"/>
              </a:ext>
              <a:ext uri="{C183D7F6-B498-43B3-948B-1728B52AA6E4}">
                <adec:decorative xmlns:adec="http://schemas.microsoft.com/office/drawing/2017/decorative" val="1"/>
              </a:ext>
            </a:extLst>
          </p:cNvPr>
          <p:cNvSpPr/>
          <p:nvPr userDrawn="1"/>
        </p:nvSpPr>
        <p:spPr>
          <a:xfrm>
            <a:off x="9018564" y="4382732"/>
            <a:ext cx="2220050" cy="165124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13" name="Forma libre: Forma 12">
            <a:extLst>
              <a:ext uri="{FF2B5EF4-FFF2-40B4-BE49-F238E27FC236}">
                <a16:creationId xmlns:a16="http://schemas.microsoft.com/office/drawing/2014/main" id="{141AAF8D-59B9-4EBC-AFD5-6A23FB0948D9}"/>
              </a:ext>
              <a:ext uri="{C183D7F6-B498-43B3-948B-1728B52AA6E4}">
                <adec:decorative xmlns:adec="http://schemas.microsoft.com/office/drawing/2017/decorative" val="1"/>
              </a:ext>
            </a:extLst>
          </p:cNvPr>
          <p:cNvSpPr/>
          <p:nvPr userDrawn="1"/>
        </p:nvSpPr>
        <p:spPr>
          <a:xfrm>
            <a:off x="6535073" y="3299383"/>
            <a:ext cx="2188956" cy="235714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28" name="Marcador de posición de imagen 24">
            <a:extLst>
              <a:ext uri="{FF2B5EF4-FFF2-40B4-BE49-F238E27FC236}">
                <a16:creationId xmlns:a16="http://schemas.microsoft.com/office/drawing/2014/main" id="{5DA8A2F6-22B7-4A2A-AB6A-D1A0194EFE2E}"/>
              </a:ext>
            </a:extLst>
          </p:cNvPr>
          <p:cNvSpPr>
            <a:spLocks noGrp="1"/>
          </p:cNvSpPr>
          <p:nvPr>
            <p:ph type="pic" sz="quarter" idx="11" hasCustomPrompt="1"/>
          </p:nvPr>
        </p:nvSpPr>
        <p:spPr>
          <a:xfrm>
            <a:off x="6669655" y="3429000"/>
            <a:ext cx="1918660" cy="2110220"/>
          </a:xfrm>
        </p:spPr>
        <p:txBody>
          <a:bodyPr rtlCol="0"/>
          <a:lstStyle>
            <a:lvl1pPr marL="0" indent="0" algn="ctr">
              <a:buNone/>
              <a:defRPr/>
            </a:lvl1pPr>
          </a:lstStyle>
          <a:p>
            <a:pPr rtl="0"/>
            <a:r>
              <a:rPr lang="es-ES" noProof="0"/>
              <a:t>Haga clic para agregar foto</a:t>
            </a:r>
          </a:p>
        </p:txBody>
      </p:sp>
      <p:sp>
        <p:nvSpPr>
          <p:cNvPr id="29" name="Marcador de posición de imagen 26">
            <a:extLst>
              <a:ext uri="{FF2B5EF4-FFF2-40B4-BE49-F238E27FC236}">
                <a16:creationId xmlns:a16="http://schemas.microsoft.com/office/drawing/2014/main" id="{7F0A11D1-5C3D-4F4B-A0CC-3D77FEC4500A}"/>
              </a:ext>
            </a:extLst>
          </p:cNvPr>
          <p:cNvSpPr>
            <a:spLocks noGrp="1"/>
          </p:cNvSpPr>
          <p:nvPr>
            <p:ph type="pic" sz="quarter" idx="12" hasCustomPrompt="1"/>
          </p:nvPr>
        </p:nvSpPr>
        <p:spPr>
          <a:xfrm>
            <a:off x="9018563" y="4382729"/>
            <a:ext cx="2220051" cy="1651244"/>
          </a:xfrm>
        </p:spPr>
        <p:txBody>
          <a:bodyPr rtlCol="0"/>
          <a:lstStyle>
            <a:lvl1pPr marL="0" indent="0" algn="ctr">
              <a:buNone/>
              <a:defRPr/>
            </a:lvl1pPr>
          </a:lstStyle>
          <a:p>
            <a:pPr rtl="0"/>
            <a:r>
              <a:rPr lang="es-ES" noProof="0"/>
              <a:t>Haga clic para agregar foto</a:t>
            </a:r>
          </a:p>
        </p:txBody>
      </p:sp>
    </p:spTree>
    <p:extLst>
      <p:ext uri="{BB962C8B-B14F-4D97-AF65-F5344CB8AC3E}">
        <p14:creationId xmlns:p14="http://schemas.microsoft.com/office/powerpoint/2010/main" val="81238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Marcador de posición de texto 2"/>
          <p:cNvSpPr>
            <a:spLocks noGrp="1"/>
          </p:cNvSpPr>
          <p:nvPr>
            <p:ph type="body" idx="1"/>
          </p:nvPr>
        </p:nvSpPr>
        <p:spPr>
          <a:xfrm>
            <a:off x="158343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583436" y="3143250"/>
            <a:ext cx="4270248" cy="2596776"/>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contenido 5"/>
          <p:cNvSpPr>
            <a:spLocks noGrp="1"/>
          </p:cNvSpPr>
          <p:nvPr>
            <p:ph sz="quarter" idx="4"/>
          </p:nvPr>
        </p:nvSpPr>
        <p:spPr>
          <a:xfrm>
            <a:off x="6338316" y="3143250"/>
            <a:ext cx="4253484" cy="2596776"/>
          </a:xfrm>
        </p:spPr>
        <p:txBody>
          <a:bodyPr rtlCol="0"/>
          <a:lstStyle>
            <a:lvl5pPr>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1" name="Marcador de posición de texto 4"/>
          <p:cNvSpPr>
            <a:spLocks noGrp="1"/>
          </p:cNvSpPr>
          <p:nvPr>
            <p:ph type="body" sz="quarter" idx="13"/>
          </p:nvPr>
        </p:nvSpPr>
        <p:spPr>
          <a:xfrm>
            <a:off x="633831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7" name="Marcador de fecha 6"/>
          <p:cNvSpPr>
            <a:spLocks noGrp="1"/>
          </p:cNvSpPr>
          <p:nvPr>
            <p:ph type="dt" sz="half" idx="10"/>
          </p:nvPr>
        </p:nvSpPr>
        <p:spPr/>
        <p:txBody>
          <a:bodyPr rtlCol="0"/>
          <a:lstStyle/>
          <a:p>
            <a:pPr rtl="0"/>
            <a:fld id="{98F8B10C-B5AA-496A-AB83-56DD82CCA5A4}" type="datetime1">
              <a:rPr lang="es-ES" noProof="0" smtClean="0"/>
              <a:t>13/04/2025</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pPr rtl="0"/>
              <a:t>‹Nº›</a:t>
            </a:fld>
            <a:endParaRPr lang="es-ES" noProof="0" dirty="0"/>
          </a:p>
        </p:txBody>
      </p:sp>
      <p:sp>
        <p:nvSpPr>
          <p:cNvPr id="10" name="Título 9"/>
          <p:cNvSpPr>
            <a:spLocks noGrp="1"/>
          </p:cNvSpPr>
          <p:nvPr>
            <p:ph type="title"/>
          </p:nvPr>
        </p:nvSpPr>
        <p:spPr/>
        <p:txBody>
          <a:bodyPr rtlCol="0"/>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5588993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áfico">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08DF6718-41ED-4C54-A5E0-6854E6A5FEC0}"/>
              </a:ext>
            </a:extLst>
          </p:cNvPr>
          <p:cNvSpPr>
            <a:spLocks noGrp="1"/>
          </p:cNvSpPr>
          <p:nvPr>
            <p:ph type="title"/>
          </p:nvPr>
        </p:nvSpPr>
        <p:spPr>
          <a:xfrm>
            <a:off x="1050879" y="609601"/>
            <a:ext cx="9505664" cy="1216024"/>
          </a:xfrm>
        </p:spPr>
        <p:txBody>
          <a:bodyPr rtlCol="0"/>
          <a:lstStyle/>
          <a:p>
            <a:pPr rtl="0"/>
            <a:r>
              <a:rPr lang="es-ES" noProof="0"/>
              <a:t>Haga clic para modificar el estilo de título del patrón</a:t>
            </a:r>
          </a:p>
        </p:txBody>
      </p:sp>
      <p:sp>
        <p:nvSpPr>
          <p:cNvPr id="14" name="Marcador de pie de página 4">
            <a:extLst>
              <a:ext uri="{FF2B5EF4-FFF2-40B4-BE49-F238E27FC236}">
                <a16:creationId xmlns:a16="http://schemas.microsoft.com/office/drawing/2014/main" id="{F108B8EB-11C2-417E-9AEB-0014B67F6846}"/>
              </a:ext>
            </a:extLst>
          </p:cNvPr>
          <p:cNvSpPr>
            <a:spLocks noGrp="1"/>
          </p:cNvSpPr>
          <p:nvPr>
            <p:ph type="ftr" sz="quarter" idx="11"/>
          </p:nvPr>
        </p:nvSpPr>
        <p:spPr>
          <a:xfrm rot="5400000">
            <a:off x="10451592" y="1408176"/>
            <a:ext cx="2770499"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900" b="0" i="0" u="none" strike="noStrike" kern="1200" cap="all" spc="300" normalizeH="0" noProof="0">
                <a:ln>
                  <a:noFill/>
                </a:ln>
                <a:solidFill>
                  <a:prstClr val="black">
                    <a:lumMod val="85000"/>
                    <a:lumOff val="15000"/>
                  </a:prstClr>
                </a:solidFill>
                <a:effectLst/>
                <a:uLnTx/>
                <a:uFillTx/>
                <a:latin typeface="Bembo"/>
                <a:ea typeface="+mn-ea"/>
                <a:cs typeface="+mn-cs"/>
              </a:rPr>
              <a:t>TÍTULO DE LA PRESENTACIÓN</a:t>
            </a:r>
          </a:p>
        </p:txBody>
      </p:sp>
      <p:sp>
        <p:nvSpPr>
          <p:cNvPr id="15" name="Marcador de número de diapositiva 5">
            <a:extLst>
              <a:ext uri="{FF2B5EF4-FFF2-40B4-BE49-F238E27FC236}">
                <a16:creationId xmlns:a16="http://schemas.microsoft.com/office/drawing/2014/main" id="{ED0BE230-847C-4C6B-886E-DC67B716578C}"/>
              </a:ext>
            </a:extLst>
          </p:cNvPr>
          <p:cNvSpPr>
            <a:spLocks noGrp="1"/>
          </p:cNvSpPr>
          <p:nvPr>
            <p:ph type="sldNum" sz="quarter" idx="12"/>
          </p:nvPr>
        </p:nvSpPr>
        <p:spPr>
          <a:xfrm>
            <a:off x="11558016" y="3136392"/>
            <a:ext cx="545911" cy="580029"/>
          </a:xfr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s-E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a:ln>
                <a:noFill/>
              </a:ln>
              <a:solidFill>
                <a:prstClr val="black">
                  <a:lumMod val="85000"/>
                  <a:lumOff val="15000"/>
                </a:prstClr>
              </a:solidFill>
              <a:effectLst/>
              <a:uLnTx/>
              <a:uFillTx/>
              <a:latin typeface="Bembo"/>
              <a:ea typeface="+mn-ea"/>
              <a:cs typeface="+mn-cs"/>
            </a:endParaRPr>
          </a:p>
        </p:txBody>
      </p:sp>
      <p:sp>
        <p:nvSpPr>
          <p:cNvPr id="3" name="Marcador de contenido 2">
            <a:extLst>
              <a:ext uri="{FF2B5EF4-FFF2-40B4-BE49-F238E27FC236}">
                <a16:creationId xmlns:a16="http://schemas.microsoft.com/office/drawing/2014/main" id="{6D6FCC2C-03CF-494D-B7E3-F35D55A0559B}"/>
              </a:ext>
            </a:extLst>
          </p:cNvPr>
          <p:cNvSpPr>
            <a:spLocks noGrp="1"/>
          </p:cNvSpPr>
          <p:nvPr>
            <p:ph sz="quarter" idx="13" hasCustomPrompt="1"/>
          </p:nvPr>
        </p:nvSpPr>
        <p:spPr>
          <a:xfrm>
            <a:off x="1050925" y="1995488"/>
            <a:ext cx="9520238" cy="4051300"/>
          </a:xfrm>
        </p:spPr>
        <p:txBody>
          <a:bodyPr rtlCol="0"/>
          <a:lstStyle>
            <a:lvl1pPr>
              <a:defRPr/>
            </a:lvl1pPr>
          </a:lstStyle>
          <a:p>
            <a:pPr lvl="0" rtl="0"/>
            <a:r>
              <a:rPr lang="es-ES" noProof="0"/>
              <a:t>Haga clic para agregar contenido</a:t>
            </a:r>
          </a:p>
        </p:txBody>
      </p:sp>
      <p:sp>
        <p:nvSpPr>
          <p:cNvPr id="16" name="Marcador de fecha 3">
            <a:extLst>
              <a:ext uri="{FF2B5EF4-FFF2-40B4-BE49-F238E27FC236}">
                <a16:creationId xmlns:a16="http://schemas.microsoft.com/office/drawing/2014/main" id="{541F9C1F-F806-4AEE-8DC8-32E0C226B747}"/>
              </a:ext>
            </a:extLst>
          </p:cNvPr>
          <p:cNvSpPr>
            <a:spLocks noGrp="1"/>
          </p:cNvSpPr>
          <p:nvPr>
            <p:ph type="dt" sz="half" idx="10"/>
          </p:nvPr>
        </p:nvSpPr>
        <p:spPr>
          <a:xfrm rot="5400000">
            <a:off x="10506456" y="5074920"/>
            <a:ext cx="2647667"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i="0" u="none" strike="noStrike" kern="1200" cap="all" spc="300" normalizeH="0" noProof="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504272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a">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0FB9366C-3E3E-485E-97C4-5AE324727DB4}"/>
              </a:ext>
            </a:extLst>
          </p:cNvPr>
          <p:cNvSpPr>
            <a:spLocks noGrp="1"/>
          </p:cNvSpPr>
          <p:nvPr>
            <p:ph type="title"/>
          </p:nvPr>
        </p:nvSpPr>
        <p:spPr>
          <a:xfrm>
            <a:off x="1050879" y="609601"/>
            <a:ext cx="9505664" cy="1216024"/>
          </a:xfrm>
        </p:spPr>
        <p:txBody>
          <a:bodyPr rtlCol="0"/>
          <a:lstStyle/>
          <a:p>
            <a:pPr rtl="0"/>
            <a:r>
              <a:rPr lang="es-ES" noProof="0"/>
              <a:t>Haga clic para modificar el estilo de título del patrón</a:t>
            </a:r>
          </a:p>
        </p:txBody>
      </p:sp>
      <p:sp>
        <p:nvSpPr>
          <p:cNvPr id="5" name="Marcador de contenido 4">
            <a:extLst>
              <a:ext uri="{FF2B5EF4-FFF2-40B4-BE49-F238E27FC236}">
                <a16:creationId xmlns:a16="http://schemas.microsoft.com/office/drawing/2014/main" id="{1041B15B-1C95-4DB3-A374-0EA6128AD7CC}"/>
              </a:ext>
            </a:extLst>
          </p:cNvPr>
          <p:cNvSpPr>
            <a:spLocks noGrp="1"/>
          </p:cNvSpPr>
          <p:nvPr>
            <p:ph sz="quarter" idx="13" hasCustomPrompt="1"/>
          </p:nvPr>
        </p:nvSpPr>
        <p:spPr>
          <a:xfrm>
            <a:off x="1179513" y="2151063"/>
            <a:ext cx="8662987" cy="3563937"/>
          </a:xfrm>
        </p:spPr>
        <p:txBody>
          <a:bodyPr rtlCol="0"/>
          <a:lstStyle>
            <a:lvl1pPr>
              <a:defRPr/>
            </a:lvl1pPr>
          </a:lstStyle>
          <a:p>
            <a:pPr lvl="0" rtl="0"/>
            <a:r>
              <a:rPr lang="es-ES" noProof="0"/>
              <a:t>Haga clic para agregar contenido</a:t>
            </a:r>
          </a:p>
        </p:txBody>
      </p:sp>
      <p:sp>
        <p:nvSpPr>
          <p:cNvPr id="16" name="Marcador de pie de página 4">
            <a:extLst>
              <a:ext uri="{FF2B5EF4-FFF2-40B4-BE49-F238E27FC236}">
                <a16:creationId xmlns:a16="http://schemas.microsoft.com/office/drawing/2014/main" id="{BF4243C0-3183-4D64-AB76-1BFF75CD2269}"/>
              </a:ext>
            </a:extLst>
          </p:cNvPr>
          <p:cNvSpPr>
            <a:spLocks noGrp="1"/>
          </p:cNvSpPr>
          <p:nvPr>
            <p:ph type="ftr" sz="quarter" idx="11"/>
          </p:nvPr>
        </p:nvSpPr>
        <p:spPr>
          <a:xfrm rot="5400000">
            <a:off x="10451592" y="1408176"/>
            <a:ext cx="2770499"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900" b="0" i="0" u="none" strike="noStrike" kern="1200" cap="all" spc="300" normalizeH="0" noProof="0">
                <a:ln>
                  <a:noFill/>
                </a:ln>
                <a:solidFill>
                  <a:prstClr val="black">
                    <a:lumMod val="85000"/>
                    <a:lumOff val="15000"/>
                  </a:prstClr>
                </a:solidFill>
                <a:effectLst/>
                <a:uLnTx/>
                <a:uFillTx/>
                <a:latin typeface="Bembo"/>
                <a:ea typeface="+mn-ea"/>
                <a:cs typeface="+mn-cs"/>
              </a:rPr>
              <a:t>TÍTULO DE LA PRESENTACIÓN</a:t>
            </a:r>
          </a:p>
        </p:txBody>
      </p:sp>
      <p:sp>
        <p:nvSpPr>
          <p:cNvPr id="17" name="Marcador de número de diapositiva 5">
            <a:extLst>
              <a:ext uri="{FF2B5EF4-FFF2-40B4-BE49-F238E27FC236}">
                <a16:creationId xmlns:a16="http://schemas.microsoft.com/office/drawing/2014/main" id="{F9E6693E-0940-4734-963E-221C7CA1A246}"/>
              </a:ext>
            </a:extLst>
          </p:cNvPr>
          <p:cNvSpPr>
            <a:spLocks noGrp="1"/>
          </p:cNvSpPr>
          <p:nvPr>
            <p:ph type="sldNum" sz="quarter" idx="12"/>
          </p:nvPr>
        </p:nvSpPr>
        <p:spPr>
          <a:xfrm>
            <a:off x="11558016" y="3136392"/>
            <a:ext cx="545911" cy="580029"/>
          </a:xfr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s-E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a:ln>
                <a:noFill/>
              </a:ln>
              <a:solidFill>
                <a:prstClr val="black">
                  <a:lumMod val="85000"/>
                  <a:lumOff val="15000"/>
                </a:prstClr>
              </a:solidFill>
              <a:effectLst/>
              <a:uLnTx/>
              <a:uFillTx/>
              <a:latin typeface="Bembo"/>
              <a:ea typeface="+mn-ea"/>
              <a:cs typeface="+mn-cs"/>
            </a:endParaRPr>
          </a:p>
        </p:txBody>
      </p:sp>
      <p:sp>
        <p:nvSpPr>
          <p:cNvPr id="18" name="Marcador de fecha 3">
            <a:extLst>
              <a:ext uri="{FF2B5EF4-FFF2-40B4-BE49-F238E27FC236}">
                <a16:creationId xmlns:a16="http://schemas.microsoft.com/office/drawing/2014/main" id="{E81E05B4-02F5-4BAF-8B6C-730F83EF9B0D}"/>
              </a:ext>
            </a:extLst>
          </p:cNvPr>
          <p:cNvSpPr>
            <a:spLocks noGrp="1"/>
          </p:cNvSpPr>
          <p:nvPr>
            <p:ph type="dt" sz="half" idx="10"/>
          </p:nvPr>
        </p:nvSpPr>
        <p:spPr>
          <a:xfrm rot="5400000">
            <a:off x="10506456" y="5074920"/>
            <a:ext cx="2647667"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i="0" u="none" strike="noStrike" kern="1200" cap="all" spc="300" normalizeH="0" noProof="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390269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ita">
    <p:spTree>
      <p:nvGrpSpPr>
        <p:cNvPr id="1" name=""/>
        <p:cNvGrpSpPr/>
        <p:nvPr/>
      </p:nvGrpSpPr>
      <p:grpSpPr>
        <a:xfrm>
          <a:off x="0" y="0"/>
          <a:ext cx="0" cy="0"/>
          <a:chOff x="0" y="0"/>
          <a:chExt cx="0" cy="0"/>
        </a:xfrm>
      </p:grpSpPr>
      <p:sp useBgFill="1">
        <p:nvSpPr>
          <p:cNvPr id="10" name="Forma libre: Forma 9">
            <a:extLst>
              <a:ext uri="{FF2B5EF4-FFF2-40B4-BE49-F238E27FC236}">
                <a16:creationId xmlns:a16="http://schemas.microsoft.com/office/drawing/2014/main" id="{DF030B83-B804-40A5-BE0B-EA9097BBBF02}"/>
              </a:ext>
              <a:ext uri="{C183D7F6-B498-43B3-948B-1728B52AA6E4}">
                <adec:decorative xmlns:adec="http://schemas.microsoft.com/office/drawing/2017/decorative" val="1"/>
              </a:ext>
            </a:extLst>
          </p:cNvPr>
          <p:cNvSpPr/>
          <p:nvPr userDrawn="1"/>
        </p:nvSpPr>
        <p:spPr>
          <a:xfrm>
            <a:off x="2" y="-1"/>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21" name="Forma libre: Forma 20">
            <a:extLst>
              <a:ext uri="{FF2B5EF4-FFF2-40B4-BE49-F238E27FC236}">
                <a16:creationId xmlns:a16="http://schemas.microsoft.com/office/drawing/2014/main" id="{22F67449-199C-45EB-BB1F-61EEC28C320A}"/>
              </a:ext>
              <a:ext uri="{C183D7F6-B498-43B3-948B-1728B52AA6E4}">
                <adec:decorative xmlns:adec="http://schemas.microsoft.com/office/drawing/2017/decorative" val="1"/>
              </a:ext>
            </a:extLst>
          </p:cNvPr>
          <p:cNvSpPr/>
          <p:nvPr userDrawn="1"/>
        </p:nvSpPr>
        <p:spPr>
          <a:xfrm>
            <a:off x="5307097" y="6114200"/>
            <a:ext cx="6884902" cy="743798"/>
          </a:xfrm>
          <a:custGeom>
            <a:avLst/>
            <a:gdLst>
              <a:gd name="connsiteX0" fmla="*/ 6884902 w 6884902"/>
              <a:gd name="connsiteY0" fmla="*/ 0 h 743798"/>
              <a:gd name="connsiteX1" fmla="*/ 6884902 w 6884902"/>
              <a:gd name="connsiteY1" fmla="*/ 743798 h 743798"/>
              <a:gd name="connsiteX2" fmla="*/ 0 w 6884902"/>
              <a:gd name="connsiteY2" fmla="*/ 743798 h 743798"/>
              <a:gd name="connsiteX3" fmla="*/ 27126 w 6884902"/>
              <a:gd name="connsiteY3" fmla="*/ 734875 h 743798"/>
              <a:gd name="connsiteX4" fmla="*/ 115379 w 6884902"/>
              <a:gd name="connsiteY4" fmla="*/ 742294 h 743798"/>
              <a:gd name="connsiteX5" fmla="*/ 119085 w 6884902"/>
              <a:gd name="connsiteY5" fmla="*/ 735518 h 743798"/>
              <a:gd name="connsiteX6" fmla="*/ 171815 w 6884902"/>
              <a:gd name="connsiteY6" fmla="*/ 725758 h 743798"/>
              <a:gd name="connsiteX7" fmla="*/ 376446 w 6884902"/>
              <a:gd name="connsiteY7" fmla="*/ 728420 h 743798"/>
              <a:gd name="connsiteX8" fmla="*/ 478937 w 6884902"/>
              <a:gd name="connsiteY8" fmla="*/ 708330 h 743798"/>
              <a:gd name="connsiteX9" fmla="*/ 512102 w 6884902"/>
              <a:gd name="connsiteY9" fmla="*/ 695257 h 743798"/>
              <a:gd name="connsiteX10" fmla="*/ 567866 w 6884902"/>
              <a:gd name="connsiteY10" fmla="*/ 673724 h 743798"/>
              <a:gd name="connsiteX11" fmla="*/ 601635 w 6884902"/>
              <a:gd name="connsiteY11" fmla="*/ 642996 h 743798"/>
              <a:gd name="connsiteX12" fmla="*/ 651399 w 6884902"/>
              <a:gd name="connsiteY12" fmla="*/ 630790 h 743798"/>
              <a:gd name="connsiteX13" fmla="*/ 673188 w 6884902"/>
              <a:gd name="connsiteY13" fmla="*/ 646879 h 743798"/>
              <a:gd name="connsiteX14" fmla="*/ 723099 w 6884902"/>
              <a:gd name="connsiteY14" fmla="*/ 627680 h 743798"/>
              <a:gd name="connsiteX15" fmla="*/ 797690 w 6884902"/>
              <a:gd name="connsiteY15" fmla="*/ 596478 h 743798"/>
              <a:gd name="connsiteX16" fmla="*/ 843350 w 6884902"/>
              <a:gd name="connsiteY16" fmla="*/ 583370 h 743798"/>
              <a:gd name="connsiteX17" fmla="*/ 965206 w 6884902"/>
              <a:gd name="connsiteY17" fmla="*/ 542258 h 743798"/>
              <a:gd name="connsiteX18" fmla="*/ 1085071 w 6884902"/>
              <a:gd name="connsiteY18" fmla="*/ 497034 h 743798"/>
              <a:gd name="connsiteX19" fmla="*/ 1131215 w 6884902"/>
              <a:gd name="connsiteY19" fmla="*/ 452250 h 743798"/>
              <a:gd name="connsiteX20" fmla="*/ 1138042 w 6884902"/>
              <a:gd name="connsiteY20" fmla="*/ 449608 h 743798"/>
              <a:gd name="connsiteX21" fmla="*/ 1158791 w 6884902"/>
              <a:gd name="connsiteY21" fmla="*/ 448308 h 743798"/>
              <a:gd name="connsiteX22" fmla="*/ 1166938 w 6884902"/>
              <a:gd name="connsiteY22" fmla="*/ 448793 h 743798"/>
              <a:gd name="connsiteX23" fmla="*/ 1178126 w 6884902"/>
              <a:gd name="connsiteY23" fmla="*/ 447429 h 743798"/>
              <a:gd name="connsiteX24" fmla="*/ 1178292 w 6884902"/>
              <a:gd name="connsiteY24" fmla="*/ 447085 h 743798"/>
              <a:gd name="connsiteX25" fmla="*/ 1188986 w 6884902"/>
              <a:gd name="connsiteY25" fmla="*/ 446415 h 743798"/>
              <a:gd name="connsiteX26" fmla="*/ 1242707 w 6884902"/>
              <a:gd name="connsiteY26" fmla="*/ 447058 h 743798"/>
              <a:gd name="connsiteX27" fmla="*/ 1299968 w 6884902"/>
              <a:gd name="connsiteY27" fmla="*/ 409364 h 743798"/>
              <a:gd name="connsiteX28" fmla="*/ 1326181 w 6884902"/>
              <a:gd name="connsiteY28" fmla="*/ 400884 h 743798"/>
              <a:gd name="connsiteX29" fmla="*/ 1339591 w 6884902"/>
              <a:gd name="connsiteY29" fmla="*/ 394698 h 743798"/>
              <a:gd name="connsiteX30" fmla="*/ 1340045 w 6884902"/>
              <a:gd name="connsiteY30" fmla="*/ 393242 h 743798"/>
              <a:gd name="connsiteX31" fmla="*/ 1391597 w 6884902"/>
              <a:gd name="connsiteY31" fmla="*/ 394015 h 743798"/>
              <a:gd name="connsiteX32" fmla="*/ 1397556 w 6884902"/>
              <a:gd name="connsiteY32" fmla="*/ 391620 h 743798"/>
              <a:gd name="connsiteX33" fmla="*/ 1432293 w 6884902"/>
              <a:gd name="connsiteY33" fmla="*/ 395320 h 743798"/>
              <a:gd name="connsiteX34" fmla="*/ 1449635 w 6884902"/>
              <a:gd name="connsiteY34" fmla="*/ 395528 h 743798"/>
              <a:gd name="connsiteX35" fmla="*/ 1455784 w 6884902"/>
              <a:gd name="connsiteY35" fmla="*/ 399103 h 743798"/>
              <a:gd name="connsiteX36" fmla="*/ 1480749 w 6884902"/>
              <a:gd name="connsiteY36" fmla="*/ 397623 h 743798"/>
              <a:gd name="connsiteX37" fmla="*/ 1483145 w 6884902"/>
              <a:gd name="connsiteY37" fmla="*/ 396127 h 743798"/>
              <a:gd name="connsiteX38" fmla="*/ 1505486 w 6884902"/>
              <a:gd name="connsiteY38" fmla="*/ 399840 h 743798"/>
              <a:gd name="connsiteX39" fmla="*/ 1526331 w 6884902"/>
              <a:gd name="connsiteY39" fmla="*/ 408916 h 743798"/>
              <a:gd name="connsiteX40" fmla="*/ 1731977 w 6884902"/>
              <a:gd name="connsiteY40" fmla="*/ 377654 h 743798"/>
              <a:gd name="connsiteX41" fmla="*/ 1927926 w 6884902"/>
              <a:gd name="connsiteY41" fmla="*/ 402540 h 743798"/>
              <a:gd name="connsiteX42" fmla="*/ 2039066 w 6884902"/>
              <a:gd name="connsiteY42" fmla="*/ 384239 h 743798"/>
              <a:gd name="connsiteX43" fmla="*/ 2066971 w 6884902"/>
              <a:gd name="connsiteY43" fmla="*/ 352504 h 743798"/>
              <a:gd name="connsiteX44" fmla="*/ 2352227 w 6884902"/>
              <a:gd name="connsiteY44" fmla="*/ 332772 h 743798"/>
              <a:gd name="connsiteX45" fmla="*/ 2420782 w 6884902"/>
              <a:gd name="connsiteY45" fmla="*/ 315623 h 743798"/>
              <a:gd name="connsiteX46" fmla="*/ 2489923 w 6884902"/>
              <a:gd name="connsiteY46" fmla="*/ 325254 h 743798"/>
              <a:gd name="connsiteX47" fmla="*/ 2512908 w 6884902"/>
              <a:gd name="connsiteY47" fmla="*/ 313254 h 743798"/>
              <a:gd name="connsiteX48" fmla="*/ 2516774 w 6884902"/>
              <a:gd name="connsiteY48" fmla="*/ 310914 h 743798"/>
              <a:gd name="connsiteX49" fmla="*/ 2534351 w 6884902"/>
              <a:gd name="connsiteY49" fmla="*/ 307450 h 743798"/>
              <a:gd name="connsiteX50" fmla="*/ 2536682 w 6884902"/>
              <a:gd name="connsiteY50" fmla="*/ 299095 h 743798"/>
              <a:gd name="connsiteX51" fmla="*/ 2561256 w 6884902"/>
              <a:gd name="connsiteY51" fmla="*/ 288595 h 743798"/>
              <a:gd name="connsiteX52" fmla="*/ 2594340 w 6884902"/>
              <a:gd name="connsiteY52" fmla="*/ 284279 h 743798"/>
              <a:gd name="connsiteX53" fmla="*/ 2754315 w 6884902"/>
              <a:gd name="connsiteY53" fmla="*/ 272035 h 743798"/>
              <a:gd name="connsiteX54" fmla="*/ 2848461 w 6884902"/>
              <a:gd name="connsiteY54" fmla="*/ 259995 h 743798"/>
              <a:gd name="connsiteX55" fmla="*/ 2881763 w 6884902"/>
              <a:gd name="connsiteY55" fmla="*/ 248015 h 743798"/>
              <a:gd name="connsiteX56" fmla="*/ 2929923 w 6884902"/>
              <a:gd name="connsiteY56" fmla="*/ 236264 h 743798"/>
              <a:gd name="connsiteX57" fmla="*/ 3013011 w 6884902"/>
              <a:gd name="connsiteY57" fmla="*/ 209792 h 743798"/>
              <a:gd name="connsiteX58" fmla="*/ 3127959 w 6884902"/>
              <a:gd name="connsiteY58" fmla="*/ 184197 h 743798"/>
              <a:gd name="connsiteX59" fmla="*/ 3222182 w 6884902"/>
              <a:gd name="connsiteY59" fmla="*/ 197182 h 743798"/>
              <a:gd name="connsiteX60" fmla="*/ 3227944 w 6884902"/>
              <a:gd name="connsiteY60" fmla="*/ 190625 h 743798"/>
              <a:gd name="connsiteX61" fmla="*/ 3287850 w 6884902"/>
              <a:gd name="connsiteY61" fmla="*/ 184162 h 743798"/>
              <a:gd name="connsiteX62" fmla="*/ 3510033 w 6884902"/>
              <a:gd name="connsiteY62" fmla="*/ 199700 h 743798"/>
              <a:gd name="connsiteX63" fmla="*/ 3626764 w 6884902"/>
              <a:gd name="connsiteY63" fmla="*/ 186016 h 743798"/>
              <a:gd name="connsiteX64" fmla="*/ 3666208 w 6884902"/>
              <a:gd name="connsiteY64" fmla="*/ 175002 h 743798"/>
              <a:gd name="connsiteX65" fmla="*/ 3732418 w 6884902"/>
              <a:gd name="connsiteY65" fmla="*/ 156931 h 743798"/>
              <a:gd name="connsiteX66" fmla="*/ 3777013 w 6884902"/>
              <a:gd name="connsiteY66" fmla="*/ 128263 h 743798"/>
              <a:gd name="connsiteX67" fmla="*/ 3791237 w 6884902"/>
              <a:gd name="connsiteY67" fmla="*/ 121680 h 743798"/>
              <a:gd name="connsiteX68" fmla="*/ 3819855 w 6884902"/>
              <a:gd name="connsiteY68" fmla="*/ 124632 h 743798"/>
              <a:gd name="connsiteX69" fmla="*/ 3830389 w 6884902"/>
              <a:gd name="connsiteY69" fmla="*/ 120647 h 743798"/>
              <a:gd name="connsiteX70" fmla="*/ 3834351 w 6884902"/>
              <a:gd name="connsiteY70" fmla="*/ 121037 h 743798"/>
              <a:gd name="connsiteX71" fmla="*/ 3843706 w 6884902"/>
              <a:gd name="connsiteY71" fmla="*/ 120883 h 743798"/>
              <a:gd name="connsiteX72" fmla="*/ 3842600 w 6884902"/>
              <a:gd name="connsiteY72" fmla="*/ 126413 h 743798"/>
              <a:gd name="connsiteX73" fmla="*/ 3853952 w 6884902"/>
              <a:gd name="connsiteY73" fmla="*/ 136656 h 743798"/>
              <a:gd name="connsiteX74" fmla="*/ 3907631 w 6884902"/>
              <a:gd name="connsiteY74" fmla="*/ 132934 h 743798"/>
              <a:gd name="connsiteX75" fmla="*/ 3910440 w 6884902"/>
              <a:gd name="connsiteY75" fmla="*/ 126683 h 743798"/>
              <a:gd name="connsiteX76" fmla="*/ 3917188 w 6884902"/>
              <a:gd name="connsiteY76" fmla="*/ 125602 h 743798"/>
              <a:gd name="connsiteX77" fmla="*/ 3922391 w 6884902"/>
              <a:gd name="connsiteY77" fmla="*/ 131325 h 743798"/>
              <a:gd name="connsiteX78" fmla="*/ 4013052 w 6884902"/>
              <a:gd name="connsiteY78" fmla="*/ 144017 h 743798"/>
              <a:gd name="connsiteX79" fmla="*/ 4134276 w 6884902"/>
              <a:gd name="connsiteY79" fmla="*/ 150881 h 743798"/>
              <a:gd name="connsiteX80" fmla="*/ 4220708 w 6884902"/>
              <a:gd name="connsiteY80" fmla="*/ 123569 h 743798"/>
              <a:gd name="connsiteX81" fmla="*/ 4228793 w 6884902"/>
              <a:gd name="connsiteY81" fmla="*/ 129027 h 743798"/>
              <a:gd name="connsiteX82" fmla="*/ 4289352 w 6884902"/>
              <a:gd name="connsiteY82" fmla="*/ 125936 h 743798"/>
              <a:gd name="connsiteX83" fmla="*/ 4498904 w 6884902"/>
              <a:gd name="connsiteY83" fmla="*/ 76157 h 743798"/>
              <a:gd name="connsiteX84" fmla="*/ 4617321 w 6884902"/>
              <a:gd name="connsiteY84" fmla="*/ 71192 h 743798"/>
              <a:gd name="connsiteX85" fmla="*/ 4659769 w 6884902"/>
              <a:gd name="connsiteY85" fmla="*/ 75711 h 743798"/>
              <a:gd name="connsiteX86" fmla="*/ 4730861 w 6884902"/>
              <a:gd name="connsiteY86" fmla="*/ 82892 h 743798"/>
              <a:gd name="connsiteX87" fmla="*/ 4785028 w 6884902"/>
              <a:gd name="connsiteY87" fmla="*/ 103727 h 743798"/>
              <a:gd name="connsiteX88" fmla="*/ 4844064 w 6884902"/>
              <a:gd name="connsiteY88" fmla="*/ 103602 h 743798"/>
              <a:gd name="connsiteX89" fmla="*/ 4856445 w 6884902"/>
              <a:gd name="connsiteY89" fmla="*/ 83569 h 743798"/>
              <a:gd name="connsiteX90" fmla="*/ 4920029 w 6884902"/>
              <a:gd name="connsiteY90" fmla="*/ 89928 h 743798"/>
              <a:gd name="connsiteX91" fmla="*/ 5016630 w 6884902"/>
              <a:gd name="connsiteY91" fmla="*/ 101768 h 743798"/>
              <a:gd name="connsiteX92" fmla="*/ 5072000 w 6884902"/>
              <a:gd name="connsiteY92" fmla="*/ 103431 h 743798"/>
              <a:gd name="connsiteX93" fmla="*/ 5223617 w 6884902"/>
              <a:gd name="connsiteY93" fmla="*/ 113585 h 743798"/>
              <a:gd name="connsiteX94" fmla="*/ 5375764 w 6884902"/>
              <a:gd name="connsiteY94" fmla="*/ 128031 h 743798"/>
              <a:gd name="connsiteX95" fmla="*/ 5467493 w 6884902"/>
              <a:gd name="connsiteY95" fmla="*/ 160725 h 743798"/>
              <a:gd name="connsiteX96" fmla="*/ 5592386 w 6884902"/>
              <a:gd name="connsiteY96" fmla="*/ 169993 h 743798"/>
              <a:gd name="connsiteX97" fmla="*/ 5613523 w 6884902"/>
              <a:gd name="connsiteY97" fmla="*/ 175081 h 743798"/>
              <a:gd name="connsiteX98" fmla="*/ 5642164 w 6884902"/>
              <a:gd name="connsiteY98" fmla="*/ 170935 h 743798"/>
              <a:gd name="connsiteX99" fmla="*/ 5756901 w 6884902"/>
              <a:gd name="connsiteY99" fmla="*/ 153199 h 743798"/>
              <a:gd name="connsiteX100" fmla="*/ 5846658 w 6884902"/>
              <a:gd name="connsiteY100" fmla="*/ 129231 h 743798"/>
              <a:gd name="connsiteX101" fmla="*/ 5960723 w 6884902"/>
              <a:gd name="connsiteY101" fmla="*/ 141349 h 743798"/>
              <a:gd name="connsiteX102" fmla="*/ 6029533 w 6884902"/>
              <a:gd name="connsiteY102" fmla="*/ 134708 h 743798"/>
              <a:gd name="connsiteX103" fmla="*/ 6141114 w 6884902"/>
              <a:gd name="connsiteY103" fmla="*/ 102420 h 743798"/>
              <a:gd name="connsiteX104" fmla="*/ 6290631 w 6884902"/>
              <a:gd name="connsiteY104" fmla="*/ 107235 h 743798"/>
              <a:gd name="connsiteX105" fmla="*/ 6322797 w 6884902"/>
              <a:gd name="connsiteY105" fmla="*/ 136600 h 743798"/>
              <a:gd name="connsiteX106" fmla="*/ 6364905 w 6884902"/>
              <a:gd name="connsiteY106" fmla="*/ 153794 h 743798"/>
              <a:gd name="connsiteX107" fmla="*/ 6380411 w 6884902"/>
              <a:gd name="connsiteY107" fmla="*/ 110920 h 743798"/>
              <a:gd name="connsiteX108" fmla="*/ 6507882 w 6884902"/>
              <a:gd name="connsiteY108" fmla="*/ 75874 h 743798"/>
              <a:gd name="connsiteX109" fmla="*/ 6571798 w 6884902"/>
              <a:gd name="connsiteY109" fmla="*/ 63169 h 743798"/>
              <a:gd name="connsiteX110" fmla="*/ 6671871 w 6884902"/>
              <a:gd name="connsiteY110" fmla="*/ 53111 h 743798"/>
              <a:gd name="connsiteX111" fmla="*/ 6702257 w 6884902"/>
              <a:gd name="connsiteY111" fmla="*/ 48333 h 743798"/>
              <a:gd name="connsiteX112" fmla="*/ 6845793 w 6884902"/>
              <a:gd name="connsiteY112" fmla="*/ 15687 h 743798"/>
              <a:gd name="connsiteX113" fmla="*/ 6884902 w 6884902"/>
              <a:gd name="connsiteY113" fmla="*/ 0 h 74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884902" h="743798">
                <a:moveTo>
                  <a:pt x="6884902" y="0"/>
                </a:moveTo>
                <a:lnTo>
                  <a:pt x="6884902" y="743798"/>
                </a:lnTo>
                <a:lnTo>
                  <a:pt x="0" y="743798"/>
                </a:lnTo>
                <a:lnTo>
                  <a:pt x="27126" y="734875"/>
                </a:lnTo>
                <a:cubicBezTo>
                  <a:pt x="57422" y="747420"/>
                  <a:pt x="61877" y="727475"/>
                  <a:pt x="115379" y="742294"/>
                </a:cubicBezTo>
                <a:cubicBezTo>
                  <a:pt x="116112" y="739922"/>
                  <a:pt x="117361" y="737640"/>
                  <a:pt x="119085" y="735518"/>
                </a:cubicBezTo>
                <a:cubicBezTo>
                  <a:pt x="129112" y="723190"/>
                  <a:pt x="152718" y="718820"/>
                  <a:pt x="171815" y="725758"/>
                </a:cubicBezTo>
                <a:cubicBezTo>
                  <a:pt x="254335" y="743783"/>
                  <a:pt x="315449" y="732160"/>
                  <a:pt x="376446" y="728420"/>
                </a:cubicBezTo>
                <a:cubicBezTo>
                  <a:pt x="443766" y="720884"/>
                  <a:pt x="382876" y="694187"/>
                  <a:pt x="478937" y="708330"/>
                </a:cubicBezTo>
                <a:cubicBezTo>
                  <a:pt x="481653" y="694984"/>
                  <a:pt x="491722" y="692625"/>
                  <a:pt x="512102" y="695257"/>
                </a:cubicBezTo>
                <a:cubicBezTo>
                  <a:pt x="544359" y="690712"/>
                  <a:pt x="526550" y="661413"/>
                  <a:pt x="567866" y="673724"/>
                </a:cubicBezTo>
                <a:cubicBezTo>
                  <a:pt x="553862" y="658754"/>
                  <a:pt x="624892" y="657043"/>
                  <a:pt x="601635" y="642996"/>
                </a:cubicBezTo>
                <a:cubicBezTo>
                  <a:pt x="614794" y="624843"/>
                  <a:pt x="637406" y="647015"/>
                  <a:pt x="651399" y="630790"/>
                </a:cubicBezTo>
                <a:cubicBezTo>
                  <a:pt x="673033" y="623801"/>
                  <a:pt x="646939" y="650176"/>
                  <a:pt x="673188" y="646879"/>
                </a:cubicBezTo>
                <a:cubicBezTo>
                  <a:pt x="703518" y="640000"/>
                  <a:pt x="718617" y="669290"/>
                  <a:pt x="723099" y="627680"/>
                </a:cubicBezTo>
                <a:cubicBezTo>
                  <a:pt x="760253" y="630911"/>
                  <a:pt x="757818" y="612991"/>
                  <a:pt x="797690" y="596478"/>
                </a:cubicBezTo>
                <a:cubicBezTo>
                  <a:pt x="821088" y="602409"/>
                  <a:pt x="833556" y="595087"/>
                  <a:pt x="843350" y="583370"/>
                </a:cubicBezTo>
                <a:cubicBezTo>
                  <a:pt x="887659" y="577776"/>
                  <a:pt x="919729" y="556780"/>
                  <a:pt x="965206" y="542258"/>
                </a:cubicBezTo>
                <a:cubicBezTo>
                  <a:pt x="1023072" y="543102"/>
                  <a:pt x="1036413" y="512448"/>
                  <a:pt x="1085071" y="497034"/>
                </a:cubicBezTo>
                <a:cubicBezTo>
                  <a:pt x="1140754" y="509495"/>
                  <a:pt x="1110300" y="467820"/>
                  <a:pt x="1131215" y="452250"/>
                </a:cubicBezTo>
                <a:lnTo>
                  <a:pt x="1138042" y="449608"/>
                </a:lnTo>
                <a:lnTo>
                  <a:pt x="1158791" y="448308"/>
                </a:lnTo>
                <a:lnTo>
                  <a:pt x="1166938" y="448793"/>
                </a:lnTo>
                <a:cubicBezTo>
                  <a:pt x="1172423" y="448765"/>
                  <a:pt x="1175904" y="448280"/>
                  <a:pt x="1178126" y="447429"/>
                </a:cubicBezTo>
                <a:lnTo>
                  <a:pt x="1178292" y="447085"/>
                </a:lnTo>
                <a:lnTo>
                  <a:pt x="1188986" y="446415"/>
                </a:lnTo>
                <a:cubicBezTo>
                  <a:pt x="1207285" y="445993"/>
                  <a:pt x="1225328" y="446257"/>
                  <a:pt x="1242707" y="447058"/>
                </a:cubicBezTo>
                <a:cubicBezTo>
                  <a:pt x="1250378" y="428032"/>
                  <a:pt x="1318250" y="441319"/>
                  <a:pt x="1299968" y="409364"/>
                </a:cubicBezTo>
                <a:cubicBezTo>
                  <a:pt x="1323063" y="409474"/>
                  <a:pt x="1341270" y="421474"/>
                  <a:pt x="1326181" y="400884"/>
                </a:cubicBezTo>
                <a:cubicBezTo>
                  <a:pt x="1333563" y="400305"/>
                  <a:pt x="1337397" y="397943"/>
                  <a:pt x="1339591" y="394698"/>
                </a:cubicBezTo>
                <a:lnTo>
                  <a:pt x="1340045" y="393242"/>
                </a:lnTo>
                <a:lnTo>
                  <a:pt x="1391597" y="394015"/>
                </a:lnTo>
                <a:lnTo>
                  <a:pt x="1397556" y="391620"/>
                </a:lnTo>
                <a:lnTo>
                  <a:pt x="1432293" y="395320"/>
                </a:lnTo>
                <a:lnTo>
                  <a:pt x="1449635" y="395528"/>
                </a:lnTo>
                <a:lnTo>
                  <a:pt x="1455784" y="399103"/>
                </a:lnTo>
                <a:cubicBezTo>
                  <a:pt x="1461735" y="401010"/>
                  <a:pt x="1469364" y="401229"/>
                  <a:pt x="1480749" y="397623"/>
                </a:cubicBezTo>
                <a:lnTo>
                  <a:pt x="1483145" y="396127"/>
                </a:lnTo>
                <a:lnTo>
                  <a:pt x="1505486" y="399840"/>
                </a:lnTo>
                <a:cubicBezTo>
                  <a:pt x="1512983" y="401894"/>
                  <a:pt x="1520016" y="404806"/>
                  <a:pt x="1526331" y="408916"/>
                </a:cubicBezTo>
                <a:cubicBezTo>
                  <a:pt x="1586104" y="375787"/>
                  <a:pt x="1658997" y="390864"/>
                  <a:pt x="1731977" y="377654"/>
                </a:cubicBezTo>
                <a:cubicBezTo>
                  <a:pt x="1750388" y="335016"/>
                  <a:pt x="1896047" y="367134"/>
                  <a:pt x="1927926" y="402540"/>
                </a:cubicBezTo>
                <a:cubicBezTo>
                  <a:pt x="1912845" y="358531"/>
                  <a:pt x="2112252" y="433157"/>
                  <a:pt x="2039066" y="384239"/>
                </a:cubicBezTo>
                <a:cubicBezTo>
                  <a:pt x="2066027" y="385029"/>
                  <a:pt x="2086357" y="364749"/>
                  <a:pt x="2066971" y="352504"/>
                </a:cubicBezTo>
                <a:cubicBezTo>
                  <a:pt x="2155355" y="373106"/>
                  <a:pt x="2259539" y="329687"/>
                  <a:pt x="2352227" y="332772"/>
                </a:cubicBezTo>
                <a:cubicBezTo>
                  <a:pt x="2388441" y="294212"/>
                  <a:pt x="2373289" y="327699"/>
                  <a:pt x="2420782" y="315623"/>
                </a:cubicBezTo>
                <a:cubicBezTo>
                  <a:pt x="2417953" y="347477"/>
                  <a:pt x="2475062" y="291461"/>
                  <a:pt x="2489923" y="325254"/>
                </a:cubicBezTo>
                <a:cubicBezTo>
                  <a:pt x="2498096" y="321986"/>
                  <a:pt x="2505544" y="317754"/>
                  <a:pt x="2512908" y="313254"/>
                </a:cubicBezTo>
                <a:lnTo>
                  <a:pt x="2516774" y="310914"/>
                </a:lnTo>
                <a:lnTo>
                  <a:pt x="2534351" y="307450"/>
                </a:lnTo>
                <a:lnTo>
                  <a:pt x="2536682" y="299095"/>
                </a:lnTo>
                <a:lnTo>
                  <a:pt x="2561256" y="288595"/>
                </a:lnTo>
                <a:cubicBezTo>
                  <a:pt x="2570863" y="285802"/>
                  <a:pt x="2581677" y="284132"/>
                  <a:pt x="2594340" y="284279"/>
                </a:cubicBezTo>
                <a:cubicBezTo>
                  <a:pt x="2640426" y="297571"/>
                  <a:pt x="2696946" y="253844"/>
                  <a:pt x="2754315" y="272035"/>
                </a:cubicBezTo>
                <a:cubicBezTo>
                  <a:pt x="2775121" y="275961"/>
                  <a:pt x="2837722" y="271198"/>
                  <a:pt x="2848461" y="259995"/>
                </a:cubicBezTo>
                <a:cubicBezTo>
                  <a:pt x="2861286" y="256879"/>
                  <a:pt x="2876927" y="259574"/>
                  <a:pt x="2881763" y="248015"/>
                </a:cubicBezTo>
                <a:cubicBezTo>
                  <a:pt x="2890290" y="233926"/>
                  <a:pt x="2938125" y="251689"/>
                  <a:pt x="2929923" y="236264"/>
                </a:cubicBezTo>
                <a:cubicBezTo>
                  <a:pt x="2963835" y="248360"/>
                  <a:pt x="2986541" y="218531"/>
                  <a:pt x="3013011" y="209792"/>
                </a:cubicBezTo>
                <a:cubicBezTo>
                  <a:pt x="3040032" y="222228"/>
                  <a:pt x="3068925" y="191632"/>
                  <a:pt x="3127959" y="184197"/>
                </a:cubicBezTo>
                <a:cubicBezTo>
                  <a:pt x="3157761" y="198673"/>
                  <a:pt x="3167686" y="178966"/>
                  <a:pt x="3222182" y="197182"/>
                </a:cubicBezTo>
                <a:cubicBezTo>
                  <a:pt x="3223584" y="194852"/>
                  <a:pt x="3225524" y="192643"/>
                  <a:pt x="3227944" y="190625"/>
                </a:cubicBezTo>
                <a:cubicBezTo>
                  <a:pt x="3241999" y="178902"/>
                  <a:pt x="3268822" y="176007"/>
                  <a:pt x="3287850" y="184162"/>
                </a:cubicBezTo>
                <a:cubicBezTo>
                  <a:pt x="3373135" y="207415"/>
                  <a:pt x="3442648" y="199611"/>
                  <a:pt x="3510033" y="199700"/>
                </a:cubicBezTo>
                <a:cubicBezTo>
                  <a:pt x="3585265" y="196384"/>
                  <a:pt x="3525744" y="165800"/>
                  <a:pt x="3626764" y="186016"/>
                </a:cubicBezTo>
                <a:cubicBezTo>
                  <a:pt x="3633115" y="172812"/>
                  <a:pt x="3644684" y="171082"/>
                  <a:pt x="3666208" y="175002"/>
                </a:cubicBezTo>
                <a:cubicBezTo>
                  <a:pt x="3702493" y="172475"/>
                  <a:pt x="3690554" y="141997"/>
                  <a:pt x="3732418" y="156931"/>
                </a:cubicBezTo>
                <a:cubicBezTo>
                  <a:pt x="3720976" y="141050"/>
                  <a:pt x="3798767" y="143802"/>
                  <a:pt x="3777013" y="128263"/>
                </a:cubicBezTo>
                <a:cubicBezTo>
                  <a:pt x="3781750" y="123923"/>
                  <a:pt x="3786490" y="122145"/>
                  <a:pt x="3791237" y="121680"/>
                </a:cubicBezTo>
                <a:cubicBezTo>
                  <a:pt x="3800731" y="120749"/>
                  <a:pt x="3810256" y="125066"/>
                  <a:pt x="3819855" y="124632"/>
                </a:cubicBezTo>
                <a:lnTo>
                  <a:pt x="3830389" y="120647"/>
                </a:lnTo>
                <a:lnTo>
                  <a:pt x="3834351" y="121037"/>
                </a:lnTo>
                <a:lnTo>
                  <a:pt x="3843706" y="120883"/>
                </a:lnTo>
                <a:lnTo>
                  <a:pt x="3842600" y="126413"/>
                </a:lnTo>
                <a:cubicBezTo>
                  <a:pt x="3840664" y="131697"/>
                  <a:pt x="3839239" y="137483"/>
                  <a:pt x="3853952" y="136656"/>
                </a:cubicBezTo>
                <a:cubicBezTo>
                  <a:pt x="3884387" y="132294"/>
                  <a:pt x="3895073" y="154947"/>
                  <a:pt x="3907631" y="132934"/>
                </a:cubicBezTo>
                <a:lnTo>
                  <a:pt x="3910440" y="126683"/>
                </a:lnTo>
                <a:lnTo>
                  <a:pt x="3917188" y="125602"/>
                </a:lnTo>
                <a:cubicBezTo>
                  <a:pt x="3920824" y="125763"/>
                  <a:pt x="3922910" y="127265"/>
                  <a:pt x="3922391" y="131325"/>
                </a:cubicBezTo>
                <a:cubicBezTo>
                  <a:pt x="3950671" y="114296"/>
                  <a:pt x="3984053" y="139677"/>
                  <a:pt x="4013052" y="144017"/>
                </a:cubicBezTo>
                <a:cubicBezTo>
                  <a:pt x="4034521" y="127735"/>
                  <a:pt x="4074193" y="152893"/>
                  <a:pt x="4134276" y="150881"/>
                </a:cubicBezTo>
                <a:cubicBezTo>
                  <a:pt x="4157665" y="132187"/>
                  <a:pt x="4174797" y="149748"/>
                  <a:pt x="4220708" y="123569"/>
                </a:cubicBezTo>
                <a:cubicBezTo>
                  <a:pt x="4222955" y="125610"/>
                  <a:pt x="4225678" y="127448"/>
                  <a:pt x="4228793" y="129027"/>
                </a:cubicBezTo>
                <a:cubicBezTo>
                  <a:pt x="4246889" y="138200"/>
                  <a:pt x="4274004" y="136817"/>
                  <a:pt x="4289352" y="125936"/>
                </a:cubicBezTo>
                <a:cubicBezTo>
                  <a:pt x="4363203" y="90062"/>
                  <a:pt x="4433589" y="86771"/>
                  <a:pt x="4498904" y="76157"/>
                </a:cubicBezTo>
                <a:cubicBezTo>
                  <a:pt x="4573126" y="67620"/>
                  <a:pt x="4527053" y="106578"/>
                  <a:pt x="4617321" y="71192"/>
                </a:cubicBezTo>
                <a:cubicBezTo>
                  <a:pt x="4628509" y="83005"/>
                  <a:pt x="4640388" y="82875"/>
                  <a:pt x="4659769" y="75711"/>
                </a:cubicBezTo>
                <a:cubicBezTo>
                  <a:pt x="4695920" y="72492"/>
                  <a:pt x="4695949" y="103916"/>
                  <a:pt x="4730861" y="82892"/>
                </a:cubicBezTo>
                <a:cubicBezTo>
                  <a:pt x="4725813" y="100081"/>
                  <a:pt x="4800205" y="85259"/>
                  <a:pt x="4785028" y="103727"/>
                </a:cubicBezTo>
                <a:cubicBezTo>
                  <a:pt x="4810016" y="117605"/>
                  <a:pt x="4819425" y="91713"/>
                  <a:pt x="4844064" y="103602"/>
                </a:cubicBezTo>
                <a:cubicBezTo>
                  <a:pt x="4870788" y="105116"/>
                  <a:pt x="4827279" y="86563"/>
                  <a:pt x="4856445" y="83569"/>
                </a:cubicBezTo>
                <a:cubicBezTo>
                  <a:pt x="4892077" y="82970"/>
                  <a:pt x="4889254" y="52180"/>
                  <a:pt x="4920029" y="89928"/>
                </a:cubicBezTo>
                <a:cubicBezTo>
                  <a:pt x="4956349" y="78330"/>
                  <a:pt x="4965099" y="95593"/>
                  <a:pt x="5016630" y="101768"/>
                </a:cubicBezTo>
                <a:cubicBezTo>
                  <a:pt x="5037054" y="90831"/>
                  <a:pt x="5054525" y="94775"/>
                  <a:pt x="5072000" y="103431"/>
                </a:cubicBezTo>
                <a:cubicBezTo>
                  <a:pt x="5121251" y="98404"/>
                  <a:pt x="5167546" y="110561"/>
                  <a:pt x="5223617" y="113585"/>
                </a:cubicBezTo>
                <a:cubicBezTo>
                  <a:pt x="5282815" y="99423"/>
                  <a:pt x="5315850" y="124911"/>
                  <a:pt x="5375764" y="128031"/>
                </a:cubicBezTo>
                <a:cubicBezTo>
                  <a:pt x="5432502" y="100047"/>
                  <a:pt x="5417541" y="163974"/>
                  <a:pt x="5467493" y="160725"/>
                </a:cubicBezTo>
                <a:cubicBezTo>
                  <a:pt x="5547115" y="134475"/>
                  <a:pt x="5467162" y="181780"/>
                  <a:pt x="5592386" y="169993"/>
                </a:cubicBezTo>
                <a:cubicBezTo>
                  <a:pt x="5599192" y="165787"/>
                  <a:pt x="5614743" y="169527"/>
                  <a:pt x="5613523" y="175081"/>
                </a:cubicBezTo>
                <a:cubicBezTo>
                  <a:pt x="5621381" y="173179"/>
                  <a:pt x="5639711" y="162141"/>
                  <a:pt x="5642164" y="170935"/>
                </a:cubicBezTo>
                <a:cubicBezTo>
                  <a:pt x="5682287" y="171027"/>
                  <a:pt x="5721803" y="164920"/>
                  <a:pt x="5756901" y="153199"/>
                </a:cubicBezTo>
                <a:cubicBezTo>
                  <a:pt x="5834989" y="166545"/>
                  <a:pt x="5790587" y="126312"/>
                  <a:pt x="5846658" y="129231"/>
                </a:cubicBezTo>
                <a:cubicBezTo>
                  <a:pt x="5892435" y="145578"/>
                  <a:pt x="5908315" y="130986"/>
                  <a:pt x="5960723" y="141349"/>
                </a:cubicBezTo>
                <a:cubicBezTo>
                  <a:pt x="5977115" y="112299"/>
                  <a:pt x="6009631" y="143236"/>
                  <a:pt x="6029533" y="134708"/>
                </a:cubicBezTo>
                <a:cubicBezTo>
                  <a:pt x="6063099" y="167422"/>
                  <a:pt x="6107402" y="102491"/>
                  <a:pt x="6141114" y="102420"/>
                </a:cubicBezTo>
                <a:cubicBezTo>
                  <a:pt x="6198059" y="107432"/>
                  <a:pt x="6260619" y="140713"/>
                  <a:pt x="6290631" y="107235"/>
                </a:cubicBezTo>
                <a:cubicBezTo>
                  <a:pt x="6295184" y="120843"/>
                  <a:pt x="6290485" y="139497"/>
                  <a:pt x="6322797" y="136600"/>
                </a:cubicBezTo>
                <a:cubicBezTo>
                  <a:pt x="6335902" y="143381"/>
                  <a:pt x="6338717" y="164323"/>
                  <a:pt x="6364905" y="153794"/>
                </a:cubicBezTo>
                <a:cubicBezTo>
                  <a:pt x="6331879" y="135534"/>
                  <a:pt x="6385847" y="132591"/>
                  <a:pt x="6380411" y="110920"/>
                </a:cubicBezTo>
                <a:cubicBezTo>
                  <a:pt x="6420571" y="97008"/>
                  <a:pt x="6513510" y="114827"/>
                  <a:pt x="6507882" y="75874"/>
                </a:cubicBezTo>
                <a:cubicBezTo>
                  <a:pt x="6519389" y="52805"/>
                  <a:pt x="6571821" y="87994"/>
                  <a:pt x="6571798" y="63169"/>
                </a:cubicBezTo>
                <a:cubicBezTo>
                  <a:pt x="6594693" y="79043"/>
                  <a:pt x="6634667" y="52561"/>
                  <a:pt x="6671871" y="53111"/>
                </a:cubicBezTo>
                <a:cubicBezTo>
                  <a:pt x="6678846" y="41888"/>
                  <a:pt x="6687406" y="42394"/>
                  <a:pt x="6702257" y="48333"/>
                </a:cubicBezTo>
                <a:cubicBezTo>
                  <a:pt x="6746995" y="50242"/>
                  <a:pt x="6798298" y="33989"/>
                  <a:pt x="6845793" y="15687"/>
                </a:cubicBezTo>
                <a:lnTo>
                  <a:pt x="688490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19" name="Forma libre: Forma 18">
            <a:extLst>
              <a:ext uri="{FF2B5EF4-FFF2-40B4-BE49-F238E27FC236}">
                <a16:creationId xmlns:a16="http://schemas.microsoft.com/office/drawing/2014/main" id="{C6CA7F72-3DF9-4389-A72F-3FD75C183C01}"/>
              </a:ext>
              <a:ext uri="{C183D7F6-B498-43B3-948B-1728B52AA6E4}">
                <adec:decorative xmlns:adec="http://schemas.microsoft.com/office/drawing/2017/decorative" val="1"/>
              </a:ext>
            </a:extLst>
          </p:cNvPr>
          <p:cNvSpPr/>
          <p:nvPr userDrawn="1"/>
        </p:nvSpPr>
        <p:spPr>
          <a:xfrm>
            <a:off x="5307088" y="6114199"/>
            <a:ext cx="6884912" cy="743802"/>
          </a:xfrm>
          <a:custGeom>
            <a:avLst/>
            <a:gdLst>
              <a:gd name="connsiteX0" fmla="*/ 6884912 w 6884912"/>
              <a:gd name="connsiteY0" fmla="*/ 0 h 743802"/>
              <a:gd name="connsiteX1" fmla="*/ 6884912 w 6884912"/>
              <a:gd name="connsiteY1" fmla="*/ 743802 h 743802"/>
              <a:gd name="connsiteX2" fmla="*/ 0 w 6884912"/>
              <a:gd name="connsiteY2" fmla="*/ 743802 h 743802"/>
              <a:gd name="connsiteX3" fmla="*/ 9 w 6884912"/>
              <a:gd name="connsiteY3" fmla="*/ 743799 h 743802"/>
              <a:gd name="connsiteX4" fmla="*/ 6884911 w 6884912"/>
              <a:gd name="connsiteY4" fmla="*/ 743799 h 743802"/>
              <a:gd name="connsiteX5" fmla="*/ 6884911 w 6884912"/>
              <a:gd name="connsiteY5" fmla="*/ 1 h 743802"/>
              <a:gd name="connsiteX6" fmla="*/ 6884912 w 6884912"/>
              <a:gd name="connsiteY6" fmla="*/ 0 h 74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912" h="743802">
                <a:moveTo>
                  <a:pt x="6884912" y="0"/>
                </a:moveTo>
                <a:lnTo>
                  <a:pt x="6884912" y="743802"/>
                </a:lnTo>
                <a:lnTo>
                  <a:pt x="0" y="743802"/>
                </a:lnTo>
                <a:lnTo>
                  <a:pt x="9" y="743799"/>
                </a:lnTo>
                <a:lnTo>
                  <a:pt x="6884911" y="743799"/>
                </a:lnTo>
                <a:lnTo>
                  <a:pt x="6884911" y="1"/>
                </a:ln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useBgFill="1">
        <p:nvSpPr>
          <p:cNvPr id="15" name="Forma libre: Forma 14">
            <a:extLst>
              <a:ext uri="{FF2B5EF4-FFF2-40B4-BE49-F238E27FC236}">
                <a16:creationId xmlns:a16="http://schemas.microsoft.com/office/drawing/2014/main" id="{03E96810-E5FC-4149-9C1D-18739789D1AB}"/>
              </a:ext>
              <a:ext uri="{C183D7F6-B498-43B3-948B-1728B52AA6E4}">
                <adec:decorative xmlns:adec="http://schemas.microsoft.com/office/drawing/2017/decorative" val="1"/>
              </a:ext>
            </a:extLst>
          </p:cNvPr>
          <p:cNvSpPr/>
          <p:nvPr userDrawn="1"/>
        </p:nvSpPr>
        <p:spPr>
          <a:xfrm>
            <a:off x="5307088" y="6114199"/>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23" name="Forma libre: Forma 22">
            <a:extLst>
              <a:ext uri="{FF2B5EF4-FFF2-40B4-BE49-F238E27FC236}">
                <a16:creationId xmlns:a16="http://schemas.microsoft.com/office/drawing/2014/main" id="{4E4B6B21-A690-42E7-A1B0-23F36836AB25}"/>
              </a:ext>
              <a:ext uri="{C183D7F6-B498-43B3-948B-1728B52AA6E4}">
                <adec:decorative xmlns:adec="http://schemas.microsoft.com/office/drawing/2017/decorative" val="1"/>
              </a:ext>
            </a:extLst>
          </p:cNvPr>
          <p:cNvSpPr/>
          <p:nvPr userDrawn="1"/>
        </p:nvSpPr>
        <p:spPr>
          <a:xfrm>
            <a:off x="2" y="0"/>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25" name="Forma libre: Forma 24">
            <a:extLst>
              <a:ext uri="{FF2B5EF4-FFF2-40B4-BE49-F238E27FC236}">
                <a16:creationId xmlns:a16="http://schemas.microsoft.com/office/drawing/2014/main" id="{8F5C93A3-C2A2-4E5E-8BEB-984B0A7A4AB6}"/>
              </a:ext>
              <a:ext uri="{C183D7F6-B498-43B3-948B-1728B52AA6E4}">
                <adec:decorative xmlns:adec="http://schemas.microsoft.com/office/drawing/2017/decorative" val="1"/>
              </a:ext>
            </a:extLst>
          </p:cNvPr>
          <p:cNvSpPr/>
          <p:nvPr userDrawn="1"/>
        </p:nvSpPr>
        <p:spPr>
          <a:xfrm>
            <a:off x="5307088" y="6114200"/>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28" name="Marcador de posición de imagen 27">
            <a:extLst>
              <a:ext uri="{FF2B5EF4-FFF2-40B4-BE49-F238E27FC236}">
                <a16:creationId xmlns:a16="http://schemas.microsoft.com/office/drawing/2014/main" id="{060A91FF-3B21-462D-B567-F4D5ED785DC5}"/>
              </a:ext>
            </a:extLst>
          </p:cNvPr>
          <p:cNvSpPr>
            <a:spLocks noGrp="1"/>
          </p:cNvSpPr>
          <p:nvPr>
            <p:ph type="pic" sz="quarter" idx="13" hasCustomPrompt="1"/>
          </p:nvPr>
        </p:nvSpPr>
        <p:spPr>
          <a:xfrm>
            <a:off x="0" y="0"/>
            <a:ext cx="12192000" cy="6857999"/>
          </a:xfrm>
          <a:custGeom>
            <a:avLst/>
            <a:gdLst>
              <a:gd name="connsiteX0" fmla="*/ 0 w 12191999"/>
              <a:gd name="connsiteY0" fmla="*/ 0 h 6857999"/>
              <a:gd name="connsiteX1" fmla="*/ 2 w 12191999"/>
              <a:gd name="connsiteY1" fmla="*/ 0 h 6857999"/>
              <a:gd name="connsiteX2" fmla="*/ 2 w 12191999"/>
              <a:gd name="connsiteY2" fmla="*/ 709238 h 6857999"/>
              <a:gd name="connsiteX3" fmla="*/ 20721 w 12191999"/>
              <a:gd name="connsiteY3" fmla="*/ 710997 h 6857999"/>
              <a:gd name="connsiteX4" fmla="*/ 40086 w 12191999"/>
              <a:gd name="connsiteY4" fmla="*/ 720866 h 6857999"/>
              <a:gd name="connsiteX5" fmla="*/ 101741 w 12191999"/>
              <a:gd name="connsiteY5" fmla="*/ 722718 h 6857999"/>
              <a:gd name="connsiteX6" fmla="*/ 280675 w 12191999"/>
              <a:gd name="connsiteY6" fmla="*/ 733646 h 6857999"/>
              <a:gd name="connsiteX7" fmla="*/ 476501 w 12191999"/>
              <a:gd name="connsiteY7" fmla="*/ 697773 h 6857999"/>
              <a:gd name="connsiteX8" fmla="*/ 591588 w 12191999"/>
              <a:gd name="connsiteY8" fmla="*/ 702351 h 6857999"/>
              <a:gd name="connsiteX9" fmla="*/ 649354 w 12191999"/>
              <a:gd name="connsiteY9" fmla="*/ 693969 h 6857999"/>
              <a:gd name="connsiteX10" fmla="*/ 686510 w 12191999"/>
              <a:gd name="connsiteY10" fmla="*/ 697922 h 6857999"/>
              <a:gd name="connsiteX11" fmla="*/ 709181 w 12191999"/>
              <a:gd name="connsiteY11" fmla="*/ 698967 h 6857999"/>
              <a:gd name="connsiteX12" fmla="*/ 754929 w 12191999"/>
              <a:gd name="connsiteY12" fmla="*/ 678629 h 6857999"/>
              <a:gd name="connsiteX13" fmla="*/ 945623 w 12191999"/>
              <a:gd name="connsiteY13" fmla="*/ 682227 h 6857999"/>
              <a:gd name="connsiteX14" fmla="*/ 1226644 w 12191999"/>
              <a:gd name="connsiteY14" fmla="*/ 677593 h 6857999"/>
              <a:gd name="connsiteX15" fmla="*/ 1282583 w 12191999"/>
              <a:gd name="connsiteY15" fmla="*/ 682895 h 6857999"/>
              <a:gd name="connsiteX16" fmla="*/ 1373712 w 12191999"/>
              <a:gd name="connsiteY16" fmla="*/ 657154 h 6857999"/>
              <a:gd name="connsiteX17" fmla="*/ 1485240 w 12191999"/>
              <a:gd name="connsiteY17" fmla="*/ 631530 h 6857999"/>
              <a:gd name="connsiteX18" fmla="*/ 1508194 w 12191999"/>
              <a:gd name="connsiteY18" fmla="*/ 628664 h 6857999"/>
              <a:gd name="connsiteX19" fmla="*/ 1575268 w 12191999"/>
              <a:gd name="connsiteY19" fmla="*/ 624111 h 6857999"/>
              <a:gd name="connsiteX20" fmla="*/ 1679712 w 12191999"/>
              <a:gd name="connsiteY20" fmla="*/ 621298 h 6857999"/>
              <a:gd name="connsiteX21" fmla="*/ 1762318 w 12191999"/>
              <a:gd name="connsiteY21" fmla="*/ 636211 h 6857999"/>
              <a:gd name="connsiteX22" fmla="*/ 1813551 w 12191999"/>
              <a:gd name="connsiteY22" fmla="*/ 633002 h 6857999"/>
              <a:gd name="connsiteX23" fmla="*/ 1896737 w 12191999"/>
              <a:gd name="connsiteY23" fmla="*/ 647425 h 6857999"/>
              <a:gd name="connsiteX24" fmla="*/ 1964719 w 12191999"/>
              <a:gd name="connsiteY24" fmla="*/ 630175 h 6857999"/>
              <a:gd name="connsiteX25" fmla="*/ 2021621 w 12191999"/>
              <a:gd name="connsiteY25" fmla="*/ 623285 h 6857999"/>
              <a:gd name="connsiteX26" fmla="*/ 2072078 w 12191999"/>
              <a:gd name="connsiteY26" fmla="*/ 616623 h 6857999"/>
              <a:gd name="connsiteX27" fmla="*/ 2087280 w 12191999"/>
              <a:gd name="connsiteY27" fmla="*/ 621722 h 6857999"/>
              <a:gd name="connsiteX28" fmla="*/ 2243833 w 12191999"/>
              <a:gd name="connsiteY28" fmla="*/ 665285 h 6857999"/>
              <a:gd name="connsiteX29" fmla="*/ 2346628 w 12191999"/>
              <a:gd name="connsiteY29" fmla="*/ 662322 h 6857999"/>
              <a:gd name="connsiteX30" fmla="*/ 2465944 w 12191999"/>
              <a:gd name="connsiteY30" fmla="*/ 697144 h 6857999"/>
              <a:gd name="connsiteX31" fmla="*/ 2506642 w 12191999"/>
              <a:gd name="connsiteY31" fmla="*/ 700543 h 6857999"/>
              <a:gd name="connsiteX32" fmla="*/ 2576974 w 12191999"/>
              <a:gd name="connsiteY32" fmla="*/ 714103 h 6857999"/>
              <a:gd name="connsiteX33" fmla="*/ 2623375 w 12191999"/>
              <a:gd name="connsiteY33" fmla="*/ 721805 h 6857999"/>
              <a:gd name="connsiteX34" fmla="*/ 2634012 w 12191999"/>
              <a:gd name="connsiteY34" fmla="*/ 705148 h 6857999"/>
              <a:gd name="connsiteX35" fmla="*/ 2677548 w 12191999"/>
              <a:gd name="connsiteY35" fmla="*/ 707152 h 6857999"/>
              <a:gd name="connsiteX36" fmla="*/ 2715917 w 12191999"/>
              <a:gd name="connsiteY36" fmla="*/ 726873 h 6857999"/>
              <a:gd name="connsiteX37" fmla="*/ 2767791 w 12191999"/>
              <a:gd name="connsiteY37" fmla="*/ 735544 h 6857999"/>
              <a:gd name="connsiteX38" fmla="*/ 2798747 w 12191999"/>
              <a:gd name="connsiteY38" fmla="*/ 724332 h 6857999"/>
              <a:gd name="connsiteX39" fmla="*/ 2882282 w 12191999"/>
              <a:gd name="connsiteY39" fmla="*/ 724328 h 6857999"/>
              <a:gd name="connsiteX40" fmla="*/ 3003209 w 12191999"/>
              <a:gd name="connsiteY40" fmla="*/ 710063 h 6857999"/>
              <a:gd name="connsiteX41" fmla="*/ 3056384 w 12191999"/>
              <a:gd name="connsiteY41" fmla="*/ 705444 h 6857999"/>
              <a:gd name="connsiteX42" fmla="*/ 3095110 w 12191999"/>
              <a:gd name="connsiteY42" fmla="*/ 710392 h 6857999"/>
              <a:gd name="connsiteX43" fmla="*/ 3181626 w 12191999"/>
              <a:gd name="connsiteY43" fmla="*/ 702609 h 6857999"/>
              <a:gd name="connsiteX44" fmla="*/ 3249753 w 12191999"/>
              <a:gd name="connsiteY44" fmla="*/ 700362 h 6857999"/>
              <a:gd name="connsiteX45" fmla="*/ 3315641 w 12191999"/>
              <a:gd name="connsiteY45" fmla="*/ 714437 h 6857999"/>
              <a:gd name="connsiteX46" fmla="*/ 3319046 w 12191999"/>
              <a:gd name="connsiteY46" fmla="*/ 719507 h 6857999"/>
              <a:gd name="connsiteX47" fmla="*/ 3324103 w 12191999"/>
              <a:gd name="connsiteY47" fmla="*/ 718827 h 6857999"/>
              <a:gd name="connsiteX48" fmla="*/ 3326644 w 12191999"/>
              <a:gd name="connsiteY48" fmla="*/ 713591 h 6857999"/>
              <a:gd name="connsiteX49" fmla="*/ 3366502 w 12191999"/>
              <a:gd name="connsiteY49" fmla="*/ 712333 h 6857999"/>
              <a:gd name="connsiteX50" fmla="*/ 3374100 w 12191999"/>
              <a:gd name="connsiteY50" fmla="*/ 721483 h 6857999"/>
              <a:gd name="connsiteX51" fmla="*/ 3372868 w 12191999"/>
              <a:gd name="connsiteY51" fmla="*/ 726163 h 6857999"/>
              <a:gd name="connsiteX52" fmla="*/ 3411698 w 12191999"/>
              <a:gd name="connsiteY52" fmla="*/ 710254 h 6857999"/>
              <a:gd name="connsiteX53" fmla="*/ 3457634 w 12191999"/>
              <a:gd name="connsiteY53" fmla="*/ 699372 h 6857999"/>
              <a:gd name="connsiteX54" fmla="*/ 3507812 w 12191999"/>
              <a:gd name="connsiteY54" fmla="*/ 686314 h 6857999"/>
              <a:gd name="connsiteX55" fmla="*/ 3537722 w 12191999"/>
              <a:gd name="connsiteY55" fmla="*/ 678323 h 6857999"/>
              <a:gd name="connsiteX56" fmla="*/ 3616523 w 12191999"/>
              <a:gd name="connsiteY56" fmla="*/ 683255 h 6857999"/>
              <a:gd name="connsiteX57" fmla="*/ 3770873 w 12191999"/>
              <a:gd name="connsiteY57" fmla="*/ 692023 h 6857999"/>
              <a:gd name="connsiteX58" fmla="*/ 3815527 w 12191999"/>
              <a:gd name="connsiteY58" fmla="*/ 688648 h 6857999"/>
              <a:gd name="connsiteX59" fmla="*/ 3836857 w 12191999"/>
              <a:gd name="connsiteY59" fmla="*/ 683257 h 6857999"/>
              <a:gd name="connsiteX60" fmla="*/ 3992028 w 12191999"/>
              <a:gd name="connsiteY60" fmla="*/ 679972 h 6857999"/>
              <a:gd name="connsiteX61" fmla="*/ 4055281 w 12191999"/>
              <a:gd name="connsiteY61" fmla="*/ 660346 h 6857999"/>
              <a:gd name="connsiteX62" fmla="*/ 4141437 w 12191999"/>
              <a:gd name="connsiteY62" fmla="*/ 652038 h 6857999"/>
              <a:gd name="connsiteX63" fmla="*/ 4204035 w 12191999"/>
              <a:gd name="connsiteY63" fmla="*/ 644385 h 6857999"/>
              <a:gd name="connsiteX64" fmla="*/ 4289732 w 12191999"/>
              <a:gd name="connsiteY64" fmla="*/ 631360 h 6857999"/>
              <a:gd name="connsiteX65" fmla="*/ 4331035 w 12191999"/>
              <a:gd name="connsiteY65" fmla="*/ 628859 h 6857999"/>
              <a:gd name="connsiteX66" fmla="*/ 4349944 w 12191999"/>
              <a:gd name="connsiteY66" fmla="*/ 620774 h 6857999"/>
              <a:gd name="connsiteX67" fmla="*/ 4352292 w 12191999"/>
              <a:gd name="connsiteY67" fmla="*/ 613726 h 6857999"/>
              <a:gd name="connsiteX68" fmla="*/ 4365513 w 12191999"/>
              <a:gd name="connsiteY68" fmla="*/ 611397 h 6857999"/>
              <a:gd name="connsiteX69" fmla="*/ 4368539 w 12191999"/>
              <a:gd name="connsiteY69" fmla="*/ 609538 h 6857999"/>
              <a:gd name="connsiteX70" fmla="*/ 4386389 w 12191999"/>
              <a:gd name="connsiteY70" fmla="*/ 600117 h 6857999"/>
              <a:gd name="connsiteX71" fmla="*/ 4436641 w 12191999"/>
              <a:gd name="connsiteY71" fmla="*/ 610810 h 6857999"/>
              <a:gd name="connsiteX72" fmla="*/ 4534093 w 12191999"/>
              <a:gd name="connsiteY72" fmla="*/ 602769 h 6857999"/>
              <a:gd name="connsiteX73" fmla="*/ 4675398 w 12191999"/>
              <a:gd name="connsiteY73" fmla="*/ 596126 h 6857999"/>
              <a:gd name="connsiteX74" fmla="*/ 4752273 w 12191999"/>
              <a:gd name="connsiteY74" fmla="*/ 582476 h 6857999"/>
              <a:gd name="connsiteX75" fmla="*/ 4940870 w 12191999"/>
              <a:gd name="connsiteY75" fmla="*/ 582489 h 6857999"/>
              <a:gd name="connsiteX76" fmla="*/ 5049226 w 12191999"/>
              <a:gd name="connsiteY76" fmla="*/ 563156 h 6857999"/>
              <a:gd name="connsiteX77" fmla="*/ 5117822 w 12191999"/>
              <a:gd name="connsiteY77" fmla="*/ 571648 h 6857999"/>
              <a:gd name="connsiteX78" fmla="*/ 5134014 w 12191999"/>
              <a:gd name="connsiteY78" fmla="*/ 575617 h 6857999"/>
              <a:gd name="connsiteX79" fmla="*/ 5135893 w 12191999"/>
              <a:gd name="connsiteY79" fmla="*/ 574425 h 6857999"/>
              <a:gd name="connsiteX80" fmla="*/ 5154412 w 12191999"/>
              <a:gd name="connsiteY80" fmla="*/ 574054 h 6857999"/>
              <a:gd name="connsiteX81" fmla="*/ 5158675 w 12191999"/>
              <a:gd name="connsiteY81" fmla="*/ 577327 h 6857999"/>
              <a:gd name="connsiteX82" fmla="*/ 5171445 w 12191999"/>
              <a:gd name="connsiteY82" fmla="*/ 578124 h 6857999"/>
              <a:gd name="connsiteX83" fmla="*/ 5196779 w 12191999"/>
              <a:gd name="connsiteY83" fmla="*/ 582524 h 6857999"/>
              <a:gd name="connsiteX84" fmla="*/ 5201352 w 12191999"/>
              <a:gd name="connsiteY84" fmla="*/ 580693 h 6857999"/>
              <a:gd name="connsiteX85" fmla="*/ 5223160 w 12191999"/>
              <a:gd name="connsiteY85" fmla="*/ 573676 h 6857999"/>
              <a:gd name="connsiteX86" fmla="*/ 5250101 w 12191999"/>
              <a:gd name="connsiteY86" fmla="*/ 577168 h 6857999"/>
              <a:gd name="connsiteX87" fmla="*/ 5270065 w 12191999"/>
              <a:gd name="connsiteY87" fmla="*/ 570867 h 6857999"/>
              <a:gd name="connsiteX88" fmla="*/ 5315121 w 12191999"/>
              <a:gd name="connsiteY88" fmla="*/ 540739 h 6857999"/>
              <a:gd name="connsiteX89" fmla="*/ 5354682 w 12191999"/>
              <a:gd name="connsiteY89" fmla="*/ 543209 h 6857999"/>
              <a:gd name="connsiteX90" fmla="*/ 5362616 w 12191999"/>
              <a:gd name="connsiteY90" fmla="*/ 543019 h 6857999"/>
              <a:gd name="connsiteX91" fmla="*/ 5362765 w 12191999"/>
              <a:gd name="connsiteY91" fmla="*/ 542732 h 6857999"/>
              <a:gd name="connsiteX92" fmla="*/ 5368793 w 12191999"/>
              <a:gd name="connsiteY92" fmla="*/ 530233 h 6857999"/>
              <a:gd name="connsiteX93" fmla="*/ 5397715 w 12191999"/>
              <a:gd name="connsiteY93" fmla="*/ 540293 h 6857999"/>
              <a:gd name="connsiteX94" fmla="*/ 5435108 w 12191999"/>
              <a:gd name="connsiteY94" fmla="*/ 503716 h 6857999"/>
              <a:gd name="connsiteX95" fmla="*/ 5526889 w 12191999"/>
              <a:gd name="connsiteY95" fmla="*/ 469399 h 6857999"/>
              <a:gd name="connsiteX96" fmla="*/ 5619827 w 12191999"/>
              <a:gd name="connsiteY96" fmla="*/ 438663 h 6857999"/>
              <a:gd name="connsiteX97" fmla="*/ 5654480 w 12191999"/>
              <a:gd name="connsiteY97" fmla="*/ 429107 h 6857999"/>
              <a:gd name="connsiteX98" fmla="*/ 5704114 w 12191999"/>
              <a:gd name="connsiteY98" fmla="*/ 416768 h 6857999"/>
              <a:gd name="connsiteX99" fmla="*/ 5711823 w 12191999"/>
              <a:gd name="connsiteY99" fmla="*/ 405141 h 6857999"/>
              <a:gd name="connsiteX100" fmla="*/ 5764922 w 12191999"/>
              <a:gd name="connsiteY100" fmla="*/ 405049 h 6857999"/>
              <a:gd name="connsiteX101" fmla="*/ 5802531 w 12191999"/>
              <a:gd name="connsiteY101" fmla="*/ 396409 h 6857999"/>
              <a:gd name="connsiteX102" fmla="*/ 5829742 w 12191999"/>
              <a:gd name="connsiteY102" fmla="*/ 371388 h 6857999"/>
              <a:gd name="connsiteX103" fmla="*/ 5872478 w 12191999"/>
              <a:gd name="connsiteY103" fmla="*/ 355001 h 6857999"/>
              <a:gd name="connsiteX104" fmla="*/ 5897914 w 12191999"/>
              <a:gd name="connsiteY104" fmla="*/ 345028 h 6857999"/>
              <a:gd name="connsiteX105" fmla="*/ 5974993 w 12191999"/>
              <a:gd name="connsiteY105" fmla="*/ 331543 h 6857999"/>
              <a:gd name="connsiteX106" fmla="*/ 6115514 w 12191999"/>
              <a:gd name="connsiteY106" fmla="*/ 322246 h 6857999"/>
              <a:gd name="connsiteX107" fmla="*/ 6168520 w 12191999"/>
              <a:gd name="connsiteY107" fmla="*/ 329035 h 6857999"/>
              <a:gd name="connsiteX108" fmla="*/ 6233029 w 12191999"/>
              <a:gd name="connsiteY108" fmla="*/ 338523 h 6857999"/>
              <a:gd name="connsiteX109" fmla="*/ 6307773 w 12191999"/>
              <a:gd name="connsiteY109" fmla="*/ 314970 h 6857999"/>
              <a:gd name="connsiteX110" fmla="*/ 6361041 w 12191999"/>
              <a:gd name="connsiteY110" fmla="*/ 291190 h 6857999"/>
              <a:gd name="connsiteX111" fmla="*/ 6392259 w 12191999"/>
              <a:gd name="connsiteY111" fmla="*/ 280451 h 6857999"/>
              <a:gd name="connsiteX112" fmla="*/ 6413478 w 12191999"/>
              <a:gd name="connsiteY112" fmla="*/ 269758 h 6857999"/>
              <a:gd name="connsiteX113" fmla="*/ 6475549 w 12191999"/>
              <a:gd name="connsiteY113" fmla="*/ 258032 h 6857999"/>
              <a:gd name="connsiteX114" fmla="*/ 6581802 w 12191999"/>
              <a:gd name="connsiteY114" fmla="*/ 245073 h 6857999"/>
              <a:gd name="connsiteX115" fmla="*/ 6648011 w 12191999"/>
              <a:gd name="connsiteY115" fmla="*/ 208652 h 6857999"/>
              <a:gd name="connsiteX116" fmla="*/ 6695355 w 12191999"/>
              <a:gd name="connsiteY116" fmla="*/ 215700 h 6857999"/>
              <a:gd name="connsiteX117" fmla="*/ 6739754 w 12191999"/>
              <a:gd name="connsiteY117" fmla="*/ 200058 h 6857999"/>
              <a:gd name="connsiteX118" fmla="*/ 6883802 w 12191999"/>
              <a:gd name="connsiteY118" fmla="*/ 195317 h 6857999"/>
              <a:gd name="connsiteX119" fmla="*/ 6920245 w 12191999"/>
              <a:gd name="connsiteY119" fmla="*/ 163817 h 6857999"/>
              <a:gd name="connsiteX120" fmla="*/ 7018013 w 12191999"/>
              <a:gd name="connsiteY120" fmla="*/ 134069 h 6857999"/>
              <a:gd name="connsiteX121" fmla="*/ 7151964 w 12191999"/>
              <a:gd name="connsiteY121" fmla="*/ 135416 h 6857999"/>
              <a:gd name="connsiteX122" fmla="*/ 7270482 w 12191999"/>
              <a:gd name="connsiteY122" fmla="*/ 122186 h 6857999"/>
              <a:gd name="connsiteX123" fmla="*/ 7336265 w 12191999"/>
              <a:gd name="connsiteY123" fmla="*/ 114532 h 6857999"/>
              <a:gd name="connsiteX124" fmla="*/ 7422235 w 12191999"/>
              <a:gd name="connsiteY124" fmla="*/ 125766 h 6857999"/>
              <a:gd name="connsiteX125" fmla="*/ 7439026 w 12191999"/>
              <a:gd name="connsiteY125" fmla="*/ 118154 h 6857999"/>
              <a:gd name="connsiteX126" fmla="*/ 7473884 w 12191999"/>
              <a:gd name="connsiteY126" fmla="*/ 85275 h 6857999"/>
              <a:gd name="connsiteX127" fmla="*/ 7569638 w 12191999"/>
              <a:gd name="connsiteY127" fmla="*/ 51825 h 6857999"/>
              <a:gd name="connsiteX128" fmla="*/ 7640739 w 12191999"/>
              <a:gd name="connsiteY128" fmla="*/ 56879 h 6857999"/>
              <a:gd name="connsiteX129" fmla="*/ 7689494 w 12191999"/>
              <a:gd name="connsiteY129" fmla="*/ 23918 h 6857999"/>
              <a:gd name="connsiteX130" fmla="*/ 7712765 w 12191999"/>
              <a:gd name="connsiteY130" fmla="*/ 835 h 6857999"/>
              <a:gd name="connsiteX131" fmla="*/ 7726321 w 12191999"/>
              <a:gd name="connsiteY131" fmla="*/ 536 h 6857999"/>
              <a:gd name="connsiteX132" fmla="*/ 7770085 w 12191999"/>
              <a:gd name="connsiteY132" fmla="*/ 24975 h 6857999"/>
              <a:gd name="connsiteX133" fmla="*/ 7856241 w 12191999"/>
              <a:gd name="connsiteY133" fmla="*/ 17615 h 6857999"/>
              <a:gd name="connsiteX134" fmla="*/ 7880767 w 12191999"/>
              <a:gd name="connsiteY134" fmla="*/ 4315 h 6857999"/>
              <a:gd name="connsiteX135" fmla="*/ 7890122 w 12191999"/>
              <a:gd name="connsiteY135" fmla="*/ 0 h 6857999"/>
              <a:gd name="connsiteX136" fmla="*/ 12191999 w 12191999"/>
              <a:gd name="connsiteY136" fmla="*/ 0 h 6857999"/>
              <a:gd name="connsiteX137" fmla="*/ 12191999 w 12191999"/>
              <a:gd name="connsiteY137" fmla="*/ 6114201 h 6857999"/>
              <a:gd name="connsiteX138" fmla="*/ 12152890 w 12191999"/>
              <a:gd name="connsiteY138" fmla="*/ 6129888 h 6857999"/>
              <a:gd name="connsiteX139" fmla="*/ 12009354 w 12191999"/>
              <a:gd name="connsiteY139" fmla="*/ 6162534 h 6857999"/>
              <a:gd name="connsiteX140" fmla="*/ 11978968 w 12191999"/>
              <a:gd name="connsiteY140" fmla="*/ 6167312 h 6857999"/>
              <a:gd name="connsiteX141" fmla="*/ 11878895 w 12191999"/>
              <a:gd name="connsiteY141" fmla="*/ 6177370 h 6857999"/>
              <a:gd name="connsiteX142" fmla="*/ 11814979 w 12191999"/>
              <a:gd name="connsiteY142" fmla="*/ 6190075 h 6857999"/>
              <a:gd name="connsiteX143" fmla="*/ 11687508 w 12191999"/>
              <a:gd name="connsiteY143" fmla="*/ 6225121 h 6857999"/>
              <a:gd name="connsiteX144" fmla="*/ 11672002 w 12191999"/>
              <a:gd name="connsiteY144" fmla="*/ 6267995 h 6857999"/>
              <a:gd name="connsiteX145" fmla="*/ 11629894 w 12191999"/>
              <a:gd name="connsiteY145" fmla="*/ 6250801 h 6857999"/>
              <a:gd name="connsiteX146" fmla="*/ 11597728 w 12191999"/>
              <a:gd name="connsiteY146" fmla="*/ 6221436 h 6857999"/>
              <a:gd name="connsiteX147" fmla="*/ 11448211 w 12191999"/>
              <a:gd name="connsiteY147" fmla="*/ 6216621 h 6857999"/>
              <a:gd name="connsiteX148" fmla="*/ 11336630 w 12191999"/>
              <a:gd name="connsiteY148" fmla="*/ 6248909 h 6857999"/>
              <a:gd name="connsiteX149" fmla="*/ 11267820 w 12191999"/>
              <a:gd name="connsiteY149" fmla="*/ 6255550 h 6857999"/>
              <a:gd name="connsiteX150" fmla="*/ 11153755 w 12191999"/>
              <a:gd name="connsiteY150" fmla="*/ 6243432 h 6857999"/>
              <a:gd name="connsiteX151" fmla="*/ 11063998 w 12191999"/>
              <a:gd name="connsiteY151" fmla="*/ 6267400 h 6857999"/>
              <a:gd name="connsiteX152" fmla="*/ 10949261 w 12191999"/>
              <a:gd name="connsiteY152" fmla="*/ 6285136 h 6857999"/>
              <a:gd name="connsiteX153" fmla="*/ 10920620 w 12191999"/>
              <a:gd name="connsiteY153" fmla="*/ 6289282 h 6857999"/>
              <a:gd name="connsiteX154" fmla="*/ 10899483 w 12191999"/>
              <a:gd name="connsiteY154" fmla="*/ 6284194 h 6857999"/>
              <a:gd name="connsiteX155" fmla="*/ 10774590 w 12191999"/>
              <a:gd name="connsiteY155" fmla="*/ 6274926 h 6857999"/>
              <a:gd name="connsiteX156" fmla="*/ 10682861 w 12191999"/>
              <a:gd name="connsiteY156" fmla="*/ 6242232 h 6857999"/>
              <a:gd name="connsiteX157" fmla="*/ 10530714 w 12191999"/>
              <a:gd name="connsiteY157" fmla="*/ 6227786 h 6857999"/>
              <a:gd name="connsiteX158" fmla="*/ 10379097 w 12191999"/>
              <a:gd name="connsiteY158" fmla="*/ 6217632 h 6857999"/>
              <a:gd name="connsiteX159" fmla="*/ 10323727 w 12191999"/>
              <a:gd name="connsiteY159" fmla="*/ 6215969 h 6857999"/>
              <a:gd name="connsiteX160" fmla="*/ 10227126 w 12191999"/>
              <a:gd name="connsiteY160" fmla="*/ 6204129 h 6857999"/>
              <a:gd name="connsiteX161" fmla="*/ 10163542 w 12191999"/>
              <a:gd name="connsiteY161" fmla="*/ 6197770 h 6857999"/>
              <a:gd name="connsiteX162" fmla="*/ 10151161 w 12191999"/>
              <a:gd name="connsiteY162" fmla="*/ 6217803 h 6857999"/>
              <a:gd name="connsiteX163" fmla="*/ 10092125 w 12191999"/>
              <a:gd name="connsiteY163" fmla="*/ 6217928 h 6857999"/>
              <a:gd name="connsiteX164" fmla="*/ 10037958 w 12191999"/>
              <a:gd name="connsiteY164" fmla="*/ 6197093 h 6857999"/>
              <a:gd name="connsiteX165" fmla="*/ 9966866 w 12191999"/>
              <a:gd name="connsiteY165" fmla="*/ 6189912 h 6857999"/>
              <a:gd name="connsiteX166" fmla="*/ 9924418 w 12191999"/>
              <a:gd name="connsiteY166" fmla="*/ 6185393 h 6857999"/>
              <a:gd name="connsiteX167" fmla="*/ 9806001 w 12191999"/>
              <a:gd name="connsiteY167" fmla="*/ 6190358 h 6857999"/>
              <a:gd name="connsiteX168" fmla="*/ 9596449 w 12191999"/>
              <a:gd name="connsiteY168" fmla="*/ 6240137 h 6857999"/>
              <a:gd name="connsiteX169" fmla="*/ 9535890 w 12191999"/>
              <a:gd name="connsiteY169" fmla="*/ 6243228 h 6857999"/>
              <a:gd name="connsiteX170" fmla="*/ 9527805 w 12191999"/>
              <a:gd name="connsiteY170" fmla="*/ 6237770 h 6857999"/>
              <a:gd name="connsiteX171" fmla="*/ 9441373 w 12191999"/>
              <a:gd name="connsiteY171" fmla="*/ 6265082 h 6857999"/>
              <a:gd name="connsiteX172" fmla="*/ 9320149 w 12191999"/>
              <a:gd name="connsiteY172" fmla="*/ 6258218 h 6857999"/>
              <a:gd name="connsiteX173" fmla="*/ 9229488 w 12191999"/>
              <a:gd name="connsiteY173" fmla="*/ 6245526 h 6857999"/>
              <a:gd name="connsiteX174" fmla="*/ 9224285 w 12191999"/>
              <a:gd name="connsiteY174" fmla="*/ 6239803 h 6857999"/>
              <a:gd name="connsiteX175" fmla="*/ 9217537 w 12191999"/>
              <a:gd name="connsiteY175" fmla="*/ 6240884 h 6857999"/>
              <a:gd name="connsiteX176" fmla="*/ 9214728 w 12191999"/>
              <a:gd name="connsiteY176" fmla="*/ 6247135 h 6857999"/>
              <a:gd name="connsiteX177" fmla="*/ 9161049 w 12191999"/>
              <a:gd name="connsiteY177" fmla="*/ 6250857 h 6857999"/>
              <a:gd name="connsiteX178" fmla="*/ 9149697 w 12191999"/>
              <a:gd name="connsiteY178" fmla="*/ 6240614 h 6857999"/>
              <a:gd name="connsiteX179" fmla="*/ 9150803 w 12191999"/>
              <a:gd name="connsiteY179" fmla="*/ 6235084 h 6857999"/>
              <a:gd name="connsiteX180" fmla="*/ 9141448 w 12191999"/>
              <a:gd name="connsiteY180" fmla="*/ 6235238 h 6857999"/>
              <a:gd name="connsiteX181" fmla="*/ 9137486 w 12191999"/>
              <a:gd name="connsiteY181" fmla="*/ 6234848 h 6857999"/>
              <a:gd name="connsiteX182" fmla="*/ 9126952 w 12191999"/>
              <a:gd name="connsiteY182" fmla="*/ 6238833 h 6857999"/>
              <a:gd name="connsiteX183" fmla="*/ 9098334 w 12191999"/>
              <a:gd name="connsiteY183" fmla="*/ 6235881 h 6857999"/>
              <a:gd name="connsiteX184" fmla="*/ 9084110 w 12191999"/>
              <a:gd name="connsiteY184" fmla="*/ 6242464 h 6857999"/>
              <a:gd name="connsiteX185" fmla="*/ 9039515 w 12191999"/>
              <a:gd name="connsiteY185" fmla="*/ 6271132 h 6857999"/>
              <a:gd name="connsiteX186" fmla="*/ 8973305 w 12191999"/>
              <a:gd name="connsiteY186" fmla="*/ 6289203 h 6857999"/>
              <a:gd name="connsiteX187" fmla="*/ 8933861 w 12191999"/>
              <a:gd name="connsiteY187" fmla="*/ 6300217 h 6857999"/>
              <a:gd name="connsiteX188" fmla="*/ 8817130 w 12191999"/>
              <a:gd name="connsiteY188" fmla="*/ 6313901 h 6857999"/>
              <a:gd name="connsiteX189" fmla="*/ 8594947 w 12191999"/>
              <a:gd name="connsiteY189" fmla="*/ 6298363 h 6857999"/>
              <a:gd name="connsiteX190" fmla="*/ 8535041 w 12191999"/>
              <a:gd name="connsiteY190" fmla="*/ 6304826 h 6857999"/>
              <a:gd name="connsiteX191" fmla="*/ 8529279 w 12191999"/>
              <a:gd name="connsiteY191" fmla="*/ 6311383 h 6857999"/>
              <a:gd name="connsiteX192" fmla="*/ 8435056 w 12191999"/>
              <a:gd name="connsiteY192" fmla="*/ 6298398 h 6857999"/>
              <a:gd name="connsiteX193" fmla="*/ 8320108 w 12191999"/>
              <a:gd name="connsiteY193" fmla="*/ 6323993 h 6857999"/>
              <a:gd name="connsiteX194" fmla="*/ 8237020 w 12191999"/>
              <a:gd name="connsiteY194" fmla="*/ 6350465 h 6857999"/>
              <a:gd name="connsiteX195" fmla="*/ 8188860 w 12191999"/>
              <a:gd name="connsiteY195" fmla="*/ 6362216 h 6857999"/>
              <a:gd name="connsiteX196" fmla="*/ 8155558 w 12191999"/>
              <a:gd name="connsiteY196" fmla="*/ 6374196 h 6857999"/>
              <a:gd name="connsiteX197" fmla="*/ 8061412 w 12191999"/>
              <a:gd name="connsiteY197" fmla="*/ 6386236 h 6857999"/>
              <a:gd name="connsiteX198" fmla="*/ 7901437 w 12191999"/>
              <a:gd name="connsiteY198" fmla="*/ 6398480 h 6857999"/>
              <a:gd name="connsiteX199" fmla="*/ 7868353 w 12191999"/>
              <a:gd name="connsiteY199" fmla="*/ 6402796 h 6857999"/>
              <a:gd name="connsiteX200" fmla="*/ 7843779 w 12191999"/>
              <a:gd name="connsiteY200" fmla="*/ 6413296 h 6857999"/>
              <a:gd name="connsiteX201" fmla="*/ 7841448 w 12191999"/>
              <a:gd name="connsiteY201" fmla="*/ 6421651 h 6857999"/>
              <a:gd name="connsiteX202" fmla="*/ 7823871 w 12191999"/>
              <a:gd name="connsiteY202" fmla="*/ 6425115 h 6857999"/>
              <a:gd name="connsiteX203" fmla="*/ 7820005 w 12191999"/>
              <a:gd name="connsiteY203" fmla="*/ 6427455 h 6857999"/>
              <a:gd name="connsiteX204" fmla="*/ 7797020 w 12191999"/>
              <a:gd name="connsiteY204" fmla="*/ 6439455 h 6857999"/>
              <a:gd name="connsiteX205" fmla="*/ 7727879 w 12191999"/>
              <a:gd name="connsiteY205" fmla="*/ 6429824 h 6857999"/>
              <a:gd name="connsiteX206" fmla="*/ 7659324 w 12191999"/>
              <a:gd name="connsiteY206" fmla="*/ 6446973 h 6857999"/>
              <a:gd name="connsiteX207" fmla="*/ 7374068 w 12191999"/>
              <a:gd name="connsiteY207" fmla="*/ 6466705 h 6857999"/>
              <a:gd name="connsiteX208" fmla="*/ 7346163 w 12191999"/>
              <a:gd name="connsiteY208" fmla="*/ 6498440 h 6857999"/>
              <a:gd name="connsiteX209" fmla="*/ 7235023 w 12191999"/>
              <a:gd name="connsiteY209" fmla="*/ 6516741 h 6857999"/>
              <a:gd name="connsiteX210" fmla="*/ 7039074 w 12191999"/>
              <a:gd name="connsiteY210" fmla="*/ 6491855 h 6857999"/>
              <a:gd name="connsiteX211" fmla="*/ 6833428 w 12191999"/>
              <a:gd name="connsiteY211" fmla="*/ 6523117 h 6857999"/>
              <a:gd name="connsiteX212" fmla="*/ 6812583 w 12191999"/>
              <a:gd name="connsiteY212" fmla="*/ 6514041 h 6857999"/>
              <a:gd name="connsiteX213" fmla="*/ 6790242 w 12191999"/>
              <a:gd name="connsiteY213" fmla="*/ 6510328 h 6857999"/>
              <a:gd name="connsiteX214" fmla="*/ 6787846 w 12191999"/>
              <a:gd name="connsiteY214" fmla="*/ 6511824 h 6857999"/>
              <a:gd name="connsiteX215" fmla="*/ 6762881 w 12191999"/>
              <a:gd name="connsiteY215" fmla="*/ 6513304 h 6857999"/>
              <a:gd name="connsiteX216" fmla="*/ 6756732 w 12191999"/>
              <a:gd name="connsiteY216" fmla="*/ 6509729 h 6857999"/>
              <a:gd name="connsiteX217" fmla="*/ 6739390 w 12191999"/>
              <a:gd name="connsiteY217" fmla="*/ 6509521 h 6857999"/>
              <a:gd name="connsiteX218" fmla="*/ 6704653 w 12191999"/>
              <a:gd name="connsiteY218" fmla="*/ 6505821 h 6857999"/>
              <a:gd name="connsiteX219" fmla="*/ 6698694 w 12191999"/>
              <a:gd name="connsiteY219" fmla="*/ 6508216 h 6857999"/>
              <a:gd name="connsiteX220" fmla="*/ 6647142 w 12191999"/>
              <a:gd name="connsiteY220" fmla="*/ 6507443 h 6857999"/>
              <a:gd name="connsiteX221" fmla="*/ 6646688 w 12191999"/>
              <a:gd name="connsiteY221" fmla="*/ 6508899 h 6857999"/>
              <a:gd name="connsiteX222" fmla="*/ 6633278 w 12191999"/>
              <a:gd name="connsiteY222" fmla="*/ 6515085 h 6857999"/>
              <a:gd name="connsiteX223" fmla="*/ 6607065 w 12191999"/>
              <a:gd name="connsiteY223" fmla="*/ 6523565 h 6857999"/>
              <a:gd name="connsiteX224" fmla="*/ 6549804 w 12191999"/>
              <a:gd name="connsiteY224" fmla="*/ 6561259 h 6857999"/>
              <a:gd name="connsiteX225" fmla="*/ 6496083 w 12191999"/>
              <a:gd name="connsiteY225" fmla="*/ 6560616 h 6857999"/>
              <a:gd name="connsiteX226" fmla="*/ 6485389 w 12191999"/>
              <a:gd name="connsiteY226" fmla="*/ 6561286 h 6857999"/>
              <a:gd name="connsiteX227" fmla="*/ 6485223 w 12191999"/>
              <a:gd name="connsiteY227" fmla="*/ 6561630 h 6857999"/>
              <a:gd name="connsiteX228" fmla="*/ 6474035 w 12191999"/>
              <a:gd name="connsiteY228" fmla="*/ 6562994 h 6857999"/>
              <a:gd name="connsiteX229" fmla="*/ 6465888 w 12191999"/>
              <a:gd name="connsiteY229" fmla="*/ 6562509 h 6857999"/>
              <a:gd name="connsiteX230" fmla="*/ 6445139 w 12191999"/>
              <a:gd name="connsiteY230" fmla="*/ 6563809 h 6857999"/>
              <a:gd name="connsiteX231" fmla="*/ 6438312 w 12191999"/>
              <a:gd name="connsiteY231" fmla="*/ 6566451 h 6857999"/>
              <a:gd name="connsiteX232" fmla="*/ 6392168 w 12191999"/>
              <a:gd name="connsiteY232" fmla="*/ 6611235 h 6857999"/>
              <a:gd name="connsiteX233" fmla="*/ 6272303 w 12191999"/>
              <a:gd name="connsiteY233" fmla="*/ 6656459 h 6857999"/>
              <a:gd name="connsiteX234" fmla="*/ 6150447 w 12191999"/>
              <a:gd name="connsiteY234" fmla="*/ 6697571 h 6857999"/>
              <a:gd name="connsiteX235" fmla="*/ 6104787 w 12191999"/>
              <a:gd name="connsiteY235" fmla="*/ 6710679 h 6857999"/>
              <a:gd name="connsiteX236" fmla="*/ 6030196 w 12191999"/>
              <a:gd name="connsiteY236" fmla="*/ 6741881 h 6857999"/>
              <a:gd name="connsiteX237" fmla="*/ 5980285 w 12191999"/>
              <a:gd name="connsiteY237" fmla="*/ 6761080 h 6857999"/>
              <a:gd name="connsiteX238" fmla="*/ 5958496 w 12191999"/>
              <a:gd name="connsiteY238" fmla="*/ 6744991 h 6857999"/>
              <a:gd name="connsiteX239" fmla="*/ 5908732 w 12191999"/>
              <a:gd name="connsiteY239" fmla="*/ 6757197 h 6857999"/>
              <a:gd name="connsiteX240" fmla="*/ 5874963 w 12191999"/>
              <a:gd name="connsiteY240" fmla="*/ 6787925 h 6857999"/>
              <a:gd name="connsiteX241" fmla="*/ 5819199 w 12191999"/>
              <a:gd name="connsiteY241" fmla="*/ 6809458 h 6857999"/>
              <a:gd name="connsiteX242" fmla="*/ 5786034 w 12191999"/>
              <a:gd name="connsiteY242" fmla="*/ 6822531 h 6857999"/>
              <a:gd name="connsiteX243" fmla="*/ 5683543 w 12191999"/>
              <a:gd name="connsiteY243" fmla="*/ 6842621 h 6857999"/>
              <a:gd name="connsiteX244" fmla="*/ 5478912 w 12191999"/>
              <a:gd name="connsiteY244" fmla="*/ 6839959 h 6857999"/>
              <a:gd name="connsiteX245" fmla="*/ 5426183 w 12191999"/>
              <a:gd name="connsiteY245" fmla="*/ 6849719 h 6857999"/>
              <a:gd name="connsiteX246" fmla="*/ 5422476 w 12191999"/>
              <a:gd name="connsiteY246" fmla="*/ 6856495 h 6857999"/>
              <a:gd name="connsiteX247" fmla="*/ 5334223 w 12191999"/>
              <a:gd name="connsiteY247" fmla="*/ 6849076 h 6857999"/>
              <a:gd name="connsiteX248" fmla="*/ 5307097 w 12191999"/>
              <a:gd name="connsiteY248" fmla="*/ 6857999 h 6857999"/>
              <a:gd name="connsiteX249" fmla="*/ 0 w 12191999"/>
              <a:gd name="connsiteY24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1999" h="6857999">
                <a:moveTo>
                  <a:pt x="0" y="0"/>
                </a:moveTo>
                <a:lnTo>
                  <a:pt x="2" y="0"/>
                </a:lnTo>
                <a:lnTo>
                  <a:pt x="2" y="709238"/>
                </a:lnTo>
                <a:lnTo>
                  <a:pt x="20721" y="710997"/>
                </a:lnTo>
                <a:cubicBezTo>
                  <a:pt x="29257" y="712423"/>
                  <a:pt x="36547" y="715115"/>
                  <a:pt x="40086" y="720866"/>
                </a:cubicBezTo>
                <a:cubicBezTo>
                  <a:pt x="65607" y="704087"/>
                  <a:pt x="75456" y="727522"/>
                  <a:pt x="101741" y="722718"/>
                </a:cubicBezTo>
                <a:cubicBezTo>
                  <a:pt x="156354" y="725230"/>
                  <a:pt x="215751" y="710010"/>
                  <a:pt x="280675" y="733646"/>
                </a:cubicBezTo>
                <a:cubicBezTo>
                  <a:pt x="329579" y="677186"/>
                  <a:pt x="400118" y="723882"/>
                  <a:pt x="476501" y="697773"/>
                </a:cubicBezTo>
                <a:cubicBezTo>
                  <a:pt x="517041" y="695599"/>
                  <a:pt x="547979" y="704229"/>
                  <a:pt x="591588" y="702351"/>
                </a:cubicBezTo>
                <a:cubicBezTo>
                  <a:pt x="603360" y="724529"/>
                  <a:pt x="629271" y="694390"/>
                  <a:pt x="649354" y="693969"/>
                </a:cubicBezTo>
                <a:cubicBezTo>
                  <a:pt x="661007" y="708598"/>
                  <a:pt x="671839" y="698595"/>
                  <a:pt x="686510" y="697922"/>
                </a:cubicBezTo>
                <a:cubicBezTo>
                  <a:pt x="690542" y="706547"/>
                  <a:pt x="702476" y="707634"/>
                  <a:pt x="709181" y="698967"/>
                </a:cubicBezTo>
                <a:cubicBezTo>
                  <a:pt x="709671" y="677085"/>
                  <a:pt x="747609" y="692835"/>
                  <a:pt x="754929" y="678629"/>
                </a:cubicBezTo>
                <a:lnTo>
                  <a:pt x="945623" y="682227"/>
                </a:lnTo>
                <a:cubicBezTo>
                  <a:pt x="999053" y="694296"/>
                  <a:pt x="1139068" y="668984"/>
                  <a:pt x="1226644" y="677593"/>
                </a:cubicBezTo>
                <a:cubicBezTo>
                  <a:pt x="1237147" y="683194"/>
                  <a:pt x="1276596" y="692226"/>
                  <a:pt x="1282583" y="682895"/>
                </a:cubicBezTo>
                <a:cubicBezTo>
                  <a:pt x="1309973" y="684695"/>
                  <a:pt x="1358028" y="642786"/>
                  <a:pt x="1373712" y="657154"/>
                </a:cubicBezTo>
                <a:cubicBezTo>
                  <a:pt x="1407488" y="648593"/>
                  <a:pt x="1460061" y="639734"/>
                  <a:pt x="1485240" y="631530"/>
                </a:cubicBezTo>
                <a:cubicBezTo>
                  <a:pt x="1482864" y="612837"/>
                  <a:pt x="1531169" y="645432"/>
                  <a:pt x="1508194" y="628664"/>
                </a:cubicBezTo>
                <a:cubicBezTo>
                  <a:pt x="1528295" y="620613"/>
                  <a:pt x="1566115" y="617855"/>
                  <a:pt x="1575268" y="624111"/>
                </a:cubicBezTo>
                <a:cubicBezTo>
                  <a:pt x="1599308" y="622794"/>
                  <a:pt x="1677380" y="609519"/>
                  <a:pt x="1679712" y="621298"/>
                </a:cubicBezTo>
                <a:cubicBezTo>
                  <a:pt x="1715726" y="623314"/>
                  <a:pt x="1721350" y="639098"/>
                  <a:pt x="1762318" y="636211"/>
                </a:cubicBezTo>
                <a:cubicBezTo>
                  <a:pt x="1777634" y="629644"/>
                  <a:pt x="1799278" y="657213"/>
                  <a:pt x="1813551" y="633002"/>
                </a:cubicBezTo>
                <a:cubicBezTo>
                  <a:pt x="1851410" y="643722"/>
                  <a:pt x="1864217" y="631834"/>
                  <a:pt x="1896737" y="647425"/>
                </a:cubicBezTo>
                <a:cubicBezTo>
                  <a:pt x="1937859" y="651921"/>
                  <a:pt x="1908151" y="615991"/>
                  <a:pt x="1964719" y="630175"/>
                </a:cubicBezTo>
                <a:cubicBezTo>
                  <a:pt x="1991479" y="621425"/>
                  <a:pt x="1992047" y="621771"/>
                  <a:pt x="2021621" y="623285"/>
                </a:cubicBezTo>
                <a:cubicBezTo>
                  <a:pt x="2022767" y="630879"/>
                  <a:pt x="2066142" y="617966"/>
                  <a:pt x="2072078" y="616623"/>
                </a:cubicBezTo>
                <a:cubicBezTo>
                  <a:pt x="2070761" y="621321"/>
                  <a:pt x="2081945" y="625068"/>
                  <a:pt x="2087280" y="621722"/>
                </a:cubicBezTo>
                <a:cubicBezTo>
                  <a:pt x="2115906" y="629832"/>
                  <a:pt x="2199227" y="655063"/>
                  <a:pt x="2243833" y="665285"/>
                </a:cubicBezTo>
                <a:cubicBezTo>
                  <a:pt x="2287772" y="670091"/>
                  <a:pt x="2301916" y="672293"/>
                  <a:pt x="2346628" y="662322"/>
                </a:cubicBezTo>
                <a:cubicBezTo>
                  <a:pt x="2387742" y="666907"/>
                  <a:pt x="2429253" y="699674"/>
                  <a:pt x="2465944" y="697144"/>
                </a:cubicBezTo>
                <a:cubicBezTo>
                  <a:pt x="2478177" y="705158"/>
                  <a:pt x="2490760" y="709149"/>
                  <a:pt x="2506642" y="700543"/>
                </a:cubicBezTo>
                <a:cubicBezTo>
                  <a:pt x="2544171" y="707657"/>
                  <a:pt x="2549322" y="722705"/>
                  <a:pt x="2576974" y="714103"/>
                </a:cubicBezTo>
                <a:cubicBezTo>
                  <a:pt x="2596822" y="747425"/>
                  <a:pt x="2597059" y="721042"/>
                  <a:pt x="2623375" y="721805"/>
                </a:cubicBezTo>
                <a:cubicBezTo>
                  <a:pt x="2645104" y="720292"/>
                  <a:pt x="2614422" y="702900"/>
                  <a:pt x="2634012" y="705148"/>
                </a:cubicBezTo>
                <a:cubicBezTo>
                  <a:pt x="2651283" y="716177"/>
                  <a:pt x="2660169" y="694412"/>
                  <a:pt x="2677548" y="707152"/>
                </a:cubicBezTo>
                <a:cubicBezTo>
                  <a:pt x="2664967" y="722373"/>
                  <a:pt x="2720932" y="712381"/>
                  <a:pt x="2715917" y="726873"/>
                </a:cubicBezTo>
                <a:cubicBezTo>
                  <a:pt x="2743240" y="710175"/>
                  <a:pt x="2740895" y="736999"/>
                  <a:pt x="2767791" y="735544"/>
                </a:cubicBezTo>
                <a:cubicBezTo>
                  <a:pt x="2782620" y="730122"/>
                  <a:pt x="2791387" y="713849"/>
                  <a:pt x="2798747" y="724332"/>
                </a:cubicBezTo>
                <a:cubicBezTo>
                  <a:pt x="2830644" y="730530"/>
                  <a:pt x="2826916" y="728960"/>
                  <a:pt x="2882282" y="724328"/>
                </a:cubicBezTo>
                <a:cubicBezTo>
                  <a:pt x="2931237" y="717603"/>
                  <a:pt x="2946058" y="738044"/>
                  <a:pt x="3003209" y="710063"/>
                </a:cubicBezTo>
                <a:cubicBezTo>
                  <a:pt x="3015344" y="701324"/>
                  <a:pt x="3041067" y="705389"/>
                  <a:pt x="3056384" y="705444"/>
                </a:cubicBezTo>
                <a:cubicBezTo>
                  <a:pt x="3071701" y="705499"/>
                  <a:pt x="3093607" y="708570"/>
                  <a:pt x="3095110" y="710392"/>
                </a:cubicBezTo>
                <a:cubicBezTo>
                  <a:pt x="3130931" y="689687"/>
                  <a:pt x="3162974" y="717730"/>
                  <a:pt x="3181626" y="702609"/>
                </a:cubicBezTo>
                <a:cubicBezTo>
                  <a:pt x="3226077" y="703040"/>
                  <a:pt x="3232698" y="713492"/>
                  <a:pt x="3249753" y="700362"/>
                </a:cubicBezTo>
                <a:cubicBezTo>
                  <a:pt x="3270807" y="705103"/>
                  <a:pt x="3293509" y="727961"/>
                  <a:pt x="3315641" y="714437"/>
                </a:cubicBezTo>
                <a:cubicBezTo>
                  <a:pt x="3314952" y="717884"/>
                  <a:pt x="3316377" y="719240"/>
                  <a:pt x="3319046" y="719507"/>
                </a:cubicBezTo>
                <a:lnTo>
                  <a:pt x="3324103" y="718827"/>
                </a:lnTo>
                <a:lnTo>
                  <a:pt x="3326644" y="713591"/>
                </a:lnTo>
                <a:cubicBezTo>
                  <a:pt x="3337561" y="695250"/>
                  <a:pt x="3343734" y="714969"/>
                  <a:pt x="3366502" y="712333"/>
                </a:cubicBezTo>
                <a:cubicBezTo>
                  <a:pt x="3377412" y="712154"/>
                  <a:pt x="3375925" y="717041"/>
                  <a:pt x="3374100" y="721483"/>
                </a:cubicBezTo>
                <a:lnTo>
                  <a:pt x="3372868" y="726163"/>
                </a:lnTo>
                <a:lnTo>
                  <a:pt x="3411698" y="710254"/>
                </a:lnTo>
                <a:cubicBezTo>
                  <a:pt x="3425826" y="705789"/>
                  <a:pt x="3436777" y="706127"/>
                  <a:pt x="3457634" y="699372"/>
                </a:cubicBezTo>
                <a:cubicBezTo>
                  <a:pt x="3487376" y="713617"/>
                  <a:pt x="3480868" y="687173"/>
                  <a:pt x="3507812" y="686314"/>
                </a:cubicBezTo>
                <a:cubicBezTo>
                  <a:pt x="3523385" y="690430"/>
                  <a:pt x="3532045" y="689367"/>
                  <a:pt x="3537722" y="678323"/>
                </a:cubicBezTo>
                <a:cubicBezTo>
                  <a:pt x="3610680" y="699191"/>
                  <a:pt x="3560806" y="683397"/>
                  <a:pt x="3616523" y="683255"/>
                </a:cubicBezTo>
                <a:cubicBezTo>
                  <a:pt x="3666199" y="685741"/>
                  <a:pt x="3709745" y="669125"/>
                  <a:pt x="3770873" y="692023"/>
                </a:cubicBezTo>
                <a:cubicBezTo>
                  <a:pt x="3784289" y="699664"/>
                  <a:pt x="3804530" y="690109"/>
                  <a:pt x="3815527" y="688648"/>
                </a:cubicBezTo>
                <a:cubicBezTo>
                  <a:pt x="3826525" y="687187"/>
                  <a:pt x="3835648" y="685196"/>
                  <a:pt x="3836857" y="683257"/>
                </a:cubicBezTo>
                <a:cubicBezTo>
                  <a:pt x="3863509" y="681812"/>
                  <a:pt x="3955624" y="683790"/>
                  <a:pt x="3992028" y="679972"/>
                </a:cubicBezTo>
                <a:cubicBezTo>
                  <a:pt x="4012201" y="673459"/>
                  <a:pt x="4031188" y="648809"/>
                  <a:pt x="4055281" y="660346"/>
                </a:cubicBezTo>
                <a:cubicBezTo>
                  <a:pt x="4050394" y="646886"/>
                  <a:pt x="4134088" y="663759"/>
                  <a:pt x="4141437" y="652038"/>
                </a:cubicBezTo>
                <a:cubicBezTo>
                  <a:pt x="4166230" y="649378"/>
                  <a:pt x="4171026" y="647831"/>
                  <a:pt x="4204035" y="644385"/>
                </a:cubicBezTo>
                <a:cubicBezTo>
                  <a:pt x="4244963" y="661964"/>
                  <a:pt x="4256753" y="618367"/>
                  <a:pt x="4289732" y="631360"/>
                </a:cubicBezTo>
                <a:cubicBezTo>
                  <a:pt x="4299055" y="631939"/>
                  <a:pt x="4323743" y="630899"/>
                  <a:pt x="4331035" y="628859"/>
                </a:cubicBezTo>
                <a:lnTo>
                  <a:pt x="4349944" y="620774"/>
                </a:lnTo>
                <a:lnTo>
                  <a:pt x="4352292" y="613726"/>
                </a:lnTo>
                <a:lnTo>
                  <a:pt x="4365513" y="611397"/>
                </a:lnTo>
                <a:lnTo>
                  <a:pt x="4368539" y="609538"/>
                </a:lnTo>
                <a:cubicBezTo>
                  <a:pt x="4374306" y="605961"/>
                  <a:pt x="4380117" y="602614"/>
                  <a:pt x="4386389" y="600117"/>
                </a:cubicBezTo>
                <a:cubicBezTo>
                  <a:pt x="4394802" y="629494"/>
                  <a:pt x="4441125" y="583722"/>
                  <a:pt x="4436641" y="610810"/>
                </a:cubicBezTo>
                <a:cubicBezTo>
                  <a:pt x="4472566" y="602200"/>
                  <a:pt x="4504490" y="634388"/>
                  <a:pt x="4534093" y="602769"/>
                </a:cubicBezTo>
                <a:cubicBezTo>
                  <a:pt x="4602199" y="608716"/>
                  <a:pt x="4611785" y="575380"/>
                  <a:pt x="4675398" y="596126"/>
                </a:cubicBezTo>
                <a:cubicBezTo>
                  <a:pt x="4662028" y="584981"/>
                  <a:pt x="4732454" y="580837"/>
                  <a:pt x="4752273" y="582476"/>
                </a:cubicBezTo>
                <a:cubicBezTo>
                  <a:pt x="4789606" y="588497"/>
                  <a:pt x="4892068" y="589165"/>
                  <a:pt x="4940870" y="582489"/>
                </a:cubicBezTo>
                <a:cubicBezTo>
                  <a:pt x="4995672" y="573822"/>
                  <a:pt x="5006809" y="556121"/>
                  <a:pt x="5049226" y="563156"/>
                </a:cubicBezTo>
                <a:cubicBezTo>
                  <a:pt x="5053572" y="566890"/>
                  <a:pt x="5112449" y="569627"/>
                  <a:pt x="5117822" y="571648"/>
                </a:cubicBezTo>
                <a:lnTo>
                  <a:pt x="5134014" y="575617"/>
                </a:lnTo>
                <a:lnTo>
                  <a:pt x="5135893" y="574425"/>
                </a:lnTo>
                <a:cubicBezTo>
                  <a:pt x="5144559" y="571755"/>
                  <a:pt x="5150168" y="572214"/>
                  <a:pt x="5154412" y="574054"/>
                </a:cubicBezTo>
                <a:lnTo>
                  <a:pt x="5158675" y="577327"/>
                </a:lnTo>
                <a:lnTo>
                  <a:pt x="5171445" y="578124"/>
                </a:lnTo>
                <a:lnTo>
                  <a:pt x="5196779" y="582524"/>
                </a:lnTo>
                <a:lnTo>
                  <a:pt x="5201352" y="580693"/>
                </a:lnTo>
                <a:lnTo>
                  <a:pt x="5223160" y="573676"/>
                </a:lnTo>
                <a:cubicBezTo>
                  <a:pt x="5225022" y="570984"/>
                  <a:pt x="5244614" y="577399"/>
                  <a:pt x="5250101" y="577168"/>
                </a:cubicBezTo>
                <a:cubicBezTo>
                  <a:pt x="5240526" y="559054"/>
                  <a:pt x="5253047" y="569948"/>
                  <a:pt x="5270065" y="570867"/>
                </a:cubicBezTo>
                <a:cubicBezTo>
                  <a:pt x="5258993" y="542937"/>
                  <a:pt x="5308033" y="556705"/>
                  <a:pt x="5315121" y="540739"/>
                </a:cubicBezTo>
                <a:cubicBezTo>
                  <a:pt x="5327874" y="542044"/>
                  <a:pt x="5341158" y="542915"/>
                  <a:pt x="5354682" y="543209"/>
                </a:cubicBezTo>
                <a:lnTo>
                  <a:pt x="5362616" y="543019"/>
                </a:lnTo>
                <a:lnTo>
                  <a:pt x="5362765" y="542732"/>
                </a:lnTo>
                <a:lnTo>
                  <a:pt x="5368793" y="530233"/>
                </a:lnTo>
                <a:lnTo>
                  <a:pt x="5397715" y="540293"/>
                </a:lnTo>
                <a:cubicBezTo>
                  <a:pt x="5414308" y="527751"/>
                  <a:pt x="5394992" y="491089"/>
                  <a:pt x="5435108" y="503716"/>
                </a:cubicBezTo>
                <a:cubicBezTo>
                  <a:pt x="5472145" y="492299"/>
                  <a:pt x="5484288" y="466610"/>
                  <a:pt x="5526889" y="469399"/>
                </a:cubicBezTo>
                <a:cubicBezTo>
                  <a:pt x="5561513" y="458629"/>
                  <a:pt x="5586738" y="441854"/>
                  <a:pt x="5619827" y="438663"/>
                </a:cubicBezTo>
                <a:cubicBezTo>
                  <a:pt x="5627931" y="429013"/>
                  <a:pt x="5637674" y="423207"/>
                  <a:pt x="5654480" y="429107"/>
                </a:cubicBezTo>
                <a:cubicBezTo>
                  <a:pt x="5668527" y="425458"/>
                  <a:pt x="5694557" y="420762"/>
                  <a:pt x="5704114" y="416768"/>
                </a:cubicBezTo>
                <a:cubicBezTo>
                  <a:pt x="5713671" y="412774"/>
                  <a:pt x="5701689" y="407094"/>
                  <a:pt x="5711823" y="405141"/>
                </a:cubicBezTo>
                <a:cubicBezTo>
                  <a:pt x="5730231" y="401131"/>
                  <a:pt x="5749804" y="406504"/>
                  <a:pt x="5764922" y="405049"/>
                </a:cubicBezTo>
                <a:cubicBezTo>
                  <a:pt x="5776460" y="391700"/>
                  <a:pt x="5791463" y="411434"/>
                  <a:pt x="5802531" y="396409"/>
                </a:cubicBezTo>
                <a:cubicBezTo>
                  <a:pt x="5786441" y="383588"/>
                  <a:pt x="5838940" y="384666"/>
                  <a:pt x="5829742" y="371388"/>
                </a:cubicBezTo>
                <a:cubicBezTo>
                  <a:pt x="5859277" y="383373"/>
                  <a:pt x="5848353" y="357727"/>
                  <a:pt x="5872478" y="355001"/>
                </a:cubicBezTo>
                <a:cubicBezTo>
                  <a:pt x="5887306" y="357976"/>
                  <a:pt x="5894908" y="356323"/>
                  <a:pt x="5897914" y="345028"/>
                </a:cubicBezTo>
                <a:cubicBezTo>
                  <a:pt x="5967675" y="360535"/>
                  <a:pt x="5924791" y="335569"/>
                  <a:pt x="5974993" y="331543"/>
                </a:cubicBezTo>
                <a:cubicBezTo>
                  <a:pt x="6019553" y="329820"/>
                  <a:pt x="6083260" y="322664"/>
                  <a:pt x="6115514" y="322246"/>
                </a:cubicBezTo>
                <a:cubicBezTo>
                  <a:pt x="6147769" y="321828"/>
                  <a:pt x="6167801" y="331034"/>
                  <a:pt x="6168520" y="329035"/>
                </a:cubicBezTo>
                <a:cubicBezTo>
                  <a:pt x="6206851" y="343598"/>
                  <a:pt x="6211637" y="326732"/>
                  <a:pt x="6233029" y="338523"/>
                </a:cubicBezTo>
                <a:cubicBezTo>
                  <a:pt x="6271962" y="331268"/>
                  <a:pt x="6288442" y="304864"/>
                  <a:pt x="6307773" y="314970"/>
                </a:cubicBezTo>
                <a:cubicBezTo>
                  <a:pt x="6324714" y="307137"/>
                  <a:pt x="6337117" y="281482"/>
                  <a:pt x="6361041" y="291190"/>
                </a:cubicBezTo>
                <a:cubicBezTo>
                  <a:pt x="6354062" y="278245"/>
                  <a:pt x="6387877" y="292532"/>
                  <a:pt x="6392259" y="280451"/>
                </a:cubicBezTo>
                <a:cubicBezTo>
                  <a:pt x="6394403" y="270573"/>
                  <a:pt x="6405164" y="272607"/>
                  <a:pt x="6413478" y="269758"/>
                </a:cubicBezTo>
                <a:cubicBezTo>
                  <a:pt x="6419621" y="260088"/>
                  <a:pt x="6461203" y="255040"/>
                  <a:pt x="6475549" y="258032"/>
                </a:cubicBezTo>
                <a:cubicBezTo>
                  <a:pt x="6515805" y="272528"/>
                  <a:pt x="6549588" y="234548"/>
                  <a:pt x="6581802" y="245073"/>
                </a:cubicBezTo>
                <a:cubicBezTo>
                  <a:pt x="6615869" y="244754"/>
                  <a:pt x="6627303" y="220262"/>
                  <a:pt x="6648011" y="208652"/>
                </a:cubicBezTo>
                <a:cubicBezTo>
                  <a:pt x="6661211" y="237059"/>
                  <a:pt x="6694217" y="188652"/>
                  <a:pt x="6695355" y="215700"/>
                </a:cubicBezTo>
                <a:cubicBezTo>
                  <a:pt x="6726094" y="204698"/>
                  <a:pt x="6719113" y="233330"/>
                  <a:pt x="6739754" y="200058"/>
                </a:cubicBezTo>
                <a:cubicBezTo>
                  <a:pt x="6802285" y="201178"/>
                  <a:pt x="6818340" y="175130"/>
                  <a:pt x="6883802" y="195317"/>
                </a:cubicBezTo>
                <a:cubicBezTo>
                  <a:pt x="6869617" y="185249"/>
                  <a:pt x="6902068" y="163582"/>
                  <a:pt x="6920245" y="163817"/>
                </a:cubicBezTo>
                <a:cubicBezTo>
                  <a:pt x="6941082" y="160849"/>
                  <a:pt x="6982571" y="133812"/>
                  <a:pt x="7018013" y="134069"/>
                </a:cubicBezTo>
                <a:cubicBezTo>
                  <a:pt x="7046943" y="130394"/>
                  <a:pt x="7118786" y="117946"/>
                  <a:pt x="7151964" y="135416"/>
                </a:cubicBezTo>
                <a:cubicBezTo>
                  <a:pt x="7199708" y="102306"/>
                  <a:pt x="7233505" y="151233"/>
                  <a:pt x="7270482" y="122186"/>
                </a:cubicBezTo>
                <a:cubicBezTo>
                  <a:pt x="7307539" y="149242"/>
                  <a:pt x="7322521" y="122986"/>
                  <a:pt x="7336265" y="114532"/>
                </a:cubicBezTo>
                <a:cubicBezTo>
                  <a:pt x="7361644" y="112456"/>
                  <a:pt x="7402630" y="128203"/>
                  <a:pt x="7422235" y="125766"/>
                </a:cubicBezTo>
                <a:cubicBezTo>
                  <a:pt x="7410139" y="108554"/>
                  <a:pt x="7423510" y="118434"/>
                  <a:pt x="7439026" y="118154"/>
                </a:cubicBezTo>
                <a:cubicBezTo>
                  <a:pt x="7423704" y="91360"/>
                  <a:pt x="7470546" y="101528"/>
                  <a:pt x="7473884" y="85275"/>
                </a:cubicBezTo>
                <a:cubicBezTo>
                  <a:pt x="7520861" y="86871"/>
                  <a:pt x="7528572" y="72708"/>
                  <a:pt x="7569638" y="51825"/>
                </a:cubicBezTo>
                <a:cubicBezTo>
                  <a:pt x="7591661" y="63377"/>
                  <a:pt x="7633972" y="65942"/>
                  <a:pt x="7640739" y="56879"/>
                </a:cubicBezTo>
                <a:cubicBezTo>
                  <a:pt x="7662540" y="68483"/>
                  <a:pt x="7669216" y="1548"/>
                  <a:pt x="7689494" y="23918"/>
                </a:cubicBezTo>
                <a:cubicBezTo>
                  <a:pt x="7697242" y="22607"/>
                  <a:pt x="7706468" y="6411"/>
                  <a:pt x="7712765" y="835"/>
                </a:cubicBezTo>
                <a:cubicBezTo>
                  <a:pt x="7720029" y="5266"/>
                  <a:pt x="7727390" y="11647"/>
                  <a:pt x="7726321" y="536"/>
                </a:cubicBezTo>
                <a:cubicBezTo>
                  <a:pt x="7744294" y="14052"/>
                  <a:pt x="7756228" y="20837"/>
                  <a:pt x="7770085" y="24975"/>
                </a:cubicBezTo>
                <a:cubicBezTo>
                  <a:pt x="7800131" y="27881"/>
                  <a:pt x="7826278" y="19899"/>
                  <a:pt x="7856241" y="17615"/>
                </a:cubicBezTo>
                <a:cubicBezTo>
                  <a:pt x="7863099" y="13282"/>
                  <a:pt x="7871448" y="8856"/>
                  <a:pt x="7880767" y="4315"/>
                </a:cubicBezTo>
                <a:lnTo>
                  <a:pt x="7890122" y="0"/>
                </a:lnTo>
                <a:lnTo>
                  <a:pt x="12191999" y="0"/>
                </a:lnTo>
                <a:lnTo>
                  <a:pt x="12191999" y="6114201"/>
                </a:lnTo>
                <a:lnTo>
                  <a:pt x="12152890" y="6129888"/>
                </a:lnTo>
                <a:cubicBezTo>
                  <a:pt x="12105395" y="6148190"/>
                  <a:pt x="12054092" y="6164443"/>
                  <a:pt x="12009354" y="6162534"/>
                </a:cubicBezTo>
                <a:cubicBezTo>
                  <a:pt x="11994503" y="6156595"/>
                  <a:pt x="11985943" y="6156089"/>
                  <a:pt x="11978968" y="6167312"/>
                </a:cubicBezTo>
                <a:cubicBezTo>
                  <a:pt x="11941764" y="6166762"/>
                  <a:pt x="11901790" y="6193244"/>
                  <a:pt x="11878895" y="6177370"/>
                </a:cubicBezTo>
                <a:cubicBezTo>
                  <a:pt x="11878918" y="6202195"/>
                  <a:pt x="11826486" y="6167006"/>
                  <a:pt x="11814979" y="6190075"/>
                </a:cubicBezTo>
                <a:cubicBezTo>
                  <a:pt x="11820607" y="6229028"/>
                  <a:pt x="11727668" y="6211209"/>
                  <a:pt x="11687508" y="6225121"/>
                </a:cubicBezTo>
                <a:cubicBezTo>
                  <a:pt x="11692944" y="6246792"/>
                  <a:pt x="11638976" y="6249735"/>
                  <a:pt x="11672002" y="6267995"/>
                </a:cubicBezTo>
                <a:cubicBezTo>
                  <a:pt x="11645814" y="6278524"/>
                  <a:pt x="11642999" y="6257582"/>
                  <a:pt x="11629894" y="6250801"/>
                </a:cubicBezTo>
                <a:cubicBezTo>
                  <a:pt x="11597582" y="6253698"/>
                  <a:pt x="11602281" y="6235044"/>
                  <a:pt x="11597728" y="6221436"/>
                </a:cubicBezTo>
                <a:cubicBezTo>
                  <a:pt x="11567716" y="6254914"/>
                  <a:pt x="11505156" y="6221633"/>
                  <a:pt x="11448211" y="6216621"/>
                </a:cubicBezTo>
                <a:cubicBezTo>
                  <a:pt x="11414499" y="6216692"/>
                  <a:pt x="11370196" y="6281623"/>
                  <a:pt x="11336630" y="6248909"/>
                </a:cubicBezTo>
                <a:cubicBezTo>
                  <a:pt x="11316728" y="6257437"/>
                  <a:pt x="11284212" y="6226500"/>
                  <a:pt x="11267820" y="6255550"/>
                </a:cubicBezTo>
                <a:cubicBezTo>
                  <a:pt x="11215412" y="6245187"/>
                  <a:pt x="11199532" y="6259779"/>
                  <a:pt x="11153755" y="6243432"/>
                </a:cubicBezTo>
                <a:cubicBezTo>
                  <a:pt x="11097684" y="6240513"/>
                  <a:pt x="11142086" y="6280746"/>
                  <a:pt x="11063998" y="6267400"/>
                </a:cubicBezTo>
                <a:cubicBezTo>
                  <a:pt x="11028900" y="6279121"/>
                  <a:pt x="10989384" y="6285228"/>
                  <a:pt x="10949261" y="6285136"/>
                </a:cubicBezTo>
                <a:cubicBezTo>
                  <a:pt x="10946808" y="6276342"/>
                  <a:pt x="10928478" y="6287380"/>
                  <a:pt x="10920620" y="6289282"/>
                </a:cubicBezTo>
                <a:cubicBezTo>
                  <a:pt x="10921840" y="6283728"/>
                  <a:pt x="10906289" y="6279988"/>
                  <a:pt x="10899483" y="6284194"/>
                </a:cubicBezTo>
                <a:cubicBezTo>
                  <a:pt x="10774259" y="6295981"/>
                  <a:pt x="10854212" y="6248676"/>
                  <a:pt x="10774590" y="6274926"/>
                </a:cubicBezTo>
                <a:cubicBezTo>
                  <a:pt x="10724638" y="6278175"/>
                  <a:pt x="10739599" y="6214248"/>
                  <a:pt x="10682861" y="6242232"/>
                </a:cubicBezTo>
                <a:cubicBezTo>
                  <a:pt x="10622947" y="6239112"/>
                  <a:pt x="10589912" y="6213624"/>
                  <a:pt x="10530714" y="6227786"/>
                </a:cubicBezTo>
                <a:cubicBezTo>
                  <a:pt x="10474643" y="6224762"/>
                  <a:pt x="10428348" y="6212605"/>
                  <a:pt x="10379097" y="6217632"/>
                </a:cubicBezTo>
                <a:cubicBezTo>
                  <a:pt x="10361622" y="6208976"/>
                  <a:pt x="10344151" y="6205032"/>
                  <a:pt x="10323727" y="6215969"/>
                </a:cubicBezTo>
                <a:cubicBezTo>
                  <a:pt x="10272196" y="6209794"/>
                  <a:pt x="10263446" y="6192531"/>
                  <a:pt x="10227126" y="6204129"/>
                </a:cubicBezTo>
                <a:cubicBezTo>
                  <a:pt x="10196351" y="6166381"/>
                  <a:pt x="10199174" y="6197171"/>
                  <a:pt x="10163542" y="6197770"/>
                </a:cubicBezTo>
                <a:cubicBezTo>
                  <a:pt x="10134376" y="6200764"/>
                  <a:pt x="10177885" y="6219317"/>
                  <a:pt x="10151161" y="6217803"/>
                </a:cubicBezTo>
                <a:cubicBezTo>
                  <a:pt x="10126522" y="6205914"/>
                  <a:pt x="10117113" y="6231806"/>
                  <a:pt x="10092125" y="6217928"/>
                </a:cubicBezTo>
                <a:cubicBezTo>
                  <a:pt x="10107302" y="6199460"/>
                  <a:pt x="10032910" y="6214282"/>
                  <a:pt x="10037958" y="6197093"/>
                </a:cubicBezTo>
                <a:cubicBezTo>
                  <a:pt x="10003046" y="6218117"/>
                  <a:pt x="10003017" y="6186693"/>
                  <a:pt x="9966866" y="6189912"/>
                </a:cubicBezTo>
                <a:cubicBezTo>
                  <a:pt x="9947485" y="6197076"/>
                  <a:pt x="9935606" y="6197206"/>
                  <a:pt x="9924418" y="6185393"/>
                </a:cubicBezTo>
                <a:cubicBezTo>
                  <a:pt x="9834150" y="6220779"/>
                  <a:pt x="9880223" y="6181821"/>
                  <a:pt x="9806001" y="6190358"/>
                </a:cubicBezTo>
                <a:cubicBezTo>
                  <a:pt x="9740686" y="6200972"/>
                  <a:pt x="9670300" y="6204263"/>
                  <a:pt x="9596449" y="6240137"/>
                </a:cubicBezTo>
                <a:cubicBezTo>
                  <a:pt x="9581101" y="6251018"/>
                  <a:pt x="9553986" y="6252401"/>
                  <a:pt x="9535890" y="6243228"/>
                </a:cubicBezTo>
                <a:cubicBezTo>
                  <a:pt x="9532775" y="6241649"/>
                  <a:pt x="9530052" y="6239811"/>
                  <a:pt x="9527805" y="6237770"/>
                </a:cubicBezTo>
                <a:cubicBezTo>
                  <a:pt x="9481894" y="6263949"/>
                  <a:pt x="9464762" y="6246388"/>
                  <a:pt x="9441373" y="6265082"/>
                </a:cubicBezTo>
                <a:cubicBezTo>
                  <a:pt x="9381290" y="6267094"/>
                  <a:pt x="9341618" y="6241936"/>
                  <a:pt x="9320149" y="6258218"/>
                </a:cubicBezTo>
                <a:cubicBezTo>
                  <a:pt x="9291150" y="6253878"/>
                  <a:pt x="9257768" y="6228497"/>
                  <a:pt x="9229488" y="6245526"/>
                </a:cubicBezTo>
                <a:cubicBezTo>
                  <a:pt x="9230007" y="6241466"/>
                  <a:pt x="9227921" y="6239964"/>
                  <a:pt x="9224285" y="6239803"/>
                </a:cubicBezTo>
                <a:lnTo>
                  <a:pt x="9217537" y="6240884"/>
                </a:lnTo>
                <a:lnTo>
                  <a:pt x="9214728" y="6247135"/>
                </a:lnTo>
                <a:cubicBezTo>
                  <a:pt x="9202170" y="6269148"/>
                  <a:pt x="9191484" y="6246495"/>
                  <a:pt x="9161049" y="6250857"/>
                </a:cubicBezTo>
                <a:cubicBezTo>
                  <a:pt x="9146336" y="6251684"/>
                  <a:pt x="9147761" y="6245898"/>
                  <a:pt x="9149697" y="6240614"/>
                </a:cubicBezTo>
                <a:lnTo>
                  <a:pt x="9150803" y="6235084"/>
                </a:lnTo>
                <a:lnTo>
                  <a:pt x="9141448" y="6235238"/>
                </a:lnTo>
                <a:lnTo>
                  <a:pt x="9137486" y="6234848"/>
                </a:lnTo>
                <a:lnTo>
                  <a:pt x="9126952" y="6238833"/>
                </a:lnTo>
                <a:cubicBezTo>
                  <a:pt x="9117353" y="6239267"/>
                  <a:pt x="9107828" y="6234950"/>
                  <a:pt x="9098334" y="6235881"/>
                </a:cubicBezTo>
                <a:cubicBezTo>
                  <a:pt x="9093587" y="6236346"/>
                  <a:pt x="9088847" y="6238124"/>
                  <a:pt x="9084110" y="6242464"/>
                </a:cubicBezTo>
                <a:cubicBezTo>
                  <a:pt x="9105864" y="6258003"/>
                  <a:pt x="9028073" y="6255251"/>
                  <a:pt x="9039515" y="6271132"/>
                </a:cubicBezTo>
                <a:cubicBezTo>
                  <a:pt x="8997651" y="6256198"/>
                  <a:pt x="9009590" y="6286676"/>
                  <a:pt x="8973305" y="6289203"/>
                </a:cubicBezTo>
                <a:cubicBezTo>
                  <a:pt x="8951781" y="6285283"/>
                  <a:pt x="8940212" y="6287013"/>
                  <a:pt x="8933861" y="6300217"/>
                </a:cubicBezTo>
                <a:cubicBezTo>
                  <a:pt x="8832841" y="6280001"/>
                  <a:pt x="8892362" y="6310585"/>
                  <a:pt x="8817130" y="6313901"/>
                </a:cubicBezTo>
                <a:cubicBezTo>
                  <a:pt x="8749745" y="6313812"/>
                  <a:pt x="8680232" y="6321616"/>
                  <a:pt x="8594947" y="6298363"/>
                </a:cubicBezTo>
                <a:cubicBezTo>
                  <a:pt x="8575919" y="6290208"/>
                  <a:pt x="8549096" y="6293103"/>
                  <a:pt x="8535041" y="6304826"/>
                </a:cubicBezTo>
                <a:cubicBezTo>
                  <a:pt x="8532621" y="6306844"/>
                  <a:pt x="8530681" y="6309053"/>
                  <a:pt x="8529279" y="6311383"/>
                </a:cubicBezTo>
                <a:cubicBezTo>
                  <a:pt x="8474783" y="6293167"/>
                  <a:pt x="8464858" y="6312874"/>
                  <a:pt x="8435056" y="6298398"/>
                </a:cubicBezTo>
                <a:cubicBezTo>
                  <a:pt x="8376022" y="6305833"/>
                  <a:pt x="8347129" y="6336429"/>
                  <a:pt x="8320108" y="6323993"/>
                </a:cubicBezTo>
                <a:cubicBezTo>
                  <a:pt x="8293638" y="6332732"/>
                  <a:pt x="8270932" y="6362561"/>
                  <a:pt x="8237020" y="6350465"/>
                </a:cubicBezTo>
                <a:cubicBezTo>
                  <a:pt x="8245222" y="6365890"/>
                  <a:pt x="8197387" y="6348127"/>
                  <a:pt x="8188860" y="6362216"/>
                </a:cubicBezTo>
                <a:cubicBezTo>
                  <a:pt x="8184024" y="6373775"/>
                  <a:pt x="8168383" y="6371080"/>
                  <a:pt x="8155558" y="6374196"/>
                </a:cubicBezTo>
                <a:cubicBezTo>
                  <a:pt x="8144819" y="6385399"/>
                  <a:pt x="8082218" y="6390162"/>
                  <a:pt x="8061412" y="6386236"/>
                </a:cubicBezTo>
                <a:cubicBezTo>
                  <a:pt x="8004043" y="6368045"/>
                  <a:pt x="7947523" y="6411772"/>
                  <a:pt x="7901437" y="6398480"/>
                </a:cubicBezTo>
                <a:cubicBezTo>
                  <a:pt x="7888774" y="6398333"/>
                  <a:pt x="7877960" y="6400003"/>
                  <a:pt x="7868353" y="6402796"/>
                </a:cubicBezTo>
                <a:lnTo>
                  <a:pt x="7843779" y="6413296"/>
                </a:lnTo>
                <a:lnTo>
                  <a:pt x="7841448" y="6421651"/>
                </a:lnTo>
                <a:lnTo>
                  <a:pt x="7823871" y="6425115"/>
                </a:lnTo>
                <a:lnTo>
                  <a:pt x="7820005" y="6427455"/>
                </a:lnTo>
                <a:cubicBezTo>
                  <a:pt x="7812641" y="6431955"/>
                  <a:pt x="7805193" y="6436187"/>
                  <a:pt x="7797020" y="6439455"/>
                </a:cubicBezTo>
                <a:cubicBezTo>
                  <a:pt x="7782159" y="6405662"/>
                  <a:pt x="7725050" y="6461678"/>
                  <a:pt x="7727879" y="6429824"/>
                </a:cubicBezTo>
                <a:cubicBezTo>
                  <a:pt x="7680386" y="6441900"/>
                  <a:pt x="7695538" y="6408413"/>
                  <a:pt x="7659324" y="6446973"/>
                </a:cubicBezTo>
                <a:cubicBezTo>
                  <a:pt x="7566636" y="6443888"/>
                  <a:pt x="7462452" y="6487307"/>
                  <a:pt x="7374068" y="6466705"/>
                </a:cubicBezTo>
                <a:cubicBezTo>
                  <a:pt x="7393454" y="6478950"/>
                  <a:pt x="7373124" y="6499230"/>
                  <a:pt x="7346163" y="6498440"/>
                </a:cubicBezTo>
                <a:cubicBezTo>
                  <a:pt x="7419349" y="6547358"/>
                  <a:pt x="7219942" y="6472732"/>
                  <a:pt x="7235023" y="6516741"/>
                </a:cubicBezTo>
                <a:cubicBezTo>
                  <a:pt x="7203144" y="6481335"/>
                  <a:pt x="7057485" y="6449217"/>
                  <a:pt x="7039074" y="6491855"/>
                </a:cubicBezTo>
                <a:cubicBezTo>
                  <a:pt x="6966094" y="6505065"/>
                  <a:pt x="6893201" y="6489988"/>
                  <a:pt x="6833428" y="6523117"/>
                </a:cubicBezTo>
                <a:cubicBezTo>
                  <a:pt x="6827113" y="6519007"/>
                  <a:pt x="6820080" y="6516095"/>
                  <a:pt x="6812583" y="6514041"/>
                </a:cubicBezTo>
                <a:lnTo>
                  <a:pt x="6790242" y="6510328"/>
                </a:lnTo>
                <a:lnTo>
                  <a:pt x="6787846" y="6511824"/>
                </a:lnTo>
                <a:cubicBezTo>
                  <a:pt x="6776461" y="6515430"/>
                  <a:pt x="6768832" y="6515211"/>
                  <a:pt x="6762881" y="6513304"/>
                </a:cubicBezTo>
                <a:lnTo>
                  <a:pt x="6756732" y="6509729"/>
                </a:lnTo>
                <a:lnTo>
                  <a:pt x="6739390" y="6509521"/>
                </a:lnTo>
                <a:lnTo>
                  <a:pt x="6704653" y="6505821"/>
                </a:lnTo>
                <a:lnTo>
                  <a:pt x="6698694" y="6508216"/>
                </a:lnTo>
                <a:lnTo>
                  <a:pt x="6647142" y="6507443"/>
                </a:lnTo>
                <a:lnTo>
                  <a:pt x="6646688" y="6508899"/>
                </a:lnTo>
                <a:cubicBezTo>
                  <a:pt x="6644494" y="6512144"/>
                  <a:pt x="6640660" y="6514506"/>
                  <a:pt x="6633278" y="6515085"/>
                </a:cubicBezTo>
                <a:cubicBezTo>
                  <a:pt x="6648367" y="6535675"/>
                  <a:pt x="6630160" y="6523675"/>
                  <a:pt x="6607065" y="6523565"/>
                </a:cubicBezTo>
                <a:cubicBezTo>
                  <a:pt x="6625347" y="6555520"/>
                  <a:pt x="6557475" y="6542233"/>
                  <a:pt x="6549804" y="6561259"/>
                </a:cubicBezTo>
                <a:cubicBezTo>
                  <a:pt x="6532425" y="6560458"/>
                  <a:pt x="6514382" y="6560194"/>
                  <a:pt x="6496083" y="6560616"/>
                </a:cubicBezTo>
                <a:lnTo>
                  <a:pt x="6485389" y="6561286"/>
                </a:lnTo>
                <a:lnTo>
                  <a:pt x="6485223" y="6561630"/>
                </a:lnTo>
                <a:cubicBezTo>
                  <a:pt x="6483001" y="6562481"/>
                  <a:pt x="6479520" y="6562966"/>
                  <a:pt x="6474035" y="6562994"/>
                </a:cubicBezTo>
                <a:lnTo>
                  <a:pt x="6465888" y="6562509"/>
                </a:lnTo>
                <a:lnTo>
                  <a:pt x="6445139" y="6563809"/>
                </a:lnTo>
                <a:lnTo>
                  <a:pt x="6438312" y="6566451"/>
                </a:lnTo>
                <a:cubicBezTo>
                  <a:pt x="6417397" y="6582021"/>
                  <a:pt x="6447851" y="6623696"/>
                  <a:pt x="6392168" y="6611235"/>
                </a:cubicBezTo>
                <a:cubicBezTo>
                  <a:pt x="6343510" y="6626649"/>
                  <a:pt x="6330169" y="6657303"/>
                  <a:pt x="6272303" y="6656459"/>
                </a:cubicBezTo>
                <a:cubicBezTo>
                  <a:pt x="6226826" y="6670981"/>
                  <a:pt x="6194756" y="6691977"/>
                  <a:pt x="6150447" y="6697571"/>
                </a:cubicBezTo>
                <a:cubicBezTo>
                  <a:pt x="6140653" y="6709288"/>
                  <a:pt x="6128185" y="6716610"/>
                  <a:pt x="6104787" y="6710679"/>
                </a:cubicBezTo>
                <a:cubicBezTo>
                  <a:pt x="6064915" y="6727192"/>
                  <a:pt x="6067350" y="6745112"/>
                  <a:pt x="6030196" y="6741881"/>
                </a:cubicBezTo>
                <a:cubicBezTo>
                  <a:pt x="6025714" y="6783491"/>
                  <a:pt x="6010615" y="6754201"/>
                  <a:pt x="5980285" y="6761080"/>
                </a:cubicBezTo>
                <a:cubicBezTo>
                  <a:pt x="5954036" y="6764377"/>
                  <a:pt x="5980130" y="6738002"/>
                  <a:pt x="5958496" y="6744991"/>
                </a:cubicBezTo>
                <a:cubicBezTo>
                  <a:pt x="5944503" y="6761216"/>
                  <a:pt x="5921891" y="6739044"/>
                  <a:pt x="5908732" y="6757197"/>
                </a:cubicBezTo>
                <a:cubicBezTo>
                  <a:pt x="5931989" y="6771244"/>
                  <a:pt x="5860959" y="6772955"/>
                  <a:pt x="5874963" y="6787925"/>
                </a:cubicBezTo>
                <a:cubicBezTo>
                  <a:pt x="5833647" y="6775614"/>
                  <a:pt x="5851456" y="6804913"/>
                  <a:pt x="5819199" y="6809458"/>
                </a:cubicBezTo>
                <a:cubicBezTo>
                  <a:pt x="5798819" y="6806826"/>
                  <a:pt x="5788750" y="6809185"/>
                  <a:pt x="5786034" y="6822531"/>
                </a:cubicBezTo>
                <a:cubicBezTo>
                  <a:pt x="5689973" y="6808388"/>
                  <a:pt x="5750863" y="6835085"/>
                  <a:pt x="5683543" y="6842621"/>
                </a:cubicBezTo>
                <a:cubicBezTo>
                  <a:pt x="5622547" y="6846361"/>
                  <a:pt x="5561432" y="6857984"/>
                  <a:pt x="5478912" y="6839959"/>
                </a:cubicBezTo>
                <a:cubicBezTo>
                  <a:pt x="5459815" y="6833021"/>
                  <a:pt x="5436209" y="6837391"/>
                  <a:pt x="5426183" y="6849719"/>
                </a:cubicBezTo>
                <a:cubicBezTo>
                  <a:pt x="5424458" y="6851841"/>
                  <a:pt x="5423209" y="6854123"/>
                  <a:pt x="5422476" y="6856495"/>
                </a:cubicBezTo>
                <a:cubicBezTo>
                  <a:pt x="5368974" y="6841676"/>
                  <a:pt x="5364520" y="6861621"/>
                  <a:pt x="5334223" y="6849076"/>
                </a:cubicBezTo>
                <a:lnTo>
                  <a:pt x="5307097" y="6857999"/>
                </a:lnTo>
                <a:lnTo>
                  <a:pt x="0" y="6857999"/>
                </a:lnTo>
                <a:close/>
              </a:path>
            </a:pathLst>
          </a:custGeom>
        </p:spPr>
        <p:txBody>
          <a:bodyPr wrap="square" rtlCol="0" anchor="ctr">
            <a:noAutofit/>
          </a:bodyPr>
          <a:lstStyle>
            <a:lvl1pPr marL="0" indent="0" algn="ctr">
              <a:buNone/>
              <a:defRPr/>
            </a:lvl1pPr>
          </a:lstStyle>
          <a:p>
            <a:pPr rtl="0"/>
            <a:r>
              <a:rPr lang="es-ES" noProof="0"/>
              <a:t>Haga clic para agregar foto</a:t>
            </a:r>
          </a:p>
        </p:txBody>
      </p:sp>
      <p:sp>
        <p:nvSpPr>
          <p:cNvPr id="8" name="Título 1">
            <a:extLst>
              <a:ext uri="{FF2B5EF4-FFF2-40B4-BE49-F238E27FC236}">
                <a16:creationId xmlns:a16="http://schemas.microsoft.com/office/drawing/2014/main" id="{03447B93-0DB9-496E-BB75-D6D4CB3987D0}"/>
              </a:ext>
            </a:extLst>
          </p:cNvPr>
          <p:cNvSpPr>
            <a:spLocks noGrp="1"/>
          </p:cNvSpPr>
          <p:nvPr>
            <p:ph type="ctrTitle"/>
          </p:nvPr>
        </p:nvSpPr>
        <p:spPr>
          <a:xfrm>
            <a:off x="1711302" y="953027"/>
            <a:ext cx="8769396" cy="2494295"/>
          </a:xfrm>
        </p:spPr>
        <p:txBody>
          <a:bodyPr rtlCol="0">
            <a:normAutofit/>
          </a:bodyPr>
          <a:lstStyle>
            <a:lvl1pPr algn="ctr">
              <a:defRPr sz="4000">
                <a:solidFill>
                  <a:schemeClr val="bg1"/>
                </a:solidFill>
              </a:defRPr>
            </a:lvl1pPr>
          </a:lstStyle>
          <a:p>
            <a:pPr rtl="0"/>
            <a:r>
              <a:rPr lang="es-ES" noProof="0">
                <a:solidFill>
                  <a:srgbClr val="FFFFFF"/>
                </a:solidFill>
                <a:effectLst>
                  <a:outerShdw blurRad="38100" dist="38100" dir="2700000" algn="tl">
                    <a:srgbClr val="000000">
                      <a:alpha val="43137"/>
                    </a:srgbClr>
                  </a:outerShdw>
                </a:effectLst>
              </a:rPr>
              <a:t>Haga clic para modificar el estilo de título del patrón</a:t>
            </a:r>
          </a:p>
        </p:txBody>
      </p:sp>
      <p:sp>
        <p:nvSpPr>
          <p:cNvPr id="9" name="Subtítulo 2">
            <a:extLst>
              <a:ext uri="{FF2B5EF4-FFF2-40B4-BE49-F238E27FC236}">
                <a16:creationId xmlns:a16="http://schemas.microsoft.com/office/drawing/2014/main" id="{5E130FEC-33A0-496A-8EC2-BD298C85EE42}"/>
              </a:ext>
            </a:extLst>
          </p:cNvPr>
          <p:cNvSpPr>
            <a:spLocks noGrp="1"/>
          </p:cNvSpPr>
          <p:nvPr>
            <p:ph type="subTitle" idx="1"/>
          </p:nvPr>
        </p:nvSpPr>
        <p:spPr>
          <a:xfrm>
            <a:off x="4438735" y="3603454"/>
            <a:ext cx="6041963" cy="1215470"/>
          </a:xfrm>
        </p:spPr>
        <p:txBody>
          <a:bodyPr rtlCol="0">
            <a:normAutofit/>
          </a:bodyPr>
          <a:lstStyle>
            <a:lvl1pPr marL="0" indent="0" algn="r">
              <a:buNone/>
              <a:defRPr sz="2800">
                <a:solidFill>
                  <a:schemeClr val="bg1"/>
                </a:solidFill>
              </a:defRPr>
            </a:lvl1pPr>
          </a:lstStyle>
          <a:p>
            <a:pPr rtl="0"/>
            <a:r>
              <a:rPr lang="es-ES" noProof="0">
                <a:solidFill>
                  <a:srgbClr val="FFFFFF"/>
                </a:solidFill>
                <a:effectLst>
                  <a:outerShdw blurRad="38100" dist="38100" dir="2700000" algn="tl">
                    <a:srgbClr val="000000">
                      <a:alpha val="43137"/>
                    </a:srgbClr>
                  </a:outerShdw>
                </a:effectLst>
              </a:rPr>
              <a:t>Haga clic para modificar el estilo de subtítulo del patrón</a:t>
            </a:r>
          </a:p>
        </p:txBody>
      </p:sp>
      <p:sp>
        <p:nvSpPr>
          <p:cNvPr id="3" name="Marcador de pie de página 2">
            <a:extLst>
              <a:ext uri="{FF2B5EF4-FFF2-40B4-BE49-F238E27FC236}">
                <a16:creationId xmlns:a16="http://schemas.microsoft.com/office/drawing/2014/main" id="{16357B86-EC22-49C6-BBC6-639D57D1AFBA}"/>
              </a:ext>
            </a:extLst>
          </p:cNvPr>
          <p:cNvSpPr>
            <a:spLocks noGrp="1"/>
          </p:cNvSpPr>
          <p:nvPr>
            <p:ph type="ftr" sz="quarter" idx="11"/>
          </p:nvPr>
        </p:nvSpPr>
        <p:spPr/>
        <p:txBody>
          <a:bodyPr rtlCol="0"/>
          <a:lstStyle/>
          <a:p>
            <a:pPr rtl="0"/>
            <a:r>
              <a:rPr lang="es-ES" noProof="0"/>
              <a:t>TÍTULO DE LA PRESENTACIÓN</a:t>
            </a:r>
          </a:p>
        </p:txBody>
      </p:sp>
      <p:sp>
        <p:nvSpPr>
          <p:cNvPr id="27" name="Marcador de número de diapositiva 5">
            <a:extLst>
              <a:ext uri="{FF2B5EF4-FFF2-40B4-BE49-F238E27FC236}">
                <a16:creationId xmlns:a16="http://schemas.microsoft.com/office/drawing/2014/main" id="{225233E2-C3A8-4F82-B3D6-B9E4B1622D38}"/>
              </a:ext>
            </a:extLst>
          </p:cNvPr>
          <p:cNvSpPr>
            <a:spLocks noGrp="1"/>
          </p:cNvSpPr>
          <p:nvPr>
            <p:ph type="sldNum" sz="quarter" idx="12"/>
          </p:nvPr>
        </p:nvSpPr>
        <p:spPr>
          <a:xfrm>
            <a:off x="11558016" y="3136392"/>
            <a:ext cx="545911" cy="580029"/>
          </a:xfr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s-E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a:ln>
                <a:noFill/>
              </a:ln>
              <a:solidFill>
                <a:prstClr val="black">
                  <a:lumMod val="85000"/>
                  <a:lumOff val="15000"/>
                </a:prstClr>
              </a:solidFill>
              <a:effectLst/>
              <a:uLnTx/>
              <a:uFillTx/>
              <a:latin typeface="Bembo"/>
              <a:ea typeface="+mn-ea"/>
              <a:cs typeface="+mn-cs"/>
            </a:endParaRPr>
          </a:p>
        </p:txBody>
      </p:sp>
      <p:sp>
        <p:nvSpPr>
          <p:cNvPr id="29" name="Marcador de fecha 3">
            <a:extLst>
              <a:ext uri="{FF2B5EF4-FFF2-40B4-BE49-F238E27FC236}">
                <a16:creationId xmlns:a16="http://schemas.microsoft.com/office/drawing/2014/main" id="{97F40738-8D05-4386-863D-A8D23A41A0C8}"/>
              </a:ext>
            </a:extLst>
          </p:cNvPr>
          <p:cNvSpPr>
            <a:spLocks noGrp="1"/>
          </p:cNvSpPr>
          <p:nvPr>
            <p:ph type="dt" sz="half" idx="10"/>
          </p:nvPr>
        </p:nvSpPr>
        <p:spPr>
          <a:xfrm rot="5400000">
            <a:off x="10506456" y="5074920"/>
            <a:ext cx="2647667"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i="0" u="none" strike="noStrike" kern="1200" cap="all" spc="300" normalizeH="0" noProof="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9029908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quipo">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82D3E95E-C3B3-4242-95F9-FBDEA263081E}"/>
              </a:ext>
            </a:extLst>
          </p:cNvPr>
          <p:cNvSpPr>
            <a:spLocks noGrp="1"/>
          </p:cNvSpPr>
          <p:nvPr>
            <p:ph type="title"/>
          </p:nvPr>
        </p:nvSpPr>
        <p:spPr>
          <a:xfrm>
            <a:off x="1050879" y="609601"/>
            <a:ext cx="9505664" cy="1216024"/>
          </a:xfrm>
        </p:spPr>
        <p:txBody>
          <a:bodyPr rtlCol="0"/>
          <a:lstStyle/>
          <a:p>
            <a:pPr rtl="0"/>
            <a:r>
              <a:rPr lang="es-ES" noProof="0"/>
              <a:t>Haga clic para modificar el estilo de título del patrón</a:t>
            </a:r>
          </a:p>
        </p:txBody>
      </p:sp>
      <p:sp>
        <p:nvSpPr>
          <p:cNvPr id="11" name="Marcador de pie de página 4">
            <a:extLst>
              <a:ext uri="{FF2B5EF4-FFF2-40B4-BE49-F238E27FC236}">
                <a16:creationId xmlns:a16="http://schemas.microsoft.com/office/drawing/2014/main" id="{0978699A-03B3-418F-8303-D2DD8EBF5363}"/>
              </a:ext>
            </a:extLst>
          </p:cNvPr>
          <p:cNvSpPr>
            <a:spLocks noGrp="1"/>
          </p:cNvSpPr>
          <p:nvPr>
            <p:ph type="ftr" sz="quarter" idx="11"/>
          </p:nvPr>
        </p:nvSpPr>
        <p:spPr>
          <a:xfrm rot="5400000">
            <a:off x="10451592" y="1408176"/>
            <a:ext cx="2770499"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900" b="0" i="0" u="none" strike="noStrike" kern="1200" cap="all" spc="300" normalizeH="0" noProof="0">
                <a:ln>
                  <a:noFill/>
                </a:ln>
                <a:solidFill>
                  <a:prstClr val="black">
                    <a:lumMod val="85000"/>
                    <a:lumOff val="15000"/>
                  </a:prstClr>
                </a:solidFill>
                <a:effectLst/>
                <a:uLnTx/>
                <a:uFillTx/>
                <a:latin typeface="Bembo"/>
                <a:ea typeface="+mn-ea"/>
                <a:cs typeface="+mn-cs"/>
              </a:rPr>
              <a:t>TÍTULO DE LA PRESENTACIÓN</a:t>
            </a:r>
          </a:p>
        </p:txBody>
      </p:sp>
      <p:sp>
        <p:nvSpPr>
          <p:cNvPr id="12" name="Marcador de número de diapositiva 5">
            <a:extLst>
              <a:ext uri="{FF2B5EF4-FFF2-40B4-BE49-F238E27FC236}">
                <a16:creationId xmlns:a16="http://schemas.microsoft.com/office/drawing/2014/main" id="{8CE632E6-C5BB-4739-9B25-7271EC8C2857}"/>
              </a:ext>
            </a:extLst>
          </p:cNvPr>
          <p:cNvSpPr>
            <a:spLocks noGrp="1"/>
          </p:cNvSpPr>
          <p:nvPr>
            <p:ph type="sldNum" sz="quarter" idx="12"/>
          </p:nvPr>
        </p:nvSpPr>
        <p:spPr>
          <a:xfrm>
            <a:off x="11558016" y="3136392"/>
            <a:ext cx="545911" cy="580029"/>
          </a:xfr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s-E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a:ln>
                <a:noFill/>
              </a:ln>
              <a:solidFill>
                <a:prstClr val="black">
                  <a:lumMod val="85000"/>
                  <a:lumOff val="15000"/>
                </a:prstClr>
              </a:solidFill>
              <a:effectLst/>
              <a:uLnTx/>
              <a:uFillTx/>
              <a:latin typeface="Bembo"/>
              <a:ea typeface="+mn-ea"/>
              <a:cs typeface="+mn-cs"/>
            </a:endParaRPr>
          </a:p>
        </p:txBody>
      </p:sp>
      <p:sp>
        <p:nvSpPr>
          <p:cNvPr id="3" name="Marcador de contenido 2">
            <a:extLst>
              <a:ext uri="{FF2B5EF4-FFF2-40B4-BE49-F238E27FC236}">
                <a16:creationId xmlns:a16="http://schemas.microsoft.com/office/drawing/2014/main" id="{7EC410D3-9658-4F73-B03B-6A48D80F7B0E}"/>
              </a:ext>
            </a:extLst>
          </p:cNvPr>
          <p:cNvSpPr>
            <a:spLocks noGrp="1"/>
          </p:cNvSpPr>
          <p:nvPr>
            <p:ph sz="quarter" idx="13" hasCustomPrompt="1"/>
          </p:nvPr>
        </p:nvSpPr>
        <p:spPr>
          <a:xfrm>
            <a:off x="755650" y="1995488"/>
            <a:ext cx="10166350" cy="3876675"/>
          </a:xfrm>
        </p:spPr>
        <p:txBody>
          <a:bodyPr rtlCol="0"/>
          <a:lstStyle>
            <a:lvl1pPr>
              <a:defRPr/>
            </a:lvl1pPr>
          </a:lstStyle>
          <a:p>
            <a:pPr lvl="0" rtl="0"/>
            <a:r>
              <a:rPr lang="es-ES" noProof="0"/>
              <a:t>Haga clic para agregar contenido</a:t>
            </a:r>
          </a:p>
        </p:txBody>
      </p:sp>
      <p:sp>
        <p:nvSpPr>
          <p:cNvPr id="13" name="Marcador de fecha 3">
            <a:extLst>
              <a:ext uri="{FF2B5EF4-FFF2-40B4-BE49-F238E27FC236}">
                <a16:creationId xmlns:a16="http://schemas.microsoft.com/office/drawing/2014/main" id="{1413CC52-74FB-4A3A-9400-683CB916F09D}"/>
              </a:ext>
            </a:extLst>
          </p:cNvPr>
          <p:cNvSpPr>
            <a:spLocks noGrp="1"/>
          </p:cNvSpPr>
          <p:nvPr>
            <p:ph type="dt" sz="half" idx="10"/>
          </p:nvPr>
        </p:nvSpPr>
        <p:spPr>
          <a:xfrm rot="5400000">
            <a:off x="10506456" y="5074920"/>
            <a:ext cx="2647667"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i="0" u="none" strike="noStrike" kern="1200" cap="all" spc="300" normalizeH="0" noProof="0">
                <a:ln>
                  <a:noFill/>
                </a:ln>
                <a:solidFill>
                  <a:prstClr val="black">
                    <a:lumMod val="85000"/>
                    <a:lumOff val="15000"/>
                  </a:prstClr>
                </a:solidFill>
                <a:effectLst/>
                <a:uLnTx/>
                <a:uFillTx/>
                <a:latin typeface="Bembo"/>
                <a:ea typeface="+mn-ea"/>
                <a:cs typeface="+mn-cs"/>
              </a:rPr>
              <a:t>20XX</a:t>
            </a:r>
          </a:p>
        </p:txBody>
      </p:sp>
      <p:sp>
        <p:nvSpPr>
          <p:cNvPr id="15" name="Rectángulo 6">
            <a:extLst>
              <a:ext uri="{FF2B5EF4-FFF2-40B4-BE49-F238E27FC236}">
                <a16:creationId xmlns:a16="http://schemas.microsoft.com/office/drawing/2014/main" id="{8366FB3C-9B36-4970-A0B3-0A599FB5B3F0}"/>
              </a:ext>
              <a:ext uri="{C183D7F6-B498-43B3-948B-1728B52AA6E4}">
                <adec:decorative xmlns:adec="http://schemas.microsoft.com/office/drawing/2017/decorative" val="1"/>
              </a:ext>
            </a:extLst>
          </p:cNvPr>
          <p:cNvSpPr/>
          <p:nvPr userDrawn="1"/>
        </p:nvSpPr>
        <p:spPr>
          <a:xfrm>
            <a:off x="135349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16" name="Rectángulo 6">
            <a:extLst>
              <a:ext uri="{FF2B5EF4-FFF2-40B4-BE49-F238E27FC236}">
                <a16:creationId xmlns:a16="http://schemas.microsoft.com/office/drawing/2014/main" id="{42D597FE-E139-4E5E-956B-2F0D1BE21A25}"/>
              </a:ext>
              <a:ext uri="{C183D7F6-B498-43B3-948B-1728B52AA6E4}">
                <adec:decorative xmlns:adec="http://schemas.microsoft.com/office/drawing/2017/decorative" val="1"/>
              </a:ext>
            </a:extLst>
          </p:cNvPr>
          <p:cNvSpPr/>
          <p:nvPr userDrawn="1"/>
        </p:nvSpPr>
        <p:spPr>
          <a:xfrm>
            <a:off x="382767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17" name="Rectángulo 6">
            <a:extLst>
              <a:ext uri="{FF2B5EF4-FFF2-40B4-BE49-F238E27FC236}">
                <a16:creationId xmlns:a16="http://schemas.microsoft.com/office/drawing/2014/main" id="{E3A6021A-1C60-4C0A-A41C-9EF62F9DAB43}"/>
              </a:ext>
              <a:ext uri="{C183D7F6-B498-43B3-948B-1728B52AA6E4}">
                <adec:decorative xmlns:adec="http://schemas.microsoft.com/office/drawing/2017/decorative" val="1"/>
              </a:ext>
            </a:extLst>
          </p:cNvPr>
          <p:cNvSpPr/>
          <p:nvPr userDrawn="1"/>
        </p:nvSpPr>
        <p:spPr>
          <a:xfrm>
            <a:off x="630185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18" name="Rectángulo 6">
            <a:extLst>
              <a:ext uri="{FF2B5EF4-FFF2-40B4-BE49-F238E27FC236}">
                <a16:creationId xmlns:a16="http://schemas.microsoft.com/office/drawing/2014/main" id="{D67C0DA1-DCDA-4CA5-B336-01101C907DEE}"/>
              </a:ext>
              <a:ext uri="{C183D7F6-B498-43B3-948B-1728B52AA6E4}">
                <adec:decorative xmlns:adec="http://schemas.microsoft.com/office/drawing/2017/decorative" val="1"/>
              </a:ext>
            </a:extLst>
          </p:cNvPr>
          <p:cNvSpPr/>
          <p:nvPr userDrawn="1"/>
        </p:nvSpPr>
        <p:spPr>
          <a:xfrm>
            <a:off x="877603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Tree>
    <p:extLst>
      <p:ext uri="{BB962C8B-B14F-4D97-AF65-F5344CB8AC3E}">
        <p14:creationId xmlns:p14="http://schemas.microsoft.com/office/powerpoint/2010/main" val="35151940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scala de tiempo">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F12B768B-1CCA-4C9E-89A3-B2060537A9BE}"/>
              </a:ext>
            </a:extLst>
          </p:cNvPr>
          <p:cNvSpPr>
            <a:spLocks noGrp="1"/>
          </p:cNvSpPr>
          <p:nvPr>
            <p:ph type="title"/>
          </p:nvPr>
        </p:nvSpPr>
        <p:spPr>
          <a:xfrm>
            <a:off x="1050879" y="609601"/>
            <a:ext cx="9505664" cy="1216024"/>
          </a:xfrm>
        </p:spPr>
        <p:txBody>
          <a:bodyPr rtlCol="0"/>
          <a:lstStyle/>
          <a:p>
            <a:pPr rtl="0"/>
            <a:r>
              <a:rPr lang="es-ES" noProof="0"/>
              <a:t>Haga clic para modificar el estilo de título del patrón</a:t>
            </a:r>
          </a:p>
        </p:txBody>
      </p:sp>
      <p:sp>
        <p:nvSpPr>
          <p:cNvPr id="11" name="Marcador de pie de página 4">
            <a:extLst>
              <a:ext uri="{FF2B5EF4-FFF2-40B4-BE49-F238E27FC236}">
                <a16:creationId xmlns:a16="http://schemas.microsoft.com/office/drawing/2014/main" id="{C46FD3DD-1EB2-4F34-8E3F-F82F905B2AE0}"/>
              </a:ext>
            </a:extLst>
          </p:cNvPr>
          <p:cNvSpPr>
            <a:spLocks noGrp="1"/>
          </p:cNvSpPr>
          <p:nvPr>
            <p:ph type="ftr" sz="quarter" idx="11"/>
          </p:nvPr>
        </p:nvSpPr>
        <p:spPr>
          <a:xfrm rot="5400000">
            <a:off x="10451592" y="1408176"/>
            <a:ext cx="2770499"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900" b="0" i="0" u="none" strike="noStrike" kern="1200" cap="all" spc="300" normalizeH="0" noProof="0">
                <a:ln>
                  <a:noFill/>
                </a:ln>
                <a:solidFill>
                  <a:prstClr val="black">
                    <a:lumMod val="85000"/>
                    <a:lumOff val="15000"/>
                  </a:prstClr>
                </a:solidFill>
                <a:effectLst/>
                <a:uLnTx/>
                <a:uFillTx/>
                <a:latin typeface="Bembo"/>
                <a:ea typeface="+mn-ea"/>
                <a:cs typeface="+mn-cs"/>
              </a:rPr>
              <a:t>TÍTULO DE LA PRESENTACIÓN</a:t>
            </a:r>
          </a:p>
        </p:txBody>
      </p:sp>
      <p:sp>
        <p:nvSpPr>
          <p:cNvPr id="12" name="Marcador de número de diapositiva 5">
            <a:extLst>
              <a:ext uri="{FF2B5EF4-FFF2-40B4-BE49-F238E27FC236}">
                <a16:creationId xmlns:a16="http://schemas.microsoft.com/office/drawing/2014/main" id="{A0C0BD9A-4487-48C7-BDEC-7D4CB82B9807}"/>
              </a:ext>
            </a:extLst>
          </p:cNvPr>
          <p:cNvSpPr>
            <a:spLocks noGrp="1"/>
          </p:cNvSpPr>
          <p:nvPr>
            <p:ph type="sldNum" sz="quarter" idx="12"/>
          </p:nvPr>
        </p:nvSpPr>
        <p:spPr>
          <a:xfrm>
            <a:off x="11558016" y="3136392"/>
            <a:ext cx="545911" cy="580029"/>
          </a:xfr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s-E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a:ln>
                <a:noFill/>
              </a:ln>
              <a:solidFill>
                <a:prstClr val="black">
                  <a:lumMod val="85000"/>
                  <a:lumOff val="15000"/>
                </a:prstClr>
              </a:solidFill>
              <a:effectLst/>
              <a:uLnTx/>
              <a:uFillTx/>
              <a:latin typeface="Bembo"/>
              <a:ea typeface="+mn-ea"/>
              <a:cs typeface="+mn-cs"/>
            </a:endParaRPr>
          </a:p>
        </p:txBody>
      </p:sp>
      <p:sp>
        <p:nvSpPr>
          <p:cNvPr id="13" name="Marcador de fecha 3">
            <a:extLst>
              <a:ext uri="{FF2B5EF4-FFF2-40B4-BE49-F238E27FC236}">
                <a16:creationId xmlns:a16="http://schemas.microsoft.com/office/drawing/2014/main" id="{7332CAAA-3861-4802-9014-F168D5F02137}"/>
              </a:ext>
            </a:extLst>
          </p:cNvPr>
          <p:cNvSpPr>
            <a:spLocks noGrp="1"/>
          </p:cNvSpPr>
          <p:nvPr>
            <p:ph type="dt" sz="half" idx="10"/>
          </p:nvPr>
        </p:nvSpPr>
        <p:spPr>
          <a:xfrm rot="5400000">
            <a:off x="10506456" y="5074920"/>
            <a:ext cx="2647667"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i="0" u="none" strike="noStrike" kern="1200" cap="all" spc="300" normalizeH="0" noProof="0">
                <a:ln>
                  <a:noFill/>
                </a:ln>
                <a:solidFill>
                  <a:prstClr val="black">
                    <a:lumMod val="85000"/>
                    <a:lumOff val="15000"/>
                  </a:prstClr>
                </a:solidFill>
                <a:effectLst/>
                <a:uLnTx/>
                <a:uFillTx/>
                <a:latin typeface="Bembo"/>
                <a:ea typeface="+mn-ea"/>
                <a:cs typeface="+mn-cs"/>
              </a:rPr>
              <a:t>20XX</a:t>
            </a:r>
          </a:p>
        </p:txBody>
      </p:sp>
      <p:sp>
        <p:nvSpPr>
          <p:cNvPr id="3" name="Marcador de contenido 2">
            <a:extLst>
              <a:ext uri="{FF2B5EF4-FFF2-40B4-BE49-F238E27FC236}">
                <a16:creationId xmlns:a16="http://schemas.microsoft.com/office/drawing/2014/main" id="{6B4427A1-6C19-4DD2-82B1-9562F270B883}"/>
              </a:ext>
            </a:extLst>
          </p:cNvPr>
          <p:cNvSpPr>
            <a:spLocks noGrp="1"/>
          </p:cNvSpPr>
          <p:nvPr>
            <p:ph sz="quarter" idx="13" hasCustomPrompt="1"/>
          </p:nvPr>
        </p:nvSpPr>
        <p:spPr>
          <a:xfrm>
            <a:off x="179388" y="1757363"/>
            <a:ext cx="10510837" cy="4351337"/>
          </a:xfrm>
        </p:spPr>
        <p:txBody>
          <a:bodyPr rtlCol="0"/>
          <a:lstStyle>
            <a:lvl1pPr>
              <a:defRPr/>
            </a:lvl1pPr>
          </a:lstStyle>
          <a:p>
            <a:pPr lvl="0" rtl="0"/>
            <a:r>
              <a:rPr lang="es-ES" noProof="0"/>
              <a:t>Haga clic para agregar contenido</a:t>
            </a:r>
          </a:p>
        </p:txBody>
      </p:sp>
    </p:spTree>
    <p:extLst>
      <p:ext uri="{BB962C8B-B14F-4D97-AF65-F5344CB8AC3E}">
        <p14:creationId xmlns:p14="http://schemas.microsoft.com/office/powerpoint/2010/main" val="27462241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lumna de contenido 2">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25674CD2-0113-4C47-91D3-14BC669D469F}"/>
              </a:ext>
            </a:extLst>
          </p:cNvPr>
          <p:cNvSpPr>
            <a:spLocks noGrp="1"/>
          </p:cNvSpPr>
          <p:nvPr>
            <p:ph type="title"/>
          </p:nvPr>
        </p:nvSpPr>
        <p:spPr>
          <a:xfrm>
            <a:off x="1054681" y="609601"/>
            <a:ext cx="9810604" cy="422365"/>
          </a:xfrm>
        </p:spPr>
        <p:txBody>
          <a:bodyPr rtlCol="0"/>
          <a:lstStyle>
            <a:lvl1pPr algn="ctr">
              <a:defRPr/>
            </a:lvl1pPr>
          </a:lstStyle>
          <a:p>
            <a:pPr algn="ctr" rtl="0"/>
            <a:r>
              <a:rPr lang="es-ES" noProof="0"/>
              <a:t>Haga clic para modificar el estilo de título del patrón</a:t>
            </a:r>
          </a:p>
        </p:txBody>
      </p:sp>
      <p:sp>
        <p:nvSpPr>
          <p:cNvPr id="13" name="Forma libre: Forma 12">
            <a:extLst>
              <a:ext uri="{FF2B5EF4-FFF2-40B4-BE49-F238E27FC236}">
                <a16:creationId xmlns:a16="http://schemas.microsoft.com/office/drawing/2014/main" id="{E58C4B7E-8AD2-4DB7-8297-2C077FA87BBC}"/>
              </a:ext>
              <a:ext uri="{C183D7F6-B498-43B3-948B-1728B52AA6E4}">
                <adec:decorative xmlns:adec="http://schemas.microsoft.com/office/drawing/2017/decorative" val="1"/>
              </a:ext>
            </a:extLst>
          </p:cNvPr>
          <p:cNvSpPr/>
          <p:nvPr userDrawn="1"/>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15" name="Marcador de texto 14">
            <a:extLst>
              <a:ext uri="{FF2B5EF4-FFF2-40B4-BE49-F238E27FC236}">
                <a16:creationId xmlns:a16="http://schemas.microsoft.com/office/drawing/2014/main" id="{FDBEDC39-0C40-4877-A8FE-73980FE6D05B}"/>
              </a:ext>
            </a:extLst>
          </p:cNvPr>
          <p:cNvSpPr>
            <a:spLocks noGrp="1"/>
          </p:cNvSpPr>
          <p:nvPr>
            <p:ph type="body" sz="quarter" idx="13" hasCustomPrompt="1"/>
          </p:nvPr>
        </p:nvSpPr>
        <p:spPr>
          <a:xfrm>
            <a:off x="1054890" y="1619250"/>
            <a:ext cx="4736448" cy="422365"/>
          </a:xfrm>
        </p:spPr>
        <p:txBody>
          <a:bodyPr rtlCol="0">
            <a:normAutofit/>
          </a:bodyPr>
          <a:lstStyle>
            <a:lvl1pPr marL="0" indent="0" algn="l">
              <a:buNone/>
              <a:defRPr sz="2400" b="0" i="0"/>
            </a:lvl1pPr>
          </a:lstStyle>
          <a:p>
            <a:pPr lvl="0" rtl="0"/>
            <a:r>
              <a:rPr lang="es-ES" noProof="0"/>
              <a:t>Haga clic para agregar un subtítulo aquí </a:t>
            </a:r>
          </a:p>
        </p:txBody>
      </p:sp>
      <p:sp>
        <p:nvSpPr>
          <p:cNvPr id="18" name="Marcador de texto 17">
            <a:extLst>
              <a:ext uri="{FF2B5EF4-FFF2-40B4-BE49-F238E27FC236}">
                <a16:creationId xmlns:a16="http://schemas.microsoft.com/office/drawing/2014/main" id="{A2AC0395-26DE-46D5-86B5-74E575713D45}"/>
              </a:ext>
            </a:extLst>
          </p:cNvPr>
          <p:cNvSpPr>
            <a:spLocks noGrp="1"/>
          </p:cNvSpPr>
          <p:nvPr>
            <p:ph type="body" sz="quarter" idx="15" hasCustomPrompt="1"/>
          </p:nvPr>
        </p:nvSpPr>
        <p:spPr>
          <a:xfrm>
            <a:off x="1054682" y="2142535"/>
            <a:ext cx="4735966" cy="3748087"/>
          </a:xfrm>
        </p:spPr>
        <p:txBody>
          <a:bodyPr rtlCol="0"/>
          <a:lstStyle>
            <a:lvl1pPr>
              <a:defRPr/>
            </a:lvl1pPr>
          </a:lstStyle>
          <a:p>
            <a:pPr lvl="0" rtl="0"/>
            <a:r>
              <a:rPr lang="es-ES" noProof="0"/>
              <a:t>Haga clic para agregar texto</a:t>
            </a:r>
          </a:p>
        </p:txBody>
      </p:sp>
      <p:sp>
        <p:nvSpPr>
          <p:cNvPr id="16" name="Marcador de texto 14">
            <a:extLst>
              <a:ext uri="{FF2B5EF4-FFF2-40B4-BE49-F238E27FC236}">
                <a16:creationId xmlns:a16="http://schemas.microsoft.com/office/drawing/2014/main" id="{DD04A74F-DEC1-4C2F-BA56-2223DDF66670}"/>
              </a:ext>
            </a:extLst>
          </p:cNvPr>
          <p:cNvSpPr>
            <a:spLocks noGrp="1"/>
          </p:cNvSpPr>
          <p:nvPr>
            <p:ph type="body" sz="quarter" idx="14" hasCustomPrompt="1"/>
          </p:nvPr>
        </p:nvSpPr>
        <p:spPr>
          <a:xfrm>
            <a:off x="6128839" y="1619249"/>
            <a:ext cx="4736447" cy="422365"/>
          </a:xfrm>
        </p:spPr>
        <p:txBody>
          <a:bodyPr rtlCol="0">
            <a:normAutofit/>
          </a:bodyPr>
          <a:lstStyle>
            <a:lvl1pPr marL="0" indent="0" algn="l">
              <a:buNone/>
              <a:defRPr sz="2400" b="0"/>
            </a:lvl1pPr>
          </a:lstStyle>
          <a:p>
            <a:pPr lvl="0" rtl="0"/>
            <a:r>
              <a:rPr lang="es-ES" noProof="0"/>
              <a:t>Haga clic para agregar un subtítulo aquí </a:t>
            </a:r>
          </a:p>
        </p:txBody>
      </p:sp>
      <p:sp>
        <p:nvSpPr>
          <p:cNvPr id="19" name="Marcador de texto 17">
            <a:extLst>
              <a:ext uri="{FF2B5EF4-FFF2-40B4-BE49-F238E27FC236}">
                <a16:creationId xmlns:a16="http://schemas.microsoft.com/office/drawing/2014/main" id="{5C05E3C7-9158-43D2-9CE3-55BE738A7CB5}"/>
              </a:ext>
            </a:extLst>
          </p:cNvPr>
          <p:cNvSpPr>
            <a:spLocks noGrp="1"/>
          </p:cNvSpPr>
          <p:nvPr>
            <p:ph type="body" sz="quarter" idx="16" hasCustomPrompt="1"/>
          </p:nvPr>
        </p:nvSpPr>
        <p:spPr>
          <a:xfrm>
            <a:off x="6129319" y="2142534"/>
            <a:ext cx="4735966" cy="3748087"/>
          </a:xfrm>
        </p:spPr>
        <p:txBody>
          <a:bodyPr rtlCol="0"/>
          <a:lstStyle>
            <a:lvl1pPr>
              <a:defRPr/>
            </a:lvl1pPr>
          </a:lstStyle>
          <a:p>
            <a:pPr lvl="0" rtl="0"/>
            <a:r>
              <a:rPr lang="es-ES" noProof="0"/>
              <a:t>Haga clic para agregar texto</a:t>
            </a:r>
          </a:p>
        </p:txBody>
      </p:sp>
      <p:sp>
        <p:nvSpPr>
          <p:cNvPr id="11" name="Marcador de pie de página 4">
            <a:extLst>
              <a:ext uri="{FF2B5EF4-FFF2-40B4-BE49-F238E27FC236}">
                <a16:creationId xmlns:a16="http://schemas.microsoft.com/office/drawing/2014/main" id="{539C1417-80EF-4E64-9656-5EEF1E94C4D9}"/>
              </a:ext>
            </a:extLst>
          </p:cNvPr>
          <p:cNvSpPr>
            <a:spLocks noGrp="1"/>
          </p:cNvSpPr>
          <p:nvPr>
            <p:ph type="ftr" sz="quarter" idx="11"/>
          </p:nvPr>
        </p:nvSpPr>
        <p:spPr>
          <a:xfrm rot="5400000">
            <a:off x="10451592" y="1408176"/>
            <a:ext cx="2770499" cy="365125"/>
          </a:xfrm>
        </p:spPr>
        <p:txBody>
          <a:bodyPr rtlCol="0"/>
          <a:lstStyle>
            <a:lvl1pPr>
              <a:defRPr/>
            </a:lvl1pPr>
          </a:lstStyle>
          <a:p>
            <a:pPr rtl="0"/>
            <a:r>
              <a:rPr lang="es-ES" noProof="0">
                <a:solidFill>
                  <a:prstClr val="black">
                    <a:lumMod val="85000"/>
                    <a:lumOff val="15000"/>
                  </a:prstClr>
                </a:solidFill>
              </a:rPr>
              <a:t>TÍTULO DE LA PRESENTACIÓN</a:t>
            </a:r>
          </a:p>
        </p:txBody>
      </p:sp>
      <p:sp>
        <p:nvSpPr>
          <p:cNvPr id="12" name="Marcador de número de diapositiva 5">
            <a:extLst>
              <a:ext uri="{FF2B5EF4-FFF2-40B4-BE49-F238E27FC236}">
                <a16:creationId xmlns:a16="http://schemas.microsoft.com/office/drawing/2014/main" id="{523C6CB9-7FD6-4D73-82C8-320B10A2F3CA}"/>
              </a:ext>
            </a:extLst>
          </p:cNvPr>
          <p:cNvSpPr>
            <a:spLocks noGrp="1"/>
          </p:cNvSpPr>
          <p:nvPr>
            <p:ph type="sldNum" sz="quarter" idx="12"/>
          </p:nvPr>
        </p:nvSpPr>
        <p:spPr>
          <a:xfrm>
            <a:off x="11558016" y="3136392"/>
            <a:ext cx="545911" cy="580029"/>
          </a:xfr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s-E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a:ln>
                <a:noFill/>
              </a:ln>
              <a:solidFill>
                <a:prstClr val="black">
                  <a:lumMod val="85000"/>
                  <a:lumOff val="15000"/>
                </a:prstClr>
              </a:solidFill>
              <a:effectLst/>
              <a:uLnTx/>
              <a:uFillTx/>
              <a:latin typeface="Bembo"/>
              <a:ea typeface="+mn-ea"/>
              <a:cs typeface="+mn-cs"/>
            </a:endParaRPr>
          </a:p>
        </p:txBody>
      </p:sp>
      <p:sp>
        <p:nvSpPr>
          <p:cNvPr id="14" name="Marcador de fecha 3">
            <a:extLst>
              <a:ext uri="{FF2B5EF4-FFF2-40B4-BE49-F238E27FC236}">
                <a16:creationId xmlns:a16="http://schemas.microsoft.com/office/drawing/2014/main" id="{57B47E85-DD05-4BF2-9AC7-35668D9BA751}"/>
              </a:ext>
            </a:extLst>
          </p:cNvPr>
          <p:cNvSpPr>
            <a:spLocks noGrp="1"/>
          </p:cNvSpPr>
          <p:nvPr>
            <p:ph type="dt" sz="half" idx="10"/>
          </p:nvPr>
        </p:nvSpPr>
        <p:spPr>
          <a:xfrm rot="5400000">
            <a:off x="10506456" y="5074920"/>
            <a:ext cx="2647667"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i="0" u="none" strike="noStrike" kern="1200" cap="all" spc="300" normalizeH="0" noProof="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2191321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lumna de contenido 3">
    <p:spTree>
      <p:nvGrpSpPr>
        <p:cNvPr id="1" name=""/>
        <p:cNvGrpSpPr/>
        <p:nvPr/>
      </p:nvGrpSpPr>
      <p:grpSpPr>
        <a:xfrm>
          <a:off x="0" y="0"/>
          <a:ext cx="0" cy="0"/>
          <a:chOff x="0" y="0"/>
          <a:chExt cx="0" cy="0"/>
        </a:xfrm>
      </p:grpSpPr>
      <p:sp>
        <p:nvSpPr>
          <p:cNvPr id="11" name="Forma libre: Forma 10">
            <a:extLst>
              <a:ext uri="{FF2B5EF4-FFF2-40B4-BE49-F238E27FC236}">
                <a16:creationId xmlns:a16="http://schemas.microsoft.com/office/drawing/2014/main" id="{117A3ED9-579C-4A5D-B4F3-340A9F2A2C1C}"/>
              </a:ext>
              <a:ext uri="{C183D7F6-B498-43B3-948B-1728B52AA6E4}">
                <adec:decorative xmlns:adec="http://schemas.microsoft.com/office/drawing/2017/decorative" val="1"/>
              </a:ext>
            </a:extLst>
          </p:cNvPr>
          <p:cNvSpPr/>
          <p:nvPr userDrawn="1"/>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17" name="Título 1">
            <a:extLst>
              <a:ext uri="{FF2B5EF4-FFF2-40B4-BE49-F238E27FC236}">
                <a16:creationId xmlns:a16="http://schemas.microsoft.com/office/drawing/2014/main" id="{FBEAF734-C04F-44B0-B015-EC5E97167254}"/>
              </a:ext>
            </a:extLst>
          </p:cNvPr>
          <p:cNvSpPr>
            <a:spLocks noGrp="1"/>
          </p:cNvSpPr>
          <p:nvPr>
            <p:ph type="title"/>
          </p:nvPr>
        </p:nvSpPr>
        <p:spPr>
          <a:xfrm>
            <a:off x="873706" y="609601"/>
            <a:ext cx="9810604" cy="422365"/>
          </a:xfrm>
        </p:spPr>
        <p:txBody>
          <a:bodyPr rtlCol="0"/>
          <a:lstStyle>
            <a:lvl1pPr algn="ctr">
              <a:defRPr/>
            </a:lvl1pPr>
          </a:lstStyle>
          <a:p>
            <a:pPr algn="ctr" rtl="0"/>
            <a:r>
              <a:rPr lang="es-ES" noProof="0"/>
              <a:t>Haga clic para modificar el estilo de título del patrón</a:t>
            </a:r>
          </a:p>
        </p:txBody>
      </p:sp>
      <p:sp>
        <p:nvSpPr>
          <p:cNvPr id="18" name="Marcador de texto 14">
            <a:extLst>
              <a:ext uri="{FF2B5EF4-FFF2-40B4-BE49-F238E27FC236}">
                <a16:creationId xmlns:a16="http://schemas.microsoft.com/office/drawing/2014/main" id="{A7DE670C-FEBB-43A3-903F-5D3C1665AEB6}"/>
              </a:ext>
            </a:extLst>
          </p:cNvPr>
          <p:cNvSpPr>
            <a:spLocks noGrp="1"/>
          </p:cNvSpPr>
          <p:nvPr>
            <p:ph type="body" sz="quarter" idx="13" hasCustomPrompt="1"/>
          </p:nvPr>
        </p:nvSpPr>
        <p:spPr>
          <a:xfrm>
            <a:off x="454758" y="1619250"/>
            <a:ext cx="3424321" cy="422365"/>
          </a:xfrm>
        </p:spPr>
        <p:txBody>
          <a:bodyPr rtlCol="0">
            <a:normAutofit/>
          </a:bodyPr>
          <a:lstStyle>
            <a:lvl1pPr marL="0" indent="0" algn="l">
              <a:buNone/>
              <a:defRPr sz="2400" b="0" i="0"/>
            </a:lvl1pPr>
          </a:lstStyle>
          <a:p>
            <a:pPr lvl="0" rtl="0"/>
            <a:r>
              <a:rPr lang="es-ES" noProof="0"/>
              <a:t>Haga clic para agregar un subtítulo aquí </a:t>
            </a:r>
          </a:p>
        </p:txBody>
      </p:sp>
      <p:sp>
        <p:nvSpPr>
          <p:cNvPr id="20" name="Marcador de texto 17">
            <a:extLst>
              <a:ext uri="{FF2B5EF4-FFF2-40B4-BE49-F238E27FC236}">
                <a16:creationId xmlns:a16="http://schemas.microsoft.com/office/drawing/2014/main" id="{2D4CFDE6-CB59-458A-8642-CB7F271A2051}"/>
              </a:ext>
            </a:extLst>
          </p:cNvPr>
          <p:cNvSpPr>
            <a:spLocks noGrp="1"/>
          </p:cNvSpPr>
          <p:nvPr>
            <p:ph type="body" sz="quarter" idx="15" hasCustomPrompt="1"/>
          </p:nvPr>
        </p:nvSpPr>
        <p:spPr>
          <a:xfrm>
            <a:off x="454550" y="2142535"/>
            <a:ext cx="3423973" cy="3748087"/>
          </a:xfrm>
        </p:spPr>
        <p:txBody>
          <a:bodyPr rtlCol="0"/>
          <a:lstStyle>
            <a:lvl1pPr>
              <a:defRPr/>
            </a:lvl1pPr>
          </a:lstStyle>
          <a:p>
            <a:pPr lvl="0" rtl="0"/>
            <a:r>
              <a:rPr lang="es-ES" noProof="0"/>
              <a:t>Haga clic para agregar texto</a:t>
            </a:r>
          </a:p>
        </p:txBody>
      </p:sp>
      <p:sp>
        <p:nvSpPr>
          <p:cNvPr id="19" name="Marcador de texto 14">
            <a:extLst>
              <a:ext uri="{FF2B5EF4-FFF2-40B4-BE49-F238E27FC236}">
                <a16:creationId xmlns:a16="http://schemas.microsoft.com/office/drawing/2014/main" id="{9BA9E954-2475-443B-9BDD-0835ED4F845C}"/>
              </a:ext>
            </a:extLst>
          </p:cNvPr>
          <p:cNvSpPr>
            <a:spLocks noGrp="1"/>
          </p:cNvSpPr>
          <p:nvPr>
            <p:ph type="body" sz="quarter" idx="14" hasCustomPrompt="1"/>
          </p:nvPr>
        </p:nvSpPr>
        <p:spPr>
          <a:xfrm>
            <a:off x="4115018" y="1619249"/>
            <a:ext cx="3424320" cy="422365"/>
          </a:xfrm>
        </p:spPr>
        <p:txBody>
          <a:bodyPr rtlCol="0">
            <a:normAutofit/>
          </a:bodyPr>
          <a:lstStyle>
            <a:lvl1pPr marL="0" indent="0" algn="l">
              <a:buNone/>
              <a:defRPr sz="2400" b="0"/>
            </a:lvl1pPr>
          </a:lstStyle>
          <a:p>
            <a:pPr lvl="0" rtl="0"/>
            <a:r>
              <a:rPr lang="es-ES" noProof="0"/>
              <a:t>Haga clic para agregar un subtítulo aquí </a:t>
            </a:r>
          </a:p>
        </p:txBody>
      </p:sp>
      <p:sp>
        <p:nvSpPr>
          <p:cNvPr id="21" name="Marcador de texto 17">
            <a:extLst>
              <a:ext uri="{FF2B5EF4-FFF2-40B4-BE49-F238E27FC236}">
                <a16:creationId xmlns:a16="http://schemas.microsoft.com/office/drawing/2014/main" id="{8DCA3A4B-8BE0-4372-9A95-C23F7388BC83}"/>
              </a:ext>
            </a:extLst>
          </p:cNvPr>
          <p:cNvSpPr>
            <a:spLocks noGrp="1"/>
          </p:cNvSpPr>
          <p:nvPr>
            <p:ph type="body" sz="quarter" idx="16" hasCustomPrompt="1"/>
          </p:nvPr>
        </p:nvSpPr>
        <p:spPr>
          <a:xfrm>
            <a:off x="4115497" y="2142534"/>
            <a:ext cx="3423973" cy="3748087"/>
          </a:xfrm>
        </p:spPr>
        <p:txBody>
          <a:bodyPr rtlCol="0"/>
          <a:lstStyle>
            <a:lvl1pPr>
              <a:defRPr/>
            </a:lvl1pPr>
          </a:lstStyle>
          <a:p>
            <a:pPr lvl="0" rtl="0"/>
            <a:r>
              <a:rPr lang="es-ES" noProof="0"/>
              <a:t>Haga clic para agregar texto</a:t>
            </a:r>
          </a:p>
        </p:txBody>
      </p:sp>
      <p:sp>
        <p:nvSpPr>
          <p:cNvPr id="24" name="Marcador de texto 14">
            <a:extLst>
              <a:ext uri="{FF2B5EF4-FFF2-40B4-BE49-F238E27FC236}">
                <a16:creationId xmlns:a16="http://schemas.microsoft.com/office/drawing/2014/main" id="{83814004-56EB-4A4E-AB1E-98855CE440F4}"/>
              </a:ext>
            </a:extLst>
          </p:cNvPr>
          <p:cNvSpPr>
            <a:spLocks noGrp="1"/>
          </p:cNvSpPr>
          <p:nvPr>
            <p:ph type="body" sz="quarter" idx="17" hasCustomPrompt="1"/>
          </p:nvPr>
        </p:nvSpPr>
        <p:spPr>
          <a:xfrm>
            <a:off x="7775277" y="1619249"/>
            <a:ext cx="3424320" cy="422365"/>
          </a:xfrm>
        </p:spPr>
        <p:txBody>
          <a:bodyPr rtlCol="0">
            <a:normAutofit/>
          </a:bodyPr>
          <a:lstStyle>
            <a:lvl1pPr marL="0" indent="0" algn="l">
              <a:buNone/>
              <a:defRPr sz="2400" b="0"/>
            </a:lvl1pPr>
          </a:lstStyle>
          <a:p>
            <a:pPr lvl="0" rtl="0"/>
            <a:r>
              <a:rPr lang="es-ES" noProof="0"/>
              <a:t>Haga clic para agregar un subtítulo aquí </a:t>
            </a:r>
          </a:p>
        </p:txBody>
      </p:sp>
      <p:sp>
        <p:nvSpPr>
          <p:cNvPr id="25" name="Marcador de texto 17">
            <a:extLst>
              <a:ext uri="{FF2B5EF4-FFF2-40B4-BE49-F238E27FC236}">
                <a16:creationId xmlns:a16="http://schemas.microsoft.com/office/drawing/2014/main" id="{0B306CC8-2ACB-4500-A7C7-453E36674B96}"/>
              </a:ext>
            </a:extLst>
          </p:cNvPr>
          <p:cNvSpPr>
            <a:spLocks noGrp="1"/>
          </p:cNvSpPr>
          <p:nvPr>
            <p:ph type="body" sz="quarter" idx="18" hasCustomPrompt="1"/>
          </p:nvPr>
        </p:nvSpPr>
        <p:spPr>
          <a:xfrm>
            <a:off x="7775756" y="2142534"/>
            <a:ext cx="3423973" cy="3748087"/>
          </a:xfrm>
        </p:spPr>
        <p:txBody>
          <a:bodyPr rtlCol="0"/>
          <a:lstStyle>
            <a:lvl1pPr>
              <a:defRPr/>
            </a:lvl1pPr>
          </a:lstStyle>
          <a:p>
            <a:pPr lvl="0" rtl="0"/>
            <a:r>
              <a:rPr lang="es-ES" noProof="0"/>
              <a:t>Haga clic para agregar texto</a:t>
            </a:r>
          </a:p>
        </p:txBody>
      </p:sp>
      <p:sp>
        <p:nvSpPr>
          <p:cNvPr id="9" name="Marcador de pie de página 4">
            <a:extLst>
              <a:ext uri="{FF2B5EF4-FFF2-40B4-BE49-F238E27FC236}">
                <a16:creationId xmlns:a16="http://schemas.microsoft.com/office/drawing/2014/main" id="{FAEEA5FB-A25B-4356-85A4-FF41A9F28587}"/>
              </a:ext>
            </a:extLst>
          </p:cNvPr>
          <p:cNvSpPr>
            <a:spLocks noGrp="1"/>
          </p:cNvSpPr>
          <p:nvPr>
            <p:ph type="ftr" sz="quarter" idx="11"/>
          </p:nvPr>
        </p:nvSpPr>
        <p:spPr>
          <a:xfrm rot="5400000">
            <a:off x="10451592" y="1408176"/>
            <a:ext cx="2770499" cy="365125"/>
          </a:xfrm>
        </p:spPr>
        <p:txBody>
          <a:bodyPr rtlCol="0"/>
          <a:lstStyle>
            <a:lvl1pPr>
              <a:defRPr/>
            </a:lvl1pPr>
          </a:lstStyle>
          <a:p>
            <a:pPr rtl="0"/>
            <a:r>
              <a:rPr lang="es-ES" noProof="0">
                <a:solidFill>
                  <a:prstClr val="black">
                    <a:lumMod val="85000"/>
                    <a:lumOff val="15000"/>
                  </a:prstClr>
                </a:solidFill>
              </a:rPr>
              <a:t>TÍTULO DE LA PRESENTACIÓN</a:t>
            </a:r>
          </a:p>
        </p:txBody>
      </p:sp>
      <p:sp>
        <p:nvSpPr>
          <p:cNvPr id="10" name="Marcador de número de diapositiva 5">
            <a:extLst>
              <a:ext uri="{FF2B5EF4-FFF2-40B4-BE49-F238E27FC236}">
                <a16:creationId xmlns:a16="http://schemas.microsoft.com/office/drawing/2014/main" id="{747C945D-F288-4F1A-BB40-8FE634FE2D1C}"/>
              </a:ext>
            </a:extLst>
          </p:cNvPr>
          <p:cNvSpPr>
            <a:spLocks noGrp="1"/>
          </p:cNvSpPr>
          <p:nvPr>
            <p:ph type="sldNum" sz="quarter" idx="12"/>
          </p:nvPr>
        </p:nvSpPr>
        <p:spPr>
          <a:xfrm>
            <a:off x="11558016" y="3136392"/>
            <a:ext cx="545911" cy="580029"/>
          </a:xfr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s-E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a:ln>
                <a:noFill/>
              </a:ln>
              <a:solidFill>
                <a:prstClr val="black">
                  <a:lumMod val="85000"/>
                  <a:lumOff val="15000"/>
                </a:prstClr>
              </a:solidFill>
              <a:effectLst/>
              <a:uLnTx/>
              <a:uFillTx/>
              <a:latin typeface="Bembo"/>
              <a:ea typeface="+mn-ea"/>
              <a:cs typeface="+mn-cs"/>
            </a:endParaRPr>
          </a:p>
        </p:txBody>
      </p:sp>
      <p:sp>
        <p:nvSpPr>
          <p:cNvPr id="12" name="Marcador de fecha 3">
            <a:extLst>
              <a:ext uri="{FF2B5EF4-FFF2-40B4-BE49-F238E27FC236}">
                <a16:creationId xmlns:a16="http://schemas.microsoft.com/office/drawing/2014/main" id="{C09D8AE7-A672-4CAA-9DBC-4EAAD377B0C0}"/>
              </a:ext>
            </a:extLst>
          </p:cNvPr>
          <p:cNvSpPr>
            <a:spLocks noGrp="1"/>
          </p:cNvSpPr>
          <p:nvPr>
            <p:ph type="dt" sz="half" idx="10"/>
          </p:nvPr>
        </p:nvSpPr>
        <p:spPr>
          <a:xfrm rot="5400000">
            <a:off x="10506456" y="5074920"/>
            <a:ext cx="2647667"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i="0" u="none" strike="noStrike" kern="1200" cap="all" spc="300" normalizeH="0" noProof="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16296177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Resumen">
    <p:spTree>
      <p:nvGrpSpPr>
        <p:cNvPr id="1" name=""/>
        <p:cNvGrpSpPr/>
        <p:nvPr/>
      </p:nvGrpSpPr>
      <p:grpSpPr>
        <a:xfrm>
          <a:off x="0" y="0"/>
          <a:ext cx="0" cy="0"/>
          <a:chOff x="0" y="0"/>
          <a:chExt cx="0" cy="0"/>
        </a:xfrm>
      </p:grpSpPr>
      <p:sp>
        <p:nvSpPr>
          <p:cNvPr id="8" name="Título 3">
            <a:extLst>
              <a:ext uri="{FF2B5EF4-FFF2-40B4-BE49-F238E27FC236}">
                <a16:creationId xmlns:a16="http://schemas.microsoft.com/office/drawing/2014/main" id="{DDED3827-9034-4290-9283-5879482F34FF}"/>
              </a:ext>
            </a:extLst>
          </p:cNvPr>
          <p:cNvSpPr>
            <a:spLocks noGrp="1"/>
          </p:cNvSpPr>
          <p:nvPr>
            <p:ph type="title"/>
          </p:nvPr>
        </p:nvSpPr>
        <p:spPr>
          <a:xfrm>
            <a:off x="6095491" y="609601"/>
            <a:ext cx="5190969" cy="1216024"/>
          </a:xfrm>
        </p:spPr>
        <p:txBody>
          <a:bodyPr rtlCol="0">
            <a:normAutofit/>
          </a:bodyPr>
          <a:lstStyle/>
          <a:p>
            <a:pPr rtl="0"/>
            <a:r>
              <a:rPr lang="es-ES" noProof="0"/>
              <a:t>Haga clic para modificar el estilo de título del patrón</a:t>
            </a:r>
          </a:p>
        </p:txBody>
      </p:sp>
      <p:sp>
        <p:nvSpPr>
          <p:cNvPr id="9" name="Forma libre: Forma 8">
            <a:extLst>
              <a:ext uri="{FF2B5EF4-FFF2-40B4-BE49-F238E27FC236}">
                <a16:creationId xmlns:a16="http://schemas.microsoft.com/office/drawing/2014/main" id="{E9EAE860-AA99-4AA2-AF58-8DB185C79452}"/>
              </a:ext>
              <a:ext uri="{C183D7F6-B498-43B3-948B-1728B52AA6E4}">
                <adec:decorative xmlns:adec="http://schemas.microsoft.com/office/drawing/2017/decorative" val="1"/>
              </a:ext>
            </a:extLst>
          </p:cNvPr>
          <p:cNvSpPr/>
          <p:nvPr userDrawn="1"/>
        </p:nvSpPr>
        <p:spPr>
          <a:xfrm rot="10800000">
            <a:off x="-2" y="0"/>
            <a:ext cx="5462338" cy="6858000"/>
          </a:xfrm>
          <a:custGeom>
            <a:avLst/>
            <a:gdLst>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80495 w 7853120"/>
              <a:gd name="connsiteY133" fmla="*/ 380505 h 6858000"/>
              <a:gd name="connsiteX134" fmla="*/ 1480510 w 7853120"/>
              <a:gd name="connsiteY134" fmla="*/ 369886 h 6858000"/>
              <a:gd name="connsiteX135" fmla="*/ 1478560 w 7853120"/>
              <a:gd name="connsiteY135" fmla="*/ 362621 h 6858000"/>
              <a:gd name="connsiteX136" fmla="*/ 1482961 w 7853120"/>
              <a:gd name="connsiteY136" fmla="*/ 287474 h 6858000"/>
              <a:gd name="connsiteX137" fmla="*/ 1500474 w 7853120"/>
              <a:gd name="connsiteY137" fmla="*/ 198977 h 6858000"/>
              <a:gd name="connsiteX138" fmla="*/ 1494568 w 7853120"/>
              <a:gd name="connsiteY138" fmla="*/ 35011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80495 w 7853120"/>
              <a:gd name="connsiteY133" fmla="*/ 380505 h 6858000"/>
              <a:gd name="connsiteX134" fmla="*/ 1480510 w 7853120"/>
              <a:gd name="connsiteY134" fmla="*/ 369886 h 6858000"/>
              <a:gd name="connsiteX135" fmla="*/ 1478560 w 7853120"/>
              <a:gd name="connsiteY135" fmla="*/ 362621 h 6858000"/>
              <a:gd name="connsiteX136" fmla="*/ 1482961 w 7853120"/>
              <a:gd name="connsiteY136" fmla="*/ 2874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80495 w 7853120"/>
              <a:gd name="connsiteY133" fmla="*/ 380505 h 6858000"/>
              <a:gd name="connsiteX134" fmla="*/ 1480510 w 7853120"/>
              <a:gd name="connsiteY134" fmla="*/ 369886 h 6858000"/>
              <a:gd name="connsiteX135" fmla="*/ 1478560 w 7853120"/>
              <a:gd name="connsiteY135" fmla="*/ 36262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80495 w 7853120"/>
              <a:gd name="connsiteY133" fmla="*/ 380505 h 6858000"/>
              <a:gd name="connsiteX134" fmla="*/ 1480510 w 7853120"/>
              <a:gd name="connsiteY134" fmla="*/ 3698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80495 w 7853120"/>
              <a:gd name="connsiteY133" fmla="*/ 380505 h 6858000"/>
              <a:gd name="connsiteX134" fmla="*/ 1423503 w 7853120"/>
              <a:gd name="connsiteY134" fmla="*/ 3571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13987 w 7853120"/>
              <a:gd name="connsiteY133" fmla="*/ 399555 h 6858000"/>
              <a:gd name="connsiteX134" fmla="*/ 1423503 w 7853120"/>
              <a:gd name="connsiteY134" fmla="*/ 3571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13987 w 7853120"/>
              <a:gd name="connsiteY133" fmla="*/ 399555 h 6858000"/>
              <a:gd name="connsiteX134" fmla="*/ 1414002 w 7853120"/>
              <a:gd name="connsiteY134" fmla="*/ 3825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18227 w 7853120"/>
              <a:gd name="connsiteY11" fmla="*/ 65926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13987 w 7853120"/>
              <a:gd name="connsiteY133" fmla="*/ 399555 h 6858000"/>
              <a:gd name="connsiteX134" fmla="*/ 1414002 w 7853120"/>
              <a:gd name="connsiteY134" fmla="*/ 3825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87659 w 7853120"/>
              <a:gd name="connsiteY10" fmla="*/ 6662379 h 6858000"/>
              <a:gd name="connsiteX11" fmla="*/ 18227 w 7853120"/>
              <a:gd name="connsiteY11" fmla="*/ 65926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13987 w 7853120"/>
              <a:gd name="connsiteY133" fmla="*/ 399555 h 6858000"/>
              <a:gd name="connsiteX134" fmla="*/ 1414002 w 7853120"/>
              <a:gd name="connsiteY134" fmla="*/ 3825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15019 w 7853120"/>
              <a:gd name="connsiteY9" fmla="*/ 6721347 h 6858000"/>
              <a:gd name="connsiteX10" fmla="*/ 87659 w 7853120"/>
              <a:gd name="connsiteY10" fmla="*/ 6662379 h 6858000"/>
              <a:gd name="connsiteX11" fmla="*/ 18227 w 7853120"/>
              <a:gd name="connsiteY11" fmla="*/ 65926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13987 w 7853120"/>
              <a:gd name="connsiteY133" fmla="*/ 399555 h 6858000"/>
              <a:gd name="connsiteX134" fmla="*/ 1414002 w 7853120"/>
              <a:gd name="connsiteY134" fmla="*/ 3825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26358 w 7864459"/>
              <a:gd name="connsiteY9" fmla="*/ 6721347 h 6858000"/>
              <a:gd name="connsiteX10" fmla="*/ 98998 w 7864459"/>
              <a:gd name="connsiteY10" fmla="*/ 6662379 h 6858000"/>
              <a:gd name="connsiteX11" fmla="*/ 29566 w 7864459"/>
              <a:gd name="connsiteY11" fmla="*/ 6592697 h 6858000"/>
              <a:gd name="connsiteX12" fmla="*/ 113164 w 7864459"/>
              <a:gd name="connsiteY12" fmla="*/ 6469566 h 6858000"/>
              <a:gd name="connsiteX13" fmla="*/ 168484 w 7864459"/>
              <a:gd name="connsiteY13" fmla="*/ 639867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26358 w 7864459"/>
              <a:gd name="connsiteY9" fmla="*/ 6721347 h 6858000"/>
              <a:gd name="connsiteX10" fmla="*/ 98998 w 7864459"/>
              <a:gd name="connsiteY10" fmla="*/ 6662379 h 6858000"/>
              <a:gd name="connsiteX11" fmla="*/ 29566 w 7864459"/>
              <a:gd name="connsiteY11" fmla="*/ 6592697 h 6858000"/>
              <a:gd name="connsiteX12" fmla="*/ 113164 w 7864459"/>
              <a:gd name="connsiteY12" fmla="*/ 6469566 h 6858000"/>
              <a:gd name="connsiteX13" fmla="*/ 168484 w 7864459"/>
              <a:gd name="connsiteY13" fmla="*/ 639867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26358 w 7864459"/>
              <a:gd name="connsiteY9" fmla="*/ 6721347 h 6858000"/>
              <a:gd name="connsiteX10" fmla="*/ 70494 w 7864459"/>
              <a:gd name="connsiteY10" fmla="*/ 6649679 h 6858000"/>
              <a:gd name="connsiteX11" fmla="*/ 29566 w 7864459"/>
              <a:gd name="connsiteY11" fmla="*/ 6592697 h 6858000"/>
              <a:gd name="connsiteX12" fmla="*/ 113164 w 7864459"/>
              <a:gd name="connsiteY12" fmla="*/ 6469566 h 6858000"/>
              <a:gd name="connsiteX13" fmla="*/ 168484 w 7864459"/>
              <a:gd name="connsiteY13" fmla="*/ 639867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35859 w 7864459"/>
              <a:gd name="connsiteY9" fmla="*/ 6695947 h 6858000"/>
              <a:gd name="connsiteX10" fmla="*/ 70494 w 7864459"/>
              <a:gd name="connsiteY10" fmla="*/ 6649679 h 6858000"/>
              <a:gd name="connsiteX11" fmla="*/ 29566 w 7864459"/>
              <a:gd name="connsiteY11" fmla="*/ 6592697 h 6858000"/>
              <a:gd name="connsiteX12" fmla="*/ 113164 w 7864459"/>
              <a:gd name="connsiteY12" fmla="*/ 6469566 h 6858000"/>
              <a:gd name="connsiteX13" fmla="*/ 168484 w 7864459"/>
              <a:gd name="connsiteY13" fmla="*/ 639867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35859 w 7864459"/>
              <a:gd name="connsiteY9" fmla="*/ 6695947 h 6858000"/>
              <a:gd name="connsiteX10" fmla="*/ 70494 w 7864459"/>
              <a:gd name="connsiteY10" fmla="*/ 6649679 h 6858000"/>
              <a:gd name="connsiteX11" fmla="*/ 29566 w 7864459"/>
              <a:gd name="connsiteY11" fmla="*/ 6592697 h 6858000"/>
              <a:gd name="connsiteX12" fmla="*/ 113164 w 7864459"/>
              <a:gd name="connsiteY12" fmla="*/ 6469566 h 6858000"/>
              <a:gd name="connsiteX13" fmla="*/ 101977 w 7864459"/>
              <a:gd name="connsiteY13" fmla="*/ 640502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35859 w 7864459"/>
              <a:gd name="connsiteY9" fmla="*/ 6695947 h 6858000"/>
              <a:gd name="connsiteX10" fmla="*/ 70494 w 7864459"/>
              <a:gd name="connsiteY10" fmla="*/ 6649679 h 6858000"/>
              <a:gd name="connsiteX11" fmla="*/ 29566 w 7864459"/>
              <a:gd name="connsiteY11" fmla="*/ 6592697 h 6858000"/>
              <a:gd name="connsiteX12" fmla="*/ 84661 w 7864459"/>
              <a:gd name="connsiteY12" fmla="*/ 6501316 h 6858000"/>
              <a:gd name="connsiteX13" fmla="*/ 101977 w 7864459"/>
              <a:gd name="connsiteY13" fmla="*/ 640502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35859 w 7864459"/>
              <a:gd name="connsiteY9" fmla="*/ 6695947 h 6858000"/>
              <a:gd name="connsiteX10" fmla="*/ 70494 w 7864459"/>
              <a:gd name="connsiteY10" fmla="*/ 6649679 h 6858000"/>
              <a:gd name="connsiteX11" fmla="*/ 50944 w 7864459"/>
              <a:gd name="connsiteY11" fmla="*/ 6578410 h 6858000"/>
              <a:gd name="connsiteX12" fmla="*/ 84661 w 7864459"/>
              <a:gd name="connsiteY12" fmla="*/ 6501316 h 6858000"/>
              <a:gd name="connsiteX13" fmla="*/ 101977 w 7864459"/>
              <a:gd name="connsiteY13" fmla="*/ 640502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35859 w 7864459"/>
              <a:gd name="connsiteY9" fmla="*/ 6695947 h 6858000"/>
              <a:gd name="connsiteX10" fmla="*/ 63367 w 7864459"/>
              <a:gd name="connsiteY10" fmla="*/ 6630629 h 6858000"/>
              <a:gd name="connsiteX11" fmla="*/ 50944 w 7864459"/>
              <a:gd name="connsiteY11" fmla="*/ 6578410 h 6858000"/>
              <a:gd name="connsiteX12" fmla="*/ 84661 w 7864459"/>
              <a:gd name="connsiteY12" fmla="*/ 6501316 h 6858000"/>
              <a:gd name="connsiteX13" fmla="*/ 101977 w 7864459"/>
              <a:gd name="connsiteY13" fmla="*/ 640502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35856 w 7864459"/>
              <a:gd name="connsiteY8" fmla="*/ 6763669 h 6858000"/>
              <a:gd name="connsiteX9" fmla="*/ 35859 w 7864459"/>
              <a:gd name="connsiteY9" fmla="*/ 6695947 h 6858000"/>
              <a:gd name="connsiteX10" fmla="*/ 63367 w 7864459"/>
              <a:gd name="connsiteY10" fmla="*/ 6630629 h 6858000"/>
              <a:gd name="connsiteX11" fmla="*/ 50944 w 7864459"/>
              <a:gd name="connsiteY11" fmla="*/ 6578410 h 6858000"/>
              <a:gd name="connsiteX12" fmla="*/ 84661 w 7864459"/>
              <a:gd name="connsiteY12" fmla="*/ 6501316 h 6858000"/>
              <a:gd name="connsiteX13" fmla="*/ 101977 w 7864459"/>
              <a:gd name="connsiteY13" fmla="*/ 640502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84745 w 7885837"/>
              <a:gd name="connsiteY10" fmla="*/ 6630629 h 6858000"/>
              <a:gd name="connsiteX11" fmla="*/ 72322 w 7885837"/>
              <a:gd name="connsiteY11" fmla="*/ 6578410 h 6858000"/>
              <a:gd name="connsiteX12" fmla="*/ 106039 w 7885837"/>
              <a:gd name="connsiteY12" fmla="*/ 6501316 h 6858000"/>
              <a:gd name="connsiteX13" fmla="*/ 123355 w 7885837"/>
              <a:gd name="connsiteY13" fmla="*/ 6405029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84745 w 7885837"/>
              <a:gd name="connsiteY10" fmla="*/ 6630629 h 6858000"/>
              <a:gd name="connsiteX11" fmla="*/ 72322 w 7885837"/>
              <a:gd name="connsiteY11" fmla="*/ 6578410 h 6858000"/>
              <a:gd name="connsiteX12" fmla="*/ 106039 w 7885837"/>
              <a:gd name="connsiteY12" fmla="*/ 6501316 h 6858000"/>
              <a:gd name="connsiteX13" fmla="*/ 101978 w 7885837"/>
              <a:gd name="connsiteY13" fmla="*/ 6443129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84745 w 7885837"/>
              <a:gd name="connsiteY10" fmla="*/ 6630629 h 6858000"/>
              <a:gd name="connsiteX11" fmla="*/ 72322 w 7885837"/>
              <a:gd name="connsiteY11" fmla="*/ 6578410 h 6858000"/>
              <a:gd name="connsiteX12" fmla="*/ 106039 w 7885837"/>
              <a:gd name="connsiteY12" fmla="*/ 6501316 h 6858000"/>
              <a:gd name="connsiteX13" fmla="*/ 220949 w 7885837"/>
              <a:gd name="connsiteY13" fmla="*/ 6464333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84745 w 7885837"/>
              <a:gd name="connsiteY10" fmla="*/ 6630629 h 6858000"/>
              <a:gd name="connsiteX11" fmla="*/ 72322 w 7885837"/>
              <a:gd name="connsiteY11" fmla="*/ 6578410 h 6858000"/>
              <a:gd name="connsiteX12" fmla="*/ 185353 w 7885837"/>
              <a:gd name="connsiteY12" fmla="*/ 6538422 h 6858000"/>
              <a:gd name="connsiteX13" fmla="*/ 220949 w 7885837"/>
              <a:gd name="connsiteY13" fmla="*/ 6464333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84745 w 7885837"/>
              <a:gd name="connsiteY10" fmla="*/ 6630629 h 6858000"/>
              <a:gd name="connsiteX11" fmla="*/ 191295 w 7885837"/>
              <a:gd name="connsiteY11" fmla="*/ 6615516 h 6858000"/>
              <a:gd name="connsiteX12" fmla="*/ 185353 w 7885837"/>
              <a:gd name="connsiteY12" fmla="*/ 6538422 h 6858000"/>
              <a:gd name="connsiteX13" fmla="*/ 220949 w 7885837"/>
              <a:gd name="connsiteY13" fmla="*/ 6464333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108539 w 7885837"/>
              <a:gd name="connsiteY10" fmla="*/ 6635929 h 6858000"/>
              <a:gd name="connsiteX11" fmla="*/ 191295 w 7885837"/>
              <a:gd name="connsiteY11" fmla="*/ 6615516 h 6858000"/>
              <a:gd name="connsiteX12" fmla="*/ 185353 w 7885837"/>
              <a:gd name="connsiteY12" fmla="*/ 6538422 h 6858000"/>
              <a:gd name="connsiteX13" fmla="*/ 220949 w 7885837"/>
              <a:gd name="connsiteY13" fmla="*/ 6464333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144704 w 7980023"/>
              <a:gd name="connsiteY6" fmla="*/ 6811393 h 6858000"/>
              <a:gd name="connsiteX7" fmla="*/ 94186 w 7980023"/>
              <a:gd name="connsiteY7" fmla="*/ 6801423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85481 w 7980023"/>
              <a:gd name="connsiteY11" fmla="*/ 6615516 h 6858000"/>
              <a:gd name="connsiteX12" fmla="*/ 279539 w 7980023"/>
              <a:gd name="connsiteY12" fmla="*/ 6538422 h 6858000"/>
              <a:gd name="connsiteX13" fmla="*/ 315135 w 7980023"/>
              <a:gd name="connsiteY13" fmla="*/ 6464333 h 6858000"/>
              <a:gd name="connsiteX14" fmla="*/ 335508 w 7980023"/>
              <a:gd name="connsiteY14" fmla="*/ 6353596 h 6858000"/>
              <a:gd name="connsiteX15" fmla="*/ 345667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14470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85481 w 7980023"/>
              <a:gd name="connsiteY11" fmla="*/ 6615516 h 6858000"/>
              <a:gd name="connsiteX12" fmla="*/ 279539 w 7980023"/>
              <a:gd name="connsiteY12" fmla="*/ 6538422 h 6858000"/>
              <a:gd name="connsiteX13" fmla="*/ 315135 w 7980023"/>
              <a:gd name="connsiteY13" fmla="*/ 6464333 h 6858000"/>
              <a:gd name="connsiteX14" fmla="*/ 335508 w 7980023"/>
              <a:gd name="connsiteY14" fmla="*/ 6353596 h 6858000"/>
              <a:gd name="connsiteX15" fmla="*/ 345667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8918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85481 w 7980023"/>
              <a:gd name="connsiteY11" fmla="*/ 6615516 h 6858000"/>
              <a:gd name="connsiteX12" fmla="*/ 279539 w 7980023"/>
              <a:gd name="connsiteY12" fmla="*/ 6538422 h 6858000"/>
              <a:gd name="connsiteX13" fmla="*/ 315135 w 7980023"/>
              <a:gd name="connsiteY13" fmla="*/ 6464333 h 6858000"/>
              <a:gd name="connsiteX14" fmla="*/ 335508 w 7980023"/>
              <a:gd name="connsiteY14" fmla="*/ 6353596 h 6858000"/>
              <a:gd name="connsiteX15" fmla="*/ 345667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8918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77549 w 7980023"/>
              <a:gd name="connsiteY11" fmla="*/ 6583710 h 6858000"/>
              <a:gd name="connsiteX12" fmla="*/ 279539 w 7980023"/>
              <a:gd name="connsiteY12" fmla="*/ 6538422 h 6858000"/>
              <a:gd name="connsiteX13" fmla="*/ 315135 w 7980023"/>
              <a:gd name="connsiteY13" fmla="*/ 6464333 h 6858000"/>
              <a:gd name="connsiteX14" fmla="*/ 335508 w 7980023"/>
              <a:gd name="connsiteY14" fmla="*/ 6353596 h 6858000"/>
              <a:gd name="connsiteX15" fmla="*/ 345667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8918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77549 w 7980023"/>
              <a:gd name="connsiteY11" fmla="*/ 6583710 h 6858000"/>
              <a:gd name="connsiteX12" fmla="*/ 279539 w 7980023"/>
              <a:gd name="connsiteY12" fmla="*/ 6538422 h 6858000"/>
              <a:gd name="connsiteX13" fmla="*/ 315135 w 7980023"/>
              <a:gd name="connsiteY13" fmla="*/ 6464333 h 6858000"/>
              <a:gd name="connsiteX14" fmla="*/ 406890 w 7980023"/>
              <a:gd name="connsiteY14" fmla="*/ 6358897 h 6858000"/>
              <a:gd name="connsiteX15" fmla="*/ 345667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8918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77549 w 7980023"/>
              <a:gd name="connsiteY11" fmla="*/ 6583710 h 6858000"/>
              <a:gd name="connsiteX12" fmla="*/ 279539 w 7980023"/>
              <a:gd name="connsiteY12" fmla="*/ 6538422 h 6858000"/>
              <a:gd name="connsiteX13" fmla="*/ 315135 w 7980023"/>
              <a:gd name="connsiteY13" fmla="*/ 6464333 h 6858000"/>
              <a:gd name="connsiteX14" fmla="*/ 406890 w 7980023"/>
              <a:gd name="connsiteY14" fmla="*/ 6358897 h 6858000"/>
              <a:gd name="connsiteX15" fmla="*/ 512226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8918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77549 w 7980023"/>
              <a:gd name="connsiteY11" fmla="*/ 6583710 h 6858000"/>
              <a:gd name="connsiteX12" fmla="*/ 279539 w 7980023"/>
              <a:gd name="connsiteY12" fmla="*/ 6538422 h 6858000"/>
              <a:gd name="connsiteX13" fmla="*/ 362723 w 7980023"/>
              <a:gd name="connsiteY13" fmla="*/ 6453731 h 6858000"/>
              <a:gd name="connsiteX14" fmla="*/ 406890 w 7980023"/>
              <a:gd name="connsiteY14" fmla="*/ 6358897 h 6858000"/>
              <a:gd name="connsiteX15" fmla="*/ 512226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80023" h="6858000">
                <a:moveTo>
                  <a:pt x="1624340" y="0"/>
                </a:moveTo>
                <a:lnTo>
                  <a:pt x="7980023" y="0"/>
                </a:lnTo>
                <a:lnTo>
                  <a:pt x="7980023" y="6858000"/>
                </a:lnTo>
                <a:lnTo>
                  <a:pt x="0" y="6858000"/>
                </a:lnTo>
                <a:lnTo>
                  <a:pt x="132132" y="6806542"/>
                </a:lnTo>
                <a:lnTo>
                  <a:pt x="137847" y="6810337"/>
                </a:lnTo>
                <a:lnTo>
                  <a:pt x="89184" y="6811393"/>
                </a:lnTo>
                <a:lnTo>
                  <a:pt x="70391" y="6764316"/>
                </a:lnTo>
                <a:lnTo>
                  <a:pt x="151420" y="6763669"/>
                </a:lnTo>
                <a:lnTo>
                  <a:pt x="151423" y="6695947"/>
                </a:lnTo>
                <a:cubicBezTo>
                  <a:pt x="162004" y="6681098"/>
                  <a:pt x="198681" y="6645366"/>
                  <a:pt x="202725" y="6635929"/>
                </a:cubicBezTo>
                <a:cubicBezTo>
                  <a:pt x="201411" y="6623676"/>
                  <a:pt x="277638" y="6596764"/>
                  <a:pt x="277549" y="6583710"/>
                </a:cubicBezTo>
                <a:cubicBezTo>
                  <a:pt x="286413" y="6523616"/>
                  <a:pt x="251673" y="6579466"/>
                  <a:pt x="279539" y="6538422"/>
                </a:cubicBezTo>
                <a:cubicBezTo>
                  <a:pt x="293078" y="6504360"/>
                  <a:pt x="358272" y="6485885"/>
                  <a:pt x="362723" y="6453731"/>
                </a:cubicBezTo>
                <a:cubicBezTo>
                  <a:pt x="374413" y="6445360"/>
                  <a:pt x="413615" y="6374813"/>
                  <a:pt x="406890" y="6358897"/>
                </a:cubicBezTo>
                <a:cubicBezTo>
                  <a:pt x="419018" y="6336351"/>
                  <a:pt x="502005" y="6300227"/>
                  <a:pt x="512226" y="6282376"/>
                </a:cubicBezTo>
                <a:cubicBezTo>
                  <a:pt x="512445" y="6280426"/>
                  <a:pt x="391418" y="6247554"/>
                  <a:pt x="391637" y="6245603"/>
                </a:cubicBezTo>
                <a:cubicBezTo>
                  <a:pt x="392655" y="6242109"/>
                  <a:pt x="400234" y="6240246"/>
                  <a:pt x="402287" y="6231382"/>
                </a:cubicBezTo>
                <a:cubicBezTo>
                  <a:pt x="413935" y="6214200"/>
                  <a:pt x="426661" y="6166520"/>
                  <a:pt x="438736" y="6150483"/>
                </a:cubicBezTo>
                <a:cubicBezTo>
                  <a:pt x="440343" y="6145383"/>
                  <a:pt x="471207" y="6136064"/>
                  <a:pt x="474738" y="6135150"/>
                </a:cubicBezTo>
                <a:lnTo>
                  <a:pt x="476247" y="6135117"/>
                </a:lnTo>
                <a:lnTo>
                  <a:pt x="461881" y="6094992"/>
                </a:lnTo>
                <a:lnTo>
                  <a:pt x="485909" y="6094804"/>
                </a:lnTo>
                <a:cubicBezTo>
                  <a:pt x="486304" y="6086380"/>
                  <a:pt x="486698" y="6077956"/>
                  <a:pt x="487093" y="6069532"/>
                </a:cubicBezTo>
                <a:lnTo>
                  <a:pt x="489317" y="6057240"/>
                </a:lnTo>
                <a:lnTo>
                  <a:pt x="486626" y="6052194"/>
                </a:lnTo>
                <a:cubicBezTo>
                  <a:pt x="485564" y="6047615"/>
                  <a:pt x="486414" y="6042180"/>
                  <a:pt x="491590" y="6034848"/>
                </a:cubicBezTo>
                <a:lnTo>
                  <a:pt x="492850" y="6016934"/>
                </a:lnTo>
                <a:cubicBezTo>
                  <a:pt x="491858" y="6011232"/>
                  <a:pt x="521519" y="5947109"/>
                  <a:pt x="518320" y="5941839"/>
                </a:cubicBezTo>
                <a:cubicBezTo>
                  <a:pt x="527728" y="5892009"/>
                  <a:pt x="525427" y="5829177"/>
                  <a:pt x="541474" y="5769612"/>
                </a:cubicBezTo>
                <a:cubicBezTo>
                  <a:pt x="573345" y="5674859"/>
                  <a:pt x="616570" y="5546820"/>
                  <a:pt x="643760" y="5483024"/>
                </a:cubicBezTo>
                <a:cubicBezTo>
                  <a:pt x="687129" y="5465021"/>
                  <a:pt x="685969" y="5418016"/>
                  <a:pt x="704612" y="5386836"/>
                </a:cubicBezTo>
                <a:cubicBezTo>
                  <a:pt x="672573" y="5382571"/>
                  <a:pt x="736210" y="5353240"/>
                  <a:pt x="704722" y="5336094"/>
                </a:cubicBezTo>
                <a:cubicBezTo>
                  <a:pt x="709112" y="5330963"/>
                  <a:pt x="714358" y="5326534"/>
                  <a:pt x="719859" y="5322215"/>
                </a:cubicBezTo>
                <a:lnTo>
                  <a:pt x="722724" y="5319945"/>
                </a:lnTo>
                <a:lnTo>
                  <a:pt x="728625" y="5308206"/>
                </a:lnTo>
                <a:lnTo>
                  <a:pt x="737251" y="5308204"/>
                </a:lnTo>
                <a:lnTo>
                  <a:pt x="744068" y="5244688"/>
                </a:lnTo>
                <a:cubicBezTo>
                  <a:pt x="741754" y="5219841"/>
                  <a:pt x="736409" y="5193796"/>
                  <a:pt x="723007" y="5165945"/>
                </a:cubicBezTo>
                <a:cubicBezTo>
                  <a:pt x="714005" y="5153858"/>
                  <a:pt x="715978" y="5135166"/>
                  <a:pt x="727414" y="5124196"/>
                </a:cubicBezTo>
                <a:cubicBezTo>
                  <a:pt x="729382" y="5122308"/>
                  <a:pt x="731564" y="5120724"/>
                  <a:pt x="733886" y="5119497"/>
                </a:cubicBezTo>
                <a:cubicBezTo>
                  <a:pt x="713338" y="5084291"/>
                  <a:pt x="733062" y="5075230"/>
                  <a:pt x="717223" y="5056494"/>
                </a:cubicBezTo>
                <a:cubicBezTo>
                  <a:pt x="722653" y="5015230"/>
                  <a:pt x="752784" y="4991932"/>
                  <a:pt x="739127" y="4974868"/>
                </a:cubicBezTo>
                <a:cubicBezTo>
                  <a:pt x="747068" y="4955744"/>
                  <a:pt x="776644" y="4936770"/>
                  <a:pt x="763081" y="4914948"/>
                </a:cubicBezTo>
                <a:cubicBezTo>
                  <a:pt x="779099" y="4918788"/>
                  <a:pt x="759254" y="4888088"/>
                  <a:pt x="773305" y="4880631"/>
                </a:cubicBezTo>
                <a:cubicBezTo>
                  <a:pt x="778316" y="4859911"/>
                  <a:pt x="788730" y="4824114"/>
                  <a:pt x="793146" y="4790628"/>
                </a:cubicBezTo>
                <a:cubicBezTo>
                  <a:pt x="772519" y="4753454"/>
                  <a:pt x="815026" y="4709732"/>
                  <a:pt x="799802" y="4679718"/>
                </a:cubicBezTo>
                <a:lnTo>
                  <a:pt x="825430" y="4557310"/>
                </a:lnTo>
                <a:cubicBezTo>
                  <a:pt x="836009" y="4523413"/>
                  <a:pt x="802432" y="4537635"/>
                  <a:pt x="840410" y="4508412"/>
                </a:cubicBezTo>
                <a:cubicBezTo>
                  <a:pt x="833896" y="4445321"/>
                  <a:pt x="869756" y="4449367"/>
                  <a:pt x="845542" y="4391240"/>
                </a:cubicBezTo>
                <a:lnTo>
                  <a:pt x="852182" y="4174996"/>
                </a:lnTo>
                <a:cubicBezTo>
                  <a:pt x="862953" y="4139969"/>
                  <a:pt x="857292" y="4130009"/>
                  <a:pt x="863579" y="4078684"/>
                </a:cubicBezTo>
                <a:cubicBezTo>
                  <a:pt x="874385" y="4027210"/>
                  <a:pt x="856366" y="3979051"/>
                  <a:pt x="887954" y="3934323"/>
                </a:cubicBezTo>
                <a:cubicBezTo>
                  <a:pt x="883536" y="3930474"/>
                  <a:pt x="880313" y="3925995"/>
                  <a:pt x="877947" y="3921099"/>
                </a:cubicBezTo>
                <a:lnTo>
                  <a:pt x="873349" y="3906233"/>
                </a:lnTo>
                <a:lnTo>
                  <a:pt x="874786" y="3904422"/>
                </a:lnTo>
                <a:cubicBezTo>
                  <a:pt x="878047" y="3896214"/>
                  <a:pt x="877547" y="3891016"/>
                  <a:pt x="875386" y="3887163"/>
                </a:cubicBezTo>
                <a:lnTo>
                  <a:pt x="871518" y="3883366"/>
                </a:lnTo>
                <a:lnTo>
                  <a:pt x="865200" y="3808615"/>
                </a:lnTo>
                <a:lnTo>
                  <a:pt x="890414" y="3801218"/>
                </a:lnTo>
                <a:cubicBezTo>
                  <a:pt x="898964" y="3789082"/>
                  <a:pt x="908634" y="3753967"/>
                  <a:pt x="916505" y="3735794"/>
                </a:cubicBezTo>
                <a:cubicBezTo>
                  <a:pt x="915058" y="3723991"/>
                  <a:pt x="914130" y="3711671"/>
                  <a:pt x="913893" y="3699097"/>
                </a:cubicBezTo>
                <a:lnTo>
                  <a:pt x="914187" y="3691697"/>
                </a:lnTo>
                <a:lnTo>
                  <a:pt x="914531" y="3691546"/>
                </a:lnTo>
                <a:cubicBezTo>
                  <a:pt x="915319" y="3689926"/>
                  <a:pt x="915686" y="3687488"/>
                  <a:pt x="915517" y="3683730"/>
                </a:cubicBezTo>
                <a:lnTo>
                  <a:pt x="914724" y="3678210"/>
                </a:lnTo>
                <a:lnTo>
                  <a:pt x="961701" y="3622140"/>
                </a:lnTo>
                <a:cubicBezTo>
                  <a:pt x="975640" y="3587061"/>
                  <a:pt x="979994" y="3573862"/>
                  <a:pt x="1003428" y="3534890"/>
                </a:cubicBezTo>
                <a:cubicBezTo>
                  <a:pt x="1016574" y="3502088"/>
                  <a:pt x="1036805" y="3477721"/>
                  <a:pt x="1040894" y="3446748"/>
                </a:cubicBezTo>
                <a:cubicBezTo>
                  <a:pt x="1052479" y="3438695"/>
                  <a:pt x="1059489" y="3429320"/>
                  <a:pt x="1052591" y="3413985"/>
                </a:cubicBezTo>
                <a:cubicBezTo>
                  <a:pt x="1067970" y="3384791"/>
                  <a:pt x="1086321" y="3384396"/>
                  <a:pt x="1081677" y="3359338"/>
                </a:cubicBezTo>
                <a:cubicBezTo>
                  <a:pt x="1113360" y="3353444"/>
                  <a:pt x="1104181" y="3348054"/>
                  <a:pt x="1100102" y="3336636"/>
                </a:cubicBezTo>
                <a:cubicBezTo>
                  <a:pt x="1100079" y="3336171"/>
                  <a:pt x="1100055" y="3335707"/>
                  <a:pt x="1100032" y="3335242"/>
                </a:cubicBezTo>
                <a:lnTo>
                  <a:pt x="1104519" y="3334506"/>
                </a:lnTo>
                <a:lnTo>
                  <a:pt x="1108049" y="3330362"/>
                </a:lnTo>
                <a:lnTo>
                  <a:pt x="1112079" y="3316492"/>
                </a:lnTo>
                <a:lnTo>
                  <a:pt x="1112670" y="3310855"/>
                </a:lnTo>
                <a:cubicBezTo>
                  <a:pt x="1113422" y="3307128"/>
                  <a:pt x="1114364" y="3304853"/>
                  <a:pt x="1115504" y="3303502"/>
                </a:cubicBezTo>
                <a:lnTo>
                  <a:pt x="1115868" y="3303456"/>
                </a:lnTo>
                <a:lnTo>
                  <a:pt x="1117945" y="3296306"/>
                </a:lnTo>
                <a:cubicBezTo>
                  <a:pt x="1120779" y="3283935"/>
                  <a:pt x="1122897" y="3271607"/>
                  <a:pt x="1124395" y="3259631"/>
                </a:cubicBezTo>
                <a:cubicBezTo>
                  <a:pt x="1144329" y="3258025"/>
                  <a:pt x="1140070" y="3209319"/>
                  <a:pt x="1169437" y="3227829"/>
                </a:cubicBezTo>
                <a:cubicBezTo>
                  <a:pt x="1172377" y="3212096"/>
                  <a:pt x="1162844" y="3197427"/>
                  <a:pt x="1181330" y="3211605"/>
                </a:cubicBezTo>
                <a:cubicBezTo>
                  <a:pt x="1182880" y="3206694"/>
                  <a:pt x="1185735" y="3204534"/>
                  <a:pt x="1189252" y="3203657"/>
                </a:cubicBezTo>
                <a:lnTo>
                  <a:pt x="1190760" y="3203625"/>
                </a:lnTo>
                <a:lnTo>
                  <a:pt x="1199962" y="3164801"/>
                </a:lnTo>
                <a:cubicBezTo>
                  <a:pt x="1200264" y="3156687"/>
                  <a:pt x="1200565" y="3148573"/>
                  <a:pt x="1200867" y="3140459"/>
                </a:cubicBezTo>
                <a:lnTo>
                  <a:pt x="1202949" y="3128619"/>
                </a:lnTo>
                <a:lnTo>
                  <a:pt x="1200205" y="3123757"/>
                </a:lnTo>
                <a:cubicBezTo>
                  <a:pt x="1199091" y="3119348"/>
                  <a:pt x="1199880" y="3114114"/>
                  <a:pt x="1204970" y="3107053"/>
                </a:cubicBezTo>
                <a:lnTo>
                  <a:pt x="1206773" y="3105708"/>
                </a:lnTo>
                <a:cubicBezTo>
                  <a:pt x="1206525" y="3100405"/>
                  <a:pt x="1206276" y="3095101"/>
                  <a:pt x="1206028" y="3089798"/>
                </a:cubicBezTo>
                <a:cubicBezTo>
                  <a:pt x="1204975" y="3084307"/>
                  <a:pt x="1203006" y="3078968"/>
                  <a:pt x="1199753" y="3073892"/>
                </a:cubicBezTo>
                <a:cubicBezTo>
                  <a:pt x="1240588" y="3039515"/>
                  <a:pt x="1235210" y="2987050"/>
                  <a:pt x="1257977" y="2939902"/>
                </a:cubicBezTo>
                <a:cubicBezTo>
                  <a:pt x="1261623" y="2932662"/>
                  <a:pt x="1272171" y="2848651"/>
                  <a:pt x="1259084" y="2801843"/>
                </a:cubicBezTo>
                <a:cubicBezTo>
                  <a:pt x="1261710" y="2779194"/>
                  <a:pt x="1260063" y="2798580"/>
                  <a:pt x="1291951" y="2729696"/>
                </a:cubicBezTo>
                <a:cubicBezTo>
                  <a:pt x="1294720" y="2711201"/>
                  <a:pt x="1326484" y="2667348"/>
                  <a:pt x="1336103" y="2682866"/>
                </a:cubicBezTo>
                <a:cubicBezTo>
                  <a:pt x="1327276" y="2618810"/>
                  <a:pt x="1375294" y="2590047"/>
                  <a:pt x="1384457" y="2526390"/>
                </a:cubicBezTo>
                <a:cubicBezTo>
                  <a:pt x="1427584" y="2509077"/>
                  <a:pt x="1392282" y="2513023"/>
                  <a:pt x="1410558" y="2483002"/>
                </a:cubicBezTo>
                <a:cubicBezTo>
                  <a:pt x="1378504" y="2478874"/>
                  <a:pt x="1441751" y="2450659"/>
                  <a:pt x="1410103" y="2434127"/>
                </a:cubicBezTo>
                <a:cubicBezTo>
                  <a:pt x="1414431" y="2429186"/>
                  <a:pt x="1419622" y="2424923"/>
                  <a:pt x="1425070" y="2420768"/>
                </a:cubicBezTo>
                <a:lnTo>
                  <a:pt x="1427908" y="2418582"/>
                </a:lnTo>
                <a:lnTo>
                  <a:pt x="1433672" y="2407279"/>
                </a:lnTo>
                <a:lnTo>
                  <a:pt x="1442289" y="2407282"/>
                </a:lnTo>
                <a:lnTo>
                  <a:pt x="1455974" y="2392557"/>
                </a:lnTo>
                <a:cubicBezTo>
                  <a:pt x="1460018" y="2386551"/>
                  <a:pt x="1463107" y="2379509"/>
                  <a:pt x="1464630" y="2370864"/>
                </a:cubicBezTo>
                <a:lnTo>
                  <a:pt x="1522314" y="2202566"/>
                </a:lnTo>
                <a:cubicBezTo>
                  <a:pt x="1527106" y="2194430"/>
                  <a:pt x="1526489" y="2183277"/>
                  <a:pt x="1538623" y="2182184"/>
                </a:cubicBezTo>
                <a:cubicBezTo>
                  <a:pt x="1553760" y="2179059"/>
                  <a:pt x="1542407" y="2143133"/>
                  <a:pt x="1556663" y="2151646"/>
                </a:cubicBezTo>
                <a:lnTo>
                  <a:pt x="1600318" y="2025678"/>
                </a:lnTo>
                <a:lnTo>
                  <a:pt x="1608967" y="1908118"/>
                </a:lnTo>
                <a:lnTo>
                  <a:pt x="1618408" y="1721725"/>
                </a:lnTo>
                <a:cubicBezTo>
                  <a:pt x="1616185" y="1710244"/>
                  <a:pt x="1616662" y="1699865"/>
                  <a:pt x="1618819" y="1690229"/>
                </a:cubicBezTo>
                <a:lnTo>
                  <a:pt x="1628779" y="1664519"/>
                </a:lnTo>
                <a:lnTo>
                  <a:pt x="1639464" y="1659741"/>
                </a:lnTo>
                <a:lnTo>
                  <a:pt x="1641233" y="1642638"/>
                </a:lnTo>
                <a:lnTo>
                  <a:pt x="1643710" y="1638374"/>
                </a:lnTo>
                <a:cubicBezTo>
                  <a:pt x="1642186" y="1623558"/>
                  <a:pt x="1632070" y="1579162"/>
                  <a:pt x="1632084" y="1553747"/>
                </a:cubicBezTo>
                <a:cubicBezTo>
                  <a:pt x="1640456" y="1506669"/>
                  <a:pt x="1598558" y="1531113"/>
                  <a:pt x="1643796" y="1485881"/>
                </a:cubicBezTo>
                <a:cubicBezTo>
                  <a:pt x="1624858" y="1402479"/>
                  <a:pt x="1665635" y="1293819"/>
                  <a:pt x="1624197" y="1219904"/>
                </a:cubicBezTo>
                <a:cubicBezTo>
                  <a:pt x="1628256" y="1151825"/>
                  <a:pt x="1614523" y="1131365"/>
                  <a:pt x="1611125" y="1079200"/>
                </a:cubicBezTo>
                <a:cubicBezTo>
                  <a:pt x="1604986" y="1008575"/>
                  <a:pt x="1550313" y="937246"/>
                  <a:pt x="1603801" y="906926"/>
                </a:cubicBezTo>
                <a:lnTo>
                  <a:pt x="1596871" y="693671"/>
                </a:lnTo>
                <a:lnTo>
                  <a:pt x="1588375" y="674509"/>
                </a:lnTo>
                <a:lnTo>
                  <a:pt x="1589972" y="671854"/>
                </a:lnTo>
                <a:cubicBezTo>
                  <a:pt x="1592920" y="660342"/>
                  <a:pt x="1591406" y="653465"/>
                  <a:pt x="1587929" y="648655"/>
                </a:cubicBezTo>
                <a:lnTo>
                  <a:pt x="1582211" y="644194"/>
                </a:lnTo>
                <a:lnTo>
                  <a:pt x="1579157" y="628473"/>
                </a:lnTo>
                <a:lnTo>
                  <a:pt x="1561622" y="545150"/>
                </a:lnTo>
                <a:lnTo>
                  <a:pt x="1563476" y="544275"/>
                </a:lnTo>
                <a:cubicBezTo>
                  <a:pt x="1572747" y="526653"/>
                  <a:pt x="1579298" y="492024"/>
                  <a:pt x="1586685" y="466430"/>
                </a:cubicBezTo>
                <a:cubicBezTo>
                  <a:pt x="1582840" y="450867"/>
                  <a:pt x="1610171" y="407510"/>
                  <a:pt x="1607797" y="390714"/>
                </a:cubicBezTo>
                <a:cubicBezTo>
                  <a:pt x="1607521" y="387397"/>
                  <a:pt x="1607246" y="384081"/>
                  <a:pt x="1606970" y="380764"/>
                </a:cubicBezTo>
                <a:lnTo>
                  <a:pt x="1540890" y="399555"/>
                </a:lnTo>
                <a:cubicBezTo>
                  <a:pt x="1541661" y="397262"/>
                  <a:pt x="1541746" y="387588"/>
                  <a:pt x="1540905" y="382586"/>
                </a:cubicBezTo>
                <a:lnTo>
                  <a:pt x="1529454" y="305471"/>
                </a:lnTo>
                <a:lnTo>
                  <a:pt x="1571859" y="211274"/>
                </a:lnTo>
                <a:cubicBezTo>
                  <a:pt x="1577697" y="181775"/>
                  <a:pt x="1574034" y="164976"/>
                  <a:pt x="1579872" y="135477"/>
                </a:cubicBezTo>
                <a:cubicBezTo>
                  <a:pt x="1577903" y="80822"/>
                  <a:pt x="1629791" y="97694"/>
                  <a:pt x="1621471" y="35011"/>
                </a:cubicBezTo>
                <a:lnTo>
                  <a:pt x="162434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10" name="Forma libre: Forma 9">
            <a:extLst>
              <a:ext uri="{FF2B5EF4-FFF2-40B4-BE49-F238E27FC236}">
                <a16:creationId xmlns:a16="http://schemas.microsoft.com/office/drawing/2014/main" id="{FF861025-1719-42FD-BBEB-64F486BE0801}"/>
              </a:ext>
              <a:ext uri="{C183D7F6-B498-43B3-948B-1728B52AA6E4}">
                <adec:decorative xmlns:adec="http://schemas.microsoft.com/office/drawing/2017/decorative" val="1"/>
              </a:ext>
            </a:extLst>
          </p:cNvPr>
          <p:cNvSpPr/>
          <p:nvPr userDrawn="1"/>
        </p:nvSpPr>
        <p:spPr>
          <a:xfrm>
            <a:off x="526312" y="454550"/>
            <a:ext cx="5045148" cy="594360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11" name="Rectángulo 6">
            <a:extLst>
              <a:ext uri="{FF2B5EF4-FFF2-40B4-BE49-F238E27FC236}">
                <a16:creationId xmlns:a16="http://schemas.microsoft.com/office/drawing/2014/main" id="{FB5281A5-738F-4421-9D42-84CA9A8692F5}"/>
              </a:ext>
              <a:ext uri="{C183D7F6-B498-43B3-948B-1728B52AA6E4}">
                <adec:decorative xmlns:adec="http://schemas.microsoft.com/office/drawing/2017/decorative" val="1"/>
              </a:ext>
            </a:extLst>
          </p:cNvPr>
          <p:cNvSpPr/>
          <p:nvPr userDrawn="1"/>
        </p:nvSpPr>
        <p:spPr>
          <a:xfrm>
            <a:off x="2339455" y="186966"/>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25" name="Marcador de posición de imagen 20">
            <a:extLst>
              <a:ext uri="{FF2B5EF4-FFF2-40B4-BE49-F238E27FC236}">
                <a16:creationId xmlns:a16="http://schemas.microsoft.com/office/drawing/2014/main" id="{ACD4D9FC-DAB8-4FDD-928D-40EC8DF87FCB}"/>
              </a:ext>
            </a:extLst>
          </p:cNvPr>
          <p:cNvSpPr>
            <a:spLocks noGrp="1"/>
          </p:cNvSpPr>
          <p:nvPr>
            <p:ph type="pic" sz="quarter" idx="13" hasCustomPrompt="1"/>
          </p:nvPr>
        </p:nvSpPr>
        <p:spPr>
          <a:xfrm>
            <a:off x="801711" y="724530"/>
            <a:ext cx="2122242" cy="2599357"/>
          </a:xfrm>
        </p:spPr>
        <p:txBody>
          <a:bodyPr rtlCol="0"/>
          <a:lstStyle>
            <a:lvl1pPr marL="0" indent="0" algn="ctr">
              <a:buNone/>
              <a:defRPr/>
            </a:lvl1pPr>
          </a:lstStyle>
          <a:p>
            <a:pPr rtl="0"/>
            <a:r>
              <a:rPr lang="es-ES" noProof="0"/>
              <a:t>Haga clic para agregar foto</a:t>
            </a:r>
          </a:p>
        </p:txBody>
      </p:sp>
      <p:sp>
        <p:nvSpPr>
          <p:cNvPr id="26" name="Marcador de posición de imagen 20">
            <a:extLst>
              <a:ext uri="{FF2B5EF4-FFF2-40B4-BE49-F238E27FC236}">
                <a16:creationId xmlns:a16="http://schemas.microsoft.com/office/drawing/2014/main" id="{D9ABF72E-D2F2-4447-BF2A-6F05FE4FD6DA}"/>
              </a:ext>
            </a:extLst>
          </p:cNvPr>
          <p:cNvSpPr>
            <a:spLocks noGrp="1"/>
          </p:cNvSpPr>
          <p:nvPr>
            <p:ph type="pic" sz="quarter" idx="14" hasCustomPrompt="1"/>
          </p:nvPr>
        </p:nvSpPr>
        <p:spPr>
          <a:xfrm>
            <a:off x="3187309" y="724530"/>
            <a:ext cx="2122242" cy="2599357"/>
          </a:xfrm>
        </p:spPr>
        <p:txBody>
          <a:bodyPr rtlCol="0"/>
          <a:lstStyle>
            <a:lvl1pPr marL="0" indent="0" algn="ctr">
              <a:buNone/>
              <a:defRPr/>
            </a:lvl1pPr>
          </a:lstStyle>
          <a:p>
            <a:pPr rtl="0"/>
            <a:r>
              <a:rPr lang="es-ES" noProof="0"/>
              <a:t>Haga clic para agregar foto</a:t>
            </a:r>
          </a:p>
        </p:txBody>
      </p:sp>
      <p:sp>
        <p:nvSpPr>
          <p:cNvPr id="27" name="Marcador de posición de imagen 20">
            <a:extLst>
              <a:ext uri="{FF2B5EF4-FFF2-40B4-BE49-F238E27FC236}">
                <a16:creationId xmlns:a16="http://schemas.microsoft.com/office/drawing/2014/main" id="{2F0F37A1-4DF5-4621-9E37-D1CC2342A56F}"/>
              </a:ext>
            </a:extLst>
          </p:cNvPr>
          <p:cNvSpPr>
            <a:spLocks noGrp="1"/>
          </p:cNvSpPr>
          <p:nvPr>
            <p:ph type="pic" sz="quarter" idx="15" hasCustomPrompt="1"/>
          </p:nvPr>
        </p:nvSpPr>
        <p:spPr>
          <a:xfrm>
            <a:off x="801710" y="3593830"/>
            <a:ext cx="2122242" cy="2534378"/>
          </a:xfrm>
        </p:spPr>
        <p:txBody>
          <a:bodyPr rtlCol="0"/>
          <a:lstStyle>
            <a:lvl1pPr marL="0" indent="0" algn="ctr">
              <a:buNone/>
              <a:defRPr/>
            </a:lvl1pPr>
          </a:lstStyle>
          <a:p>
            <a:pPr rtl="0"/>
            <a:r>
              <a:rPr lang="es-ES" noProof="0"/>
              <a:t>Haga clic para agregar foto</a:t>
            </a:r>
          </a:p>
        </p:txBody>
      </p:sp>
      <p:sp>
        <p:nvSpPr>
          <p:cNvPr id="28" name="Marcador de posición de imagen 20">
            <a:extLst>
              <a:ext uri="{FF2B5EF4-FFF2-40B4-BE49-F238E27FC236}">
                <a16:creationId xmlns:a16="http://schemas.microsoft.com/office/drawing/2014/main" id="{8C685007-8C22-443A-BE57-85A48662482F}"/>
              </a:ext>
            </a:extLst>
          </p:cNvPr>
          <p:cNvSpPr>
            <a:spLocks noGrp="1"/>
          </p:cNvSpPr>
          <p:nvPr>
            <p:ph type="pic" sz="quarter" idx="16" hasCustomPrompt="1"/>
          </p:nvPr>
        </p:nvSpPr>
        <p:spPr>
          <a:xfrm>
            <a:off x="3182643" y="3593830"/>
            <a:ext cx="2122242" cy="2534378"/>
          </a:xfrm>
        </p:spPr>
        <p:txBody>
          <a:bodyPr rtlCol="0"/>
          <a:lstStyle>
            <a:lvl1pPr marL="0" indent="0" algn="ctr">
              <a:buNone/>
              <a:defRPr/>
            </a:lvl1pPr>
          </a:lstStyle>
          <a:p>
            <a:pPr rtl="0"/>
            <a:r>
              <a:rPr lang="es-ES" noProof="0"/>
              <a:t>Haga clic para agregar foto</a:t>
            </a:r>
          </a:p>
        </p:txBody>
      </p:sp>
      <p:sp>
        <p:nvSpPr>
          <p:cNvPr id="14" name="Marcador de contenido 5">
            <a:extLst>
              <a:ext uri="{FF2B5EF4-FFF2-40B4-BE49-F238E27FC236}">
                <a16:creationId xmlns:a16="http://schemas.microsoft.com/office/drawing/2014/main" id="{3494C765-0916-4EB3-A106-4EE989AD902D}"/>
              </a:ext>
            </a:extLst>
          </p:cNvPr>
          <p:cNvSpPr>
            <a:spLocks noGrp="1"/>
          </p:cNvSpPr>
          <p:nvPr>
            <p:ph idx="1"/>
          </p:nvPr>
        </p:nvSpPr>
        <p:spPr>
          <a:xfrm>
            <a:off x="6095999" y="2147355"/>
            <a:ext cx="5045149" cy="4107021"/>
          </a:xfrm>
        </p:spPr>
        <p:txBody>
          <a:bodyPr rtlCol="0"/>
          <a:lstStyle>
            <a:lvl1pPr marL="0" indent="0">
              <a:buNone/>
              <a:defRPr/>
            </a:lvl1pPr>
          </a:lstStyle>
          <a:p>
            <a:pPr lvl="0" rtl="0"/>
            <a:r>
              <a:rPr lang="es-ES" noProof="0"/>
              <a:t>Haga clic para modificar los estilos de texto del patrón</a:t>
            </a:r>
          </a:p>
        </p:txBody>
      </p:sp>
      <p:sp>
        <p:nvSpPr>
          <p:cNvPr id="15" name="Marcador de pie de página 17">
            <a:extLst>
              <a:ext uri="{FF2B5EF4-FFF2-40B4-BE49-F238E27FC236}">
                <a16:creationId xmlns:a16="http://schemas.microsoft.com/office/drawing/2014/main" id="{C51070D0-48FE-47F4-9654-246F3D4083EF}"/>
              </a:ext>
            </a:extLst>
          </p:cNvPr>
          <p:cNvSpPr>
            <a:spLocks noGrp="1"/>
          </p:cNvSpPr>
          <p:nvPr>
            <p:ph type="ftr" sz="quarter" idx="11"/>
          </p:nvPr>
        </p:nvSpPr>
        <p:spPr>
          <a:xfrm rot="5400000">
            <a:off x="10451592" y="1408176"/>
            <a:ext cx="2770499" cy="365125"/>
          </a:xfrm>
        </p:spPr>
        <p:txBody>
          <a:bodyPr rtlCol="0"/>
          <a:lstStyle>
            <a:lvl1pPr>
              <a:defRPr/>
            </a:lvl1pPr>
          </a:lstStyle>
          <a:p>
            <a:pPr rtl="0"/>
            <a:r>
              <a:rPr lang="es-ES" noProof="0">
                <a:solidFill>
                  <a:prstClr val="black">
                    <a:lumMod val="85000"/>
                    <a:lumOff val="15000"/>
                  </a:prstClr>
                </a:solidFill>
              </a:rPr>
              <a:t>TÍTULO DE LA PRESENTACIÓN</a:t>
            </a:r>
          </a:p>
        </p:txBody>
      </p:sp>
      <p:sp>
        <p:nvSpPr>
          <p:cNvPr id="18" name="Marcador de número de diapositiva 18">
            <a:extLst>
              <a:ext uri="{FF2B5EF4-FFF2-40B4-BE49-F238E27FC236}">
                <a16:creationId xmlns:a16="http://schemas.microsoft.com/office/drawing/2014/main" id="{D705FA93-7DE4-4F91-BD9C-A7A25372DDBA}"/>
              </a:ext>
            </a:extLst>
          </p:cNvPr>
          <p:cNvSpPr>
            <a:spLocks noGrp="1"/>
          </p:cNvSpPr>
          <p:nvPr>
            <p:ph type="sldNum" sz="quarter" idx="12"/>
          </p:nvPr>
        </p:nvSpPr>
        <p:spPr>
          <a:xfrm>
            <a:off x="11558016" y="3136392"/>
            <a:ext cx="545911" cy="580029"/>
          </a:xfr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FB9BEB33-D6AC-4C86-9A2A-0FA8A87193B2}" type="slidenum">
              <a:rPr kumimoji="0" lang="es-E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a:ln>
                <a:noFill/>
              </a:ln>
              <a:solidFill>
                <a:prstClr val="black">
                  <a:lumMod val="85000"/>
                  <a:lumOff val="15000"/>
                </a:prstClr>
              </a:solidFill>
              <a:effectLst/>
              <a:uLnTx/>
              <a:uFillTx/>
              <a:latin typeface="Bembo"/>
              <a:ea typeface="+mn-ea"/>
              <a:cs typeface="+mn-cs"/>
            </a:endParaRPr>
          </a:p>
        </p:txBody>
      </p:sp>
      <p:sp>
        <p:nvSpPr>
          <p:cNvPr id="19" name="Marcador de fecha 16">
            <a:extLst>
              <a:ext uri="{FF2B5EF4-FFF2-40B4-BE49-F238E27FC236}">
                <a16:creationId xmlns:a16="http://schemas.microsoft.com/office/drawing/2014/main" id="{C4F3A1D4-1535-400A-AC07-233D6F875A96}"/>
              </a:ext>
            </a:extLst>
          </p:cNvPr>
          <p:cNvSpPr>
            <a:spLocks noGrp="1"/>
          </p:cNvSpPr>
          <p:nvPr>
            <p:ph type="dt" sz="half" idx="10"/>
          </p:nvPr>
        </p:nvSpPr>
        <p:spPr>
          <a:xfrm rot="5400000">
            <a:off x="10506456" y="5074920"/>
            <a:ext cx="2647667"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i="0" u="none" strike="noStrike" kern="1200" cap="all" spc="300" normalizeH="0" noProof="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4022297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Cierre">
    <p:spTree>
      <p:nvGrpSpPr>
        <p:cNvPr id="1" name=""/>
        <p:cNvGrpSpPr/>
        <p:nvPr/>
      </p:nvGrpSpPr>
      <p:grpSpPr>
        <a:xfrm>
          <a:off x="0" y="0"/>
          <a:ext cx="0" cy="0"/>
          <a:chOff x="0" y="0"/>
          <a:chExt cx="0" cy="0"/>
        </a:xfrm>
      </p:grpSpPr>
      <p:sp>
        <p:nvSpPr>
          <p:cNvPr id="25" name="Forma libre: Forma 24">
            <a:extLst>
              <a:ext uri="{FF2B5EF4-FFF2-40B4-BE49-F238E27FC236}">
                <a16:creationId xmlns:a16="http://schemas.microsoft.com/office/drawing/2014/main" id="{76684E77-3328-431D-852A-A1C804D16D46}"/>
              </a:ext>
              <a:ext uri="{C183D7F6-B498-43B3-948B-1728B52AA6E4}">
                <adec:decorative xmlns:adec="http://schemas.microsoft.com/office/drawing/2017/decorative" val="1"/>
              </a:ext>
            </a:extLst>
          </p:cNvPr>
          <p:cNvSpPr/>
          <p:nvPr userDrawn="1"/>
        </p:nvSpPr>
        <p:spPr>
          <a:xfrm rot="19121972">
            <a:off x="-780426" y="-1149210"/>
            <a:ext cx="8356063" cy="11088571"/>
          </a:xfrm>
          <a:custGeom>
            <a:avLst/>
            <a:gdLst>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82835 w 8356063"/>
              <a:gd name="connsiteY104" fmla="*/ 6159297 h 11088571"/>
              <a:gd name="connsiteX105" fmla="*/ 7234765 w 8356063"/>
              <a:gd name="connsiteY105" fmla="*/ 6273664 h 11088571"/>
              <a:gd name="connsiteX106" fmla="*/ 7157110 w 8356063"/>
              <a:gd name="connsiteY106" fmla="*/ 6320298 h 11088571"/>
              <a:gd name="connsiteX107" fmla="*/ 7122624 w 8356063"/>
              <a:gd name="connsiteY107" fmla="*/ 6344013 h 11088571"/>
              <a:gd name="connsiteX108" fmla="*/ 7040846 w 8356063"/>
              <a:gd name="connsiteY108" fmla="*/ 6492157 h 11088571"/>
              <a:gd name="connsiteX109" fmla="*/ 6916976 w 8356063"/>
              <a:gd name="connsiteY109" fmla="*/ 6654368 h 11088571"/>
              <a:gd name="connsiteX110" fmla="*/ 6822405 w 8356063"/>
              <a:gd name="connsiteY110" fmla="*/ 6769489 h 11088571"/>
              <a:gd name="connsiteX111" fmla="*/ 6820682 w 8356063"/>
              <a:gd name="connsiteY111" fmla="*/ 6770153 h 11088571"/>
              <a:gd name="connsiteX112" fmla="*/ 6812287 w 8356063"/>
              <a:gd name="connsiteY112" fmla="*/ 6782507 h 11088571"/>
              <a:gd name="connsiteX113" fmla="*/ 6780881 w 8356063"/>
              <a:gd name="connsiteY113" fmla="*/ 6844365 h 11088571"/>
              <a:gd name="connsiteX114" fmla="*/ 6776771 w 8356063"/>
              <a:gd name="connsiteY114" fmla="*/ 6846655 h 11088571"/>
              <a:gd name="connsiteX115" fmla="*/ 6793885 w 8356063"/>
              <a:gd name="connsiteY115" fmla="*/ 6895446 h 11088571"/>
              <a:gd name="connsiteX116" fmla="*/ 6773285 w 8356063"/>
              <a:gd name="connsiteY116" fmla="*/ 6954985 h 11088571"/>
              <a:gd name="connsiteX117" fmla="*/ 6776798 w 8356063"/>
              <a:gd name="connsiteY117" fmla="*/ 7102610 h 11088571"/>
              <a:gd name="connsiteX118" fmla="*/ 6756252 w 8356063"/>
              <a:gd name="connsiteY118" fmla="*/ 7196536 h 11088571"/>
              <a:gd name="connsiteX119" fmla="*/ 6688476 w 8356063"/>
              <a:gd name="connsiteY119" fmla="*/ 7299947 h 11088571"/>
              <a:gd name="connsiteX120" fmla="*/ 6639684 w 8356063"/>
              <a:gd name="connsiteY120" fmla="*/ 7509270 h 11088571"/>
              <a:gd name="connsiteX121" fmla="*/ 6638399 w 8356063"/>
              <a:gd name="connsiteY121" fmla="*/ 7539376 h 11088571"/>
              <a:gd name="connsiteX122" fmla="*/ 6644396 w 8356063"/>
              <a:gd name="connsiteY122" fmla="*/ 7561859 h 11088571"/>
              <a:gd name="connsiteX123" fmla="*/ 6818449 w 8356063"/>
              <a:gd name="connsiteY123" fmla="*/ 7561859 h 11088571"/>
              <a:gd name="connsiteX124" fmla="*/ 6818449 w 8356063"/>
              <a:gd name="connsiteY124" fmla="*/ 8601534 h 11088571"/>
              <a:gd name="connsiteX125" fmla="*/ 6710538 w 8356063"/>
              <a:gd name="connsiteY125" fmla="*/ 8601534 h 11088571"/>
              <a:gd name="connsiteX126" fmla="*/ 6718259 w 8356063"/>
              <a:gd name="connsiteY126" fmla="*/ 8630244 h 11088571"/>
              <a:gd name="connsiteX127" fmla="*/ 6774653 w 8356063"/>
              <a:gd name="connsiteY127" fmla="*/ 8750271 h 11088571"/>
              <a:gd name="connsiteX128" fmla="*/ 6791102 w 8356063"/>
              <a:gd name="connsiteY128" fmla="*/ 8874277 h 11088571"/>
              <a:gd name="connsiteX129" fmla="*/ 6749840 w 8356063"/>
              <a:gd name="connsiteY129" fmla="*/ 9027677 h 11088571"/>
              <a:gd name="connsiteX130" fmla="*/ 6782551 w 8356063"/>
              <a:gd name="connsiteY130" fmla="*/ 9305160 h 11088571"/>
              <a:gd name="connsiteX131" fmla="*/ 6822558 w 8356063"/>
              <a:gd name="connsiteY131" fmla="*/ 9381799 h 11088571"/>
              <a:gd name="connsiteX132" fmla="*/ 6904583 w 8356063"/>
              <a:gd name="connsiteY132" fmla="*/ 9690906 h 11088571"/>
              <a:gd name="connsiteX133" fmla="*/ 6979504 w 8356063"/>
              <a:gd name="connsiteY133" fmla="*/ 9813607 h 11088571"/>
              <a:gd name="connsiteX134" fmla="*/ 6996966 w 8356063"/>
              <a:gd name="connsiteY134" fmla="*/ 9833017 h 11088571"/>
              <a:gd name="connsiteX135" fmla="*/ 7008802 w 8356063"/>
              <a:gd name="connsiteY135" fmla="*/ 9857707 h 11088571"/>
              <a:gd name="connsiteX136" fmla="*/ 7030988 w 8356063"/>
              <a:gd name="connsiteY136" fmla="*/ 9965361 h 11088571"/>
              <a:gd name="connsiteX137" fmla="*/ 7034231 w 8356063"/>
              <a:gd name="connsiteY137" fmla="*/ 10050875 h 11088571"/>
              <a:gd name="connsiteX138" fmla="*/ 7030221 w 8356063"/>
              <a:gd name="connsiteY138" fmla="*/ 10082725 h 11088571"/>
              <a:gd name="connsiteX139" fmla="*/ 7023828 w 8356063"/>
              <a:gd name="connsiteY139" fmla="*/ 10135993 h 11088571"/>
              <a:gd name="connsiteX140" fmla="*/ 7006346 w 8356063"/>
              <a:gd name="connsiteY140" fmla="*/ 10179503 h 11088571"/>
              <a:gd name="connsiteX141" fmla="*/ 7006032 w 8356063"/>
              <a:gd name="connsiteY141" fmla="*/ 10222580 h 11088571"/>
              <a:gd name="connsiteX142" fmla="*/ 7022387 w 8356063"/>
              <a:gd name="connsiteY142" fmla="*/ 10227810 h 11088571"/>
              <a:gd name="connsiteX143" fmla="*/ 7016719 w 8356063"/>
              <a:gd name="connsiteY143" fmla="*/ 10275442 h 11088571"/>
              <a:gd name="connsiteX144" fmla="*/ 7006319 w 8356063"/>
              <a:gd name="connsiteY144" fmla="*/ 10348220 h 11088571"/>
              <a:gd name="connsiteX145" fmla="*/ 7009149 w 8356063"/>
              <a:gd name="connsiteY145" fmla="*/ 10359098 h 11088571"/>
              <a:gd name="connsiteX146" fmla="*/ 6994973 w 8356063"/>
              <a:gd name="connsiteY146" fmla="*/ 10370490 h 11088571"/>
              <a:gd name="connsiteX147" fmla="*/ 6984719 w 8356063"/>
              <a:gd name="connsiteY147" fmla="*/ 10397278 h 11088571"/>
              <a:gd name="connsiteX148" fmla="*/ 6958822 w 8356063"/>
              <a:gd name="connsiteY148" fmla="*/ 10537951 h 11088571"/>
              <a:gd name="connsiteX149" fmla="*/ 6961280 w 8356063"/>
              <a:gd name="connsiteY149" fmla="*/ 10565026 h 11088571"/>
              <a:gd name="connsiteX150" fmla="*/ 6961883 w 8356063"/>
              <a:gd name="connsiteY150" fmla="*/ 10621345 h 11088571"/>
              <a:gd name="connsiteX151" fmla="*/ 6969420 w 8356063"/>
              <a:gd name="connsiteY151" fmla="*/ 10658847 h 11088571"/>
              <a:gd name="connsiteX152" fmla="*/ 6961243 w 8356063"/>
              <a:gd name="connsiteY152" fmla="*/ 10667121 h 11088571"/>
              <a:gd name="connsiteX153" fmla="*/ 6954751 w 8356063"/>
              <a:gd name="connsiteY153" fmla="*/ 10688604 h 11088571"/>
              <a:gd name="connsiteX154" fmla="*/ 6941940 w 8356063"/>
              <a:gd name="connsiteY154" fmla="*/ 10797948 h 11088571"/>
              <a:gd name="connsiteX155" fmla="*/ 6945141 w 8356063"/>
              <a:gd name="connsiteY155" fmla="*/ 10818072 h 11088571"/>
              <a:gd name="connsiteX156" fmla="*/ 6897807 w 8356063"/>
              <a:gd name="connsiteY156" fmla="*/ 10904998 h 11088571"/>
              <a:gd name="connsiteX157" fmla="*/ 6834058 w 8356063"/>
              <a:gd name="connsiteY157" fmla="*/ 11025845 h 11088571"/>
              <a:gd name="connsiteX158" fmla="*/ 6757195 w 8356063"/>
              <a:gd name="connsiteY158" fmla="*/ 11088571 h 11088571"/>
              <a:gd name="connsiteX159" fmla="*/ 0 w 8356063"/>
              <a:gd name="connsiteY159" fmla="*/ 5152133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82835 w 8356063"/>
              <a:gd name="connsiteY104" fmla="*/ 6159297 h 11088571"/>
              <a:gd name="connsiteX105" fmla="*/ 7234765 w 8356063"/>
              <a:gd name="connsiteY105" fmla="*/ 6273664 h 11088571"/>
              <a:gd name="connsiteX106" fmla="*/ 7157110 w 8356063"/>
              <a:gd name="connsiteY106" fmla="*/ 6320298 h 11088571"/>
              <a:gd name="connsiteX107" fmla="*/ 7122624 w 8356063"/>
              <a:gd name="connsiteY107" fmla="*/ 6344013 h 11088571"/>
              <a:gd name="connsiteX108" fmla="*/ 7040846 w 8356063"/>
              <a:gd name="connsiteY108" fmla="*/ 6492157 h 11088571"/>
              <a:gd name="connsiteX109" fmla="*/ 6916976 w 8356063"/>
              <a:gd name="connsiteY109" fmla="*/ 6654368 h 11088571"/>
              <a:gd name="connsiteX110" fmla="*/ 6822405 w 8356063"/>
              <a:gd name="connsiteY110" fmla="*/ 6769489 h 11088571"/>
              <a:gd name="connsiteX111" fmla="*/ 6820682 w 8356063"/>
              <a:gd name="connsiteY111" fmla="*/ 6770153 h 11088571"/>
              <a:gd name="connsiteX112" fmla="*/ 6812287 w 8356063"/>
              <a:gd name="connsiteY112" fmla="*/ 6782507 h 11088571"/>
              <a:gd name="connsiteX113" fmla="*/ 6780881 w 8356063"/>
              <a:gd name="connsiteY113" fmla="*/ 6844365 h 11088571"/>
              <a:gd name="connsiteX114" fmla="*/ 6776771 w 8356063"/>
              <a:gd name="connsiteY114" fmla="*/ 6846655 h 11088571"/>
              <a:gd name="connsiteX115" fmla="*/ 6793885 w 8356063"/>
              <a:gd name="connsiteY115" fmla="*/ 6895446 h 11088571"/>
              <a:gd name="connsiteX116" fmla="*/ 6773285 w 8356063"/>
              <a:gd name="connsiteY116" fmla="*/ 6954985 h 11088571"/>
              <a:gd name="connsiteX117" fmla="*/ 6776798 w 8356063"/>
              <a:gd name="connsiteY117" fmla="*/ 7102610 h 11088571"/>
              <a:gd name="connsiteX118" fmla="*/ 6756252 w 8356063"/>
              <a:gd name="connsiteY118" fmla="*/ 7196536 h 11088571"/>
              <a:gd name="connsiteX119" fmla="*/ 6688476 w 8356063"/>
              <a:gd name="connsiteY119" fmla="*/ 7299947 h 11088571"/>
              <a:gd name="connsiteX120" fmla="*/ 6639684 w 8356063"/>
              <a:gd name="connsiteY120" fmla="*/ 7509270 h 11088571"/>
              <a:gd name="connsiteX121" fmla="*/ 6638399 w 8356063"/>
              <a:gd name="connsiteY121" fmla="*/ 7539376 h 11088571"/>
              <a:gd name="connsiteX122" fmla="*/ 6644396 w 8356063"/>
              <a:gd name="connsiteY122" fmla="*/ 7561859 h 11088571"/>
              <a:gd name="connsiteX123" fmla="*/ 6818449 w 8356063"/>
              <a:gd name="connsiteY123" fmla="*/ 8601534 h 11088571"/>
              <a:gd name="connsiteX124" fmla="*/ 6710538 w 8356063"/>
              <a:gd name="connsiteY124" fmla="*/ 8601534 h 11088571"/>
              <a:gd name="connsiteX125" fmla="*/ 6718259 w 8356063"/>
              <a:gd name="connsiteY125" fmla="*/ 8630244 h 11088571"/>
              <a:gd name="connsiteX126" fmla="*/ 6774653 w 8356063"/>
              <a:gd name="connsiteY126" fmla="*/ 8750271 h 11088571"/>
              <a:gd name="connsiteX127" fmla="*/ 6791102 w 8356063"/>
              <a:gd name="connsiteY127" fmla="*/ 8874277 h 11088571"/>
              <a:gd name="connsiteX128" fmla="*/ 6749840 w 8356063"/>
              <a:gd name="connsiteY128" fmla="*/ 9027677 h 11088571"/>
              <a:gd name="connsiteX129" fmla="*/ 6782551 w 8356063"/>
              <a:gd name="connsiteY129" fmla="*/ 9305160 h 11088571"/>
              <a:gd name="connsiteX130" fmla="*/ 6822558 w 8356063"/>
              <a:gd name="connsiteY130" fmla="*/ 9381799 h 11088571"/>
              <a:gd name="connsiteX131" fmla="*/ 6904583 w 8356063"/>
              <a:gd name="connsiteY131" fmla="*/ 9690906 h 11088571"/>
              <a:gd name="connsiteX132" fmla="*/ 6979504 w 8356063"/>
              <a:gd name="connsiteY132" fmla="*/ 9813607 h 11088571"/>
              <a:gd name="connsiteX133" fmla="*/ 6996966 w 8356063"/>
              <a:gd name="connsiteY133" fmla="*/ 9833017 h 11088571"/>
              <a:gd name="connsiteX134" fmla="*/ 7008802 w 8356063"/>
              <a:gd name="connsiteY134" fmla="*/ 9857707 h 11088571"/>
              <a:gd name="connsiteX135" fmla="*/ 7030988 w 8356063"/>
              <a:gd name="connsiteY135" fmla="*/ 9965361 h 11088571"/>
              <a:gd name="connsiteX136" fmla="*/ 7034231 w 8356063"/>
              <a:gd name="connsiteY136" fmla="*/ 10050875 h 11088571"/>
              <a:gd name="connsiteX137" fmla="*/ 7030221 w 8356063"/>
              <a:gd name="connsiteY137" fmla="*/ 10082725 h 11088571"/>
              <a:gd name="connsiteX138" fmla="*/ 7023828 w 8356063"/>
              <a:gd name="connsiteY138" fmla="*/ 10135993 h 11088571"/>
              <a:gd name="connsiteX139" fmla="*/ 7006346 w 8356063"/>
              <a:gd name="connsiteY139" fmla="*/ 10179503 h 11088571"/>
              <a:gd name="connsiteX140" fmla="*/ 7006032 w 8356063"/>
              <a:gd name="connsiteY140" fmla="*/ 10222580 h 11088571"/>
              <a:gd name="connsiteX141" fmla="*/ 7022387 w 8356063"/>
              <a:gd name="connsiteY141" fmla="*/ 10227810 h 11088571"/>
              <a:gd name="connsiteX142" fmla="*/ 7016719 w 8356063"/>
              <a:gd name="connsiteY142" fmla="*/ 10275442 h 11088571"/>
              <a:gd name="connsiteX143" fmla="*/ 7006319 w 8356063"/>
              <a:gd name="connsiteY143" fmla="*/ 10348220 h 11088571"/>
              <a:gd name="connsiteX144" fmla="*/ 7009149 w 8356063"/>
              <a:gd name="connsiteY144" fmla="*/ 10359098 h 11088571"/>
              <a:gd name="connsiteX145" fmla="*/ 6994973 w 8356063"/>
              <a:gd name="connsiteY145" fmla="*/ 10370490 h 11088571"/>
              <a:gd name="connsiteX146" fmla="*/ 6984719 w 8356063"/>
              <a:gd name="connsiteY146" fmla="*/ 10397278 h 11088571"/>
              <a:gd name="connsiteX147" fmla="*/ 6958822 w 8356063"/>
              <a:gd name="connsiteY147" fmla="*/ 10537951 h 11088571"/>
              <a:gd name="connsiteX148" fmla="*/ 6961280 w 8356063"/>
              <a:gd name="connsiteY148" fmla="*/ 10565026 h 11088571"/>
              <a:gd name="connsiteX149" fmla="*/ 6961883 w 8356063"/>
              <a:gd name="connsiteY149" fmla="*/ 10621345 h 11088571"/>
              <a:gd name="connsiteX150" fmla="*/ 6969420 w 8356063"/>
              <a:gd name="connsiteY150" fmla="*/ 10658847 h 11088571"/>
              <a:gd name="connsiteX151" fmla="*/ 6961243 w 8356063"/>
              <a:gd name="connsiteY151" fmla="*/ 10667121 h 11088571"/>
              <a:gd name="connsiteX152" fmla="*/ 6954751 w 8356063"/>
              <a:gd name="connsiteY152" fmla="*/ 10688604 h 11088571"/>
              <a:gd name="connsiteX153" fmla="*/ 6941940 w 8356063"/>
              <a:gd name="connsiteY153" fmla="*/ 10797948 h 11088571"/>
              <a:gd name="connsiteX154" fmla="*/ 6945141 w 8356063"/>
              <a:gd name="connsiteY154" fmla="*/ 10818072 h 11088571"/>
              <a:gd name="connsiteX155" fmla="*/ 6897807 w 8356063"/>
              <a:gd name="connsiteY155" fmla="*/ 10904998 h 11088571"/>
              <a:gd name="connsiteX156" fmla="*/ 6834058 w 8356063"/>
              <a:gd name="connsiteY156" fmla="*/ 11025845 h 11088571"/>
              <a:gd name="connsiteX157" fmla="*/ 6757195 w 8356063"/>
              <a:gd name="connsiteY157" fmla="*/ 11088571 h 11088571"/>
              <a:gd name="connsiteX158" fmla="*/ 0 w 8356063"/>
              <a:gd name="connsiteY158" fmla="*/ 5152133 h 11088571"/>
              <a:gd name="connsiteX159" fmla="*/ 4526334 w 8356063"/>
              <a:gd name="connsiteY159"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82835 w 8356063"/>
              <a:gd name="connsiteY104" fmla="*/ 6159297 h 11088571"/>
              <a:gd name="connsiteX105" fmla="*/ 7234765 w 8356063"/>
              <a:gd name="connsiteY105" fmla="*/ 6273664 h 11088571"/>
              <a:gd name="connsiteX106" fmla="*/ 7157110 w 8356063"/>
              <a:gd name="connsiteY106" fmla="*/ 6320298 h 11088571"/>
              <a:gd name="connsiteX107" fmla="*/ 7122624 w 8356063"/>
              <a:gd name="connsiteY107" fmla="*/ 6344013 h 11088571"/>
              <a:gd name="connsiteX108" fmla="*/ 7040846 w 8356063"/>
              <a:gd name="connsiteY108" fmla="*/ 6492157 h 11088571"/>
              <a:gd name="connsiteX109" fmla="*/ 6916976 w 8356063"/>
              <a:gd name="connsiteY109" fmla="*/ 6654368 h 11088571"/>
              <a:gd name="connsiteX110" fmla="*/ 6822405 w 8356063"/>
              <a:gd name="connsiteY110" fmla="*/ 6769489 h 11088571"/>
              <a:gd name="connsiteX111" fmla="*/ 6820682 w 8356063"/>
              <a:gd name="connsiteY111" fmla="*/ 6770153 h 11088571"/>
              <a:gd name="connsiteX112" fmla="*/ 6812287 w 8356063"/>
              <a:gd name="connsiteY112" fmla="*/ 6782507 h 11088571"/>
              <a:gd name="connsiteX113" fmla="*/ 6780881 w 8356063"/>
              <a:gd name="connsiteY113" fmla="*/ 6844365 h 11088571"/>
              <a:gd name="connsiteX114" fmla="*/ 6776771 w 8356063"/>
              <a:gd name="connsiteY114" fmla="*/ 6846655 h 11088571"/>
              <a:gd name="connsiteX115" fmla="*/ 6793885 w 8356063"/>
              <a:gd name="connsiteY115" fmla="*/ 6895446 h 11088571"/>
              <a:gd name="connsiteX116" fmla="*/ 6773285 w 8356063"/>
              <a:gd name="connsiteY116" fmla="*/ 6954985 h 11088571"/>
              <a:gd name="connsiteX117" fmla="*/ 6776798 w 8356063"/>
              <a:gd name="connsiteY117" fmla="*/ 7102610 h 11088571"/>
              <a:gd name="connsiteX118" fmla="*/ 6756252 w 8356063"/>
              <a:gd name="connsiteY118" fmla="*/ 7196536 h 11088571"/>
              <a:gd name="connsiteX119" fmla="*/ 6688476 w 8356063"/>
              <a:gd name="connsiteY119" fmla="*/ 7299947 h 11088571"/>
              <a:gd name="connsiteX120" fmla="*/ 6639684 w 8356063"/>
              <a:gd name="connsiteY120" fmla="*/ 7509270 h 11088571"/>
              <a:gd name="connsiteX121" fmla="*/ 6638399 w 8356063"/>
              <a:gd name="connsiteY121" fmla="*/ 7539376 h 11088571"/>
              <a:gd name="connsiteX122" fmla="*/ 6644396 w 8356063"/>
              <a:gd name="connsiteY122" fmla="*/ 7561859 h 11088571"/>
              <a:gd name="connsiteX123" fmla="*/ 6710538 w 8356063"/>
              <a:gd name="connsiteY123" fmla="*/ 8601534 h 11088571"/>
              <a:gd name="connsiteX124" fmla="*/ 6718259 w 8356063"/>
              <a:gd name="connsiteY124" fmla="*/ 8630244 h 11088571"/>
              <a:gd name="connsiteX125" fmla="*/ 6774653 w 8356063"/>
              <a:gd name="connsiteY125" fmla="*/ 8750271 h 11088571"/>
              <a:gd name="connsiteX126" fmla="*/ 6791102 w 8356063"/>
              <a:gd name="connsiteY126" fmla="*/ 8874277 h 11088571"/>
              <a:gd name="connsiteX127" fmla="*/ 6749840 w 8356063"/>
              <a:gd name="connsiteY127" fmla="*/ 9027677 h 11088571"/>
              <a:gd name="connsiteX128" fmla="*/ 6782551 w 8356063"/>
              <a:gd name="connsiteY128" fmla="*/ 9305160 h 11088571"/>
              <a:gd name="connsiteX129" fmla="*/ 6822558 w 8356063"/>
              <a:gd name="connsiteY129" fmla="*/ 9381799 h 11088571"/>
              <a:gd name="connsiteX130" fmla="*/ 6904583 w 8356063"/>
              <a:gd name="connsiteY130" fmla="*/ 9690906 h 11088571"/>
              <a:gd name="connsiteX131" fmla="*/ 6979504 w 8356063"/>
              <a:gd name="connsiteY131" fmla="*/ 9813607 h 11088571"/>
              <a:gd name="connsiteX132" fmla="*/ 6996966 w 8356063"/>
              <a:gd name="connsiteY132" fmla="*/ 9833017 h 11088571"/>
              <a:gd name="connsiteX133" fmla="*/ 7008802 w 8356063"/>
              <a:gd name="connsiteY133" fmla="*/ 9857707 h 11088571"/>
              <a:gd name="connsiteX134" fmla="*/ 7030988 w 8356063"/>
              <a:gd name="connsiteY134" fmla="*/ 9965361 h 11088571"/>
              <a:gd name="connsiteX135" fmla="*/ 7034231 w 8356063"/>
              <a:gd name="connsiteY135" fmla="*/ 10050875 h 11088571"/>
              <a:gd name="connsiteX136" fmla="*/ 7030221 w 8356063"/>
              <a:gd name="connsiteY136" fmla="*/ 10082725 h 11088571"/>
              <a:gd name="connsiteX137" fmla="*/ 7023828 w 8356063"/>
              <a:gd name="connsiteY137" fmla="*/ 10135993 h 11088571"/>
              <a:gd name="connsiteX138" fmla="*/ 7006346 w 8356063"/>
              <a:gd name="connsiteY138" fmla="*/ 10179503 h 11088571"/>
              <a:gd name="connsiteX139" fmla="*/ 7006032 w 8356063"/>
              <a:gd name="connsiteY139" fmla="*/ 10222580 h 11088571"/>
              <a:gd name="connsiteX140" fmla="*/ 7022387 w 8356063"/>
              <a:gd name="connsiteY140" fmla="*/ 10227810 h 11088571"/>
              <a:gd name="connsiteX141" fmla="*/ 7016719 w 8356063"/>
              <a:gd name="connsiteY141" fmla="*/ 10275442 h 11088571"/>
              <a:gd name="connsiteX142" fmla="*/ 7006319 w 8356063"/>
              <a:gd name="connsiteY142" fmla="*/ 10348220 h 11088571"/>
              <a:gd name="connsiteX143" fmla="*/ 7009149 w 8356063"/>
              <a:gd name="connsiteY143" fmla="*/ 10359098 h 11088571"/>
              <a:gd name="connsiteX144" fmla="*/ 6994973 w 8356063"/>
              <a:gd name="connsiteY144" fmla="*/ 10370490 h 11088571"/>
              <a:gd name="connsiteX145" fmla="*/ 6984719 w 8356063"/>
              <a:gd name="connsiteY145" fmla="*/ 10397278 h 11088571"/>
              <a:gd name="connsiteX146" fmla="*/ 6958822 w 8356063"/>
              <a:gd name="connsiteY146" fmla="*/ 10537951 h 11088571"/>
              <a:gd name="connsiteX147" fmla="*/ 6961280 w 8356063"/>
              <a:gd name="connsiteY147" fmla="*/ 10565026 h 11088571"/>
              <a:gd name="connsiteX148" fmla="*/ 6961883 w 8356063"/>
              <a:gd name="connsiteY148" fmla="*/ 10621345 h 11088571"/>
              <a:gd name="connsiteX149" fmla="*/ 6969420 w 8356063"/>
              <a:gd name="connsiteY149" fmla="*/ 10658847 h 11088571"/>
              <a:gd name="connsiteX150" fmla="*/ 6961243 w 8356063"/>
              <a:gd name="connsiteY150" fmla="*/ 10667121 h 11088571"/>
              <a:gd name="connsiteX151" fmla="*/ 6954751 w 8356063"/>
              <a:gd name="connsiteY151" fmla="*/ 10688604 h 11088571"/>
              <a:gd name="connsiteX152" fmla="*/ 6941940 w 8356063"/>
              <a:gd name="connsiteY152" fmla="*/ 10797948 h 11088571"/>
              <a:gd name="connsiteX153" fmla="*/ 6945141 w 8356063"/>
              <a:gd name="connsiteY153" fmla="*/ 10818072 h 11088571"/>
              <a:gd name="connsiteX154" fmla="*/ 6897807 w 8356063"/>
              <a:gd name="connsiteY154" fmla="*/ 10904998 h 11088571"/>
              <a:gd name="connsiteX155" fmla="*/ 6834058 w 8356063"/>
              <a:gd name="connsiteY155" fmla="*/ 11025845 h 11088571"/>
              <a:gd name="connsiteX156" fmla="*/ 6757195 w 8356063"/>
              <a:gd name="connsiteY156" fmla="*/ 11088571 h 11088571"/>
              <a:gd name="connsiteX157" fmla="*/ 0 w 8356063"/>
              <a:gd name="connsiteY157" fmla="*/ 5152133 h 11088571"/>
              <a:gd name="connsiteX158" fmla="*/ 4526334 w 8356063"/>
              <a:gd name="connsiteY158"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82835 w 8356063"/>
              <a:gd name="connsiteY104" fmla="*/ 6159297 h 11088571"/>
              <a:gd name="connsiteX105" fmla="*/ 7234765 w 8356063"/>
              <a:gd name="connsiteY105" fmla="*/ 6273664 h 11088571"/>
              <a:gd name="connsiteX106" fmla="*/ 7157110 w 8356063"/>
              <a:gd name="connsiteY106" fmla="*/ 6320298 h 11088571"/>
              <a:gd name="connsiteX107" fmla="*/ 7122624 w 8356063"/>
              <a:gd name="connsiteY107" fmla="*/ 6344013 h 11088571"/>
              <a:gd name="connsiteX108" fmla="*/ 7040846 w 8356063"/>
              <a:gd name="connsiteY108" fmla="*/ 6492157 h 11088571"/>
              <a:gd name="connsiteX109" fmla="*/ 6916976 w 8356063"/>
              <a:gd name="connsiteY109" fmla="*/ 6654368 h 11088571"/>
              <a:gd name="connsiteX110" fmla="*/ 6822405 w 8356063"/>
              <a:gd name="connsiteY110" fmla="*/ 6769489 h 11088571"/>
              <a:gd name="connsiteX111" fmla="*/ 6820682 w 8356063"/>
              <a:gd name="connsiteY111" fmla="*/ 6770153 h 11088571"/>
              <a:gd name="connsiteX112" fmla="*/ 6812287 w 8356063"/>
              <a:gd name="connsiteY112" fmla="*/ 6782507 h 11088571"/>
              <a:gd name="connsiteX113" fmla="*/ 6780881 w 8356063"/>
              <a:gd name="connsiteY113" fmla="*/ 6844365 h 11088571"/>
              <a:gd name="connsiteX114" fmla="*/ 6776771 w 8356063"/>
              <a:gd name="connsiteY114" fmla="*/ 6846655 h 11088571"/>
              <a:gd name="connsiteX115" fmla="*/ 6793885 w 8356063"/>
              <a:gd name="connsiteY115" fmla="*/ 6895446 h 11088571"/>
              <a:gd name="connsiteX116" fmla="*/ 6773285 w 8356063"/>
              <a:gd name="connsiteY116" fmla="*/ 6954985 h 11088571"/>
              <a:gd name="connsiteX117" fmla="*/ 6776798 w 8356063"/>
              <a:gd name="connsiteY117" fmla="*/ 7102610 h 11088571"/>
              <a:gd name="connsiteX118" fmla="*/ 6756252 w 8356063"/>
              <a:gd name="connsiteY118" fmla="*/ 7196536 h 11088571"/>
              <a:gd name="connsiteX119" fmla="*/ 6688476 w 8356063"/>
              <a:gd name="connsiteY119" fmla="*/ 7299947 h 11088571"/>
              <a:gd name="connsiteX120" fmla="*/ 6639684 w 8356063"/>
              <a:gd name="connsiteY120" fmla="*/ 7509270 h 11088571"/>
              <a:gd name="connsiteX121" fmla="*/ 6638399 w 8356063"/>
              <a:gd name="connsiteY121" fmla="*/ 7539376 h 11088571"/>
              <a:gd name="connsiteX122" fmla="*/ 6644396 w 8356063"/>
              <a:gd name="connsiteY122" fmla="*/ 7561859 h 11088571"/>
              <a:gd name="connsiteX123" fmla="*/ 6527235 w 8356063"/>
              <a:gd name="connsiteY123" fmla="*/ 8164209 h 11088571"/>
              <a:gd name="connsiteX124" fmla="*/ 6718259 w 8356063"/>
              <a:gd name="connsiteY124" fmla="*/ 8630244 h 11088571"/>
              <a:gd name="connsiteX125" fmla="*/ 6774653 w 8356063"/>
              <a:gd name="connsiteY125" fmla="*/ 8750271 h 11088571"/>
              <a:gd name="connsiteX126" fmla="*/ 6791102 w 8356063"/>
              <a:gd name="connsiteY126" fmla="*/ 8874277 h 11088571"/>
              <a:gd name="connsiteX127" fmla="*/ 6749840 w 8356063"/>
              <a:gd name="connsiteY127" fmla="*/ 9027677 h 11088571"/>
              <a:gd name="connsiteX128" fmla="*/ 6782551 w 8356063"/>
              <a:gd name="connsiteY128" fmla="*/ 9305160 h 11088571"/>
              <a:gd name="connsiteX129" fmla="*/ 6822558 w 8356063"/>
              <a:gd name="connsiteY129" fmla="*/ 9381799 h 11088571"/>
              <a:gd name="connsiteX130" fmla="*/ 6904583 w 8356063"/>
              <a:gd name="connsiteY130" fmla="*/ 9690906 h 11088571"/>
              <a:gd name="connsiteX131" fmla="*/ 6979504 w 8356063"/>
              <a:gd name="connsiteY131" fmla="*/ 9813607 h 11088571"/>
              <a:gd name="connsiteX132" fmla="*/ 6996966 w 8356063"/>
              <a:gd name="connsiteY132" fmla="*/ 9833017 h 11088571"/>
              <a:gd name="connsiteX133" fmla="*/ 7008802 w 8356063"/>
              <a:gd name="connsiteY133" fmla="*/ 9857707 h 11088571"/>
              <a:gd name="connsiteX134" fmla="*/ 7030988 w 8356063"/>
              <a:gd name="connsiteY134" fmla="*/ 9965361 h 11088571"/>
              <a:gd name="connsiteX135" fmla="*/ 7034231 w 8356063"/>
              <a:gd name="connsiteY135" fmla="*/ 10050875 h 11088571"/>
              <a:gd name="connsiteX136" fmla="*/ 7030221 w 8356063"/>
              <a:gd name="connsiteY136" fmla="*/ 10082725 h 11088571"/>
              <a:gd name="connsiteX137" fmla="*/ 7023828 w 8356063"/>
              <a:gd name="connsiteY137" fmla="*/ 10135993 h 11088571"/>
              <a:gd name="connsiteX138" fmla="*/ 7006346 w 8356063"/>
              <a:gd name="connsiteY138" fmla="*/ 10179503 h 11088571"/>
              <a:gd name="connsiteX139" fmla="*/ 7006032 w 8356063"/>
              <a:gd name="connsiteY139" fmla="*/ 10222580 h 11088571"/>
              <a:gd name="connsiteX140" fmla="*/ 7022387 w 8356063"/>
              <a:gd name="connsiteY140" fmla="*/ 10227810 h 11088571"/>
              <a:gd name="connsiteX141" fmla="*/ 7016719 w 8356063"/>
              <a:gd name="connsiteY141" fmla="*/ 10275442 h 11088571"/>
              <a:gd name="connsiteX142" fmla="*/ 7006319 w 8356063"/>
              <a:gd name="connsiteY142" fmla="*/ 10348220 h 11088571"/>
              <a:gd name="connsiteX143" fmla="*/ 7009149 w 8356063"/>
              <a:gd name="connsiteY143" fmla="*/ 10359098 h 11088571"/>
              <a:gd name="connsiteX144" fmla="*/ 6994973 w 8356063"/>
              <a:gd name="connsiteY144" fmla="*/ 10370490 h 11088571"/>
              <a:gd name="connsiteX145" fmla="*/ 6984719 w 8356063"/>
              <a:gd name="connsiteY145" fmla="*/ 10397278 h 11088571"/>
              <a:gd name="connsiteX146" fmla="*/ 6958822 w 8356063"/>
              <a:gd name="connsiteY146" fmla="*/ 10537951 h 11088571"/>
              <a:gd name="connsiteX147" fmla="*/ 6961280 w 8356063"/>
              <a:gd name="connsiteY147" fmla="*/ 10565026 h 11088571"/>
              <a:gd name="connsiteX148" fmla="*/ 6961883 w 8356063"/>
              <a:gd name="connsiteY148" fmla="*/ 10621345 h 11088571"/>
              <a:gd name="connsiteX149" fmla="*/ 6969420 w 8356063"/>
              <a:gd name="connsiteY149" fmla="*/ 10658847 h 11088571"/>
              <a:gd name="connsiteX150" fmla="*/ 6961243 w 8356063"/>
              <a:gd name="connsiteY150" fmla="*/ 10667121 h 11088571"/>
              <a:gd name="connsiteX151" fmla="*/ 6954751 w 8356063"/>
              <a:gd name="connsiteY151" fmla="*/ 10688604 h 11088571"/>
              <a:gd name="connsiteX152" fmla="*/ 6941940 w 8356063"/>
              <a:gd name="connsiteY152" fmla="*/ 10797948 h 11088571"/>
              <a:gd name="connsiteX153" fmla="*/ 6945141 w 8356063"/>
              <a:gd name="connsiteY153" fmla="*/ 10818072 h 11088571"/>
              <a:gd name="connsiteX154" fmla="*/ 6897807 w 8356063"/>
              <a:gd name="connsiteY154" fmla="*/ 10904998 h 11088571"/>
              <a:gd name="connsiteX155" fmla="*/ 6834058 w 8356063"/>
              <a:gd name="connsiteY155" fmla="*/ 11025845 h 11088571"/>
              <a:gd name="connsiteX156" fmla="*/ 6757195 w 8356063"/>
              <a:gd name="connsiteY156" fmla="*/ 11088571 h 11088571"/>
              <a:gd name="connsiteX157" fmla="*/ 0 w 8356063"/>
              <a:gd name="connsiteY157" fmla="*/ 5152133 h 11088571"/>
              <a:gd name="connsiteX158" fmla="*/ 4526334 w 8356063"/>
              <a:gd name="connsiteY158"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82835 w 8356063"/>
              <a:gd name="connsiteY104" fmla="*/ 6159297 h 11088571"/>
              <a:gd name="connsiteX105" fmla="*/ 7234765 w 8356063"/>
              <a:gd name="connsiteY105" fmla="*/ 6273664 h 11088571"/>
              <a:gd name="connsiteX106" fmla="*/ 7157110 w 8356063"/>
              <a:gd name="connsiteY106" fmla="*/ 6320298 h 11088571"/>
              <a:gd name="connsiteX107" fmla="*/ 7122624 w 8356063"/>
              <a:gd name="connsiteY107" fmla="*/ 6344013 h 11088571"/>
              <a:gd name="connsiteX108" fmla="*/ 7040846 w 8356063"/>
              <a:gd name="connsiteY108" fmla="*/ 6492157 h 11088571"/>
              <a:gd name="connsiteX109" fmla="*/ 6916976 w 8356063"/>
              <a:gd name="connsiteY109" fmla="*/ 6654368 h 11088571"/>
              <a:gd name="connsiteX110" fmla="*/ 6822405 w 8356063"/>
              <a:gd name="connsiteY110" fmla="*/ 6769489 h 11088571"/>
              <a:gd name="connsiteX111" fmla="*/ 6820682 w 8356063"/>
              <a:gd name="connsiteY111" fmla="*/ 6770153 h 11088571"/>
              <a:gd name="connsiteX112" fmla="*/ 6812287 w 8356063"/>
              <a:gd name="connsiteY112" fmla="*/ 6782507 h 11088571"/>
              <a:gd name="connsiteX113" fmla="*/ 6780881 w 8356063"/>
              <a:gd name="connsiteY113" fmla="*/ 6844365 h 11088571"/>
              <a:gd name="connsiteX114" fmla="*/ 6776771 w 8356063"/>
              <a:gd name="connsiteY114" fmla="*/ 6846655 h 11088571"/>
              <a:gd name="connsiteX115" fmla="*/ 6793885 w 8356063"/>
              <a:gd name="connsiteY115" fmla="*/ 6895446 h 11088571"/>
              <a:gd name="connsiteX116" fmla="*/ 6773285 w 8356063"/>
              <a:gd name="connsiteY116" fmla="*/ 6954985 h 11088571"/>
              <a:gd name="connsiteX117" fmla="*/ 6776798 w 8356063"/>
              <a:gd name="connsiteY117" fmla="*/ 7102610 h 11088571"/>
              <a:gd name="connsiteX118" fmla="*/ 6756252 w 8356063"/>
              <a:gd name="connsiteY118" fmla="*/ 7196536 h 11088571"/>
              <a:gd name="connsiteX119" fmla="*/ 6688476 w 8356063"/>
              <a:gd name="connsiteY119" fmla="*/ 7299947 h 11088571"/>
              <a:gd name="connsiteX120" fmla="*/ 6639684 w 8356063"/>
              <a:gd name="connsiteY120" fmla="*/ 7509270 h 11088571"/>
              <a:gd name="connsiteX121" fmla="*/ 6638399 w 8356063"/>
              <a:gd name="connsiteY121" fmla="*/ 7539376 h 11088571"/>
              <a:gd name="connsiteX122" fmla="*/ 6555535 w 8356063"/>
              <a:gd name="connsiteY122" fmla="*/ 7663006 h 11088571"/>
              <a:gd name="connsiteX123" fmla="*/ 6527235 w 8356063"/>
              <a:gd name="connsiteY123" fmla="*/ 8164209 h 11088571"/>
              <a:gd name="connsiteX124" fmla="*/ 6718259 w 8356063"/>
              <a:gd name="connsiteY124" fmla="*/ 8630244 h 11088571"/>
              <a:gd name="connsiteX125" fmla="*/ 6774653 w 8356063"/>
              <a:gd name="connsiteY125" fmla="*/ 8750271 h 11088571"/>
              <a:gd name="connsiteX126" fmla="*/ 6791102 w 8356063"/>
              <a:gd name="connsiteY126" fmla="*/ 8874277 h 11088571"/>
              <a:gd name="connsiteX127" fmla="*/ 6749840 w 8356063"/>
              <a:gd name="connsiteY127" fmla="*/ 9027677 h 11088571"/>
              <a:gd name="connsiteX128" fmla="*/ 6782551 w 8356063"/>
              <a:gd name="connsiteY128" fmla="*/ 9305160 h 11088571"/>
              <a:gd name="connsiteX129" fmla="*/ 6822558 w 8356063"/>
              <a:gd name="connsiteY129" fmla="*/ 9381799 h 11088571"/>
              <a:gd name="connsiteX130" fmla="*/ 6904583 w 8356063"/>
              <a:gd name="connsiteY130" fmla="*/ 9690906 h 11088571"/>
              <a:gd name="connsiteX131" fmla="*/ 6979504 w 8356063"/>
              <a:gd name="connsiteY131" fmla="*/ 9813607 h 11088571"/>
              <a:gd name="connsiteX132" fmla="*/ 6996966 w 8356063"/>
              <a:gd name="connsiteY132" fmla="*/ 9833017 h 11088571"/>
              <a:gd name="connsiteX133" fmla="*/ 7008802 w 8356063"/>
              <a:gd name="connsiteY133" fmla="*/ 9857707 h 11088571"/>
              <a:gd name="connsiteX134" fmla="*/ 7030988 w 8356063"/>
              <a:gd name="connsiteY134" fmla="*/ 9965361 h 11088571"/>
              <a:gd name="connsiteX135" fmla="*/ 7034231 w 8356063"/>
              <a:gd name="connsiteY135" fmla="*/ 10050875 h 11088571"/>
              <a:gd name="connsiteX136" fmla="*/ 7030221 w 8356063"/>
              <a:gd name="connsiteY136" fmla="*/ 10082725 h 11088571"/>
              <a:gd name="connsiteX137" fmla="*/ 7023828 w 8356063"/>
              <a:gd name="connsiteY137" fmla="*/ 10135993 h 11088571"/>
              <a:gd name="connsiteX138" fmla="*/ 7006346 w 8356063"/>
              <a:gd name="connsiteY138" fmla="*/ 10179503 h 11088571"/>
              <a:gd name="connsiteX139" fmla="*/ 7006032 w 8356063"/>
              <a:gd name="connsiteY139" fmla="*/ 10222580 h 11088571"/>
              <a:gd name="connsiteX140" fmla="*/ 7022387 w 8356063"/>
              <a:gd name="connsiteY140" fmla="*/ 10227810 h 11088571"/>
              <a:gd name="connsiteX141" fmla="*/ 7016719 w 8356063"/>
              <a:gd name="connsiteY141" fmla="*/ 10275442 h 11088571"/>
              <a:gd name="connsiteX142" fmla="*/ 7006319 w 8356063"/>
              <a:gd name="connsiteY142" fmla="*/ 10348220 h 11088571"/>
              <a:gd name="connsiteX143" fmla="*/ 7009149 w 8356063"/>
              <a:gd name="connsiteY143" fmla="*/ 10359098 h 11088571"/>
              <a:gd name="connsiteX144" fmla="*/ 6994973 w 8356063"/>
              <a:gd name="connsiteY144" fmla="*/ 10370490 h 11088571"/>
              <a:gd name="connsiteX145" fmla="*/ 6984719 w 8356063"/>
              <a:gd name="connsiteY145" fmla="*/ 10397278 h 11088571"/>
              <a:gd name="connsiteX146" fmla="*/ 6958822 w 8356063"/>
              <a:gd name="connsiteY146" fmla="*/ 10537951 h 11088571"/>
              <a:gd name="connsiteX147" fmla="*/ 6961280 w 8356063"/>
              <a:gd name="connsiteY147" fmla="*/ 10565026 h 11088571"/>
              <a:gd name="connsiteX148" fmla="*/ 6961883 w 8356063"/>
              <a:gd name="connsiteY148" fmla="*/ 10621345 h 11088571"/>
              <a:gd name="connsiteX149" fmla="*/ 6969420 w 8356063"/>
              <a:gd name="connsiteY149" fmla="*/ 10658847 h 11088571"/>
              <a:gd name="connsiteX150" fmla="*/ 6961243 w 8356063"/>
              <a:gd name="connsiteY150" fmla="*/ 10667121 h 11088571"/>
              <a:gd name="connsiteX151" fmla="*/ 6954751 w 8356063"/>
              <a:gd name="connsiteY151" fmla="*/ 10688604 h 11088571"/>
              <a:gd name="connsiteX152" fmla="*/ 6941940 w 8356063"/>
              <a:gd name="connsiteY152" fmla="*/ 10797948 h 11088571"/>
              <a:gd name="connsiteX153" fmla="*/ 6945141 w 8356063"/>
              <a:gd name="connsiteY153" fmla="*/ 10818072 h 11088571"/>
              <a:gd name="connsiteX154" fmla="*/ 6897807 w 8356063"/>
              <a:gd name="connsiteY154" fmla="*/ 10904998 h 11088571"/>
              <a:gd name="connsiteX155" fmla="*/ 6834058 w 8356063"/>
              <a:gd name="connsiteY155" fmla="*/ 11025845 h 11088571"/>
              <a:gd name="connsiteX156" fmla="*/ 6757195 w 8356063"/>
              <a:gd name="connsiteY156" fmla="*/ 11088571 h 11088571"/>
              <a:gd name="connsiteX157" fmla="*/ 0 w 8356063"/>
              <a:gd name="connsiteY157" fmla="*/ 5152133 h 11088571"/>
              <a:gd name="connsiteX158" fmla="*/ 4526334 w 8356063"/>
              <a:gd name="connsiteY158"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82835 w 8356063"/>
              <a:gd name="connsiteY104" fmla="*/ 6159297 h 11088571"/>
              <a:gd name="connsiteX105" fmla="*/ 7234765 w 8356063"/>
              <a:gd name="connsiteY105" fmla="*/ 6273664 h 11088571"/>
              <a:gd name="connsiteX106" fmla="*/ 7157110 w 8356063"/>
              <a:gd name="connsiteY106" fmla="*/ 6320298 h 11088571"/>
              <a:gd name="connsiteX107" fmla="*/ 7122624 w 8356063"/>
              <a:gd name="connsiteY107" fmla="*/ 6344013 h 11088571"/>
              <a:gd name="connsiteX108" fmla="*/ 7040846 w 8356063"/>
              <a:gd name="connsiteY108" fmla="*/ 6492157 h 11088571"/>
              <a:gd name="connsiteX109" fmla="*/ 6916976 w 8356063"/>
              <a:gd name="connsiteY109" fmla="*/ 6654368 h 11088571"/>
              <a:gd name="connsiteX110" fmla="*/ 6822405 w 8356063"/>
              <a:gd name="connsiteY110" fmla="*/ 6769489 h 11088571"/>
              <a:gd name="connsiteX111" fmla="*/ 6820682 w 8356063"/>
              <a:gd name="connsiteY111" fmla="*/ 6770153 h 11088571"/>
              <a:gd name="connsiteX112" fmla="*/ 6812287 w 8356063"/>
              <a:gd name="connsiteY112" fmla="*/ 6782507 h 11088571"/>
              <a:gd name="connsiteX113" fmla="*/ 6780881 w 8356063"/>
              <a:gd name="connsiteY113" fmla="*/ 6844365 h 11088571"/>
              <a:gd name="connsiteX114" fmla="*/ 6776771 w 8356063"/>
              <a:gd name="connsiteY114" fmla="*/ 6846655 h 11088571"/>
              <a:gd name="connsiteX115" fmla="*/ 6793885 w 8356063"/>
              <a:gd name="connsiteY115" fmla="*/ 6895446 h 11088571"/>
              <a:gd name="connsiteX116" fmla="*/ 6773285 w 8356063"/>
              <a:gd name="connsiteY116" fmla="*/ 6954985 h 11088571"/>
              <a:gd name="connsiteX117" fmla="*/ 6776798 w 8356063"/>
              <a:gd name="connsiteY117" fmla="*/ 7102610 h 11088571"/>
              <a:gd name="connsiteX118" fmla="*/ 6756252 w 8356063"/>
              <a:gd name="connsiteY118" fmla="*/ 7196536 h 11088571"/>
              <a:gd name="connsiteX119" fmla="*/ 6688476 w 8356063"/>
              <a:gd name="connsiteY119" fmla="*/ 7299947 h 11088571"/>
              <a:gd name="connsiteX120" fmla="*/ 6639684 w 8356063"/>
              <a:gd name="connsiteY120" fmla="*/ 7509270 h 11088571"/>
              <a:gd name="connsiteX121" fmla="*/ 6638399 w 8356063"/>
              <a:gd name="connsiteY121" fmla="*/ 7539376 h 11088571"/>
              <a:gd name="connsiteX122" fmla="*/ 6555535 w 8356063"/>
              <a:gd name="connsiteY122" fmla="*/ 7663006 h 11088571"/>
              <a:gd name="connsiteX123" fmla="*/ 6527235 w 8356063"/>
              <a:gd name="connsiteY123" fmla="*/ 8164209 h 11088571"/>
              <a:gd name="connsiteX124" fmla="*/ 6718259 w 8356063"/>
              <a:gd name="connsiteY124" fmla="*/ 8630244 h 11088571"/>
              <a:gd name="connsiteX125" fmla="*/ 6774653 w 8356063"/>
              <a:gd name="connsiteY125" fmla="*/ 8750271 h 11088571"/>
              <a:gd name="connsiteX126" fmla="*/ 6791102 w 8356063"/>
              <a:gd name="connsiteY126" fmla="*/ 8874277 h 11088571"/>
              <a:gd name="connsiteX127" fmla="*/ 6749840 w 8356063"/>
              <a:gd name="connsiteY127" fmla="*/ 9027677 h 11088571"/>
              <a:gd name="connsiteX128" fmla="*/ 6782551 w 8356063"/>
              <a:gd name="connsiteY128" fmla="*/ 9305160 h 11088571"/>
              <a:gd name="connsiteX129" fmla="*/ 6822558 w 8356063"/>
              <a:gd name="connsiteY129" fmla="*/ 9381799 h 11088571"/>
              <a:gd name="connsiteX130" fmla="*/ 6904583 w 8356063"/>
              <a:gd name="connsiteY130" fmla="*/ 9690906 h 11088571"/>
              <a:gd name="connsiteX131" fmla="*/ 6979504 w 8356063"/>
              <a:gd name="connsiteY131" fmla="*/ 9813607 h 11088571"/>
              <a:gd name="connsiteX132" fmla="*/ 6996966 w 8356063"/>
              <a:gd name="connsiteY132" fmla="*/ 9833017 h 11088571"/>
              <a:gd name="connsiteX133" fmla="*/ 7008802 w 8356063"/>
              <a:gd name="connsiteY133" fmla="*/ 9857707 h 11088571"/>
              <a:gd name="connsiteX134" fmla="*/ 7030988 w 8356063"/>
              <a:gd name="connsiteY134" fmla="*/ 9965361 h 11088571"/>
              <a:gd name="connsiteX135" fmla="*/ 7034231 w 8356063"/>
              <a:gd name="connsiteY135" fmla="*/ 10050875 h 11088571"/>
              <a:gd name="connsiteX136" fmla="*/ 7030221 w 8356063"/>
              <a:gd name="connsiteY136" fmla="*/ 10082725 h 11088571"/>
              <a:gd name="connsiteX137" fmla="*/ 7023828 w 8356063"/>
              <a:gd name="connsiteY137" fmla="*/ 10135993 h 11088571"/>
              <a:gd name="connsiteX138" fmla="*/ 7006346 w 8356063"/>
              <a:gd name="connsiteY138" fmla="*/ 10179503 h 11088571"/>
              <a:gd name="connsiteX139" fmla="*/ 7006032 w 8356063"/>
              <a:gd name="connsiteY139" fmla="*/ 10222580 h 11088571"/>
              <a:gd name="connsiteX140" fmla="*/ 7022387 w 8356063"/>
              <a:gd name="connsiteY140" fmla="*/ 10227810 h 11088571"/>
              <a:gd name="connsiteX141" fmla="*/ 7016719 w 8356063"/>
              <a:gd name="connsiteY141" fmla="*/ 10275442 h 11088571"/>
              <a:gd name="connsiteX142" fmla="*/ 7006319 w 8356063"/>
              <a:gd name="connsiteY142" fmla="*/ 10348220 h 11088571"/>
              <a:gd name="connsiteX143" fmla="*/ 7009149 w 8356063"/>
              <a:gd name="connsiteY143" fmla="*/ 10359098 h 11088571"/>
              <a:gd name="connsiteX144" fmla="*/ 6994973 w 8356063"/>
              <a:gd name="connsiteY144" fmla="*/ 10370490 h 11088571"/>
              <a:gd name="connsiteX145" fmla="*/ 6984719 w 8356063"/>
              <a:gd name="connsiteY145" fmla="*/ 10397278 h 11088571"/>
              <a:gd name="connsiteX146" fmla="*/ 6958822 w 8356063"/>
              <a:gd name="connsiteY146" fmla="*/ 10537951 h 11088571"/>
              <a:gd name="connsiteX147" fmla="*/ 6961280 w 8356063"/>
              <a:gd name="connsiteY147" fmla="*/ 10565026 h 11088571"/>
              <a:gd name="connsiteX148" fmla="*/ 6961883 w 8356063"/>
              <a:gd name="connsiteY148" fmla="*/ 10621345 h 11088571"/>
              <a:gd name="connsiteX149" fmla="*/ 6969420 w 8356063"/>
              <a:gd name="connsiteY149" fmla="*/ 10658847 h 11088571"/>
              <a:gd name="connsiteX150" fmla="*/ 6961243 w 8356063"/>
              <a:gd name="connsiteY150" fmla="*/ 10667121 h 11088571"/>
              <a:gd name="connsiteX151" fmla="*/ 6954751 w 8356063"/>
              <a:gd name="connsiteY151" fmla="*/ 10688604 h 11088571"/>
              <a:gd name="connsiteX152" fmla="*/ 6941940 w 8356063"/>
              <a:gd name="connsiteY152" fmla="*/ 10797948 h 11088571"/>
              <a:gd name="connsiteX153" fmla="*/ 6945141 w 8356063"/>
              <a:gd name="connsiteY153" fmla="*/ 10818072 h 11088571"/>
              <a:gd name="connsiteX154" fmla="*/ 6897807 w 8356063"/>
              <a:gd name="connsiteY154" fmla="*/ 10904998 h 11088571"/>
              <a:gd name="connsiteX155" fmla="*/ 6834058 w 8356063"/>
              <a:gd name="connsiteY155" fmla="*/ 11025845 h 11088571"/>
              <a:gd name="connsiteX156" fmla="*/ 6757195 w 8356063"/>
              <a:gd name="connsiteY156" fmla="*/ 11088571 h 11088571"/>
              <a:gd name="connsiteX157" fmla="*/ 0 w 8356063"/>
              <a:gd name="connsiteY157" fmla="*/ 5152133 h 11088571"/>
              <a:gd name="connsiteX158" fmla="*/ 4526334 w 8356063"/>
              <a:gd name="connsiteY158"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82835 w 8356063"/>
              <a:gd name="connsiteY104" fmla="*/ 6159297 h 11088571"/>
              <a:gd name="connsiteX105" fmla="*/ 7157110 w 8356063"/>
              <a:gd name="connsiteY105" fmla="*/ 6320298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93885 w 8356063"/>
              <a:gd name="connsiteY114" fmla="*/ 6895446 h 11088571"/>
              <a:gd name="connsiteX115" fmla="*/ 6773285 w 8356063"/>
              <a:gd name="connsiteY115" fmla="*/ 6954985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39684 w 8356063"/>
              <a:gd name="connsiteY119" fmla="*/ 7509270 h 11088571"/>
              <a:gd name="connsiteX120" fmla="*/ 6638399 w 8356063"/>
              <a:gd name="connsiteY120" fmla="*/ 7539376 h 11088571"/>
              <a:gd name="connsiteX121" fmla="*/ 6555535 w 8356063"/>
              <a:gd name="connsiteY121" fmla="*/ 7663006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82835 w 8356063"/>
              <a:gd name="connsiteY104" fmla="*/ 615929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93885 w 8356063"/>
              <a:gd name="connsiteY114" fmla="*/ 6895446 h 11088571"/>
              <a:gd name="connsiteX115" fmla="*/ 6773285 w 8356063"/>
              <a:gd name="connsiteY115" fmla="*/ 6954985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39684 w 8356063"/>
              <a:gd name="connsiteY119" fmla="*/ 7509270 h 11088571"/>
              <a:gd name="connsiteX120" fmla="*/ 6638399 w 8356063"/>
              <a:gd name="connsiteY120" fmla="*/ 7539376 h 11088571"/>
              <a:gd name="connsiteX121" fmla="*/ 6555535 w 8356063"/>
              <a:gd name="connsiteY121" fmla="*/ 7663006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93885 w 8356063"/>
              <a:gd name="connsiteY114" fmla="*/ 6895446 h 11088571"/>
              <a:gd name="connsiteX115" fmla="*/ 6773285 w 8356063"/>
              <a:gd name="connsiteY115" fmla="*/ 6954985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39684 w 8356063"/>
              <a:gd name="connsiteY119" fmla="*/ 7509270 h 11088571"/>
              <a:gd name="connsiteX120" fmla="*/ 6638399 w 8356063"/>
              <a:gd name="connsiteY120" fmla="*/ 7539376 h 11088571"/>
              <a:gd name="connsiteX121" fmla="*/ 6555535 w 8356063"/>
              <a:gd name="connsiteY121" fmla="*/ 7663006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93885 w 8356063"/>
              <a:gd name="connsiteY114" fmla="*/ 6895446 h 11088571"/>
              <a:gd name="connsiteX115" fmla="*/ 6773285 w 8356063"/>
              <a:gd name="connsiteY115" fmla="*/ 6954985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39684 w 8356063"/>
              <a:gd name="connsiteY119" fmla="*/ 7509270 h 11088571"/>
              <a:gd name="connsiteX120" fmla="*/ 6638399 w 8356063"/>
              <a:gd name="connsiteY120" fmla="*/ 7539376 h 11088571"/>
              <a:gd name="connsiteX121" fmla="*/ 6555535 w 8356063"/>
              <a:gd name="connsiteY121" fmla="*/ 7663006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93885 w 8356063"/>
              <a:gd name="connsiteY114" fmla="*/ 6895446 h 11088571"/>
              <a:gd name="connsiteX115" fmla="*/ 6773285 w 8356063"/>
              <a:gd name="connsiteY115" fmla="*/ 6954985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39684 w 8356063"/>
              <a:gd name="connsiteY119" fmla="*/ 7509270 h 11088571"/>
              <a:gd name="connsiteX120" fmla="*/ 6638399 w 8356063"/>
              <a:gd name="connsiteY120" fmla="*/ 7539376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93885 w 8356063"/>
              <a:gd name="connsiteY114" fmla="*/ 6895446 h 11088571"/>
              <a:gd name="connsiteX115" fmla="*/ 6773285 w 8356063"/>
              <a:gd name="connsiteY115" fmla="*/ 6954985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39684 w 8356063"/>
              <a:gd name="connsiteY119" fmla="*/ 7509270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93885 w 8356063"/>
              <a:gd name="connsiteY114" fmla="*/ 6895446 h 11088571"/>
              <a:gd name="connsiteX115" fmla="*/ 6773285 w 8356063"/>
              <a:gd name="connsiteY115" fmla="*/ 6954985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93885 w 8356063"/>
              <a:gd name="connsiteY114" fmla="*/ 6895446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27235 w 8356063"/>
              <a:gd name="connsiteY121" fmla="*/ 8164209 h 11088571"/>
              <a:gd name="connsiteX122" fmla="*/ 6718259 w 8356063"/>
              <a:gd name="connsiteY122" fmla="*/ 8630244 h 11088571"/>
              <a:gd name="connsiteX123" fmla="*/ 6774653 w 8356063"/>
              <a:gd name="connsiteY123" fmla="*/ 8750271 h 11088571"/>
              <a:gd name="connsiteX124" fmla="*/ 6791102 w 8356063"/>
              <a:gd name="connsiteY124" fmla="*/ 8874277 h 11088571"/>
              <a:gd name="connsiteX125" fmla="*/ 6749840 w 8356063"/>
              <a:gd name="connsiteY125" fmla="*/ 9027677 h 11088571"/>
              <a:gd name="connsiteX126" fmla="*/ 6782551 w 8356063"/>
              <a:gd name="connsiteY126" fmla="*/ 9305160 h 11088571"/>
              <a:gd name="connsiteX127" fmla="*/ 6822558 w 8356063"/>
              <a:gd name="connsiteY127" fmla="*/ 9381799 h 11088571"/>
              <a:gd name="connsiteX128" fmla="*/ 6904583 w 8356063"/>
              <a:gd name="connsiteY128" fmla="*/ 9690906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27235 w 8356063"/>
              <a:gd name="connsiteY121" fmla="*/ 8164209 h 11088571"/>
              <a:gd name="connsiteX122" fmla="*/ 6718259 w 8356063"/>
              <a:gd name="connsiteY122" fmla="*/ 8630244 h 11088571"/>
              <a:gd name="connsiteX123" fmla="*/ 6774653 w 8356063"/>
              <a:gd name="connsiteY123" fmla="*/ 8750271 h 11088571"/>
              <a:gd name="connsiteX124" fmla="*/ 6791102 w 8356063"/>
              <a:gd name="connsiteY124" fmla="*/ 8874277 h 11088571"/>
              <a:gd name="connsiteX125" fmla="*/ 6749840 w 8356063"/>
              <a:gd name="connsiteY125" fmla="*/ 9027677 h 11088571"/>
              <a:gd name="connsiteX126" fmla="*/ 6782551 w 8356063"/>
              <a:gd name="connsiteY126" fmla="*/ 9305160 h 11088571"/>
              <a:gd name="connsiteX127" fmla="*/ 6822558 w 8356063"/>
              <a:gd name="connsiteY127" fmla="*/ 9381799 h 11088571"/>
              <a:gd name="connsiteX128" fmla="*/ 6904583 w 8356063"/>
              <a:gd name="connsiteY128" fmla="*/ 9690906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27235 w 8356063"/>
              <a:gd name="connsiteY121" fmla="*/ 8164209 h 11088571"/>
              <a:gd name="connsiteX122" fmla="*/ 6718259 w 8356063"/>
              <a:gd name="connsiteY122" fmla="*/ 8630244 h 11088571"/>
              <a:gd name="connsiteX123" fmla="*/ 6774653 w 8356063"/>
              <a:gd name="connsiteY123" fmla="*/ 8750271 h 11088571"/>
              <a:gd name="connsiteX124" fmla="*/ 6775523 w 8356063"/>
              <a:gd name="connsiteY124" fmla="*/ 8918275 h 11088571"/>
              <a:gd name="connsiteX125" fmla="*/ 6749840 w 8356063"/>
              <a:gd name="connsiteY125" fmla="*/ 9027677 h 11088571"/>
              <a:gd name="connsiteX126" fmla="*/ 6782551 w 8356063"/>
              <a:gd name="connsiteY126" fmla="*/ 9305160 h 11088571"/>
              <a:gd name="connsiteX127" fmla="*/ 6822558 w 8356063"/>
              <a:gd name="connsiteY127" fmla="*/ 9381799 h 11088571"/>
              <a:gd name="connsiteX128" fmla="*/ 6904583 w 8356063"/>
              <a:gd name="connsiteY128" fmla="*/ 9690906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27235 w 8356063"/>
              <a:gd name="connsiteY121" fmla="*/ 8164209 h 11088571"/>
              <a:gd name="connsiteX122" fmla="*/ 6718259 w 8356063"/>
              <a:gd name="connsiteY122" fmla="*/ 8630244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82551 w 8356063"/>
              <a:gd name="connsiteY126" fmla="*/ 9305160 h 11088571"/>
              <a:gd name="connsiteX127" fmla="*/ 6822558 w 8356063"/>
              <a:gd name="connsiteY127" fmla="*/ 9381799 h 11088571"/>
              <a:gd name="connsiteX128" fmla="*/ 6904583 w 8356063"/>
              <a:gd name="connsiteY128" fmla="*/ 9690906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27235 w 8356063"/>
              <a:gd name="connsiteY121" fmla="*/ 8164209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82551 w 8356063"/>
              <a:gd name="connsiteY126" fmla="*/ 9305160 h 11088571"/>
              <a:gd name="connsiteX127" fmla="*/ 6822558 w 8356063"/>
              <a:gd name="connsiteY127" fmla="*/ 9381799 h 11088571"/>
              <a:gd name="connsiteX128" fmla="*/ 6904583 w 8356063"/>
              <a:gd name="connsiteY128" fmla="*/ 9690906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82551 w 8356063"/>
              <a:gd name="connsiteY126" fmla="*/ 9305160 h 11088571"/>
              <a:gd name="connsiteX127" fmla="*/ 6822558 w 8356063"/>
              <a:gd name="connsiteY127" fmla="*/ 9381799 h 11088571"/>
              <a:gd name="connsiteX128" fmla="*/ 6904583 w 8356063"/>
              <a:gd name="connsiteY128" fmla="*/ 9690906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822558 w 8356063"/>
              <a:gd name="connsiteY127" fmla="*/ 9381799 h 11088571"/>
              <a:gd name="connsiteX128" fmla="*/ 6904583 w 8356063"/>
              <a:gd name="connsiteY128" fmla="*/ 9690906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784373 w 8356063"/>
              <a:gd name="connsiteY127" fmla="*/ 9313641 h 11088571"/>
              <a:gd name="connsiteX128" fmla="*/ 6904583 w 8356063"/>
              <a:gd name="connsiteY128" fmla="*/ 9690906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784373 w 8356063"/>
              <a:gd name="connsiteY127" fmla="*/ 9313641 h 11088571"/>
              <a:gd name="connsiteX128" fmla="*/ 6802351 w 8356063"/>
              <a:gd name="connsiteY128" fmla="*/ 9439574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770652 w 8356063"/>
              <a:gd name="connsiteY127" fmla="*/ 9243900 h 11088571"/>
              <a:gd name="connsiteX128" fmla="*/ 6802351 w 8356063"/>
              <a:gd name="connsiteY128" fmla="*/ 9439574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770652 w 8356063"/>
              <a:gd name="connsiteY127" fmla="*/ 9243900 h 11088571"/>
              <a:gd name="connsiteX128" fmla="*/ 6784978 w 8356063"/>
              <a:gd name="connsiteY128" fmla="*/ 9360858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770652 w 8356063"/>
              <a:gd name="connsiteY127" fmla="*/ 9243900 h 11088571"/>
              <a:gd name="connsiteX128" fmla="*/ 6784978 w 8356063"/>
              <a:gd name="connsiteY128" fmla="*/ 9360858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71210 w 8356063"/>
              <a:gd name="connsiteY143" fmla="*/ 1042578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770652 w 8356063"/>
              <a:gd name="connsiteY127" fmla="*/ 9243900 h 11088571"/>
              <a:gd name="connsiteX128" fmla="*/ 6784978 w 8356063"/>
              <a:gd name="connsiteY128" fmla="*/ 9360858 h 11088571"/>
              <a:gd name="connsiteX129" fmla="*/ 6996966 w 8356063"/>
              <a:gd name="connsiteY129" fmla="*/ 9833017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770652 w 8356063"/>
              <a:gd name="connsiteY127" fmla="*/ 9243900 h 11088571"/>
              <a:gd name="connsiteX128" fmla="*/ 6784978 w 8356063"/>
              <a:gd name="connsiteY128" fmla="*/ 9360858 h 11088571"/>
              <a:gd name="connsiteX129" fmla="*/ 6812063 w 8356063"/>
              <a:gd name="connsiteY129" fmla="*/ 9537897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770652 w 8356063"/>
              <a:gd name="connsiteY127" fmla="*/ 9243900 h 11088571"/>
              <a:gd name="connsiteX128" fmla="*/ 6772350 w 8356063"/>
              <a:gd name="connsiteY128" fmla="*/ 9355533 h 11088571"/>
              <a:gd name="connsiteX129" fmla="*/ 6812063 w 8356063"/>
              <a:gd name="connsiteY129" fmla="*/ 9537897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41597 w 8356063"/>
              <a:gd name="connsiteY126" fmla="*/ 9194190 h 11088571"/>
              <a:gd name="connsiteX127" fmla="*/ 6770652 w 8356063"/>
              <a:gd name="connsiteY127" fmla="*/ 9243900 h 11088571"/>
              <a:gd name="connsiteX128" fmla="*/ 6772350 w 8356063"/>
              <a:gd name="connsiteY128" fmla="*/ 9355533 h 11088571"/>
              <a:gd name="connsiteX129" fmla="*/ 6812063 w 8356063"/>
              <a:gd name="connsiteY129" fmla="*/ 9537897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52735 w 8356063"/>
              <a:gd name="connsiteY126" fmla="*/ 9128984 h 11088571"/>
              <a:gd name="connsiteX127" fmla="*/ 6770652 w 8356063"/>
              <a:gd name="connsiteY127" fmla="*/ 9243900 h 11088571"/>
              <a:gd name="connsiteX128" fmla="*/ 6772350 w 8356063"/>
              <a:gd name="connsiteY128" fmla="*/ 9355533 h 11088571"/>
              <a:gd name="connsiteX129" fmla="*/ 6812063 w 8356063"/>
              <a:gd name="connsiteY129" fmla="*/ 9537897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52735 w 8356063"/>
              <a:gd name="connsiteY126" fmla="*/ 9128984 h 11088571"/>
              <a:gd name="connsiteX127" fmla="*/ 6769952 w 8356063"/>
              <a:gd name="connsiteY127" fmla="*/ 9185602 h 11088571"/>
              <a:gd name="connsiteX128" fmla="*/ 6772350 w 8356063"/>
              <a:gd name="connsiteY128" fmla="*/ 9355533 h 11088571"/>
              <a:gd name="connsiteX129" fmla="*/ 6812063 w 8356063"/>
              <a:gd name="connsiteY129" fmla="*/ 9537897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52735 w 8356063"/>
              <a:gd name="connsiteY126" fmla="*/ 9128984 h 11088571"/>
              <a:gd name="connsiteX127" fmla="*/ 6769952 w 8356063"/>
              <a:gd name="connsiteY127" fmla="*/ 9185602 h 11088571"/>
              <a:gd name="connsiteX128" fmla="*/ 6775302 w 8356063"/>
              <a:gd name="connsiteY128" fmla="*/ 9306210 h 11088571"/>
              <a:gd name="connsiteX129" fmla="*/ 6812063 w 8356063"/>
              <a:gd name="connsiteY129" fmla="*/ 9537897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52735 w 8356063"/>
              <a:gd name="connsiteY126" fmla="*/ 9128984 h 11088571"/>
              <a:gd name="connsiteX127" fmla="*/ 6769952 w 8356063"/>
              <a:gd name="connsiteY127" fmla="*/ 9185602 h 11088571"/>
              <a:gd name="connsiteX128" fmla="*/ 6775302 w 8356063"/>
              <a:gd name="connsiteY128" fmla="*/ 9306210 h 11088571"/>
              <a:gd name="connsiteX129" fmla="*/ 6784041 w 8356063"/>
              <a:gd name="connsiteY129" fmla="*/ 9484436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52735 w 8356063"/>
              <a:gd name="connsiteY126" fmla="*/ 9128984 h 11088571"/>
              <a:gd name="connsiteX127" fmla="*/ 6769952 w 8356063"/>
              <a:gd name="connsiteY127" fmla="*/ 9185602 h 11088571"/>
              <a:gd name="connsiteX128" fmla="*/ 6775302 w 8356063"/>
              <a:gd name="connsiteY128" fmla="*/ 9306210 h 11088571"/>
              <a:gd name="connsiteX129" fmla="*/ 6784041 w 8356063"/>
              <a:gd name="connsiteY129" fmla="*/ 9484436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52735 w 8356063"/>
              <a:gd name="connsiteY126" fmla="*/ 9128984 h 11088571"/>
              <a:gd name="connsiteX127" fmla="*/ 6769952 w 8356063"/>
              <a:gd name="connsiteY127" fmla="*/ 9185602 h 11088571"/>
              <a:gd name="connsiteX128" fmla="*/ 6775302 w 8356063"/>
              <a:gd name="connsiteY128" fmla="*/ 9306210 h 11088571"/>
              <a:gd name="connsiteX129" fmla="*/ 6752367 w 8356063"/>
              <a:gd name="connsiteY129" fmla="*/ 9421998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52735 w 8356063"/>
              <a:gd name="connsiteY126" fmla="*/ 9128984 h 11088571"/>
              <a:gd name="connsiteX127" fmla="*/ 6769952 w 8356063"/>
              <a:gd name="connsiteY127" fmla="*/ 9185602 h 11088571"/>
              <a:gd name="connsiteX128" fmla="*/ 6775302 w 8356063"/>
              <a:gd name="connsiteY128" fmla="*/ 9306210 h 11088571"/>
              <a:gd name="connsiteX129" fmla="*/ 6752367 w 8356063"/>
              <a:gd name="connsiteY129" fmla="*/ 9421998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52735 w 8356063"/>
              <a:gd name="connsiteY126" fmla="*/ 9128984 h 11088571"/>
              <a:gd name="connsiteX127" fmla="*/ 6769952 w 8356063"/>
              <a:gd name="connsiteY127" fmla="*/ 9185602 h 11088571"/>
              <a:gd name="connsiteX128" fmla="*/ 6775302 w 8356063"/>
              <a:gd name="connsiteY128" fmla="*/ 9306210 h 11088571"/>
              <a:gd name="connsiteX129" fmla="*/ 6771993 w 8356063"/>
              <a:gd name="connsiteY129" fmla="*/ 9393092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8356063" h="11088571">
                <a:moveTo>
                  <a:pt x="4526334" y="0"/>
                </a:moveTo>
                <a:lnTo>
                  <a:pt x="8356063" y="3364555"/>
                </a:lnTo>
                <a:cubicBezTo>
                  <a:pt x="8303055" y="3395080"/>
                  <a:pt x="8312000" y="3433882"/>
                  <a:pt x="8289968" y="3468545"/>
                </a:cubicBezTo>
                <a:cubicBezTo>
                  <a:pt x="8289400" y="3475096"/>
                  <a:pt x="8289317" y="3480768"/>
                  <a:pt x="8289831" y="3484485"/>
                </a:cubicBezTo>
                <a:cubicBezTo>
                  <a:pt x="8301575" y="3524859"/>
                  <a:pt x="8262275" y="3569815"/>
                  <a:pt x="8270620" y="3602360"/>
                </a:cubicBezTo>
                <a:cubicBezTo>
                  <a:pt x="8270018" y="3611595"/>
                  <a:pt x="8268024" y="3619636"/>
                  <a:pt x="8265172" y="3626889"/>
                </a:cubicBezTo>
                <a:lnTo>
                  <a:pt x="8255109" y="3645719"/>
                </a:lnTo>
                <a:lnTo>
                  <a:pt x="8248082" y="3648125"/>
                </a:lnTo>
                <a:lnTo>
                  <a:pt x="8244223" y="3661252"/>
                </a:lnTo>
                <a:lnTo>
                  <a:pt x="8242070" y="3664274"/>
                </a:lnTo>
                <a:cubicBezTo>
                  <a:pt x="8237938" y="3670030"/>
                  <a:pt x="8234022" y="3675825"/>
                  <a:pt x="8230862" y="3682070"/>
                </a:cubicBezTo>
                <a:cubicBezTo>
                  <a:pt x="8257899" y="3690084"/>
                  <a:pt x="8208426" y="3736505"/>
                  <a:pt x="8234872" y="3731763"/>
                </a:cubicBezTo>
                <a:cubicBezTo>
                  <a:pt x="8222199" y="3767466"/>
                  <a:pt x="8250697" y="3753586"/>
                  <a:pt x="8216817" y="3783275"/>
                </a:cubicBezTo>
                <a:cubicBezTo>
                  <a:pt x="8214083" y="3850717"/>
                  <a:pt x="8206550" y="3937460"/>
                  <a:pt x="8195332" y="3974147"/>
                </a:cubicBezTo>
                <a:cubicBezTo>
                  <a:pt x="8201334" y="4003038"/>
                  <a:pt x="8176534" y="4007754"/>
                  <a:pt x="8175650" y="4027382"/>
                </a:cubicBezTo>
                <a:cubicBezTo>
                  <a:pt x="8155731" y="3992336"/>
                  <a:pt x="8120913" y="4051233"/>
                  <a:pt x="8135083" y="4099051"/>
                </a:cubicBezTo>
                <a:cubicBezTo>
                  <a:pt x="8162483" y="4119362"/>
                  <a:pt x="8149718" y="4218916"/>
                  <a:pt x="8144458" y="4240084"/>
                </a:cubicBezTo>
                <a:cubicBezTo>
                  <a:pt x="8129405" y="4294500"/>
                  <a:pt x="8137692" y="4346473"/>
                  <a:pt x="8106952" y="4392916"/>
                </a:cubicBezTo>
                <a:cubicBezTo>
                  <a:pt x="8109983" y="4397184"/>
                  <a:pt x="8111985" y="4402075"/>
                  <a:pt x="8113254" y="4407377"/>
                </a:cubicBezTo>
                <a:lnTo>
                  <a:pt x="8115047" y="4423384"/>
                </a:lnTo>
                <a:lnTo>
                  <a:pt x="8113676" y="4425263"/>
                </a:lnTo>
                <a:cubicBezTo>
                  <a:pt x="8110052" y="4433879"/>
                  <a:pt x="8109796" y="4439435"/>
                  <a:pt x="8111032" y="4443621"/>
                </a:cubicBezTo>
                <a:lnTo>
                  <a:pt x="8113632" y="4447809"/>
                </a:lnTo>
                <a:lnTo>
                  <a:pt x="8112816" y="4460459"/>
                </a:lnTo>
                <a:cubicBezTo>
                  <a:pt x="8113174" y="4468813"/>
                  <a:pt x="8113533" y="4477167"/>
                  <a:pt x="8113891" y="4485521"/>
                </a:cubicBezTo>
                <a:lnTo>
                  <a:pt x="8111575" y="4490076"/>
                </a:lnTo>
                <a:lnTo>
                  <a:pt x="8109277" y="4527664"/>
                </a:lnTo>
                <a:lnTo>
                  <a:pt x="8108050" y="4528119"/>
                </a:lnTo>
                <a:cubicBezTo>
                  <a:pt x="8105248" y="4529993"/>
                  <a:pt x="8103079" y="4532993"/>
                  <a:pt x="8102182" y="4538432"/>
                </a:cubicBezTo>
                <a:cubicBezTo>
                  <a:pt x="8086050" y="4529141"/>
                  <a:pt x="8094915" y="4541433"/>
                  <a:pt x="8093690" y="4558290"/>
                </a:cubicBezTo>
                <a:cubicBezTo>
                  <a:pt x="8068364" y="4547623"/>
                  <a:pt x="8075463" y="4596080"/>
                  <a:pt x="8059326" y="4603283"/>
                </a:cubicBezTo>
                <a:cubicBezTo>
                  <a:pt x="8058998" y="4615908"/>
                  <a:pt x="8058188" y="4629064"/>
                  <a:pt x="8056799" y="4642466"/>
                </a:cubicBezTo>
                <a:lnTo>
                  <a:pt x="8055636" y="4650334"/>
                </a:lnTo>
                <a:lnTo>
                  <a:pt x="8055344" y="4650484"/>
                </a:lnTo>
                <a:cubicBezTo>
                  <a:pt x="8054515" y="4652180"/>
                  <a:pt x="8053916" y="4654761"/>
                  <a:pt x="8053580" y="4658770"/>
                </a:cubicBezTo>
                <a:cubicBezTo>
                  <a:pt x="8053559" y="4660740"/>
                  <a:pt x="8053537" y="4662710"/>
                  <a:pt x="8053516" y="4664680"/>
                </a:cubicBezTo>
                <a:lnTo>
                  <a:pt x="8032914" y="4681132"/>
                </a:lnTo>
                <a:lnTo>
                  <a:pt x="8009112" y="4722617"/>
                </a:lnTo>
                <a:cubicBezTo>
                  <a:pt x="7993622" y="4759455"/>
                  <a:pt x="7967567" y="4771774"/>
                  <a:pt x="7964967" y="4813968"/>
                </a:cubicBezTo>
                <a:cubicBezTo>
                  <a:pt x="7950394" y="4848407"/>
                  <a:pt x="7931242" y="4873595"/>
                  <a:pt x="7924105" y="4906426"/>
                </a:cubicBezTo>
                <a:cubicBezTo>
                  <a:pt x="7913878" y="4914566"/>
                  <a:pt x="7907124" y="4924287"/>
                  <a:pt x="7910687" y="4940879"/>
                </a:cubicBezTo>
                <a:cubicBezTo>
                  <a:pt x="7894790" y="4971391"/>
                  <a:pt x="7880144" y="4971117"/>
                  <a:pt x="7880692" y="4997983"/>
                </a:cubicBezTo>
                <a:cubicBezTo>
                  <a:pt x="7854749" y="5003060"/>
                  <a:pt x="7861376" y="5009148"/>
                  <a:pt x="7863187" y="5021465"/>
                </a:cubicBezTo>
                <a:lnTo>
                  <a:pt x="7863067" y="5022953"/>
                </a:lnTo>
                <a:lnTo>
                  <a:pt x="7859404" y="5023566"/>
                </a:lnTo>
                <a:lnTo>
                  <a:pt x="7856078" y="5027845"/>
                </a:lnTo>
                <a:lnTo>
                  <a:pt x="7851131" y="5042466"/>
                </a:lnTo>
                <a:lnTo>
                  <a:pt x="7849953" y="5048447"/>
                </a:lnTo>
                <a:cubicBezTo>
                  <a:pt x="7848887" y="5052389"/>
                  <a:pt x="7847853" y="5054775"/>
                  <a:pt x="7846777" y="5056170"/>
                </a:cubicBezTo>
                <a:lnTo>
                  <a:pt x="7846482" y="5056208"/>
                </a:lnTo>
                <a:lnTo>
                  <a:pt x="7843931" y="5063745"/>
                </a:lnTo>
                <a:cubicBezTo>
                  <a:pt x="7840123" y="5076812"/>
                  <a:pt x="7836892" y="5089863"/>
                  <a:pt x="7834199" y="5102559"/>
                </a:cubicBezTo>
                <a:cubicBezTo>
                  <a:pt x="7818139" y="5103517"/>
                  <a:pt x="7815415" y="5155552"/>
                  <a:pt x="7794377" y="5134725"/>
                </a:cubicBezTo>
                <a:cubicBezTo>
                  <a:pt x="7790065" y="5151375"/>
                  <a:pt x="7795806" y="5167358"/>
                  <a:pt x="7782881" y="5151558"/>
                </a:cubicBezTo>
                <a:cubicBezTo>
                  <a:pt x="7781031" y="5156730"/>
                  <a:pt x="7778488" y="5158922"/>
                  <a:pt x="7775580" y="5159723"/>
                </a:cubicBezTo>
                <a:lnTo>
                  <a:pt x="7774377" y="5159700"/>
                </a:lnTo>
                <a:lnTo>
                  <a:pt x="7765158" y="5196988"/>
                </a:lnTo>
                <a:lnTo>
                  <a:pt x="7762184" y="5200701"/>
                </a:lnTo>
                <a:lnTo>
                  <a:pt x="7758413" y="5226592"/>
                </a:lnTo>
                <a:lnTo>
                  <a:pt x="7755270" y="5239122"/>
                </a:lnTo>
                <a:lnTo>
                  <a:pt x="7756842" y="5244407"/>
                </a:lnTo>
                <a:cubicBezTo>
                  <a:pt x="7757174" y="5249146"/>
                  <a:pt x="7755889" y="5254690"/>
                  <a:pt x="7750955" y="5262017"/>
                </a:cubicBezTo>
                <a:lnTo>
                  <a:pt x="7749353" y="5263381"/>
                </a:lnTo>
                <a:lnTo>
                  <a:pt x="7747948" y="5280355"/>
                </a:lnTo>
                <a:cubicBezTo>
                  <a:pt x="7748095" y="5286243"/>
                  <a:pt x="7748992" y="5292002"/>
                  <a:pt x="7750944" y="5297535"/>
                </a:cubicBezTo>
                <a:cubicBezTo>
                  <a:pt x="7714145" y="5332602"/>
                  <a:pt x="7711838" y="5388684"/>
                  <a:pt x="7687811" y="5438038"/>
                </a:cubicBezTo>
                <a:cubicBezTo>
                  <a:pt x="7660645" y="5440301"/>
                  <a:pt x="7652121" y="5504170"/>
                  <a:pt x="7658457" y="5549229"/>
                </a:cubicBezTo>
                <a:lnTo>
                  <a:pt x="7668135" y="5580314"/>
                </a:lnTo>
                <a:lnTo>
                  <a:pt x="7666267" y="5584947"/>
                </a:lnTo>
                <a:lnTo>
                  <a:pt x="7660190" y="5584780"/>
                </a:lnTo>
                <a:cubicBezTo>
                  <a:pt x="7657715" y="5587018"/>
                  <a:pt x="7655842" y="5591316"/>
                  <a:pt x="7654390" y="5596873"/>
                </a:cubicBezTo>
                <a:lnTo>
                  <a:pt x="7652276" y="5614256"/>
                </a:lnTo>
                <a:lnTo>
                  <a:pt x="7644533" y="5628338"/>
                </a:lnTo>
                <a:lnTo>
                  <a:pt x="7623924" y="5659453"/>
                </a:lnTo>
                <a:lnTo>
                  <a:pt x="7620970" y="5670583"/>
                </a:lnTo>
                <a:lnTo>
                  <a:pt x="7614472" y="5680853"/>
                </a:lnTo>
                <a:lnTo>
                  <a:pt x="7611151" y="5681035"/>
                </a:lnTo>
                <a:cubicBezTo>
                  <a:pt x="7608455" y="5679880"/>
                  <a:pt x="7606172" y="5677323"/>
                  <a:pt x="7604745" y="5673100"/>
                </a:cubicBezTo>
                <a:lnTo>
                  <a:pt x="7598508" y="5707792"/>
                </a:lnTo>
                <a:lnTo>
                  <a:pt x="7588132" y="5731832"/>
                </a:lnTo>
                <a:cubicBezTo>
                  <a:pt x="7585724" y="5738566"/>
                  <a:pt x="7582585" y="5744203"/>
                  <a:pt x="7579010" y="5749130"/>
                </a:cubicBezTo>
                <a:lnTo>
                  <a:pt x="7567846" y="5761514"/>
                </a:lnTo>
                <a:lnTo>
                  <a:pt x="7562360" y="5762220"/>
                </a:lnTo>
                <a:lnTo>
                  <a:pt x="7556811" y="5771335"/>
                </a:lnTo>
                <a:lnTo>
                  <a:pt x="7554640" y="5773241"/>
                </a:lnTo>
                <a:cubicBezTo>
                  <a:pt x="7550479" y="5776868"/>
                  <a:pt x="7546465" y="5780555"/>
                  <a:pt x="7542887" y="5784687"/>
                </a:cubicBezTo>
                <a:cubicBezTo>
                  <a:pt x="7560283" y="5794721"/>
                  <a:pt x="7515323" y="5821499"/>
                  <a:pt x="7535042" y="5822014"/>
                </a:cubicBezTo>
                <a:cubicBezTo>
                  <a:pt x="7530882" y="5828129"/>
                  <a:pt x="7529209" y="5832346"/>
                  <a:pt x="7528564" y="5835491"/>
                </a:cubicBezTo>
                <a:cubicBezTo>
                  <a:pt x="7528463" y="5837834"/>
                  <a:pt x="7528363" y="5840177"/>
                  <a:pt x="7528262" y="5842520"/>
                </a:cubicBezTo>
                <a:lnTo>
                  <a:pt x="7524672" y="5848636"/>
                </a:lnTo>
                <a:lnTo>
                  <a:pt x="7511201" y="5857337"/>
                </a:lnTo>
                <a:cubicBezTo>
                  <a:pt x="7502987" y="5882046"/>
                  <a:pt x="7487211" y="5907545"/>
                  <a:pt x="7472860" y="5932895"/>
                </a:cubicBezTo>
                <a:lnTo>
                  <a:pt x="7455737" y="5966371"/>
                </a:lnTo>
                <a:lnTo>
                  <a:pt x="7441118" y="5983776"/>
                </a:lnTo>
                <a:lnTo>
                  <a:pt x="7422136" y="6006029"/>
                </a:lnTo>
                <a:lnTo>
                  <a:pt x="7415242" y="6014193"/>
                </a:lnTo>
                <a:lnTo>
                  <a:pt x="7413713" y="6011261"/>
                </a:lnTo>
                <a:cubicBezTo>
                  <a:pt x="7411057" y="6009236"/>
                  <a:pt x="7409296" y="6014607"/>
                  <a:pt x="7407657" y="6023093"/>
                </a:cubicBezTo>
                <a:cubicBezTo>
                  <a:pt x="7407651" y="6023128"/>
                  <a:pt x="7407644" y="6023163"/>
                  <a:pt x="7407638" y="6023198"/>
                </a:cubicBezTo>
                <a:lnTo>
                  <a:pt x="7405595" y="6025617"/>
                </a:lnTo>
                <a:cubicBezTo>
                  <a:pt x="7391835" y="6035947"/>
                  <a:pt x="7360910" y="6059966"/>
                  <a:pt x="7359074" y="6082195"/>
                </a:cubicBezTo>
                <a:cubicBezTo>
                  <a:pt x="7351042" y="6071991"/>
                  <a:pt x="7348930" y="6103616"/>
                  <a:pt x="7336852" y="6102590"/>
                </a:cubicBezTo>
                <a:cubicBezTo>
                  <a:pt x="7327578" y="6100630"/>
                  <a:pt x="7324777" y="6109768"/>
                  <a:pt x="7318867" y="6115205"/>
                </a:cubicBezTo>
                <a:cubicBezTo>
                  <a:pt x="7308091" y="6116440"/>
                  <a:pt x="7277286" y="6181399"/>
                  <a:pt x="7273790" y="6193687"/>
                </a:cubicBezTo>
                <a:lnTo>
                  <a:pt x="7163624" y="6304854"/>
                </a:lnTo>
                <a:cubicBezTo>
                  <a:pt x="7141377" y="6324779"/>
                  <a:pt x="7159494" y="6340152"/>
                  <a:pt x="7122624" y="6344013"/>
                </a:cubicBezTo>
                <a:cubicBezTo>
                  <a:pt x="7097280" y="6393191"/>
                  <a:pt x="7053036" y="6438445"/>
                  <a:pt x="7040846" y="6492157"/>
                </a:cubicBezTo>
                <a:cubicBezTo>
                  <a:pt x="7005173" y="6542788"/>
                  <a:pt x="6950026" y="6611349"/>
                  <a:pt x="6916976" y="6654368"/>
                </a:cubicBezTo>
                <a:lnTo>
                  <a:pt x="6822405" y="6769489"/>
                </a:lnTo>
                <a:lnTo>
                  <a:pt x="6820682" y="6770153"/>
                </a:lnTo>
                <a:cubicBezTo>
                  <a:pt x="6814865" y="6774656"/>
                  <a:pt x="6801315" y="6791715"/>
                  <a:pt x="6800846" y="6795532"/>
                </a:cubicBezTo>
                <a:lnTo>
                  <a:pt x="6780881" y="6844365"/>
                </a:lnTo>
                <a:lnTo>
                  <a:pt x="6771446" y="6859283"/>
                </a:lnTo>
                <a:cubicBezTo>
                  <a:pt x="6771167" y="6877980"/>
                  <a:pt x="6770887" y="6896678"/>
                  <a:pt x="6770608" y="6915375"/>
                </a:cubicBezTo>
                <a:cubicBezTo>
                  <a:pt x="6767981" y="6938891"/>
                  <a:pt x="6771379" y="6963165"/>
                  <a:pt x="6765891" y="6983100"/>
                </a:cubicBezTo>
                <a:cubicBezTo>
                  <a:pt x="6751093" y="7054616"/>
                  <a:pt x="6785811" y="7067619"/>
                  <a:pt x="6776798" y="7102610"/>
                </a:cubicBezTo>
                <a:cubicBezTo>
                  <a:pt x="6772465" y="7124753"/>
                  <a:pt x="6756272" y="7184791"/>
                  <a:pt x="6756252" y="7196536"/>
                </a:cubicBezTo>
                <a:cubicBezTo>
                  <a:pt x="6741979" y="7223615"/>
                  <a:pt x="6707904" y="7247824"/>
                  <a:pt x="6688476" y="7299947"/>
                </a:cubicBezTo>
                <a:cubicBezTo>
                  <a:pt x="6678415" y="7355056"/>
                  <a:pt x="6634663" y="7464820"/>
                  <a:pt x="6626875" y="7510098"/>
                </a:cubicBezTo>
                <a:cubicBezTo>
                  <a:pt x="6627425" y="7519110"/>
                  <a:pt x="6618728" y="7571571"/>
                  <a:pt x="6618676" y="7582454"/>
                </a:cubicBezTo>
                <a:lnTo>
                  <a:pt x="6522906" y="7755150"/>
                </a:lnTo>
                <a:cubicBezTo>
                  <a:pt x="6466158" y="7886690"/>
                  <a:pt x="6513760" y="7832803"/>
                  <a:pt x="6504327" y="7999871"/>
                </a:cubicBezTo>
                <a:cubicBezTo>
                  <a:pt x="6505059" y="8226862"/>
                  <a:pt x="6674329" y="8590311"/>
                  <a:pt x="6738004" y="8745656"/>
                </a:cubicBezTo>
                <a:cubicBezTo>
                  <a:pt x="6759417" y="8798995"/>
                  <a:pt x="6777330" y="8806981"/>
                  <a:pt x="6780585" y="8842009"/>
                </a:cubicBezTo>
                <a:cubicBezTo>
                  <a:pt x="6785134" y="8871053"/>
                  <a:pt x="6770115" y="8903722"/>
                  <a:pt x="6775523" y="8918275"/>
                </a:cubicBezTo>
                <a:cubicBezTo>
                  <a:pt x="6769288" y="8957146"/>
                  <a:pt x="6764777" y="8927355"/>
                  <a:pt x="6763351" y="8999167"/>
                </a:cubicBezTo>
                <a:cubicBezTo>
                  <a:pt x="6775624" y="9071182"/>
                  <a:pt x="6742022" y="9069996"/>
                  <a:pt x="6752735" y="9128984"/>
                </a:cubicBezTo>
                <a:cubicBezTo>
                  <a:pt x="6762519" y="9150895"/>
                  <a:pt x="6739467" y="9162215"/>
                  <a:pt x="6769952" y="9185602"/>
                </a:cubicBezTo>
                <a:cubicBezTo>
                  <a:pt x="6782211" y="9272204"/>
                  <a:pt x="6744884" y="9205438"/>
                  <a:pt x="6775302" y="9306210"/>
                </a:cubicBezTo>
                <a:cubicBezTo>
                  <a:pt x="6778487" y="9345214"/>
                  <a:pt x="6739922" y="9343724"/>
                  <a:pt x="6771993" y="9393092"/>
                </a:cubicBezTo>
                <a:lnTo>
                  <a:pt x="7008802" y="9857707"/>
                </a:lnTo>
                <a:cubicBezTo>
                  <a:pt x="7022013" y="9893993"/>
                  <a:pt x="7024800" y="9931110"/>
                  <a:pt x="7030988" y="9965361"/>
                </a:cubicBezTo>
                <a:cubicBezTo>
                  <a:pt x="7037473" y="10017929"/>
                  <a:pt x="7005819" y="9991696"/>
                  <a:pt x="7034231" y="10050875"/>
                </a:cubicBezTo>
                <a:cubicBezTo>
                  <a:pt x="7024456" y="10061289"/>
                  <a:pt x="7024480" y="10069937"/>
                  <a:pt x="7030221" y="10082725"/>
                </a:cubicBezTo>
                <a:cubicBezTo>
                  <a:pt x="7032609" y="10108506"/>
                  <a:pt x="7006817" y="10114502"/>
                  <a:pt x="7023828" y="10135993"/>
                </a:cubicBezTo>
                <a:cubicBezTo>
                  <a:pt x="7009753" y="10135575"/>
                  <a:pt x="7021395" y="10187072"/>
                  <a:pt x="7006346" y="10179503"/>
                </a:cubicBezTo>
                <a:cubicBezTo>
                  <a:pt x="6994778" y="10200384"/>
                  <a:pt x="7015963" y="10202331"/>
                  <a:pt x="7006032" y="10222580"/>
                </a:cubicBezTo>
                <a:cubicBezTo>
                  <a:pt x="7004600" y="10242379"/>
                  <a:pt x="7020135" y="10207086"/>
                  <a:pt x="7022387" y="10227810"/>
                </a:cubicBezTo>
                <a:cubicBezTo>
                  <a:pt x="7022627" y="10253709"/>
                  <a:pt x="7047921" y="10245795"/>
                  <a:pt x="7016719" y="10275442"/>
                </a:cubicBezTo>
                <a:cubicBezTo>
                  <a:pt x="7025983" y="10299752"/>
                  <a:pt x="7011751" y="10309423"/>
                  <a:pt x="7006319" y="10348220"/>
                </a:cubicBezTo>
                <a:lnTo>
                  <a:pt x="7009149" y="10359098"/>
                </a:lnTo>
                <a:lnTo>
                  <a:pt x="6994973" y="10370490"/>
                </a:lnTo>
                <a:cubicBezTo>
                  <a:pt x="6988990" y="10377090"/>
                  <a:pt x="6971218" y="10413909"/>
                  <a:pt x="6971210" y="10425788"/>
                </a:cubicBezTo>
                <a:cubicBezTo>
                  <a:pt x="6965186" y="10453697"/>
                  <a:pt x="6962728" y="10509993"/>
                  <a:pt x="6958822" y="10537951"/>
                </a:cubicBezTo>
                <a:cubicBezTo>
                  <a:pt x="6960326" y="10545321"/>
                  <a:pt x="6970976" y="10562028"/>
                  <a:pt x="6961280" y="10565026"/>
                </a:cubicBezTo>
                <a:cubicBezTo>
                  <a:pt x="6959807" y="10584208"/>
                  <a:pt x="6960023" y="10603132"/>
                  <a:pt x="6961883" y="10621345"/>
                </a:cubicBezTo>
                <a:lnTo>
                  <a:pt x="6969420" y="10658847"/>
                </a:lnTo>
                <a:lnTo>
                  <a:pt x="6961243" y="10667121"/>
                </a:lnTo>
                <a:cubicBezTo>
                  <a:pt x="6957010" y="10672840"/>
                  <a:pt x="6954171" y="10679639"/>
                  <a:pt x="6954751" y="10688604"/>
                </a:cubicBezTo>
                <a:cubicBezTo>
                  <a:pt x="6951534" y="10710409"/>
                  <a:pt x="6943540" y="10776370"/>
                  <a:pt x="6941940" y="10797948"/>
                </a:cubicBezTo>
                <a:cubicBezTo>
                  <a:pt x="6943446" y="10803324"/>
                  <a:pt x="6952376" y="10814607"/>
                  <a:pt x="6945141" y="10818072"/>
                </a:cubicBezTo>
                <a:lnTo>
                  <a:pt x="6897807" y="10904998"/>
                </a:lnTo>
                <a:cubicBezTo>
                  <a:pt x="6894235" y="10913784"/>
                  <a:pt x="6829963" y="11016942"/>
                  <a:pt x="6834058" y="11025845"/>
                </a:cubicBezTo>
                <a:lnTo>
                  <a:pt x="6757195" y="11088571"/>
                </a:lnTo>
                <a:lnTo>
                  <a:pt x="0" y="5152133"/>
                </a:lnTo>
                <a:lnTo>
                  <a:pt x="4526334"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26" name="Título 1">
            <a:extLst>
              <a:ext uri="{FF2B5EF4-FFF2-40B4-BE49-F238E27FC236}">
                <a16:creationId xmlns:a16="http://schemas.microsoft.com/office/drawing/2014/main" id="{8ED1D475-3787-4EAC-9EED-2006C7D7158C}"/>
              </a:ext>
            </a:extLst>
          </p:cNvPr>
          <p:cNvSpPr>
            <a:spLocks noGrp="1"/>
          </p:cNvSpPr>
          <p:nvPr>
            <p:ph type="ctrTitle"/>
          </p:nvPr>
        </p:nvSpPr>
        <p:spPr>
          <a:xfrm>
            <a:off x="677509" y="842564"/>
            <a:ext cx="4930565" cy="2959100"/>
          </a:xfrm>
        </p:spPr>
        <p:txBody>
          <a:bodyPr rtlCol="0" anchor="b"/>
          <a:lstStyle/>
          <a:p>
            <a:pPr rtl="0"/>
            <a:r>
              <a:rPr lang="es-ES" noProof="0"/>
              <a:t>Haga clic para modificar el estilo de título del patrón</a:t>
            </a:r>
          </a:p>
        </p:txBody>
      </p:sp>
      <p:sp>
        <p:nvSpPr>
          <p:cNvPr id="27" name="Subtítulo 2">
            <a:extLst>
              <a:ext uri="{FF2B5EF4-FFF2-40B4-BE49-F238E27FC236}">
                <a16:creationId xmlns:a16="http://schemas.microsoft.com/office/drawing/2014/main" id="{144AC1F0-193E-45D6-8BC0-0E0A6FA202E7}"/>
              </a:ext>
            </a:extLst>
          </p:cNvPr>
          <p:cNvSpPr>
            <a:spLocks noGrp="1"/>
          </p:cNvSpPr>
          <p:nvPr>
            <p:ph type="subTitle" idx="1"/>
          </p:nvPr>
        </p:nvSpPr>
        <p:spPr>
          <a:xfrm>
            <a:off x="1138009" y="4149002"/>
            <a:ext cx="4015310" cy="1709103"/>
          </a:xfrm>
        </p:spPr>
        <p:txBody>
          <a:bodyPr rtlCol="0" anchor="t">
            <a:normAutofit/>
          </a:bodyPr>
          <a:lstStyle>
            <a:lvl1pPr marL="0" indent="0">
              <a:buNone/>
              <a:defRPr sz="2400"/>
            </a:lvl1pPr>
          </a:lstStyle>
          <a:p>
            <a:pPr rtl="0"/>
            <a:r>
              <a:rPr lang="es-ES" noProof="0"/>
              <a:t>Haga clic para modificar el estilo de subtítulo del patrón</a:t>
            </a:r>
          </a:p>
        </p:txBody>
      </p:sp>
      <p:sp>
        <p:nvSpPr>
          <p:cNvPr id="28" name="Forma libre: Forma 27">
            <a:extLst>
              <a:ext uri="{FF2B5EF4-FFF2-40B4-BE49-F238E27FC236}">
                <a16:creationId xmlns:a16="http://schemas.microsoft.com/office/drawing/2014/main" id="{F287D1F6-3C98-4785-AFFB-263FF25C2207}"/>
              </a:ext>
              <a:ext uri="{C183D7F6-B498-43B3-948B-1728B52AA6E4}">
                <adec:decorative xmlns:adec="http://schemas.microsoft.com/office/drawing/2017/decorative" val="1"/>
              </a:ext>
            </a:extLst>
          </p:cNvPr>
          <p:cNvSpPr/>
          <p:nvPr userDrawn="1"/>
        </p:nvSpPr>
        <p:spPr>
          <a:xfrm>
            <a:off x="7877083" y="905430"/>
            <a:ext cx="3359346" cy="504714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30" name="Forma libre: Forma 29">
            <a:extLst>
              <a:ext uri="{FF2B5EF4-FFF2-40B4-BE49-F238E27FC236}">
                <a16:creationId xmlns:a16="http://schemas.microsoft.com/office/drawing/2014/main" id="{65D28F67-7F21-4807-914E-010CAC283124}"/>
              </a:ext>
              <a:ext uri="{C183D7F6-B498-43B3-948B-1728B52AA6E4}">
                <adec:decorative xmlns:adec="http://schemas.microsoft.com/office/drawing/2017/decorative" val="1"/>
              </a:ext>
            </a:extLst>
          </p:cNvPr>
          <p:cNvSpPr/>
          <p:nvPr userDrawn="1"/>
        </p:nvSpPr>
        <p:spPr>
          <a:xfrm>
            <a:off x="6722640" y="2452794"/>
            <a:ext cx="2066591" cy="261852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Bembo"/>
              <a:ea typeface="+mn-ea"/>
              <a:cs typeface="+mn-cs"/>
            </a:endParaRPr>
          </a:p>
        </p:txBody>
      </p:sp>
      <p:sp>
        <p:nvSpPr>
          <p:cNvPr id="38" name="Marcador de posición de imagen 36">
            <a:extLst>
              <a:ext uri="{FF2B5EF4-FFF2-40B4-BE49-F238E27FC236}">
                <a16:creationId xmlns:a16="http://schemas.microsoft.com/office/drawing/2014/main" id="{E3A5A5E0-A25F-4E87-8081-9FC39173C9C0}"/>
              </a:ext>
            </a:extLst>
          </p:cNvPr>
          <p:cNvSpPr>
            <a:spLocks noGrp="1"/>
          </p:cNvSpPr>
          <p:nvPr>
            <p:ph type="pic" sz="quarter" idx="13" hasCustomPrompt="1"/>
          </p:nvPr>
        </p:nvSpPr>
        <p:spPr>
          <a:xfrm>
            <a:off x="6855886" y="2573778"/>
            <a:ext cx="1822789" cy="2373973"/>
          </a:xfrm>
        </p:spPr>
        <p:txBody>
          <a:bodyPr rtlCol="0"/>
          <a:lstStyle>
            <a:lvl1pPr marL="0" indent="0" algn="ctr">
              <a:buNone/>
              <a:defRPr/>
            </a:lvl1pPr>
          </a:lstStyle>
          <a:p>
            <a:pPr rtl="0"/>
            <a:r>
              <a:rPr lang="es-ES" noProof="0"/>
              <a:t>Haga clic para agregar foto</a:t>
            </a:r>
          </a:p>
        </p:txBody>
      </p:sp>
      <p:sp>
        <p:nvSpPr>
          <p:cNvPr id="41" name="Marcador de posición de imagen 39">
            <a:extLst>
              <a:ext uri="{FF2B5EF4-FFF2-40B4-BE49-F238E27FC236}">
                <a16:creationId xmlns:a16="http://schemas.microsoft.com/office/drawing/2014/main" id="{93D574BA-1CEA-4AC6-8305-5E9E5BDEEEB2}"/>
              </a:ext>
            </a:extLst>
          </p:cNvPr>
          <p:cNvSpPr>
            <a:spLocks noGrp="1"/>
          </p:cNvSpPr>
          <p:nvPr>
            <p:ph type="pic" sz="quarter" idx="14" hasCustomPrompt="1"/>
          </p:nvPr>
        </p:nvSpPr>
        <p:spPr>
          <a:xfrm>
            <a:off x="7876309" y="905429"/>
            <a:ext cx="3360118" cy="5047139"/>
          </a:xfrm>
          <a:custGeom>
            <a:avLst/>
            <a:gdLst>
              <a:gd name="connsiteX0" fmla="*/ 0 w 3359344"/>
              <a:gd name="connsiteY0" fmla="*/ 0 h 5047139"/>
              <a:gd name="connsiteX1" fmla="*/ 3359344 w 3359344"/>
              <a:gd name="connsiteY1" fmla="*/ 0 h 5047139"/>
              <a:gd name="connsiteX2" fmla="*/ 3359344 w 3359344"/>
              <a:gd name="connsiteY2" fmla="*/ 5047139 h 5047139"/>
              <a:gd name="connsiteX3" fmla="*/ 0 w 3359344"/>
              <a:gd name="connsiteY3" fmla="*/ 5047139 h 5047139"/>
              <a:gd name="connsiteX4" fmla="*/ 0 w 3359344"/>
              <a:gd name="connsiteY4" fmla="*/ 0 h 5047139"/>
              <a:gd name="connsiteX0" fmla="*/ 774 w 3360118"/>
              <a:gd name="connsiteY0" fmla="*/ 0 h 5047139"/>
              <a:gd name="connsiteX1" fmla="*/ 3360118 w 3360118"/>
              <a:gd name="connsiteY1" fmla="*/ 0 h 5047139"/>
              <a:gd name="connsiteX2" fmla="*/ 3360118 w 3360118"/>
              <a:gd name="connsiteY2" fmla="*/ 5047139 h 5047139"/>
              <a:gd name="connsiteX3" fmla="*/ 774 w 3360118"/>
              <a:gd name="connsiteY3" fmla="*/ 5047139 h 5047139"/>
              <a:gd name="connsiteX4" fmla="*/ 0 w 3360118"/>
              <a:gd name="connsiteY4" fmla="*/ 1539898 h 5047139"/>
              <a:gd name="connsiteX5" fmla="*/ 774 w 3360118"/>
              <a:gd name="connsiteY5" fmla="*/ 0 h 5047139"/>
              <a:gd name="connsiteX0" fmla="*/ 774 w 3360118"/>
              <a:gd name="connsiteY0" fmla="*/ 0 h 5047139"/>
              <a:gd name="connsiteX1" fmla="*/ 3360118 w 3360118"/>
              <a:gd name="connsiteY1" fmla="*/ 0 h 5047139"/>
              <a:gd name="connsiteX2" fmla="*/ 3360118 w 3360118"/>
              <a:gd name="connsiteY2" fmla="*/ 5047139 h 5047139"/>
              <a:gd name="connsiteX3" fmla="*/ 774 w 3360118"/>
              <a:gd name="connsiteY3" fmla="*/ 5047139 h 5047139"/>
              <a:gd name="connsiteX4" fmla="*/ 0 w 3360118"/>
              <a:gd name="connsiteY4" fmla="*/ 4172262 h 5047139"/>
              <a:gd name="connsiteX5" fmla="*/ 0 w 3360118"/>
              <a:gd name="connsiteY5" fmla="*/ 1539898 h 5047139"/>
              <a:gd name="connsiteX6" fmla="*/ 774 w 3360118"/>
              <a:gd name="connsiteY6" fmla="*/ 0 h 5047139"/>
              <a:gd name="connsiteX0" fmla="*/ 7701 w 3367045"/>
              <a:gd name="connsiteY0" fmla="*/ 0 h 5047139"/>
              <a:gd name="connsiteX1" fmla="*/ 3367045 w 3367045"/>
              <a:gd name="connsiteY1" fmla="*/ 0 h 5047139"/>
              <a:gd name="connsiteX2" fmla="*/ 3367045 w 3367045"/>
              <a:gd name="connsiteY2" fmla="*/ 5047139 h 5047139"/>
              <a:gd name="connsiteX3" fmla="*/ 7701 w 3367045"/>
              <a:gd name="connsiteY3" fmla="*/ 5047139 h 5047139"/>
              <a:gd name="connsiteX4" fmla="*/ 6927 w 3367045"/>
              <a:gd name="connsiteY4" fmla="*/ 4172262 h 5047139"/>
              <a:gd name="connsiteX5" fmla="*/ 0 w 3367045"/>
              <a:gd name="connsiteY5" fmla="*/ 2301898 h 5047139"/>
              <a:gd name="connsiteX6" fmla="*/ 6927 w 3367045"/>
              <a:gd name="connsiteY6" fmla="*/ 1539898 h 5047139"/>
              <a:gd name="connsiteX7" fmla="*/ 7701 w 3367045"/>
              <a:gd name="connsiteY7" fmla="*/ 0 h 5047139"/>
              <a:gd name="connsiteX0" fmla="*/ 7701 w 3367045"/>
              <a:gd name="connsiteY0" fmla="*/ 0 h 5047139"/>
              <a:gd name="connsiteX1" fmla="*/ 3367045 w 3367045"/>
              <a:gd name="connsiteY1" fmla="*/ 0 h 5047139"/>
              <a:gd name="connsiteX2" fmla="*/ 3367045 w 3367045"/>
              <a:gd name="connsiteY2" fmla="*/ 5047139 h 5047139"/>
              <a:gd name="connsiteX3" fmla="*/ 7701 w 3367045"/>
              <a:gd name="connsiteY3" fmla="*/ 5047139 h 5047139"/>
              <a:gd name="connsiteX4" fmla="*/ 6927 w 3367045"/>
              <a:gd name="connsiteY4" fmla="*/ 4172262 h 5047139"/>
              <a:gd name="connsiteX5" fmla="*/ 1 w 3367045"/>
              <a:gd name="connsiteY5" fmla="*/ 3410262 h 5047139"/>
              <a:gd name="connsiteX6" fmla="*/ 0 w 3367045"/>
              <a:gd name="connsiteY6" fmla="*/ 2301898 h 5047139"/>
              <a:gd name="connsiteX7" fmla="*/ 6927 w 3367045"/>
              <a:gd name="connsiteY7" fmla="*/ 1539898 h 5047139"/>
              <a:gd name="connsiteX8" fmla="*/ 7701 w 3367045"/>
              <a:gd name="connsiteY8" fmla="*/ 0 h 5047139"/>
              <a:gd name="connsiteX0" fmla="*/ 7701 w 3367045"/>
              <a:gd name="connsiteY0" fmla="*/ 0 h 5047139"/>
              <a:gd name="connsiteX1" fmla="*/ 3367045 w 3367045"/>
              <a:gd name="connsiteY1" fmla="*/ 0 h 5047139"/>
              <a:gd name="connsiteX2" fmla="*/ 3367045 w 3367045"/>
              <a:gd name="connsiteY2" fmla="*/ 5047139 h 5047139"/>
              <a:gd name="connsiteX3" fmla="*/ 7701 w 3367045"/>
              <a:gd name="connsiteY3" fmla="*/ 5047139 h 5047139"/>
              <a:gd name="connsiteX4" fmla="*/ 6927 w 3367045"/>
              <a:gd name="connsiteY4" fmla="*/ 4172262 h 5047139"/>
              <a:gd name="connsiteX5" fmla="*/ 928255 w 3367045"/>
              <a:gd name="connsiteY5" fmla="*/ 4151480 h 5047139"/>
              <a:gd name="connsiteX6" fmla="*/ 0 w 3367045"/>
              <a:gd name="connsiteY6" fmla="*/ 2301898 h 5047139"/>
              <a:gd name="connsiteX7" fmla="*/ 6927 w 3367045"/>
              <a:gd name="connsiteY7" fmla="*/ 1539898 h 5047139"/>
              <a:gd name="connsiteX8" fmla="*/ 7701 w 3367045"/>
              <a:gd name="connsiteY8" fmla="*/ 0 h 5047139"/>
              <a:gd name="connsiteX0" fmla="*/ 7701 w 3367045"/>
              <a:gd name="connsiteY0" fmla="*/ 0 h 5047139"/>
              <a:gd name="connsiteX1" fmla="*/ 3367045 w 3367045"/>
              <a:gd name="connsiteY1" fmla="*/ 0 h 5047139"/>
              <a:gd name="connsiteX2" fmla="*/ 3367045 w 3367045"/>
              <a:gd name="connsiteY2" fmla="*/ 5047139 h 5047139"/>
              <a:gd name="connsiteX3" fmla="*/ 7701 w 3367045"/>
              <a:gd name="connsiteY3" fmla="*/ 5047139 h 5047139"/>
              <a:gd name="connsiteX4" fmla="*/ 6927 w 3367045"/>
              <a:gd name="connsiteY4" fmla="*/ 4172262 h 5047139"/>
              <a:gd name="connsiteX5" fmla="*/ 928255 w 3367045"/>
              <a:gd name="connsiteY5" fmla="*/ 4151480 h 5047139"/>
              <a:gd name="connsiteX6" fmla="*/ 0 w 3367045"/>
              <a:gd name="connsiteY6" fmla="*/ 2301898 h 5047139"/>
              <a:gd name="connsiteX7" fmla="*/ 6927 w 3367045"/>
              <a:gd name="connsiteY7" fmla="*/ 1539898 h 5047139"/>
              <a:gd name="connsiteX8" fmla="*/ 7701 w 3367045"/>
              <a:gd name="connsiteY8" fmla="*/ 0 h 5047139"/>
              <a:gd name="connsiteX0" fmla="*/ 7701 w 3367045"/>
              <a:gd name="connsiteY0" fmla="*/ 0 h 5047139"/>
              <a:gd name="connsiteX1" fmla="*/ 3367045 w 3367045"/>
              <a:gd name="connsiteY1" fmla="*/ 0 h 5047139"/>
              <a:gd name="connsiteX2" fmla="*/ 3367045 w 3367045"/>
              <a:gd name="connsiteY2" fmla="*/ 5047139 h 5047139"/>
              <a:gd name="connsiteX3" fmla="*/ 7701 w 3367045"/>
              <a:gd name="connsiteY3" fmla="*/ 5047139 h 5047139"/>
              <a:gd name="connsiteX4" fmla="*/ 6927 w 3367045"/>
              <a:gd name="connsiteY4" fmla="*/ 4172262 h 5047139"/>
              <a:gd name="connsiteX5" fmla="*/ 928255 w 3367045"/>
              <a:gd name="connsiteY5" fmla="*/ 4151480 h 5047139"/>
              <a:gd name="connsiteX6" fmla="*/ 0 w 3367045"/>
              <a:gd name="connsiteY6" fmla="*/ 2301898 h 5047139"/>
              <a:gd name="connsiteX7" fmla="*/ 6927 w 3367045"/>
              <a:gd name="connsiteY7" fmla="*/ 1539898 h 5047139"/>
              <a:gd name="connsiteX8" fmla="*/ 7701 w 3367045"/>
              <a:gd name="connsiteY8" fmla="*/ 0 h 5047139"/>
              <a:gd name="connsiteX0" fmla="*/ 7701 w 3367045"/>
              <a:gd name="connsiteY0" fmla="*/ 0 h 5047139"/>
              <a:gd name="connsiteX1" fmla="*/ 3367045 w 3367045"/>
              <a:gd name="connsiteY1" fmla="*/ 0 h 5047139"/>
              <a:gd name="connsiteX2" fmla="*/ 3367045 w 3367045"/>
              <a:gd name="connsiteY2" fmla="*/ 5047139 h 5047139"/>
              <a:gd name="connsiteX3" fmla="*/ 7701 w 3367045"/>
              <a:gd name="connsiteY3" fmla="*/ 5047139 h 5047139"/>
              <a:gd name="connsiteX4" fmla="*/ 6927 w 3367045"/>
              <a:gd name="connsiteY4" fmla="*/ 4172262 h 5047139"/>
              <a:gd name="connsiteX5" fmla="*/ 928255 w 3367045"/>
              <a:gd name="connsiteY5" fmla="*/ 4151480 h 5047139"/>
              <a:gd name="connsiteX6" fmla="*/ 0 w 3367045"/>
              <a:gd name="connsiteY6" fmla="*/ 2301898 h 5047139"/>
              <a:gd name="connsiteX7" fmla="*/ 6927 w 3367045"/>
              <a:gd name="connsiteY7" fmla="*/ 1539898 h 5047139"/>
              <a:gd name="connsiteX8" fmla="*/ 7701 w 3367045"/>
              <a:gd name="connsiteY8" fmla="*/ 0 h 5047139"/>
              <a:gd name="connsiteX0" fmla="*/ 7701 w 3367045"/>
              <a:gd name="connsiteY0" fmla="*/ 0 h 5047139"/>
              <a:gd name="connsiteX1" fmla="*/ 3367045 w 3367045"/>
              <a:gd name="connsiteY1" fmla="*/ 0 h 5047139"/>
              <a:gd name="connsiteX2" fmla="*/ 3367045 w 3367045"/>
              <a:gd name="connsiteY2" fmla="*/ 5047139 h 5047139"/>
              <a:gd name="connsiteX3" fmla="*/ 7701 w 3367045"/>
              <a:gd name="connsiteY3" fmla="*/ 5047139 h 5047139"/>
              <a:gd name="connsiteX4" fmla="*/ 6927 w 3367045"/>
              <a:gd name="connsiteY4" fmla="*/ 4172262 h 5047139"/>
              <a:gd name="connsiteX5" fmla="*/ 928255 w 3367045"/>
              <a:gd name="connsiteY5" fmla="*/ 4179189 h 5047139"/>
              <a:gd name="connsiteX6" fmla="*/ 0 w 3367045"/>
              <a:gd name="connsiteY6" fmla="*/ 2301898 h 5047139"/>
              <a:gd name="connsiteX7" fmla="*/ 6927 w 3367045"/>
              <a:gd name="connsiteY7" fmla="*/ 1539898 h 5047139"/>
              <a:gd name="connsiteX8" fmla="*/ 7701 w 3367045"/>
              <a:gd name="connsiteY8" fmla="*/ 0 h 5047139"/>
              <a:gd name="connsiteX0" fmla="*/ 774 w 3360118"/>
              <a:gd name="connsiteY0" fmla="*/ 0 h 5047139"/>
              <a:gd name="connsiteX1" fmla="*/ 3360118 w 3360118"/>
              <a:gd name="connsiteY1" fmla="*/ 0 h 5047139"/>
              <a:gd name="connsiteX2" fmla="*/ 3360118 w 3360118"/>
              <a:gd name="connsiteY2" fmla="*/ 5047139 h 5047139"/>
              <a:gd name="connsiteX3" fmla="*/ 774 w 3360118"/>
              <a:gd name="connsiteY3" fmla="*/ 5047139 h 5047139"/>
              <a:gd name="connsiteX4" fmla="*/ 0 w 3360118"/>
              <a:gd name="connsiteY4" fmla="*/ 4172262 h 5047139"/>
              <a:gd name="connsiteX5" fmla="*/ 921328 w 3360118"/>
              <a:gd name="connsiteY5" fmla="*/ 4179189 h 5047139"/>
              <a:gd name="connsiteX6" fmla="*/ 907473 w 3360118"/>
              <a:gd name="connsiteY6" fmla="*/ 1539898 h 5047139"/>
              <a:gd name="connsiteX7" fmla="*/ 0 w 3360118"/>
              <a:gd name="connsiteY7" fmla="*/ 1539898 h 5047139"/>
              <a:gd name="connsiteX8" fmla="*/ 774 w 3360118"/>
              <a:gd name="connsiteY8" fmla="*/ 0 h 504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0118" h="5047139">
                <a:moveTo>
                  <a:pt x="774" y="0"/>
                </a:moveTo>
                <a:lnTo>
                  <a:pt x="3360118" y="0"/>
                </a:lnTo>
                <a:lnTo>
                  <a:pt x="3360118" y="5047139"/>
                </a:lnTo>
                <a:lnTo>
                  <a:pt x="774" y="5047139"/>
                </a:lnTo>
                <a:lnTo>
                  <a:pt x="0" y="4172262"/>
                </a:lnTo>
                <a:lnTo>
                  <a:pt x="921328" y="4179189"/>
                </a:lnTo>
                <a:cubicBezTo>
                  <a:pt x="921328" y="3809734"/>
                  <a:pt x="907473" y="1909353"/>
                  <a:pt x="907473" y="1539898"/>
                </a:cubicBezTo>
                <a:lnTo>
                  <a:pt x="0" y="1539898"/>
                </a:lnTo>
                <a:lnTo>
                  <a:pt x="774" y="0"/>
                </a:lnTo>
                <a:close/>
              </a:path>
            </a:pathLst>
          </a:custGeom>
        </p:spPr>
        <p:txBody>
          <a:bodyPr rtlCol="0"/>
          <a:lstStyle>
            <a:lvl1pPr marL="0" indent="0" algn="ctr">
              <a:buNone/>
              <a:defRPr/>
            </a:lvl1pPr>
          </a:lstStyle>
          <a:p>
            <a:pPr rtl="0"/>
            <a:r>
              <a:rPr lang="es-ES" noProof="0"/>
              <a:t>Haga clic para agregar foto</a:t>
            </a:r>
          </a:p>
        </p:txBody>
      </p:sp>
      <p:sp>
        <p:nvSpPr>
          <p:cNvPr id="32" name="Marcador de pie de página 15">
            <a:extLst>
              <a:ext uri="{FF2B5EF4-FFF2-40B4-BE49-F238E27FC236}">
                <a16:creationId xmlns:a16="http://schemas.microsoft.com/office/drawing/2014/main" id="{89C9E051-183F-44E0-B1E7-7B56B33C7999}"/>
              </a:ext>
            </a:extLst>
          </p:cNvPr>
          <p:cNvSpPr>
            <a:spLocks noGrp="1"/>
          </p:cNvSpPr>
          <p:nvPr>
            <p:ph type="ftr" sz="quarter" idx="11"/>
          </p:nvPr>
        </p:nvSpPr>
        <p:spPr>
          <a:xfrm rot="5400000">
            <a:off x="10447827" y="1407402"/>
            <a:ext cx="2770499" cy="365125"/>
          </a:xfrm>
        </p:spPr>
        <p:txBody>
          <a:bodyPr rtlCol="0"/>
          <a:lstStyle>
            <a:lvl1pPr>
              <a:defRPr/>
            </a:lvl1pPr>
          </a:lstStyle>
          <a:p>
            <a:pPr rtl="0"/>
            <a:r>
              <a:rPr lang="es-ES" noProof="0">
                <a:solidFill>
                  <a:prstClr val="black">
                    <a:lumMod val="85000"/>
                    <a:lumOff val="15000"/>
                  </a:prstClr>
                </a:solidFill>
              </a:rPr>
              <a:t>TÍTULO DE LA PRESENTACIÓN</a:t>
            </a:r>
          </a:p>
        </p:txBody>
      </p:sp>
      <p:sp>
        <p:nvSpPr>
          <p:cNvPr id="33" name="Marcador de número de diapositiva 16">
            <a:extLst>
              <a:ext uri="{FF2B5EF4-FFF2-40B4-BE49-F238E27FC236}">
                <a16:creationId xmlns:a16="http://schemas.microsoft.com/office/drawing/2014/main" id="{B5EB86EF-FF65-400A-BF2F-6646EF09D90A}"/>
              </a:ext>
            </a:extLst>
          </p:cNvPr>
          <p:cNvSpPr>
            <a:spLocks noGrp="1"/>
          </p:cNvSpPr>
          <p:nvPr>
            <p:ph type="sldNum" sz="quarter" idx="12"/>
          </p:nvPr>
        </p:nvSpPr>
        <p:spPr>
          <a:xfrm>
            <a:off x="11560121" y="3138985"/>
            <a:ext cx="545911" cy="580029"/>
          </a:xfrm>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8D1FC6F8-0BCD-47E9-9C64-690771D9C143}" type="slidenum">
              <a:rPr kumimoji="0" lang="es-E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600" b="0" i="0" u="none" strike="noStrike" kern="1200" cap="none" spc="0" normalizeH="0" baseline="0" noProof="0">
              <a:ln>
                <a:noFill/>
              </a:ln>
              <a:solidFill>
                <a:prstClr val="black">
                  <a:lumMod val="85000"/>
                  <a:lumOff val="15000"/>
                </a:prstClr>
              </a:solidFill>
              <a:effectLst/>
              <a:uLnTx/>
              <a:uFillTx/>
              <a:latin typeface="Bembo"/>
              <a:ea typeface="+mn-ea"/>
              <a:cs typeface="+mn-cs"/>
            </a:endParaRPr>
          </a:p>
        </p:txBody>
      </p:sp>
      <p:sp>
        <p:nvSpPr>
          <p:cNvPr id="35" name="Marcador de fecha 14">
            <a:extLst>
              <a:ext uri="{FF2B5EF4-FFF2-40B4-BE49-F238E27FC236}">
                <a16:creationId xmlns:a16="http://schemas.microsoft.com/office/drawing/2014/main" id="{872C8187-83A4-46E8-9B05-090C78936FCC}"/>
              </a:ext>
            </a:extLst>
          </p:cNvPr>
          <p:cNvSpPr>
            <a:spLocks noGrp="1"/>
          </p:cNvSpPr>
          <p:nvPr>
            <p:ph type="dt" sz="half" idx="10"/>
          </p:nvPr>
        </p:nvSpPr>
        <p:spPr>
          <a:xfrm rot="5400000">
            <a:off x="10509243" y="5071825"/>
            <a:ext cx="2647667"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i="0" u="none" strike="noStrike" kern="1200" cap="all" spc="300" normalizeH="0" noProof="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37654490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ítulo, contenido e imagen grande">
    <p:bg>
      <p:bgPr>
        <a:solidFill>
          <a:schemeClr val="accent3"/>
        </a:solidFill>
        <a:effectLst/>
      </p:bgPr>
    </p:bg>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rtlCol="0"/>
          <a:lstStyle/>
          <a:p>
            <a:pPr rtl="0"/>
            <a:r>
              <a:rPr lang="es-ES" noProof="0"/>
              <a:t>Haga clic en el icono para agregar una imagen</a:t>
            </a:r>
          </a:p>
        </p:txBody>
      </p:sp>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1130299" y="1619250"/>
            <a:ext cx="4813301" cy="1325563"/>
          </a:xfrm>
        </p:spPr>
        <p:txBody>
          <a:bodyPr lIns="0" rtlCol="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pPr rtl="0"/>
            <a:r>
              <a:rPr lang="es-ES" noProof="0"/>
              <a:t>Hacer clic para editar el título principal </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rtlCol="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rtl="0"/>
            <a:r>
              <a:rPr lang="es-ES" noProof="0"/>
              <a:t>Haga clic para modificar los estilos de texto del patrón</a:t>
            </a:r>
          </a:p>
        </p:txBody>
      </p:sp>
      <p:sp>
        <p:nvSpPr>
          <p:cNvPr id="9" name="Rectángulo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7" name="Rectángulo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9" name="Rectángulo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Rectángulo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3" name="Rectángulo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5" name="Rectángulo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Rectángulo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Rectángulo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Rectángulo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5" name="Rectángulo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7" name="Rectángulo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9" name="Rectángulo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1" name="Rectángulo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3" name="Rectángulo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5" name="Rectángulo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9" name="Rectángulo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accent4"/>
              </a:solidFill>
            </a:endParaRPr>
          </a:p>
        </p:txBody>
      </p:sp>
      <p:sp>
        <p:nvSpPr>
          <p:cNvPr id="26" name="Marcador de fecha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pPr rtl="0"/>
            <a:endParaRPr lang="es-ES" noProof="0"/>
          </a:p>
        </p:txBody>
      </p:sp>
      <p:sp>
        <p:nvSpPr>
          <p:cNvPr id="28" name="Marcador de pie de página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pPr rtl="0"/>
            <a:endParaRPr lang="es-ES" noProof="0"/>
          </a:p>
        </p:txBody>
      </p:sp>
      <p:sp>
        <p:nvSpPr>
          <p:cNvPr id="30" name="Marcador de número de diapositiva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67600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pPr rtl="0"/>
            <a:fld id="{A5E055F8-74A9-4173-B5CF-879C893039BB}" type="datetime1">
              <a:rPr lang="es-ES" noProof="0" smtClean="0"/>
              <a:t>13/04/2025</a:t>
            </a:fld>
            <a:endParaRPr lang="es-ES" noProof="0" dirty="0"/>
          </a:p>
        </p:txBody>
      </p:sp>
      <p:sp>
        <p:nvSpPr>
          <p:cNvPr id="4" name="Marcador de posición de pie de página 3"/>
          <p:cNvSpPr>
            <a:spLocks noGrp="1"/>
          </p:cNvSpPr>
          <p:nvPr>
            <p:ph type="ftr" sz="quarter" idx="11"/>
          </p:nvPr>
        </p:nvSpPr>
        <p:spPr/>
        <p:txBody>
          <a:bodyPr rtlCol="0"/>
          <a:lstStyle/>
          <a:p>
            <a:pPr rtl="0"/>
            <a:r>
              <a:rPr lang="es-ES" noProof="0" dirty="0"/>
              <a:t>
              </a:t>
            </a:r>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70077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097654D3-51E3-4DAB-8B98-C0FA872C2507}" type="datetime1">
              <a:rPr lang="es-ES" noProof="0" smtClean="0"/>
              <a:t>13/04/2025</a:t>
            </a:fld>
            <a:endParaRPr lang="es-ES" noProof="0" dirty="0"/>
          </a:p>
        </p:txBody>
      </p:sp>
      <p:sp>
        <p:nvSpPr>
          <p:cNvPr id="8" name="Marcador de pie de pá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es-ES" noProof="0" dirty="0"/>
              <a:t>Pie de página</a:t>
            </a:r>
          </a:p>
        </p:txBody>
      </p:sp>
      <p:sp>
        <p:nvSpPr>
          <p:cNvPr id="9" name="Marcador de número de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4597861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cSld name="Contenido con título">
    <p:spTree>
      <p:nvGrpSpPr>
        <p:cNvPr id="1" name=""/>
        <p:cNvGrpSpPr/>
        <p:nvPr/>
      </p:nvGrpSpPr>
      <p:grpSpPr>
        <a:xfrm>
          <a:off x="0" y="0"/>
          <a:ext cx="0" cy="0"/>
          <a:chOff x="0" y="0"/>
          <a:chExt cx="0" cy="0"/>
        </a:xfrm>
      </p:grpSpPr>
      <p:sp>
        <p:nvSpPr>
          <p:cNvPr id="10" name="Paralelogramo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8" name="Rectángu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5458984" y="812800"/>
            <a:ext cx="5713841" cy="4868609"/>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texto 3"/>
          <p:cNvSpPr>
            <a:spLocks noGrp="1"/>
          </p:cNvSpPr>
          <p:nvPr>
            <p:ph type="body" sz="half" idx="2"/>
          </p:nvPr>
        </p:nvSpPr>
        <p:spPr>
          <a:xfrm>
            <a:off x="1092200" y="3043050"/>
            <a:ext cx="3068832" cy="2638359"/>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9" name="Rectángu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Rectángu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2" name="Marcador de fech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D411EDAB-3C6B-4917-90C6-61B9152180C1}" type="datetime1">
              <a:rPr lang="es-ES" noProof="0" smtClean="0"/>
              <a:t>13/04/2025</a:t>
            </a:fld>
            <a:endParaRPr lang="es-ES" noProof="0" dirty="0"/>
          </a:p>
        </p:txBody>
      </p:sp>
      <p:sp>
        <p:nvSpPr>
          <p:cNvPr id="13" name="Marcador de pie de pá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es-ES" noProof="0" dirty="0"/>
              <a:t>Pie de página</a:t>
            </a:r>
          </a:p>
        </p:txBody>
      </p:sp>
      <p:sp>
        <p:nvSpPr>
          <p:cNvPr id="14" name="Marcador de número de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es-ES" noProof="0" smtClean="0"/>
              <a:pPr rtl="0"/>
              <a:t>‹Nº›</a:t>
            </a:fld>
            <a:endParaRPr lang="es-ES" noProof="0" dirty="0"/>
          </a:p>
        </p:txBody>
      </p:sp>
      <p:cxnSp>
        <p:nvCxnSpPr>
          <p:cNvPr id="15" name="Conector derecho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ector derecho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ector derecho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34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26141DB3-9D6D-4B67-A217-70651BDEF77B}" type="datetime1">
              <a:rPr lang="es-ES" noProof="0" smtClean="0"/>
              <a:t>13/04/2025</a:t>
            </a:fld>
            <a:endParaRPr lang="es-ES" noProof="0" dirty="0"/>
          </a:p>
        </p:txBody>
      </p:sp>
      <p:sp>
        <p:nvSpPr>
          <p:cNvPr id="3" name="Marcador de posición de pie de página 2"/>
          <p:cNvSpPr>
            <a:spLocks noGrp="1"/>
          </p:cNvSpPr>
          <p:nvPr>
            <p:ph type="ftr" sz="quarter" idx="11"/>
          </p:nvPr>
        </p:nvSpPr>
        <p:spPr/>
        <p:txBody>
          <a:bodyPr rtlCol="0"/>
          <a:lstStyle/>
          <a:p>
            <a:pPr rtl="0"/>
            <a:r>
              <a:rPr lang="es-ES" noProof="0" dirty="0"/>
              <a:t>
              </a:t>
            </a:r>
          </a:p>
        </p:txBody>
      </p:sp>
      <p:sp>
        <p:nvSpPr>
          <p:cNvPr id="4" name="Marcador de número de diapositiva 3"/>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235998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ángulo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bwMode="blackWhite">
          <a:xfrm>
            <a:off x="804672" y="2243828"/>
            <a:ext cx="4486656" cy="1141497"/>
          </a:xfrm>
          <a:solidFill>
            <a:srgbClr val="FFFFFF"/>
          </a:solidFill>
          <a:ln>
            <a:solidFill>
              <a:srgbClr val="404040"/>
            </a:solidFill>
          </a:ln>
        </p:spPr>
        <p:txBody>
          <a:bodyPr rtlCol="0" anchor="ctr" anchorCtr="1">
            <a:normAutofit/>
          </a:bodyPr>
          <a:lstStyle>
            <a:lvl1pPr>
              <a:defRPr sz="2200">
                <a:solidFill>
                  <a:srgbClr val="262626"/>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6736080" y="804672"/>
            <a:ext cx="4815840" cy="5248656"/>
          </a:xfrm>
        </p:spPr>
        <p:txBody>
          <a:bodyPr rtlCol="0">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1115568" y="3549918"/>
            <a:ext cx="3794760" cy="2194036"/>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9" name="Marcador de fecha 8"/>
          <p:cNvSpPr>
            <a:spLocks noGrp="1"/>
          </p:cNvSpPr>
          <p:nvPr>
            <p:ph type="dt" sz="half" idx="10"/>
          </p:nvPr>
        </p:nvSpPr>
        <p:spPr/>
        <p:txBody>
          <a:bodyPr rtlCol="0"/>
          <a:lstStyle/>
          <a:p>
            <a:pPr rtl="0"/>
            <a:fld id="{3B2F7798-4E4E-464F-96F9-7EFD6F0AD4BD}" type="datetime1">
              <a:rPr lang="es-ES" noProof="0" smtClean="0"/>
              <a:t>13/04/2025</a:t>
            </a:fld>
            <a:endParaRPr lang="es-ES" noProof="0" dirty="0"/>
          </a:p>
        </p:txBody>
      </p:sp>
      <p:sp>
        <p:nvSpPr>
          <p:cNvPr id="10" name="Marcador de pie de página 9"/>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es-ES" noProof="0" dirty="0"/>
              <a:t>
              </a:t>
            </a:r>
          </a:p>
        </p:txBody>
      </p:sp>
      <p:sp>
        <p:nvSpPr>
          <p:cNvPr id="11" name="Marcador de número de diapositiva 10"/>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120535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18" name="Rectángulo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bwMode="blackWhite">
          <a:xfrm>
            <a:off x="808523" y="2243828"/>
            <a:ext cx="4494998" cy="1134640"/>
          </a:xfrm>
          <a:solidFill>
            <a:srgbClr val="FFFFFF"/>
          </a:solidFill>
          <a:ln>
            <a:solidFill>
              <a:srgbClr val="404040"/>
            </a:solidFill>
          </a:ln>
        </p:spPr>
        <p:txBody>
          <a:bodyPr rtlCol="0" anchor="ctr" anchorCtr="1">
            <a:noAutofit/>
          </a:bodyPr>
          <a:lstStyle>
            <a:lvl1pPr>
              <a:defRPr sz="2200">
                <a:solidFill>
                  <a:srgbClr val="262626"/>
                </a:solidFill>
              </a:defRPr>
            </a:lvl1pPr>
          </a:lstStyle>
          <a:p>
            <a:pPr rtl="0"/>
            <a:r>
              <a:rPr lang="es-ES" noProof="0"/>
              <a:t>Haga clic para modificar el estilo de título del patrón</a:t>
            </a:r>
            <a:endParaRPr lang="es-ES" noProof="0" dirty="0"/>
          </a:p>
        </p:txBody>
      </p:sp>
      <p:sp>
        <p:nvSpPr>
          <p:cNvPr id="3" name="Marcador de posición de imagen 2"/>
          <p:cNvSpPr>
            <a:spLocks noGrp="1" noChangeAspect="1"/>
          </p:cNvSpPr>
          <p:nvPr>
            <p:ph type="pic" idx="1"/>
          </p:nvPr>
        </p:nvSpPr>
        <p:spPr>
          <a:xfrm>
            <a:off x="6095999" y="0"/>
            <a:ext cx="6102097" cy="6858000"/>
          </a:xfrm>
          <a:solidFill>
            <a:schemeClr val="bg1">
              <a:lumMod val="75000"/>
            </a:schemeClr>
          </a:solidFill>
        </p:spPr>
        <p:txBody>
          <a:bodyPr rtlCol="0"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1115568" y="3549918"/>
            <a:ext cx="3794760" cy="2194037"/>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8" name="Marcador de fecha 7"/>
          <p:cNvSpPr>
            <a:spLocks noGrp="1"/>
          </p:cNvSpPr>
          <p:nvPr>
            <p:ph type="dt" sz="half" idx="10"/>
          </p:nvPr>
        </p:nvSpPr>
        <p:spPr/>
        <p:txBody>
          <a:bodyPr rtlCol="0"/>
          <a:lstStyle>
            <a:lvl1pPr>
              <a:defRPr>
                <a:solidFill>
                  <a:srgbClr val="FFFFFF"/>
                </a:solidFill>
                <a:effectLst>
                  <a:outerShdw blurRad="50800" dist="38100" dir="2700000" algn="tl" rotWithShape="0">
                    <a:prstClr val="black">
                      <a:alpha val="43000"/>
                    </a:prstClr>
                  </a:outerShdw>
                </a:effectLst>
              </a:defRPr>
            </a:lvl1pPr>
          </a:lstStyle>
          <a:p>
            <a:pPr rtl="0"/>
            <a:fld id="{CB86E2E8-7102-4A1A-AF5B-45BB32A33A1B}" type="datetime1">
              <a:rPr lang="es-ES" noProof="0" smtClean="0"/>
              <a:t>13/04/2025</a:t>
            </a:fld>
            <a:endParaRPr lang="es-ES" noProof="0" dirty="0"/>
          </a:p>
        </p:txBody>
      </p:sp>
      <p:sp>
        <p:nvSpPr>
          <p:cNvPr id="9" name="Marcador de posición de pie de página 8"/>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es-ES" noProof="0" dirty="0"/>
              <a:t>
              </a:t>
            </a:r>
          </a:p>
        </p:txBody>
      </p:sp>
      <p:sp>
        <p:nvSpPr>
          <p:cNvPr id="10" name="Marcador de número de diapositiva 9"/>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194778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NUL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customXml" Target="../ink/ink1.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fld id="{F9BA73C7-9371-4491-AB0C-39991AAC6058}" type="datetime1">
              <a:rPr lang="es-ES" noProof="0" smtClean="0"/>
              <a:t>13/04/2025</a:t>
            </a:fld>
            <a:endParaRPr lang="es-ES" noProof="0" dirty="0"/>
          </a:p>
        </p:txBody>
      </p:sp>
      <p:sp>
        <p:nvSpPr>
          <p:cNvPr id="5" name="Marcador de posición de pie de página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r>
              <a:rPr lang="es-ES" noProof="0" dirty="0"/>
              <a:t>
              </a:t>
            </a:r>
          </a:p>
        </p:txBody>
      </p:sp>
      <p:sp>
        <p:nvSpPr>
          <p:cNvPr id="6" name="Marcador de posición de número de diapositiva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900" spc="0" baseline="0">
                <a:solidFill>
                  <a:srgbClr val="FFFFFF"/>
                </a:solidFill>
              </a:defRPr>
            </a:lvl1pPr>
          </a:lstStyle>
          <a:p>
            <a:fld id="{6D22F896-40B5-4ADD-8801-0D06FADFA095}" type="slidenum">
              <a:rPr lang="es-ES" noProof="0" smtClean="0"/>
              <a:pPr/>
              <a:t>‹Nº›</a:t>
            </a:fld>
            <a:endParaRPr lang="es-ES" noProof="0" dirty="0"/>
          </a:p>
        </p:txBody>
      </p:sp>
    </p:spTree>
    <p:extLst>
      <p:ext uri="{BB962C8B-B14F-4D97-AF65-F5344CB8AC3E}">
        <p14:creationId xmlns:p14="http://schemas.microsoft.com/office/powerpoint/2010/main" val="28659011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63" r:id="rId14"/>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F086052-6759-46BD-9531-D65FD95519FE}"/>
              </a:ext>
            </a:extLst>
          </p:cNvPr>
          <p:cNvSpPr>
            <a:spLocks noGrp="1"/>
          </p:cNvSpPr>
          <p:nvPr>
            <p:ph type="title"/>
          </p:nvPr>
        </p:nvSpPr>
        <p:spPr>
          <a:xfrm>
            <a:off x="1342800" y="327600"/>
            <a:ext cx="10407600" cy="1141200"/>
          </a:xfrm>
          <a:prstGeom prst="rect">
            <a:avLst/>
          </a:prstGeom>
        </p:spPr>
        <p:txBody>
          <a:bodyPr vert="horz" lIns="0" tIns="0" rIns="0" bIns="0" rtlCol="0" anchor="t" anchorCtr="0">
            <a:normAutofit/>
          </a:bodyPr>
          <a:lstStyle/>
          <a:p>
            <a:pPr rtl="0"/>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64E3C3A5-7533-48B0-9C15-F01656766E96}"/>
              </a:ext>
            </a:extLst>
          </p:cNvPr>
          <p:cNvSpPr>
            <a:spLocks noGrp="1"/>
          </p:cNvSpPr>
          <p:nvPr>
            <p:ph type="body" idx="1"/>
          </p:nvPr>
        </p:nvSpPr>
        <p:spPr>
          <a:xfrm>
            <a:off x="1342800" y="2059200"/>
            <a:ext cx="10407600" cy="4356000"/>
          </a:xfrm>
          <a:prstGeom prst="rect">
            <a:avLst/>
          </a:prstGeom>
        </p:spPr>
        <p:txBody>
          <a:bodyPr vert="horz" lIns="0" tIns="0" rIns="0" bIns="0" rtlCol="0">
            <a:norm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7" name="Marcador de fecha 3">
            <a:extLst>
              <a:ext uri="{FF2B5EF4-FFF2-40B4-BE49-F238E27FC236}">
                <a16:creationId xmlns:a16="http://schemas.microsoft.com/office/drawing/2014/main" id="{7135256E-21FA-473A-8EAF-34CE9AD37240}"/>
              </a:ext>
            </a:extLst>
          </p:cNvPr>
          <p:cNvSpPr>
            <a:spLocks noGrp="1"/>
          </p:cNvSpPr>
          <p:nvPr>
            <p:ph type="dt" sz="half" idx="2"/>
          </p:nvPr>
        </p:nvSpPr>
        <p:spPr>
          <a:xfrm rot="5400000">
            <a:off x="-1042200" y="1485000"/>
            <a:ext cx="2984400" cy="900000"/>
          </a:xfrm>
          <a:prstGeom prst="rect">
            <a:avLst/>
          </a:prstGeom>
        </p:spPr>
        <p:txBody>
          <a:bodyPr lIns="0" tIns="72000" rIns="0" bIns="72000" rtlCol="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pPr rtl="0"/>
            <a:r>
              <a:rPr lang="es-ES"/>
              <a:t>Domingo, 7 de febrero de 20XX</a:t>
            </a:r>
            <a:endParaRPr lang="es-ES" dirty="0">
              <a:latin typeface="+mn-lt"/>
            </a:endParaRPr>
          </a:p>
        </p:txBody>
      </p:sp>
      <p:sp>
        <p:nvSpPr>
          <p:cNvPr id="8" name="Marcador de pie de página 4">
            <a:extLst>
              <a:ext uri="{FF2B5EF4-FFF2-40B4-BE49-F238E27FC236}">
                <a16:creationId xmlns:a16="http://schemas.microsoft.com/office/drawing/2014/main" id="{88A99857-D06D-4AFF-8777-07EF0A15F662}"/>
              </a:ext>
            </a:extLst>
          </p:cNvPr>
          <p:cNvSpPr>
            <a:spLocks noGrp="1"/>
          </p:cNvSpPr>
          <p:nvPr>
            <p:ph type="ftr" sz="quarter" idx="3"/>
          </p:nvPr>
        </p:nvSpPr>
        <p:spPr>
          <a:xfrm rot="5400000">
            <a:off x="-810000" y="4240800"/>
            <a:ext cx="2520000" cy="900000"/>
          </a:xfrm>
          <a:prstGeom prst="rect">
            <a:avLst/>
          </a:prstGeom>
        </p:spPr>
        <p:txBody>
          <a:bodyPr lIns="0" tIns="72000" rIns="0" bIns="72000" rtlCol="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pPr rtl="0"/>
            <a:r>
              <a:rPr lang="es-ES"/>
              <a:t>Ejemplo de Texto de pie de página</a:t>
            </a:r>
            <a:endParaRPr lang="es-ES" dirty="0">
              <a:latin typeface="+mn-lt"/>
            </a:endParaRPr>
          </a:p>
        </p:txBody>
      </p:sp>
      <p:sp>
        <p:nvSpPr>
          <p:cNvPr id="9" name="Marcador de número de diapositiva 5">
            <a:extLst>
              <a:ext uri="{FF2B5EF4-FFF2-40B4-BE49-F238E27FC236}">
                <a16:creationId xmlns:a16="http://schemas.microsoft.com/office/drawing/2014/main" id="{9172703B-0DDF-46CE-AC34-6233579943D0}"/>
              </a:ext>
            </a:extLst>
          </p:cNvPr>
          <p:cNvSpPr>
            <a:spLocks noGrp="1"/>
          </p:cNvSpPr>
          <p:nvPr>
            <p:ph type="sldNum" sz="quarter" idx="4"/>
          </p:nvPr>
        </p:nvSpPr>
        <p:spPr>
          <a:xfrm>
            <a:off x="0" y="5958000"/>
            <a:ext cx="900000" cy="900000"/>
          </a:xfrm>
          <a:prstGeom prst="rect">
            <a:avLst/>
          </a:prstGeom>
        </p:spPr>
        <p:txBody>
          <a:bodyPr lIns="0" tIns="0" rIns="0" bIns="0" rtlCol="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pPr rtl="0"/>
            <a:fld id="{63F9D384-533B-4C4E-B660-F861AA07D173}" type="slidenum">
              <a:rPr lang="es-ES" smtClean="0"/>
              <a:pPr rtl="0"/>
              <a:t>‹Nº›</a:t>
            </a:fld>
            <a:endParaRPr lang="es-ES" dirty="0">
              <a:latin typeface="+mn-lt"/>
            </a:endParaRPr>
          </a:p>
        </p:txBody>
      </p:sp>
    </p:spTree>
    <p:extLst>
      <p:ext uri="{BB962C8B-B14F-4D97-AF65-F5344CB8AC3E}">
        <p14:creationId xmlns:p14="http://schemas.microsoft.com/office/powerpoint/2010/main" val="139786900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Lst>
  <p:hf hdr="0"/>
  <p:txStyles>
    <p:title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p:titleStyle>
    <p:bodyStyle>
      <a:lvl1pPr marL="0" indent="0" algn="l" defTabSz="914400" rtl="0" eaLnBrk="1" latinLnBrk="0" hangingPunct="1">
        <a:lnSpc>
          <a:spcPct val="120000"/>
        </a:lnSpc>
        <a:spcBef>
          <a:spcPts val="800"/>
        </a:spcBef>
        <a:buSzPct val="70000"/>
        <a:buFont typeface="Wingdings 2" panose="05020102010507070707" pitchFamily="18" charset="2"/>
        <a:buNone/>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1pPr>
      <a:lvl2pPr marL="360000" indent="0" algn="l" defTabSz="914400" rtl="0" eaLnBrk="1" latinLnBrk="0" hangingPunct="1">
        <a:lnSpc>
          <a:spcPct val="120000"/>
        </a:lnSpc>
        <a:spcBef>
          <a:spcPts val="800"/>
        </a:spcBef>
        <a:buSzPct val="70000"/>
        <a:buFont typeface="Wingdings 2" panose="05020102010507070707" pitchFamily="18" charset="2"/>
        <a:buNone/>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2pPr>
      <a:lvl3pPr marL="8550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3pPr>
      <a:lvl4pPr marL="13122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4pPr>
      <a:lvl5pPr marL="1769400" indent="0" algn="l" defTabSz="914400" rtl="0" eaLnBrk="1" latinLnBrk="0" hangingPunct="1">
        <a:lnSpc>
          <a:spcPct val="120000"/>
        </a:lnSpc>
        <a:spcBef>
          <a:spcPts val="800"/>
        </a:spcBef>
        <a:buSzPct val="70000"/>
        <a:buFont typeface="Wingdings 2" panose="05020102010507070707" pitchFamily="18" charset="2"/>
        <a:buNone/>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055D459-3107-6185-261F-DF0D7A7CB5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18DE50-3D11-A080-8BB7-56C2FBE1BD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2DDB84-448B-D9E5-480E-F2AB7C3381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DFBD6-86FC-4971-8C5E-3C7C37E10FF1}" type="datetimeFigureOut">
              <a:rPr lang="es-ES" smtClean="0"/>
              <a:pPr/>
              <a:t>13/04/2025</a:t>
            </a:fld>
            <a:endParaRPr lang="es-ES"/>
          </a:p>
        </p:txBody>
      </p:sp>
      <p:sp>
        <p:nvSpPr>
          <p:cNvPr id="5" name="Marcador de pie de página 4">
            <a:extLst>
              <a:ext uri="{FF2B5EF4-FFF2-40B4-BE49-F238E27FC236}">
                <a16:creationId xmlns:a16="http://schemas.microsoft.com/office/drawing/2014/main" id="{07848BD5-E10B-B834-1663-7DB4D49CE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8107DA6-FE8A-52A9-B6AD-E83EAF3337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0BDDB-B3E9-4CB6-B44A-4EBF4DDDBE7D}" type="slidenum">
              <a:rPr lang="es-ES" smtClean="0"/>
              <a:pPr/>
              <a:t>‹Nº›</a:t>
            </a:fld>
            <a:endParaRPr lang="es-ES"/>
          </a:p>
        </p:txBody>
      </p:sp>
    </p:spTree>
    <p:extLst>
      <p:ext uri="{BB962C8B-B14F-4D97-AF65-F5344CB8AC3E}">
        <p14:creationId xmlns:p14="http://schemas.microsoft.com/office/powerpoint/2010/main" val="18116514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n 9" descr="Una persona en una sala oscura&#10;&#10;Descripción generada automáticamente">
            <a:extLst>
              <a:ext uri="{FF2B5EF4-FFF2-40B4-BE49-F238E27FC236}">
                <a16:creationId xmlns:a16="http://schemas.microsoft.com/office/drawing/2014/main" id="{DEB2E8C4-C3E7-4048-A43D-9859510CFA9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Marcador de título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pPr rtl="0"/>
            <a:r>
              <a:rPr lang="es-ES" noProof="0"/>
              <a:t>20XX</a:t>
            </a:r>
            <a:endParaRPr lang="es-ES" noProof="0">
              <a:latin typeface="+mn-lt"/>
            </a:endParaRPr>
          </a:p>
        </p:txBody>
      </p:sp>
      <p:sp>
        <p:nvSpPr>
          <p:cNvPr id="5" name="Marcador de pie de página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pPr rtl="0"/>
            <a:r>
              <a:rPr lang="es-ES" noProof="0">
                <a:latin typeface="+mn-lt"/>
              </a:rPr>
              <a:t>TÍTULO DE LA PRESENTACIÓN</a:t>
            </a:r>
          </a:p>
        </p:txBody>
      </p:sp>
      <p:sp>
        <p:nvSpPr>
          <p:cNvPr id="6" name="Marcador de número de diapositiva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pPr rtl="0"/>
            <a:fld id="{9D4AEF59-F28E-467C-9EA3-92D1CFAD475A}" type="slidenum">
              <a:rPr lang="es-ES" noProof="0" smtClean="0"/>
              <a:pPr rtl="0"/>
              <a:t>‹Nº›</a:t>
            </a:fld>
            <a:endParaRPr lang="es-ES" noProof="0">
              <a:latin typeface="+mn-lt"/>
            </a:endParaRPr>
          </a:p>
        </p:txBody>
      </p:sp>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Entrada de lápiz 17">
                <a:extLst>
                  <a:ext uri="{FF2B5EF4-FFF2-40B4-BE49-F238E27FC236}">
                    <a16:creationId xmlns:a16="http://schemas.microsoft.com/office/drawing/2014/main" id="{24D29CCB-7956-4E3E-8880-304085F04BF4}"/>
                  </a:ext>
                </a:extLst>
              </p:cNvPr>
              <p:cNvPicPr/>
              <p:nvPr/>
            </p:nvPicPr>
            <p:blipFill>
              <a:blip r:embed="rId20"/>
              <a:stretch>
                <a:fillRect/>
              </a:stretch>
            </p:blipFill>
            <p:spPr>
              <a:xfrm>
                <a:off x="12482070" y="6333652"/>
                <a:ext cx="18000" cy="18000"/>
              </a:xfrm>
              <a:prstGeom prst="rect">
                <a:avLst/>
              </a:prstGeom>
            </p:spPr>
          </p:pic>
        </mc:Fallback>
      </mc:AlternateContent>
    </p:spTree>
    <p:extLst>
      <p:ext uri="{BB962C8B-B14F-4D97-AF65-F5344CB8AC3E}">
        <p14:creationId xmlns:p14="http://schemas.microsoft.com/office/powerpoint/2010/main" val="341777431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Lst>
  <p:hf hdr="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032">
          <p15:clr>
            <a:srgbClr val="F26B43"/>
          </p15:clr>
        </p15:guide>
        <p15:guide id="4" orient="horz" pos="288">
          <p15:clr>
            <a:srgbClr val="F26B43"/>
          </p15:clr>
        </p15:guide>
        <p15:guide id="5" pos="456">
          <p15:clr>
            <a:srgbClr val="F26B43"/>
          </p15:clr>
        </p15:guide>
        <p15:guide id="6" pos="7224">
          <p15:clr>
            <a:srgbClr val="F26B43"/>
          </p15:clr>
        </p15:guide>
        <p15:guide id="7" orient="horz" pos="3960">
          <p15:clr>
            <a:srgbClr val="F26B43"/>
          </p15:clr>
        </p15:guide>
        <p15:guide id="8" orient="horz" pos="696">
          <p15:clr>
            <a:srgbClr val="F26B43"/>
          </p15:clr>
        </p15:guide>
        <p15:guide id="9" orient="horz" pos="864">
          <p15:clr>
            <a:srgbClr val="F26B43"/>
          </p15:clr>
        </p15:guide>
        <p15:guide id="10" orient="horz" pos="3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6.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gif"/><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981E6A2-4656-4CFE-9BF4-39D81EE2C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FFFFFF"/>
              </a:solidFill>
              <a:effectLst/>
              <a:uLnTx/>
              <a:uFillTx/>
              <a:latin typeface="Gill Sans MT" panose="020B0502020104020203"/>
              <a:ea typeface="+mn-ea"/>
              <a:cs typeface="+mn-cs"/>
            </a:endParaRPr>
          </a:p>
        </p:txBody>
      </p:sp>
      <p:pic>
        <p:nvPicPr>
          <p:cNvPr id="2050" name="Picture 2" descr="La carta de Jeremías – Cosmovisión Bíblica">
            <a:extLst>
              <a:ext uri="{FF2B5EF4-FFF2-40B4-BE49-F238E27FC236}">
                <a16:creationId xmlns:a16="http://schemas.microsoft.com/office/drawing/2014/main" id="{C0BF8250-5DBD-46B3-B090-060AA1E10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36"/>
            <a:ext cx="12192001" cy="685446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50E78D6-F072-48E7-8270-20EFBDD26F36}"/>
              </a:ext>
            </a:extLst>
          </p:cNvPr>
          <p:cNvSpPr>
            <a:spLocks noGrp="1"/>
          </p:cNvSpPr>
          <p:nvPr>
            <p:ph type="ctrTitle"/>
          </p:nvPr>
        </p:nvSpPr>
        <p:spPr>
          <a:xfrm>
            <a:off x="1402548" y="146017"/>
            <a:ext cx="5912651" cy="1231106"/>
          </a:xfr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ormAutofit/>
          </a:bodyPr>
          <a:lstStyle/>
          <a:p>
            <a:pPr rtl="0"/>
            <a:r>
              <a:rPr lang="es-ES" sz="3000" b="1" dirty="0">
                <a:solidFill>
                  <a:schemeClr val="bg1"/>
                </a:solidFill>
              </a:rPr>
              <a:t>CARTA DE JEREMIAS A LOS CAUTIVOS</a:t>
            </a:r>
          </a:p>
        </p:txBody>
      </p:sp>
      <p:sp>
        <p:nvSpPr>
          <p:cNvPr id="3" name="Subtítulo 2">
            <a:extLst>
              <a:ext uri="{FF2B5EF4-FFF2-40B4-BE49-F238E27FC236}">
                <a16:creationId xmlns:a16="http://schemas.microsoft.com/office/drawing/2014/main" id="{3FC7BD98-5486-489C-BAA0-A69CEFF691B3}"/>
              </a:ext>
            </a:extLst>
          </p:cNvPr>
          <p:cNvSpPr>
            <a:spLocks noGrp="1"/>
          </p:cNvSpPr>
          <p:nvPr>
            <p:ph type="subTitle" idx="1"/>
          </p:nvPr>
        </p:nvSpPr>
        <p:spPr>
          <a:xfrm>
            <a:off x="9542584" y="4872404"/>
            <a:ext cx="2492795" cy="860181"/>
          </a:xfrm>
        </p:spPr>
        <p:style>
          <a:lnRef idx="1">
            <a:schemeClr val="accent6"/>
          </a:lnRef>
          <a:fillRef idx="2">
            <a:schemeClr val="accent6"/>
          </a:fillRef>
          <a:effectRef idx="1">
            <a:schemeClr val="accent6"/>
          </a:effectRef>
          <a:fontRef idx="minor">
            <a:schemeClr val="dk1"/>
          </a:fontRef>
        </p:style>
        <p:txBody>
          <a:bodyPr rtlCol="0">
            <a:normAutofit/>
          </a:bodyPr>
          <a:lstStyle/>
          <a:p>
            <a:pPr rtl="0"/>
            <a:r>
              <a:rPr lang="es-ES" sz="1800" b="1" dirty="0">
                <a:solidFill>
                  <a:schemeClr val="bg1"/>
                </a:solidFill>
              </a:rPr>
              <a:t>Fecha: 13/04/2025</a:t>
            </a:r>
          </a:p>
          <a:p>
            <a:pPr rtl="0"/>
            <a:r>
              <a:rPr lang="es-ES" sz="1800" b="1" dirty="0">
                <a:solidFill>
                  <a:schemeClr val="bg1"/>
                </a:solidFill>
              </a:rPr>
              <a:t>Jeremías 29</a:t>
            </a:r>
          </a:p>
        </p:txBody>
      </p:sp>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19">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8EB78894-19E5-4916-B37E-B4A80B9B8D52}"/>
              </a:ext>
            </a:extLst>
          </p:cNvPr>
          <p:cNvSpPr>
            <a:spLocks noGrp="1"/>
          </p:cNvSpPr>
          <p:nvPr>
            <p:ph type="title"/>
          </p:nvPr>
        </p:nvSpPr>
        <p:spPr>
          <a:xfrm>
            <a:off x="8182864" y="113750"/>
            <a:ext cx="3363974" cy="859266"/>
          </a:xfrm>
          <a:noFill/>
          <a:ln>
            <a:solidFill>
              <a:srgbClr val="FFFFFF"/>
            </a:solidFill>
          </a:ln>
          <a:effectLst>
            <a:glow rad="152400">
              <a:schemeClr val="bg1">
                <a:alpha val="13000"/>
              </a:schemeClr>
            </a:glow>
          </a:effectLst>
        </p:spPr>
        <p:txBody>
          <a:bodyPr wrap="square" rtlCol="0">
            <a:normAutofit fontScale="90000"/>
          </a:bodyPr>
          <a:lstStyle/>
          <a:p>
            <a:pPr rtl="0"/>
            <a:r>
              <a:rPr lang="es-ES" dirty="0">
                <a:solidFill>
                  <a:srgbClr val="FFFFFF"/>
                </a:solidFill>
              </a:rPr>
              <a:t>RESUMEN CAPITULO 29</a:t>
            </a:r>
          </a:p>
        </p:txBody>
      </p:sp>
      <p:sp>
        <p:nvSpPr>
          <p:cNvPr id="4" name="Marcador de contenido 3">
            <a:extLst>
              <a:ext uri="{FF2B5EF4-FFF2-40B4-BE49-F238E27FC236}">
                <a16:creationId xmlns:a16="http://schemas.microsoft.com/office/drawing/2014/main" id="{03FA489D-812F-42DB-9AA2-7731CCF4FE14}"/>
              </a:ext>
            </a:extLst>
          </p:cNvPr>
          <p:cNvSpPr>
            <a:spLocks noGrp="1"/>
          </p:cNvSpPr>
          <p:nvPr>
            <p:ph idx="1"/>
          </p:nvPr>
        </p:nvSpPr>
        <p:spPr>
          <a:xfrm>
            <a:off x="7537703" y="1086767"/>
            <a:ext cx="4654296" cy="5771234"/>
          </a:xfrm>
        </p:spPr>
        <p:style>
          <a:lnRef idx="1">
            <a:schemeClr val="accent4"/>
          </a:lnRef>
          <a:fillRef idx="2">
            <a:schemeClr val="accent4"/>
          </a:fillRef>
          <a:effectRef idx="1">
            <a:schemeClr val="accent4"/>
          </a:effectRef>
          <a:fontRef idx="minor">
            <a:schemeClr val="dk1"/>
          </a:fontRef>
        </p:style>
        <p:txBody>
          <a:bodyPr>
            <a:normAutofit/>
          </a:bodyPr>
          <a:lstStyle/>
          <a:p>
            <a:pPr>
              <a:buClr>
                <a:schemeClr val="tx1"/>
              </a:buClr>
            </a:pPr>
            <a:r>
              <a:rPr lang="es-MX" b="1" dirty="0" err="1">
                <a:solidFill>
                  <a:schemeClr val="tx1"/>
                </a:solidFill>
              </a:rPr>
              <a:t>Jeremias</a:t>
            </a:r>
            <a:r>
              <a:rPr lang="es-MX" b="1" dirty="0">
                <a:solidFill>
                  <a:schemeClr val="tx1"/>
                </a:solidFill>
              </a:rPr>
              <a:t> envía una carta </a:t>
            </a:r>
            <a:r>
              <a:rPr lang="es-MX" dirty="0">
                <a:solidFill>
                  <a:schemeClr val="tx1"/>
                </a:solidFill>
              </a:rPr>
              <a:t>desde Jerusalén a los exiliados en Babilonia. </a:t>
            </a:r>
          </a:p>
          <a:p>
            <a:pPr>
              <a:buClr>
                <a:schemeClr val="tx1"/>
              </a:buClr>
            </a:pPr>
            <a:r>
              <a:rPr lang="es-MX" dirty="0">
                <a:solidFill>
                  <a:schemeClr val="tx1"/>
                </a:solidFill>
              </a:rPr>
              <a:t>En ella, Dios les instruye a </a:t>
            </a:r>
            <a:r>
              <a:rPr lang="es-MX" b="1" dirty="0">
                <a:solidFill>
                  <a:schemeClr val="tx1"/>
                </a:solidFill>
              </a:rPr>
              <a:t>establecerse en Babilonia</a:t>
            </a:r>
            <a:r>
              <a:rPr lang="es-MX" dirty="0">
                <a:solidFill>
                  <a:schemeClr val="tx1"/>
                </a:solidFill>
              </a:rPr>
              <a:t>, construir casas, plantar huertos, casarse y orar por el bienestar de la ciudad donde están cautivos, porque estarán allí </a:t>
            </a:r>
            <a:r>
              <a:rPr lang="es-MX" b="1" dirty="0">
                <a:solidFill>
                  <a:schemeClr val="tx1"/>
                </a:solidFill>
              </a:rPr>
              <a:t>setenta años</a:t>
            </a:r>
            <a:r>
              <a:rPr lang="es-MX" dirty="0">
                <a:solidFill>
                  <a:schemeClr val="tx1"/>
                </a:solidFill>
              </a:rPr>
              <a:t>. </a:t>
            </a:r>
          </a:p>
          <a:p>
            <a:pPr>
              <a:buClr>
                <a:schemeClr val="tx1"/>
              </a:buClr>
            </a:pPr>
            <a:r>
              <a:rPr lang="es-MX" dirty="0">
                <a:solidFill>
                  <a:schemeClr val="tx1"/>
                </a:solidFill>
              </a:rPr>
              <a:t>Dios les advierte que </a:t>
            </a:r>
            <a:r>
              <a:rPr lang="es-MX" b="1" dirty="0">
                <a:solidFill>
                  <a:schemeClr val="tx1"/>
                </a:solidFill>
              </a:rPr>
              <a:t>no escuchen a los falsos profetas</a:t>
            </a:r>
            <a:r>
              <a:rPr lang="es-MX" dirty="0">
                <a:solidFill>
                  <a:schemeClr val="tx1"/>
                </a:solidFill>
              </a:rPr>
              <a:t> que prometen un regreso rápido, ya que Él tiene </a:t>
            </a:r>
            <a:r>
              <a:rPr lang="es-MX" b="1" dirty="0">
                <a:solidFill>
                  <a:schemeClr val="tx1"/>
                </a:solidFill>
              </a:rPr>
              <a:t>planes de bienestar y no de mal</a:t>
            </a:r>
            <a:r>
              <a:rPr lang="es-MX" dirty="0">
                <a:solidFill>
                  <a:schemeClr val="tx1"/>
                </a:solidFill>
              </a:rPr>
              <a:t>, para darles un </a:t>
            </a:r>
            <a:r>
              <a:rPr lang="es-MX" b="1" dirty="0">
                <a:solidFill>
                  <a:schemeClr val="tx1"/>
                </a:solidFill>
              </a:rPr>
              <a:t>futuro y una esperanza</a:t>
            </a:r>
            <a:r>
              <a:rPr lang="es-MX" dirty="0">
                <a:solidFill>
                  <a:schemeClr val="tx1"/>
                </a:solidFill>
              </a:rPr>
              <a:t> (versículo 11). </a:t>
            </a:r>
          </a:p>
          <a:p>
            <a:pPr>
              <a:buClr>
                <a:schemeClr val="tx1"/>
              </a:buClr>
            </a:pPr>
            <a:r>
              <a:rPr lang="es-MX" dirty="0">
                <a:solidFill>
                  <a:schemeClr val="tx1"/>
                </a:solidFill>
              </a:rPr>
              <a:t>Después de los 70 años, Dios los restaurará. También promete juicio para los falsos profetas que han engañado al pueblo. </a:t>
            </a:r>
          </a:p>
          <a:p>
            <a:pPr>
              <a:buClr>
                <a:schemeClr val="tx1"/>
              </a:buClr>
            </a:pPr>
            <a:r>
              <a:rPr lang="es-MX" dirty="0">
                <a:solidFill>
                  <a:schemeClr val="tx1"/>
                </a:solidFill>
              </a:rPr>
              <a:t>Este capítulo muestra que, incluso en el exilio, Dios no ha abandonado a su pueblo y tiene un propósito lleno de esperanza para ellos.</a:t>
            </a:r>
            <a:endParaRPr lang="es-CL" dirty="0">
              <a:solidFill>
                <a:schemeClr val="tx1"/>
              </a:solidFill>
            </a:endParaRPr>
          </a:p>
        </p:txBody>
      </p:sp>
      <p:pic>
        <p:nvPicPr>
          <p:cNvPr id="5" name="Imagen 4">
            <a:extLst>
              <a:ext uri="{FF2B5EF4-FFF2-40B4-BE49-F238E27FC236}">
                <a16:creationId xmlns:a16="http://schemas.microsoft.com/office/drawing/2014/main" id="{59456F71-6A8E-4960-9CA6-D917B025625A}"/>
              </a:ext>
            </a:extLst>
          </p:cNvPr>
          <p:cNvPicPr>
            <a:picLocks noChangeAspect="1"/>
          </p:cNvPicPr>
          <p:nvPr/>
        </p:nvPicPr>
        <p:blipFill>
          <a:blip r:embed="rId3"/>
          <a:stretch>
            <a:fillRect/>
          </a:stretch>
        </p:blipFill>
        <p:spPr>
          <a:xfrm>
            <a:off x="1795275" y="401573"/>
            <a:ext cx="3947152" cy="6054854"/>
          </a:xfrm>
          <a:prstGeom prst="rect">
            <a:avLst/>
          </a:prstGeom>
        </p:spPr>
      </p:pic>
      <p:pic>
        <p:nvPicPr>
          <p:cNvPr id="8" name="Imagen 7" descr="Logotipo, Icono&#10;&#10;Descripción generada automáticamente">
            <a:extLst>
              <a:ext uri="{FF2B5EF4-FFF2-40B4-BE49-F238E27FC236}">
                <a16:creationId xmlns:a16="http://schemas.microsoft.com/office/drawing/2014/main" id="{80D935FA-6F6E-4897-80C6-DC212C93CF17}"/>
              </a:ext>
            </a:extLst>
          </p:cNvPr>
          <p:cNvPicPr>
            <a:picLocks noChangeAspect="1"/>
          </p:cNvPicPr>
          <p:nvPr/>
        </p:nvPicPr>
        <p:blipFill>
          <a:blip r:embed="rId4"/>
          <a:stretch>
            <a:fillRect/>
          </a:stretch>
        </p:blipFill>
        <p:spPr>
          <a:xfrm>
            <a:off x="5925465" y="243542"/>
            <a:ext cx="1429199" cy="1280890"/>
          </a:xfrm>
          <a:prstGeom prst="rect">
            <a:avLst/>
          </a:prstGeom>
        </p:spPr>
      </p:pic>
    </p:spTree>
    <p:extLst>
      <p:ext uri="{BB962C8B-B14F-4D97-AF65-F5344CB8AC3E}">
        <p14:creationId xmlns:p14="http://schemas.microsoft.com/office/powerpoint/2010/main" val="41289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p:cTn id="3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p:cTn id="4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8EBB58-9B57-4295-ADCF-2509C0E2FF10}"/>
              </a:ext>
            </a:extLst>
          </p:cNvPr>
          <p:cNvSpPr>
            <a:spLocks noGrp="1"/>
          </p:cNvSpPr>
          <p:nvPr>
            <p:ph type="title"/>
          </p:nvPr>
        </p:nvSpPr>
        <p:spPr>
          <a:xfrm>
            <a:off x="1668428" y="425431"/>
            <a:ext cx="7729728" cy="1188720"/>
          </a:xfrm>
        </p:spPr>
        <p:txBody>
          <a:bodyPr>
            <a:normAutofit/>
          </a:bodyPr>
          <a:lstStyle/>
          <a:p>
            <a:r>
              <a:rPr lang="es-CL" sz="3600" b="1" dirty="0"/>
              <a:t>Bosquejo: </a:t>
            </a:r>
            <a:r>
              <a:rPr lang="es-CL" b="1" dirty="0"/>
              <a:t>Jeremías 29</a:t>
            </a:r>
            <a:endParaRPr lang="es-CL" sz="3600" b="1" dirty="0"/>
          </a:p>
        </p:txBody>
      </p:sp>
      <p:sp>
        <p:nvSpPr>
          <p:cNvPr id="3" name="Marcador de contenido 2">
            <a:extLst>
              <a:ext uri="{FF2B5EF4-FFF2-40B4-BE49-F238E27FC236}">
                <a16:creationId xmlns:a16="http://schemas.microsoft.com/office/drawing/2014/main" id="{8E83A811-C00E-4A35-8840-CBADC67A9866}"/>
              </a:ext>
            </a:extLst>
          </p:cNvPr>
          <p:cNvSpPr>
            <a:spLocks noGrp="1"/>
          </p:cNvSpPr>
          <p:nvPr>
            <p:ph idx="1"/>
          </p:nvPr>
        </p:nvSpPr>
        <p:spPr>
          <a:xfrm>
            <a:off x="1348154" y="2180492"/>
            <a:ext cx="9542584" cy="3938954"/>
          </a:xfrm>
        </p:spPr>
        <p:txBody>
          <a:bodyPr>
            <a:normAutofit/>
          </a:bodyPr>
          <a:lstStyle/>
          <a:p>
            <a:pPr marL="342900" indent="-342900">
              <a:buFont typeface="+mj-lt"/>
              <a:buAutoNum type="arabicPeriod"/>
            </a:pPr>
            <a:r>
              <a:rPr lang="es-MX" sz="3200" dirty="0"/>
              <a:t>La Carta a los Cautivos en Babilonia (v.1-3) </a:t>
            </a:r>
            <a:r>
              <a:rPr lang="es-CL" sz="3200" dirty="0"/>
              <a:t>✉️</a:t>
            </a:r>
            <a:endParaRPr lang="es-MX" sz="3200" dirty="0"/>
          </a:p>
          <a:p>
            <a:pPr marL="342900" indent="-342900">
              <a:buFont typeface="+mj-lt"/>
              <a:buAutoNum type="arabicPeriod"/>
            </a:pPr>
            <a:r>
              <a:rPr lang="es-MX" sz="3200" dirty="0"/>
              <a:t>Instrucciones para Vivir en el Exilio (v.4-7) </a:t>
            </a:r>
            <a:r>
              <a:rPr lang="es-CL" sz="3200" dirty="0"/>
              <a:t>🏡</a:t>
            </a:r>
            <a:endParaRPr lang="es-MX" sz="3200" dirty="0"/>
          </a:p>
          <a:p>
            <a:pPr marL="342900" indent="-342900">
              <a:buFont typeface="+mj-lt"/>
              <a:buAutoNum type="arabicPeriod"/>
            </a:pPr>
            <a:r>
              <a:rPr lang="es-CL" sz="3200" dirty="0"/>
              <a:t>Advertencia Contra los Falsos Profetas (v.8-9) 🚫</a:t>
            </a:r>
          </a:p>
          <a:p>
            <a:pPr marL="342900" indent="-342900">
              <a:buFont typeface="+mj-lt"/>
              <a:buAutoNum type="arabicPeriod"/>
            </a:pPr>
            <a:r>
              <a:rPr lang="es-MX" sz="3200" dirty="0"/>
              <a:t>El Tiempo de Dios para la Restauración (v.10-14) </a:t>
            </a:r>
            <a:r>
              <a:rPr lang="es-CL" sz="3200" dirty="0"/>
              <a:t>🕰️</a:t>
            </a:r>
            <a:endParaRPr lang="es-MX" sz="3200" dirty="0"/>
          </a:p>
          <a:p>
            <a:pPr marL="342900" indent="-342900">
              <a:buFont typeface="+mj-lt"/>
              <a:buAutoNum type="arabicPeriod"/>
            </a:pPr>
            <a:r>
              <a:rPr lang="es-MX" sz="3200" dirty="0"/>
              <a:t>Juicio contra los Profetas Rebeldes (v.15-32) </a:t>
            </a:r>
            <a:r>
              <a:rPr lang="es-CL" sz="3200" dirty="0"/>
              <a:t>⚖️</a:t>
            </a:r>
          </a:p>
        </p:txBody>
      </p:sp>
      <p:pic>
        <p:nvPicPr>
          <p:cNvPr id="13" name="Imagen 12" descr="Logotipo, Icono&#10;&#10;Descripción generada automáticamente">
            <a:extLst>
              <a:ext uri="{FF2B5EF4-FFF2-40B4-BE49-F238E27FC236}">
                <a16:creationId xmlns:a16="http://schemas.microsoft.com/office/drawing/2014/main" id="{DD2973A8-A570-4145-B60E-E7139AD5B002}"/>
              </a:ext>
            </a:extLst>
          </p:cNvPr>
          <p:cNvPicPr>
            <a:picLocks noChangeAspect="1"/>
          </p:cNvPicPr>
          <p:nvPr/>
        </p:nvPicPr>
        <p:blipFill>
          <a:blip r:embed="rId3"/>
          <a:stretch>
            <a:fillRect/>
          </a:stretch>
        </p:blipFill>
        <p:spPr>
          <a:xfrm>
            <a:off x="10523572" y="98109"/>
            <a:ext cx="1429199" cy="1280890"/>
          </a:xfrm>
          <a:prstGeom prst="rect">
            <a:avLst/>
          </a:prstGeom>
        </p:spPr>
      </p:pic>
    </p:spTree>
    <p:extLst>
      <p:ext uri="{BB962C8B-B14F-4D97-AF65-F5344CB8AC3E}">
        <p14:creationId xmlns:p14="http://schemas.microsoft.com/office/powerpoint/2010/main" val="2002883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0D681D-B806-434D-8F8F-7B2685336A70}"/>
              </a:ext>
            </a:extLst>
          </p:cNvPr>
          <p:cNvSpPr>
            <a:spLocks noGrp="1"/>
          </p:cNvSpPr>
          <p:nvPr>
            <p:ph type="title"/>
          </p:nvPr>
        </p:nvSpPr>
        <p:spPr>
          <a:xfrm>
            <a:off x="1138059" y="298907"/>
            <a:ext cx="7776873" cy="1450757"/>
          </a:xfrm>
        </p:spPr>
        <p:txBody>
          <a:bodyPr rtlCol="0">
            <a:normAutofit/>
          </a:bodyPr>
          <a:lstStyle/>
          <a:p>
            <a:pPr rtl="0"/>
            <a:r>
              <a:rPr lang="es-ES" dirty="0"/>
              <a:t>LAS DEPORTACIONES DE JUDÁ A BABILONIA</a:t>
            </a:r>
          </a:p>
        </p:txBody>
      </p:sp>
      <p:graphicFrame>
        <p:nvGraphicFramePr>
          <p:cNvPr id="10" name="Marcador de contenido 9">
            <a:extLst>
              <a:ext uri="{FF2B5EF4-FFF2-40B4-BE49-F238E27FC236}">
                <a16:creationId xmlns:a16="http://schemas.microsoft.com/office/drawing/2014/main" id="{9776A932-6ABB-47FE-9460-F331784DC9D5}"/>
              </a:ext>
            </a:extLst>
          </p:cNvPr>
          <p:cNvGraphicFramePr>
            <a:graphicFrameLocks noGrp="1"/>
          </p:cNvGraphicFramePr>
          <p:nvPr>
            <p:ph idx="1"/>
          </p:nvPr>
        </p:nvGraphicFramePr>
        <p:xfrm>
          <a:off x="184934" y="1954919"/>
          <a:ext cx="12007066" cy="4651779"/>
        </p:xfrm>
        <a:graphic>
          <a:graphicData uri="http://schemas.openxmlformats.org/drawingml/2006/table">
            <a:tbl>
              <a:tblPr firstRow="1" bandRow="1">
                <a:tableStyleId>{5C22544A-7EE6-4342-B048-85BDC9FD1C3A}</a:tableStyleId>
              </a:tblPr>
              <a:tblGrid>
                <a:gridCol w="2314392">
                  <a:extLst>
                    <a:ext uri="{9D8B030D-6E8A-4147-A177-3AD203B41FA5}">
                      <a16:colId xmlns:a16="http://schemas.microsoft.com/office/drawing/2014/main" val="2807556239"/>
                    </a:ext>
                  </a:extLst>
                </a:gridCol>
                <a:gridCol w="3230891">
                  <a:extLst>
                    <a:ext uri="{9D8B030D-6E8A-4147-A177-3AD203B41FA5}">
                      <a16:colId xmlns:a16="http://schemas.microsoft.com/office/drawing/2014/main" val="339163235"/>
                    </a:ext>
                  </a:extLst>
                </a:gridCol>
                <a:gridCol w="3001799">
                  <a:extLst>
                    <a:ext uri="{9D8B030D-6E8A-4147-A177-3AD203B41FA5}">
                      <a16:colId xmlns:a16="http://schemas.microsoft.com/office/drawing/2014/main" val="1998228315"/>
                    </a:ext>
                  </a:extLst>
                </a:gridCol>
                <a:gridCol w="3459984">
                  <a:extLst>
                    <a:ext uri="{9D8B030D-6E8A-4147-A177-3AD203B41FA5}">
                      <a16:colId xmlns:a16="http://schemas.microsoft.com/office/drawing/2014/main" val="1982676541"/>
                    </a:ext>
                  </a:extLst>
                </a:gridCol>
              </a:tblGrid>
              <a:tr h="830900">
                <a:tc>
                  <a:txBody>
                    <a:bodyPr/>
                    <a:lstStyle/>
                    <a:p>
                      <a:pPr algn="l" rtl="0"/>
                      <a:r>
                        <a:rPr lang="es-ES" altLang="zh-CN" sz="2200" b="1" noProof="0" dirty="0">
                          <a:solidFill>
                            <a:schemeClr val="tx1"/>
                          </a:solidFill>
                          <a:latin typeface="+mn-lt"/>
                        </a:rPr>
                        <a:t>PERIODO</a:t>
                      </a:r>
                    </a:p>
                  </a:txBody>
                  <a:tcPr marL="254882" marR="254882" marT="76935" marB="76935" anchor="ctr">
                    <a:solidFill>
                      <a:schemeClr val="accent1"/>
                    </a:solidFill>
                  </a:tcPr>
                </a:tc>
                <a:tc>
                  <a:txBody>
                    <a:bodyPr/>
                    <a:lstStyle/>
                    <a:p>
                      <a:pPr algn="l" rtl="0"/>
                      <a:r>
                        <a:rPr lang="es-ES" sz="2400" b="0" noProof="0" dirty="0">
                          <a:solidFill>
                            <a:schemeClr val="tx1"/>
                          </a:solidFill>
                        </a:rPr>
                        <a:t>Año 605 A.C</a:t>
                      </a:r>
                      <a:endParaRPr lang="es-ES" altLang="zh-CN" sz="2400" b="0" noProof="0" dirty="0">
                        <a:solidFill>
                          <a:schemeClr val="tx1"/>
                        </a:solidFill>
                      </a:endParaRPr>
                    </a:p>
                  </a:txBody>
                  <a:tcPr marL="254882" marR="254882" marT="76935" marB="76935" anchor="ctr">
                    <a:solidFill>
                      <a:schemeClr val="accent1"/>
                    </a:solidFill>
                  </a:tcPr>
                </a:tc>
                <a:tc>
                  <a:txBody>
                    <a:bodyPr/>
                    <a:lstStyle/>
                    <a:p>
                      <a:pPr algn="l" rtl="0"/>
                      <a:r>
                        <a:rPr lang="es-ES" sz="2400" b="0" noProof="0" dirty="0">
                          <a:solidFill>
                            <a:schemeClr val="tx1"/>
                          </a:solidFill>
                        </a:rPr>
                        <a:t>Año 597 A.C</a:t>
                      </a:r>
                      <a:endParaRPr lang="es-ES" altLang="zh-CN" sz="2400" b="0" noProof="0" dirty="0">
                        <a:solidFill>
                          <a:schemeClr val="tx1"/>
                        </a:solidFill>
                      </a:endParaRPr>
                    </a:p>
                  </a:txBody>
                  <a:tcPr marL="254882" marR="254882" marT="76935" marB="76935" anchor="ctr">
                    <a:solidFill>
                      <a:schemeClr val="accent3"/>
                    </a:solidFill>
                  </a:tcPr>
                </a:tc>
                <a:tc>
                  <a:txBody>
                    <a:bodyPr/>
                    <a:lstStyle/>
                    <a:p>
                      <a:pPr algn="l" rtl="0"/>
                      <a:r>
                        <a:rPr lang="es-ES" sz="2400" b="0" noProof="0" dirty="0">
                          <a:solidFill>
                            <a:schemeClr val="tx1"/>
                          </a:solidFill>
                        </a:rPr>
                        <a:t>Año</a:t>
                      </a:r>
                      <a:r>
                        <a:rPr lang="es-ES" sz="2400" b="0" noProof="0" dirty="0">
                          <a:solidFill>
                            <a:schemeClr val="bg1"/>
                          </a:solidFill>
                        </a:rPr>
                        <a:t> </a:t>
                      </a:r>
                      <a:r>
                        <a:rPr lang="es-ES" sz="2400" b="0" noProof="0" dirty="0">
                          <a:solidFill>
                            <a:schemeClr val="tx1"/>
                          </a:solidFill>
                        </a:rPr>
                        <a:t>586 A.C</a:t>
                      </a:r>
                      <a:endParaRPr lang="es-ES" altLang="zh-CN" sz="2400" b="0" noProof="0" dirty="0">
                        <a:solidFill>
                          <a:schemeClr val="tx1"/>
                        </a:solidFill>
                      </a:endParaRPr>
                    </a:p>
                  </a:txBody>
                  <a:tcPr marL="254882" marR="254882" marT="76935" marB="76935" anchor="ctr">
                    <a:solidFill>
                      <a:schemeClr val="accent6"/>
                    </a:solidFill>
                  </a:tcPr>
                </a:tc>
                <a:extLst>
                  <a:ext uri="{0D108BD9-81ED-4DB2-BD59-A6C34878D82A}">
                    <a16:rowId xmlns:a16="http://schemas.microsoft.com/office/drawing/2014/main" val="2511015703"/>
                  </a:ext>
                </a:extLst>
              </a:tr>
              <a:tr h="677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zh-CN" sz="2200" b="1" noProof="0" dirty="0">
                          <a:solidFill>
                            <a:schemeClr val="tx1"/>
                          </a:solidFill>
                          <a:latin typeface="+mn-lt"/>
                        </a:rPr>
                        <a:t>JUDÁ</a:t>
                      </a:r>
                      <a:endParaRPr kumimoji="0" lang="es-ES" altLang="zh-CN" sz="2200" b="1" i="0" u="none" strike="noStrike" kern="1200" cap="none" spc="0" normalizeH="0" baseline="0" noProof="0" dirty="0">
                        <a:ln>
                          <a:noFill/>
                        </a:ln>
                        <a:solidFill>
                          <a:schemeClr val="tx1"/>
                        </a:solidFill>
                        <a:effectLst/>
                        <a:uLnTx/>
                        <a:uFillTx/>
                        <a:latin typeface="+mn-lt"/>
                        <a:ea typeface="+mn-ea"/>
                        <a:cs typeface="+mn-cs"/>
                      </a:endParaRPr>
                    </a:p>
                  </a:txBody>
                  <a:tcPr marL="254882" marR="254882" marT="76935" marB="76935"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200" b="0" i="0" u="none" strike="noStrike" kern="1200" cap="none" spc="0" normalizeH="0" noProof="0" dirty="0">
                          <a:ln>
                            <a:noFill/>
                          </a:ln>
                          <a:solidFill>
                            <a:schemeClr val="tx1"/>
                          </a:solidFill>
                          <a:effectLst/>
                          <a:uLnTx/>
                          <a:uFillTx/>
                          <a:latin typeface="+mj-lt"/>
                          <a:ea typeface="+mn-ea"/>
                          <a:cs typeface="+mn-cs"/>
                        </a:rPr>
                        <a:t>Reinado de </a:t>
                      </a:r>
                      <a:r>
                        <a:rPr lang="es-ES" sz="2200" b="0" i="0" u="none" strike="noStrike" kern="1200" cap="none" spc="0" normalizeH="0" noProof="0" dirty="0" err="1">
                          <a:ln>
                            <a:noFill/>
                          </a:ln>
                          <a:solidFill>
                            <a:schemeClr val="tx1"/>
                          </a:solidFill>
                          <a:effectLst/>
                          <a:uLnTx/>
                          <a:uFillTx/>
                          <a:latin typeface="+mj-lt"/>
                          <a:ea typeface="+mn-ea"/>
                          <a:cs typeface="+mn-cs"/>
                        </a:rPr>
                        <a:t>Joacim</a:t>
                      </a:r>
                      <a:endParaRPr kumimoji="0" lang="es-ES" altLang="zh-CN" sz="2200" b="0" i="0" u="none" strike="noStrike" kern="1200" cap="none" spc="0" normalizeH="0" baseline="0" noProof="0" dirty="0">
                        <a:ln>
                          <a:noFill/>
                        </a:ln>
                        <a:solidFill>
                          <a:schemeClr val="tx1"/>
                        </a:solidFill>
                        <a:effectLst/>
                        <a:uLnTx/>
                        <a:uFillTx/>
                        <a:latin typeface="+mj-lt"/>
                        <a:ea typeface="+mn-ea"/>
                        <a:cs typeface="+mn-cs"/>
                      </a:endParaRPr>
                    </a:p>
                  </a:txBody>
                  <a:tcPr marL="254882" marR="254882" marT="76935" marB="76935"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zh-CN" sz="2200" b="0" i="0" u="none" strike="noStrike" kern="1200" cap="none" spc="0" normalizeH="0" baseline="0" noProof="0" dirty="0">
                          <a:ln>
                            <a:noFill/>
                          </a:ln>
                          <a:solidFill>
                            <a:schemeClr val="tx1"/>
                          </a:solidFill>
                          <a:effectLst/>
                          <a:uLnTx/>
                          <a:uFillTx/>
                          <a:latin typeface="+mj-lt"/>
                          <a:ea typeface="+mn-ea"/>
                          <a:cs typeface="+mn-cs"/>
                        </a:rPr>
                        <a:t>Reinado de Joaquim</a:t>
                      </a:r>
                    </a:p>
                  </a:txBody>
                  <a:tcPr marL="254882" marR="254882" marT="76935" marB="76935"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zh-CN" sz="2200" b="0" i="0" u="none" strike="noStrike" kern="1200" cap="none" spc="0" normalizeH="0" baseline="0" noProof="0" dirty="0">
                          <a:ln>
                            <a:noFill/>
                          </a:ln>
                          <a:solidFill>
                            <a:schemeClr val="tx1"/>
                          </a:solidFill>
                          <a:effectLst/>
                          <a:uLnTx/>
                          <a:uFillTx/>
                          <a:latin typeface="+mj-lt"/>
                          <a:ea typeface="+mn-ea"/>
                          <a:cs typeface="+mn-cs"/>
                        </a:rPr>
                        <a:t>Reinado de </a:t>
                      </a:r>
                      <a:r>
                        <a:rPr kumimoji="0" lang="es-ES" altLang="zh-CN" sz="2200" b="0" i="0" u="none" strike="noStrike" kern="1200" cap="none" spc="0" normalizeH="0" baseline="0" noProof="0" dirty="0" err="1">
                          <a:ln>
                            <a:noFill/>
                          </a:ln>
                          <a:solidFill>
                            <a:schemeClr val="tx1"/>
                          </a:solidFill>
                          <a:effectLst/>
                          <a:uLnTx/>
                          <a:uFillTx/>
                          <a:latin typeface="+mj-lt"/>
                          <a:ea typeface="+mn-ea"/>
                          <a:cs typeface="+mn-cs"/>
                        </a:rPr>
                        <a:t>Sedequías</a:t>
                      </a:r>
                      <a:endParaRPr kumimoji="0" lang="es-ES" altLang="zh-CN" sz="2200" b="0" i="0" u="none" strike="noStrike" kern="1200" cap="none" spc="0" normalizeH="0" baseline="0" noProof="0" dirty="0">
                        <a:ln>
                          <a:noFill/>
                        </a:ln>
                        <a:solidFill>
                          <a:schemeClr val="tx1"/>
                        </a:solidFill>
                        <a:effectLst/>
                        <a:uLnTx/>
                        <a:uFillTx/>
                        <a:latin typeface="+mj-lt"/>
                        <a:ea typeface="+mn-ea"/>
                        <a:cs typeface="+mn-cs"/>
                      </a:endParaRPr>
                    </a:p>
                  </a:txBody>
                  <a:tcPr marL="254882" marR="254882" marT="76935" marB="76935" anchor="ctr">
                    <a:solidFill>
                      <a:schemeClr val="accent6"/>
                    </a:solidFill>
                  </a:tcPr>
                </a:tc>
                <a:extLst>
                  <a:ext uri="{0D108BD9-81ED-4DB2-BD59-A6C34878D82A}">
                    <a16:rowId xmlns:a16="http://schemas.microsoft.com/office/drawing/2014/main" val="1816259203"/>
                  </a:ext>
                </a:extLst>
              </a:tr>
              <a:tr h="677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zh-CN" sz="2200" b="1" i="0" u="none" strike="noStrike" kern="1200" cap="none" spc="0" normalizeH="0" baseline="0" noProof="0" dirty="0">
                          <a:ln>
                            <a:noFill/>
                          </a:ln>
                          <a:solidFill>
                            <a:schemeClr val="tx1"/>
                          </a:solidFill>
                          <a:effectLst/>
                          <a:uLnTx/>
                          <a:uFillTx/>
                          <a:latin typeface="+mn-lt"/>
                          <a:ea typeface="+mn-ea"/>
                          <a:cs typeface="+mn-cs"/>
                        </a:rPr>
                        <a:t>PROFETA</a:t>
                      </a:r>
                    </a:p>
                  </a:txBody>
                  <a:tcPr marL="254882" marR="254882" marT="76935" marB="76935"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200" b="0" i="0" u="none" strike="noStrike" kern="1200" cap="none" spc="0" normalizeH="0" noProof="0" dirty="0">
                          <a:ln>
                            <a:noFill/>
                          </a:ln>
                          <a:solidFill>
                            <a:schemeClr val="tx1"/>
                          </a:solidFill>
                          <a:effectLst/>
                          <a:uLnTx/>
                          <a:uFillTx/>
                          <a:latin typeface="+mj-lt"/>
                          <a:ea typeface="+mn-ea"/>
                          <a:cs typeface="+mn-cs"/>
                        </a:rPr>
                        <a:t>Daniel Deportado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zh-CN" sz="2200" b="0" i="0" u="none" strike="noStrike" kern="1200" cap="none" spc="0" normalizeH="0" baseline="0" noProof="0" dirty="0">
                          <a:ln>
                            <a:noFill/>
                          </a:ln>
                          <a:solidFill>
                            <a:schemeClr val="tx1"/>
                          </a:solidFill>
                          <a:effectLst/>
                          <a:uLnTx/>
                          <a:uFillTx/>
                          <a:latin typeface="+mj-lt"/>
                          <a:ea typeface="+mn-ea"/>
                          <a:cs typeface="+mn-cs"/>
                        </a:rPr>
                        <a:t>Jeremías en Judá</a:t>
                      </a:r>
                    </a:p>
                  </a:txBody>
                  <a:tcPr marL="254882" marR="254882" marT="76935" marB="76935"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200" b="0" i="0" u="none" strike="noStrike" kern="1200" cap="none" spc="0" normalizeH="0" noProof="0" dirty="0">
                          <a:ln>
                            <a:noFill/>
                          </a:ln>
                          <a:solidFill>
                            <a:schemeClr val="tx1"/>
                          </a:solidFill>
                          <a:effectLst/>
                          <a:uLnTx/>
                          <a:uFillTx/>
                          <a:latin typeface="+mj-lt"/>
                          <a:ea typeface="+mn-ea"/>
                          <a:cs typeface="+mn-cs"/>
                        </a:rPr>
                        <a:t>Ezequiel Deportado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zh-CN" sz="2200" b="0" i="0" u="none" strike="noStrike" kern="1200" cap="none" spc="0" normalizeH="0" baseline="0" noProof="0" dirty="0">
                          <a:ln>
                            <a:noFill/>
                          </a:ln>
                          <a:solidFill>
                            <a:schemeClr val="tx1"/>
                          </a:solidFill>
                          <a:effectLst/>
                          <a:uLnTx/>
                          <a:uFillTx/>
                          <a:latin typeface="+mn-lt"/>
                          <a:ea typeface="+mn-ea"/>
                          <a:cs typeface="+mn-cs"/>
                        </a:rPr>
                        <a:t>Jeremías en Judá</a:t>
                      </a:r>
                    </a:p>
                  </a:txBody>
                  <a:tcPr marL="254882" marR="254882" marT="76935" marB="76935"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zh-CN" sz="2200" b="0" i="0" u="none" strike="noStrike" kern="1200" cap="none" spc="0" normalizeH="0" baseline="0" noProof="0" dirty="0">
                          <a:ln>
                            <a:noFill/>
                          </a:ln>
                          <a:solidFill>
                            <a:schemeClr val="tx1"/>
                          </a:solidFill>
                          <a:effectLst/>
                          <a:uLnTx/>
                          <a:uFillTx/>
                          <a:latin typeface="+mj-lt"/>
                          <a:ea typeface="+mn-ea"/>
                          <a:cs typeface="+mn-cs"/>
                        </a:rPr>
                        <a:t>Jeremías presente. (Egipto)</a:t>
                      </a:r>
                    </a:p>
                  </a:txBody>
                  <a:tcPr marL="254882" marR="254882" marT="76935" marB="76935" anchor="ctr">
                    <a:solidFill>
                      <a:schemeClr val="accent6"/>
                    </a:solidFill>
                  </a:tcPr>
                </a:tc>
                <a:extLst>
                  <a:ext uri="{0D108BD9-81ED-4DB2-BD59-A6C34878D82A}">
                    <a16:rowId xmlns:a16="http://schemas.microsoft.com/office/drawing/2014/main" val="1387004869"/>
                  </a:ext>
                </a:extLst>
              </a:tr>
              <a:tr h="677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zh-CN" sz="2200" b="1" i="0" u="none" strike="noStrike" kern="1200" cap="none" spc="0" normalizeH="0" baseline="0" noProof="0" dirty="0">
                          <a:ln>
                            <a:noFill/>
                          </a:ln>
                          <a:solidFill>
                            <a:schemeClr val="tx1"/>
                          </a:solidFill>
                          <a:effectLst/>
                          <a:uLnTx/>
                          <a:uFillTx/>
                          <a:latin typeface="+mn-lt"/>
                          <a:ea typeface="+mn-ea"/>
                          <a:cs typeface="+mn-cs"/>
                        </a:rPr>
                        <a:t>REY BABILONIA</a:t>
                      </a:r>
                    </a:p>
                  </a:txBody>
                  <a:tcPr marL="254882" marR="254882" marT="76935" marB="76935"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zh-CN" sz="2200" b="0" i="0" u="none" strike="noStrike" kern="1200" cap="none" spc="0" normalizeH="0" baseline="0" noProof="0" dirty="0">
                          <a:ln>
                            <a:noFill/>
                          </a:ln>
                          <a:solidFill>
                            <a:schemeClr val="tx1"/>
                          </a:solidFill>
                          <a:effectLst/>
                          <a:uLnTx/>
                          <a:uFillTx/>
                          <a:latin typeface="+mj-lt"/>
                          <a:ea typeface="+mn-ea"/>
                          <a:cs typeface="+mn-cs"/>
                        </a:rPr>
                        <a:t>Rey Nabucodonosor</a:t>
                      </a:r>
                    </a:p>
                  </a:txBody>
                  <a:tcPr marL="254882" marR="254882" marT="76935" marB="76935"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zh-CN" sz="2200" b="0" i="0" u="none" strike="noStrike" kern="1200" cap="none" spc="0" normalizeH="0" baseline="0" noProof="0" dirty="0">
                          <a:ln>
                            <a:noFill/>
                          </a:ln>
                          <a:solidFill>
                            <a:schemeClr val="tx1"/>
                          </a:solidFill>
                          <a:effectLst/>
                          <a:uLnTx/>
                          <a:uFillTx/>
                          <a:latin typeface="+mj-lt"/>
                          <a:ea typeface="+mn-ea"/>
                          <a:cs typeface="+mn-cs"/>
                        </a:rPr>
                        <a:t>Rey Nabucodonosor</a:t>
                      </a:r>
                    </a:p>
                  </a:txBody>
                  <a:tcPr marL="254882" marR="254882" marT="76935" marB="76935"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zh-CN" sz="2200" b="0" i="0" u="none" strike="noStrike" kern="1200" cap="none" spc="0" normalizeH="0" baseline="0" noProof="0" dirty="0">
                          <a:ln>
                            <a:noFill/>
                          </a:ln>
                          <a:solidFill>
                            <a:schemeClr val="tx1"/>
                          </a:solidFill>
                          <a:effectLst/>
                          <a:uLnTx/>
                          <a:uFillTx/>
                          <a:latin typeface="+mj-lt"/>
                          <a:ea typeface="+mn-ea"/>
                          <a:cs typeface="+mn-cs"/>
                        </a:rPr>
                        <a:t>Rey Nabucodonosor</a:t>
                      </a:r>
                    </a:p>
                  </a:txBody>
                  <a:tcPr marL="254882" marR="254882" marT="76935" marB="76935" anchor="ctr">
                    <a:solidFill>
                      <a:schemeClr val="accent6"/>
                    </a:solidFill>
                  </a:tcPr>
                </a:tc>
                <a:extLst>
                  <a:ext uri="{0D108BD9-81ED-4DB2-BD59-A6C34878D82A}">
                    <a16:rowId xmlns:a16="http://schemas.microsoft.com/office/drawing/2014/main" val="3558031040"/>
                  </a:ext>
                </a:extLst>
              </a:tr>
              <a:tr h="677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zh-CN" sz="2200" b="1" i="0" u="none" strike="noStrike" kern="1200" cap="none" spc="0" normalizeH="0" baseline="0" noProof="0" dirty="0">
                          <a:ln>
                            <a:noFill/>
                          </a:ln>
                          <a:solidFill>
                            <a:schemeClr val="tx1"/>
                          </a:solidFill>
                          <a:effectLst/>
                          <a:uLnTx/>
                          <a:uFillTx/>
                          <a:latin typeface="+mn-lt"/>
                          <a:ea typeface="+mn-ea"/>
                          <a:cs typeface="+mn-cs"/>
                        </a:rPr>
                        <a:t>SAQUEOS</a:t>
                      </a:r>
                    </a:p>
                  </a:txBody>
                  <a:tcPr marL="254882" marR="254882" marT="76935" marB="76935"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altLang="zh-CN" sz="2200" b="0" i="0" u="none" strike="noStrike" kern="1200" cap="none" spc="0" normalizeH="0" baseline="0" noProof="0" dirty="0">
                          <a:ln>
                            <a:noFill/>
                          </a:ln>
                          <a:solidFill>
                            <a:schemeClr val="tx1"/>
                          </a:solidFill>
                          <a:effectLst/>
                          <a:uLnTx/>
                          <a:uFillTx/>
                          <a:latin typeface="+mj-lt"/>
                          <a:ea typeface="+mn-ea"/>
                          <a:cs typeface="+mn-cs"/>
                        </a:rPr>
                        <a:t>Los vasos de la casa de Jehová, y púsolo en su templo en Babilonia.</a:t>
                      </a:r>
                    </a:p>
                  </a:txBody>
                  <a:tcPr marL="254882" marR="254882" marT="76935" marB="76935"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zh-CN" sz="2200" b="0" i="0" u="none" strike="noStrike" kern="1200" cap="none" spc="0" normalizeH="0" baseline="0" noProof="0" dirty="0">
                          <a:ln>
                            <a:noFill/>
                          </a:ln>
                          <a:solidFill>
                            <a:schemeClr val="tx1"/>
                          </a:solidFill>
                          <a:effectLst/>
                          <a:uLnTx/>
                          <a:uFillTx/>
                          <a:latin typeface="+mj-lt"/>
                          <a:ea typeface="+mn-ea"/>
                          <a:cs typeface="+mn-cs"/>
                        </a:rPr>
                        <a:t>Vasos de oro de Salomón. Varones Principales y artesanos. 10 MIL CAUTIVOS</a:t>
                      </a:r>
                    </a:p>
                  </a:txBody>
                  <a:tcPr marL="254882" marR="254882" marT="76935" marB="76935" anchor="c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zh-CN" sz="2200" b="0" i="0" u="none" strike="noStrike" kern="1200" cap="none" spc="0" normalizeH="0" baseline="0" noProof="0" dirty="0">
                          <a:ln>
                            <a:noFill/>
                          </a:ln>
                          <a:solidFill>
                            <a:schemeClr val="tx1"/>
                          </a:solidFill>
                          <a:effectLst/>
                          <a:uLnTx/>
                          <a:uFillTx/>
                          <a:latin typeface="+mj-lt"/>
                          <a:ea typeface="+mn-ea"/>
                          <a:cs typeface="+mn-cs"/>
                        </a:rPr>
                        <a:t>Primer Templo Destruido, </a:t>
                      </a:r>
                      <a:r>
                        <a:rPr kumimoji="0" lang="es-ES" altLang="zh-CN" sz="2200" b="1" i="0" u="sng" strike="noStrike" kern="1200" cap="none" spc="0" normalizeH="0" baseline="0" noProof="0" dirty="0">
                          <a:ln>
                            <a:noFill/>
                          </a:ln>
                          <a:solidFill>
                            <a:schemeClr val="bg1"/>
                          </a:solidFill>
                          <a:effectLst/>
                          <a:uLnTx/>
                          <a:uFillTx/>
                          <a:latin typeface="+mj-lt"/>
                          <a:ea typeface="+mn-ea"/>
                          <a:cs typeface="+mn-cs"/>
                        </a:rPr>
                        <a:t>utensilios</a:t>
                      </a:r>
                      <a:r>
                        <a:rPr kumimoji="0" lang="es-ES" altLang="zh-CN" sz="2200" b="0" i="0" u="none" strike="noStrike" kern="1200" cap="none" spc="0" normalizeH="0" baseline="0" noProof="0" dirty="0">
                          <a:ln>
                            <a:noFill/>
                          </a:ln>
                          <a:solidFill>
                            <a:schemeClr val="tx1"/>
                          </a:solidFill>
                          <a:effectLst/>
                          <a:uLnTx/>
                          <a:uFillTx/>
                          <a:latin typeface="+mj-lt"/>
                          <a:ea typeface="+mn-ea"/>
                          <a:cs typeface="+mn-cs"/>
                        </a:rPr>
                        <a:t> y todos cautivos.</a:t>
                      </a:r>
                    </a:p>
                  </a:txBody>
                  <a:tcPr marL="254882" marR="254882" marT="76935" marB="76935" anchor="ctr">
                    <a:solidFill>
                      <a:schemeClr val="accent6"/>
                    </a:solidFill>
                  </a:tcPr>
                </a:tc>
                <a:extLst>
                  <a:ext uri="{0D108BD9-81ED-4DB2-BD59-A6C34878D82A}">
                    <a16:rowId xmlns:a16="http://schemas.microsoft.com/office/drawing/2014/main" val="1883560168"/>
                  </a:ext>
                </a:extLst>
              </a:tr>
            </a:tbl>
          </a:graphicData>
        </a:graphic>
      </p:graphicFrame>
      <p:pic>
        <p:nvPicPr>
          <p:cNvPr id="4" name="Imagen 3" descr="Logotipo, Icono&#10;&#10;Descripción generada automáticamente">
            <a:extLst>
              <a:ext uri="{FF2B5EF4-FFF2-40B4-BE49-F238E27FC236}">
                <a16:creationId xmlns:a16="http://schemas.microsoft.com/office/drawing/2014/main" id="{6CA56FF2-A8E4-4438-BB55-60542BC75485}"/>
              </a:ext>
            </a:extLst>
          </p:cNvPr>
          <p:cNvPicPr>
            <a:picLocks noChangeAspect="1"/>
          </p:cNvPicPr>
          <p:nvPr/>
        </p:nvPicPr>
        <p:blipFill>
          <a:blip r:embed="rId3"/>
          <a:stretch>
            <a:fillRect/>
          </a:stretch>
        </p:blipFill>
        <p:spPr>
          <a:xfrm>
            <a:off x="10803888" y="111966"/>
            <a:ext cx="1277881" cy="1145274"/>
          </a:xfrm>
          <a:prstGeom prst="rect">
            <a:avLst/>
          </a:prstGeom>
        </p:spPr>
      </p:pic>
    </p:spTree>
    <p:extLst>
      <p:ext uri="{BB962C8B-B14F-4D97-AF65-F5344CB8AC3E}">
        <p14:creationId xmlns:p14="http://schemas.microsoft.com/office/powerpoint/2010/main" val="249751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1A92BB0-E404-41A5-B479-8434AB1CB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3A4B3AD5-9A69-44D7-96C1-1359C8B25566}"/>
              </a:ext>
            </a:extLst>
          </p:cNvPr>
          <p:cNvSpPr>
            <a:spLocks noGrp="1"/>
          </p:cNvSpPr>
          <p:nvPr>
            <p:ph type="title"/>
          </p:nvPr>
        </p:nvSpPr>
        <p:spPr>
          <a:xfrm>
            <a:off x="7924800" y="5545014"/>
            <a:ext cx="4028987" cy="970263"/>
          </a:xfrm>
        </p:spPr>
        <p:txBody>
          <a:bodyPr/>
          <a:lstStyle/>
          <a:p>
            <a:r>
              <a:rPr lang="es-CL" dirty="0"/>
              <a:t>Jeremías 29:1-3</a:t>
            </a:r>
          </a:p>
        </p:txBody>
      </p:sp>
      <p:pic>
        <p:nvPicPr>
          <p:cNvPr id="5" name="Imagen 4" descr="Logotipo, Icono&#10;&#10;Descripción generada automáticamente">
            <a:extLst>
              <a:ext uri="{FF2B5EF4-FFF2-40B4-BE49-F238E27FC236}">
                <a16:creationId xmlns:a16="http://schemas.microsoft.com/office/drawing/2014/main" id="{3D1E965F-BE75-4714-BE6E-D8E26E7A73C6}"/>
              </a:ext>
            </a:extLst>
          </p:cNvPr>
          <p:cNvPicPr>
            <a:picLocks noChangeAspect="1"/>
          </p:cNvPicPr>
          <p:nvPr/>
        </p:nvPicPr>
        <p:blipFill>
          <a:blip r:embed="rId4"/>
          <a:stretch>
            <a:fillRect/>
          </a:stretch>
        </p:blipFill>
        <p:spPr>
          <a:xfrm>
            <a:off x="10523572" y="98109"/>
            <a:ext cx="1429199" cy="1280890"/>
          </a:xfrm>
          <a:prstGeom prst="rect">
            <a:avLst/>
          </a:prstGeom>
        </p:spPr>
      </p:pic>
    </p:spTree>
    <p:extLst>
      <p:ext uri="{BB962C8B-B14F-4D97-AF65-F5344CB8AC3E}">
        <p14:creationId xmlns:p14="http://schemas.microsoft.com/office/powerpoint/2010/main" val="2545357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EF58EC-46A4-483C-8910-6974E1D355FD}"/>
              </a:ext>
            </a:extLst>
          </p:cNvPr>
          <p:cNvSpPr>
            <a:spLocks noGrp="1"/>
          </p:cNvSpPr>
          <p:nvPr>
            <p:ph type="title"/>
          </p:nvPr>
        </p:nvSpPr>
        <p:spPr>
          <a:xfrm>
            <a:off x="-1" y="-1"/>
            <a:ext cx="4935415" cy="2042149"/>
          </a:xfrm>
        </p:spPr>
        <p:txBody>
          <a:bodyPr>
            <a:normAutofit fontScale="90000"/>
          </a:bodyPr>
          <a:lstStyle/>
          <a:p>
            <a:r>
              <a:rPr lang="es-CL" dirty="0"/>
              <a:t>Carta a los cautivos en Babilonia</a:t>
            </a:r>
          </a:p>
        </p:txBody>
      </p:sp>
      <p:sp>
        <p:nvSpPr>
          <p:cNvPr id="5" name="Marcador de contenido 4">
            <a:extLst>
              <a:ext uri="{FF2B5EF4-FFF2-40B4-BE49-F238E27FC236}">
                <a16:creationId xmlns:a16="http://schemas.microsoft.com/office/drawing/2014/main" id="{A3160104-3426-4561-8901-F3989981E508}"/>
              </a:ext>
            </a:extLst>
          </p:cNvPr>
          <p:cNvSpPr>
            <a:spLocks noGrp="1"/>
          </p:cNvSpPr>
          <p:nvPr>
            <p:ph idx="1"/>
          </p:nvPr>
        </p:nvSpPr>
        <p:spPr>
          <a:xfrm>
            <a:off x="0" y="2042149"/>
            <a:ext cx="4935414" cy="4815852"/>
          </a:xfrm>
        </p:spPr>
        <p:style>
          <a:lnRef idx="1">
            <a:schemeClr val="accent3"/>
          </a:lnRef>
          <a:fillRef idx="2">
            <a:schemeClr val="accent3"/>
          </a:fillRef>
          <a:effectRef idx="1">
            <a:schemeClr val="accent3"/>
          </a:effectRef>
          <a:fontRef idx="minor">
            <a:schemeClr val="dk1"/>
          </a:fontRef>
        </p:style>
        <p:txBody>
          <a:bodyPr/>
          <a:lstStyle/>
          <a:p>
            <a:pPr marL="342900" indent="-342900">
              <a:buFont typeface="Arial" panose="020B0604020202020204" pitchFamily="34" charset="0"/>
              <a:buChar char="•"/>
            </a:pPr>
            <a:r>
              <a:rPr lang="es-CL" dirty="0"/>
              <a:t>Jeremías escribe la o las Cartas.</a:t>
            </a:r>
          </a:p>
          <a:p>
            <a:pPr marL="342900" indent="-342900">
              <a:buFont typeface="Arial" panose="020B0604020202020204" pitchFamily="34" charset="0"/>
              <a:buChar char="•"/>
            </a:pPr>
            <a:r>
              <a:rPr lang="es-CL" dirty="0"/>
              <a:t>Dirigida a los Lideres o ancianos cautivos.</a:t>
            </a:r>
          </a:p>
          <a:p>
            <a:pPr marL="342900" indent="-342900">
              <a:buFont typeface="Arial" panose="020B0604020202020204" pitchFamily="34" charset="0"/>
              <a:buChar char="•"/>
            </a:pPr>
            <a:r>
              <a:rPr lang="es-CL" dirty="0"/>
              <a:t>Carta enviada luego de la segunda deportación. ¿Por qué?</a:t>
            </a:r>
          </a:p>
          <a:p>
            <a:pPr marL="342900" indent="-342900">
              <a:buFont typeface="Arial" panose="020B0604020202020204" pitchFamily="34" charset="0"/>
              <a:buChar char="•"/>
            </a:pPr>
            <a:r>
              <a:rPr lang="es-CL" dirty="0"/>
              <a:t>Versículo 2. (JECONIAS)</a:t>
            </a:r>
          </a:p>
          <a:p>
            <a:pPr marL="342900" indent="-342900">
              <a:buFont typeface="Arial" panose="020B0604020202020204" pitchFamily="34" charset="0"/>
              <a:buChar char="•"/>
            </a:pPr>
            <a:r>
              <a:rPr lang="es-CL" dirty="0"/>
              <a:t>Año 598 A.C</a:t>
            </a:r>
          </a:p>
          <a:p>
            <a:pPr marL="342900" indent="-342900">
              <a:buFont typeface="Arial" panose="020B0604020202020204" pitchFamily="34" charset="0"/>
              <a:buChar char="•"/>
            </a:pPr>
            <a:r>
              <a:rPr lang="es-CL" dirty="0"/>
              <a:t>Encargados de enviar las cartas son:</a:t>
            </a:r>
          </a:p>
          <a:p>
            <a:pPr marL="342900" indent="-342900">
              <a:buFont typeface="Arial" panose="020B0604020202020204" pitchFamily="34" charset="0"/>
              <a:buChar char="•"/>
            </a:pPr>
            <a:r>
              <a:rPr lang="es-CL" dirty="0"/>
              <a:t>-</a:t>
            </a:r>
            <a:r>
              <a:rPr lang="es-CL" dirty="0" err="1"/>
              <a:t>Elasa</a:t>
            </a:r>
            <a:r>
              <a:rPr lang="es-CL" dirty="0"/>
              <a:t> hijo de </a:t>
            </a:r>
            <a:r>
              <a:rPr lang="es-CL" dirty="0" err="1"/>
              <a:t>Safan</a:t>
            </a:r>
            <a:r>
              <a:rPr lang="es-CL" dirty="0"/>
              <a:t>.</a:t>
            </a:r>
          </a:p>
          <a:p>
            <a:pPr marL="342900" indent="-342900">
              <a:buFont typeface="Arial" panose="020B0604020202020204" pitchFamily="34" charset="0"/>
              <a:buChar char="•"/>
            </a:pPr>
            <a:r>
              <a:rPr lang="es-CL" dirty="0" err="1"/>
              <a:t>Jemarias</a:t>
            </a:r>
            <a:r>
              <a:rPr lang="es-CL" dirty="0"/>
              <a:t> hijo de Hilcías.</a:t>
            </a:r>
          </a:p>
          <a:p>
            <a:pPr marL="342900" indent="-342900">
              <a:buFont typeface="Arial" panose="020B0604020202020204" pitchFamily="34" charset="0"/>
              <a:buChar char="•"/>
            </a:pPr>
            <a:r>
              <a:rPr lang="he-IL" b="0" i="0" dirty="0">
                <a:solidFill>
                  <a:srgbClr val="0A0A0A"/>
                </a:solidFill>
                <a:effectLst/>
                <a:latin typeface="Arial" panose="020B0604020202020204" pitchFamily="34" charset="0"/>
              </a:rPr>
              <a:t>הגבירה </a:t>
            </a:r>
            <a:r>
              <a:rPr lang="es-CL" b="0" i="0" dirty="0">
                <a:solidFill>
                  <a:srgbClr val="0A0A0A"/>
                </a:solidFill>
                <a:effectLst/>
                <a:latin typeface="Arial" panose="020B0604020202020204" pitchFamily="34" charset="0"/>
              </a:rPr>
              <a:t> </a:t>
            </a:r>
            <a:r>
              <a:rPr lang="es-CL" b="0" i="0" dirty="0" err="1">
                <a:solidFill>
                  <a:srgbClr val="0A0A0A"/>
                </a:solidFill>
                <a:effectLst/>
                <a:latin typeface="Arial" panose="020B0604020202020204" pitchFamily="34" charset="0"/>
              </a:rPr>
              <a:t>egebire</a:t>
            </a:r>
            <a:r>
              <a:rPr lang="es-CL" b="0" i="0" dirty="0">
                <a:solidFill>
                  <a:srgbClr val="0A0A0A"/>
                </a:solidFill>
                <a:effectLst/>
                <a:latin typeface="Arial" panose="020B0604020202020204" pitchFamily="34" charset="0"/>
              </a:rPr>
              <a:t> = Madre de </a:t>
            </a:r>
            <a:r>
              <a:rPr lang="es-CL" b="0" i="0" dirty="0" err="1">
                <a:solidFill>
                  <a:srgbClr val="0A0A0A"/>
                </a:solidFill>
                <a:effectLst/>
                <a:latin typeface="Arial" panose="020B0604020202020204" pitchFamily="34" charset="0"/>
              </a:rPr>
              <a:t>Jeconias</a:t>
            </a:r>
            <a:r>
              <a:rPr lang="es-CL" b="0" i="0" dirty="0">
                <a:solidFill>
                  <a:srgbClr val="0A0A0A"/>
                </a:solidFill>
                <a:effectLst/>
                <a:latin typeface="Arial" panose="020B0604020202020204" pitchFamily="34" charset="0"/>
              </a:rPr>
              <a:t>.</a:t>
            </a:r>
            <a:endParaRPr lang="es-CL" dirty="0"/>
          </a:p>
        </p:txBody>
      </p:sp>
      <p:pic>
        <p:nvPicPr>
          <p:cNvPr id="16386" name="Picture 2" descr="Apócrifos">
            <a:extLst>
              <a:ext uri="{FF2B5EF4-FFF2-40B4-BE49-F238E27FC236}">
                <a16:creationId xmlns:a16="http://schemas.microsoft.com/office/drawing/2014/main" id="{938C9D3C-CA2A-4B30-8F0E-892A32E54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414" y="-1"/>
            <a:ext cx="725658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01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3666BD31-13AC-425A-BF5C-B63679C7956A}"/>
              </a:ext>
            </a:extLst>
          </p:cNvPr>
          <p:cNvSpPr>
            <a:spLocks noGrp="1"/>
          </p:cNvSpPr>
          <p:nvPr>
            <p:ph type="ctrTitle"/>
          </p:nvPr>
        </p:nvSpPr>
        <p:spPr>
          <a:xfrm>
            <a:off x="0" y="1"/>
            <a:ext cx="12191999" cy="1200330"/>
          </a:xfrm>
        </p:spPr>
        <p:style>
          <a:lnRef idx="2">
            <a:schemeClr val="accent1"/>
          </a:lnRef>
          <a:fillRef idx="1">
            <a:schemeClr val="lt1"/>
          </a:fillRef>
          <a:effectRef idx="0">
            <a:schemeClr val="accent1"/>
          </a:effectRef>
          <a:fontRef idx="minor">
            <a:schemeClr val="dk1"/>
          </a:fontRef>
        </p:style>
        <p:txBody>
          <a:bodyPr>
            <a:noAutofit/>
          </a:bodyPr>
          <a:lstStyle/>
          <a:p>
            <a:r>
              <a:rPr lang="es-MX" sz="2400" b="0" i="0" dirty="0">
                <a:solidFill>
                  <a:srgbClr val="999966"/>
                </a:solidFill>
                <a:effectLst/>
                <a:latin typeface="Segoe UI" panose="020B0502040204020203" pitchFamily="34" charset="0"/>
              </a:rPr>
              <a:t>3</a:t>
            </a:r>
            <a:r>
              <a:rPr lang="es-MX" sz="2400" b="0" i="0" dirty="0">
                <a:solidFill>
                  <a:srgbClr val="2B2B2B"/>
                </a:solidFill>
                <a:effectLst/>
                <a:latin typeface="Georgia" panose="02040502050405020303" pitchFamily="18" charset="0"/>
              </a:rPr>
              <a:t>  Por mano de </a:t>
            </a:r>
            <a:r>
              <a:rPr lang="es-MX" sz="2400" b="0" i="0" dirty="0" err="1">
                <a:solidFill>
                  <a:srgbClr val="2B2B2B"/>
                </a:solidFill>
                <a:effectLst/>
                <a:latin typeface="Georgia" panose="02040502050405020303" pitchFamily="18" charset="0"/>
              </a:rPr>
              <a:t>Elasa</a:t>
            </a:r>
            <a:r>
              <a:rPr lang="es-MX" sz="2400" b="0" i="0" dirty="0">
                <a:solidFill>
                  <a:srgbClr val="2B2B2B"/>
                </a:solidFill>
                <a:effectLst/>
                <a:latin typeface="Georgia" panose="02040502050405020303" pitchFamily="18" charset="0"/>
              </a:rPr>
              <a:t> hijo de </a:t>
            </a:r>
            <a:r>
              <a:rPr lang="es-MX" sz="2400" b="0" i="0" dirty="0" err="1">
                <a:solidFill>
                  <a:srgbClr val="2B2B2B"/>
                </a:solidFill>
                <a:effectLst/>
                <a:latin typeface="Georgia" panose="02040502050405020303" pitchFamily="18" charset="0"/>
              </a:rPr>
              <a:t>Saphán</a:t>
            </a:r>
            <a:r>
              <a:rPr lang="es-MX" sz="2400" b="0" i="0" dirty="0">
                <a:solidFill>
                  <a:srgbClr val="2B2B2B"/>
                </a:solidFill>
                <a:effectLst/>
                <a:latin typeface="Georgia" panose="02040502050405020303" pitchFamily="18" charset="0"/>
              </a:rPr>
              <a:t>, y de </a:t>
            </a:r>
            <a:r>
              <a:rPr lang="es-MX" sz="2400" b="0" i="0" dirty="0" err="1">
                <a:solidFill>
                  <a:srgbClr val="2B2B2B"/>
                </a:solidFill>
                <a:effectLst/>
                <a:latin typeface="Georgia" panose="02040502050405020303" pitchFamily="18" charset="0"/>
              </a:rPr>
              <a:t>Jemarías</a:t>
            </a:r>
            <a:r>
              <a:rPr lang="es-MX" sz="2400" b="0" i="0" dirty="0">
                <a:solidFill>
                  <a:srgbClr val="2B2B2B"/>
                </a:solidFill>
                <a:effectLst/>
                <a:latin typeface="Georgia" panose="02040502050405020303" pitchFamily="18" charset="0"/>
              </a:rPr>
              <a:t> hijo de Hilcías, (los cuales envió </a:t>
            </a:r>
            <a:r>
              <a:rPr lang="es-MX" sz="2400" b="1" i="0" dirty="0" err="1">
                <a:solidFill>
                  <a:srgbClr val="2B2B2B"/>
                </a:solidFill>
                <a:effectLst/>
                <a:latin typeface="Georgia" panose="02040502050405020303" pitchFamily="18" charset="0"/>
              </a:rPr>
              <a:t>Sedechîas</a:t>
            </a:r>
            <a:r>
              <a:rPr lang="es-MX" sz="2400" b="0" i="0" dirty="0">
                <a:solidFill>
                  <a:srgbClr val="2B2B2B"/>
                </a:solidFill>
                <a:effectLst/>
                <a:latin typeface="Georgia" panose="02040502050405020303" pitchFamily="18" charset="0"/>
              </a:rPr>
              <a:t> rey de Judá á Babilonia, á Nabucodonosor rey de Babilonia,) diciendo:</a:t>
            </a:r>
            <a:endParaRPr lang="es-CL" sz="2400" dirty="0"/>
          </a:p>
        </p:txBody>
      </p:sp>
      <p:sp>
        <p:nvSpPr>
          <p:cNvPr id="7" name="Marcador de número de diapositiva 6">
            <a:extLst>
              <a:ext uri="{FF2B5EF4-FFF2-40B4-BE49-F238E27FC236}">
                <a16:creationId xmlns:a16="http://schemas.microsoft.com/office/drawing/2014/main" id="{38EF1BE6-F175-4D90-8DC5-76757E769557}"/>
              </a:ext>
            </a:extLst>
          </p:cNvPr>
          <p:cNvSpPr>
            <a:spLocks noGrp="1"/>
          </p:cNvSpPr>
          <p:nvPr>
            <p:ph type="sldNum" sz="quarter" idx="12"/>
          </p:nvPr>
        </p:nvSpPr>
        <p:spPr/>
        <p:txBody>
          <a:bodyPr/>
          <a:lstStyle/>
          <a:p>
            <a:pPr rtl="0"/>
            <a:fld id="{63F9D384-533B-4C4E-B660-F861AA07D173}" type="slidenum">
              <a:rPr lang="es-ES" smtClean="0"/>
              <a:pPr rtl="0"/>
              <a:t>15</a:t>
            </a:fld>
            <a:endParaRPr lang="es-ES" dirty="0"/>
          </a:p>
        </p:txBody>
      </p:sp>
      <p:sp>
        <p:nvSpPr>
          <p:cNvPr id="11" name="Rectangle 1">
            <a:extLst>
              <a:ext uri="{FF2B5EF4-FFF2-40B4-BE49-F238E27FC236}">
                <a16:creationId xmlns:a16="http://schemas.microsoft.com/office/drawing/2014/main" id="{4236C62C-54DB-4D38-B297-F724404E2D80}"/>
              </a:ext>
            </a:extLst>
          </p:cNvPr>
          <p:cNvSpPr>
            <a:spLocks noGrp="1" noChangeArrowheads="1"/>
          </p:cNvSpPr>
          <p:nvPr>
            <p:ph type="subTitle" idx="1"/>
          </p:nvPr>
        </p:nvSpPr>
        <p:spPr bwMode="auto">
          <a:xfrm>
            <a:off x="128954" y="1378562"/>
            <a:ext cx="1150033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e-IL" altLang="es-CL" b="1" i="0" u="none" strike="noStrike" cap="none" normalizeH="0" baseline="0" dirty="0">
                <a:ln>
                  <a:noFill/>
                </a:ln>
                <a:solidFill>
                  <a:schemeClr val="tx1"/>
                </a:solidFill>
                <a:effectLst/>
                <a:latin typeface="Arial" panose="020B0604020202020204" pitchFamily="34" charset="0"/>
                <a:cs typeface="Arial" panose="020B0604020202020204" pitchFamily="34" charset="0"/>
              </a:rPr>
              <a:t>צִדְקִיָּהוּ</a:t>
            </a:r>
            <a:r>
              <a:rPr kumimoji="0" lang="es-CL" altLang="es-CL" b="0" i="0" u="none" strike="noStrike" cap="none" normalizeH="0" baseline="0" dirty="0">
                <a:ln>
                  <a:noFill/>
                </a:ln>
                <a:solidFill>
                  <a:schemeClr val="tx1"/>
                </a:solidFill>
                <a:effectLst/>
                <a:latin typeface="Arial" panose="020B0604020202020204" pitchFamily="34" charset="0"/>
              </a:rPr>
              <a:t> (</a:t>
            </a:r>
            <a:r>
              <a:rPr kumimoji="0" lang="es-CL" altLang="es-CL" b="0" i="1" u="none" strike="noStrike" cap="none" normalizeH="0" baseline="0" dirty="0" err="1">
                <a:ln>
                  <a:noFill/>
                </a:ln>
                <a:solidFill>
                  <a:schemeClr val="tx1"/>
                </a:solidFill>
                <a:effectLst/>
                <a:latin typeface="Arial" panose="020B0604020202020204" pitchFamily="34" charset="0"/>
              </a:rPr>
              <a:t>Tzidkiyah</a:t>
            </a:r>
            <a:r>
              <a:rPr kumimoji="0" lang="es-CL" altLang="es-CL" b="1" i="1" u="none" strike="noStrike" cap="none" normalizeH="0" baseline="0" dirty="0" err="1">
                <a:ln>
                  <a:noFill/>
                </a:ln>
                <a:solidFill>
                  <a:schemeClr val="tx1"/>
                </a:solidFill>
                <a:effectLst/>
                <a:latin typeface="Arial" panose="020B0604020202020204" pitchFamily="34" charset="0"/>
              </a:rPr>
              <a:t>u</a:t>
            </a:r>
            <a:r>
              <a:rPr kumimoji="0" lang="es-CL" altLang="es-CL" b="0" i="0" u="none" strike="noStrike" cap="none" normalizeH="0" baseline="0" dirty="0">
                <a:ln>
                  <a:noFill/>
                </a:ln>
                <a:solidFill>
                  <a:schemeClr val="tx1"/>
                </a:solidFill>
                <a:effectLst/>
                <a:latin typeface="Arial" panose="020B0604020202020204" pitchFamily="34" charset="0"/>
              </a:rPr>
              <a:t>): Esta es la forma completa, que significa "Yahvé es mi justicia".​</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e-IL" altLang="es-CL" b="1" i="0" u="none" strike="noStrike" cap="none" normalizeH="0" baseline="0" dirty="0">
                <a:ln>
                  <a:noFill/>
                </a:ln>
                <a:solidFill>
                  <a:schemeClr val="tx1"/>
                </a:solidFill>
                <a:effectLst/>
                <a:latin typeface="Arial" panose="020B0604020202020204" pitchFamily="34" charset="0"/>
                <a:cs typeface="Arial" panose="020B0604020202020204" pitchFamily="34" charset="0"/>
              </a:rPr>
              <a:t>צִדְקִיָּה</a:t>
            </a:r>
            <a:r>
              <a:rPr kumimoji="0" lang="es-CL" altLang="es-CL" b="0" i="0" u="none" strike="noStrike" cap="none" normalizeH="0" baseline="0" dirty="0">
                <a:ln>
                  <a:noFill/>
                </a:ln>
                <a:solidFill>
                  <a:schemeClr val="tx1"/>
                </a:solidFill>
                <a:effectLst/>
                <a:latin typeface="Arial" panose="020B0604020202020204" pitchFamily="34" charset="0"/>
              </a:rPr>
              <a:t> (</a:t>
            </a:r>
            <a:r>
              <a:rPr kumimoji="0" lang="es-CL" altLang="es-CL" b="0" i="1" u="none" strike="noStrike" cap="none" normalizeH="0" baseline="0" dirty="0" err="1">
                <a:ln>
                  <a:noFill/>
                </a:ln>
                <a:solidFill>
                  <a:schemeClr val="tx1"/>
                </a:solidFill>
                <a:effectLst/>
                <a:latin typeface="Arial" panose="020B0604020202020204" pitchFamily="34" charset="0"/>
              </a:rPr>
              <a:t>Tzidkiyah</a:t>
            </a:r>
            <a:r>
              <a:rPr kumimoji="0" lang="es-CL" altLang="es-CL" b="0" i="0" u="none" strike="noStrike" cap="none" normalizeH="0" baseline="0" dirty="0">
                <a:ln>
                  <a:noFill/>
                </a:ln>
                <a:solidFill>
                  <a:schemeClr val="tx1"/>
                </a:solidFill>
                <a:effectLst/>
                <a:latin typeface="Arial" panose="020B0604020202020204" pitchFamily="34" charset="0"/>
              </a:rPr>
              <a:t>): Esta es una forma más corta, que también se traduce como "Yahvé es justo".</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s-CL" altLang="es-CL" dirty="0">
                <a:solidFill>
                  <a:srgbClr val="C00000"/>
                </a:solidFill>
                <a:latin typeface="Arial" panose="020B0604020202020204" pitchFamily="34" charset="0"/>
              </a:rPr>
              <a:t>Sucede con el nombre profeta Isaías y también Jeremías.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e-IL" altLang="es-CL" b="0" i="0" u="none" strike="noStrike" cap="none" normalizeH="0" baseline="0" dirty="0">
                <a:ln>
                  <a:noFill/>
                </a:ln>
                <a:solidFill>
                  <a:srgbClr val="C00000"/>
                </a:solidFill>
                <a:effectLst/>
                <a:latin typeface="Arial" panose="020B0604020202020204" pitchFamily="34" charset="0"/>
              </a:rPr>
              <a:t>יִרְמְיָהוּ</a:t>
            </a:r>
            <a:r>
              <a:rPr kumimoji="0" lang="es-CL" altLang="es-CL" b="0" i="0" u="none" strike="noStrike" cap="none" normalizeH="0" baseline="0" dirty="0">
                <a:ln>
                  <a:noFill/>
                </a:ln>
                <a:solidFill>
                  <a:srgbClr val="C00000"/>
                </a:solidFill>
                <a:effectLst/>
                <a:latin typeface="Arial" panose="020B0604020202020204" pitchFamily="34" charset="0"/>
              </a:rPr>
              <a:t> (</a:t>
            </a:r>
            <a:r>
              <a:rPr kumimoji="0" lang="es-CL" altLang="es-CL" b="0" i="0" u="none" strike="noStrike" cap="none" normalizeH="0" baseline="0" dirty="0" err="1">
                <a:ln>
                  <a:noFill/>
                </a:ln>
                <a:solidFill>
                  <a:srgbClr val="C00000"/>
                </a:solidFill>
                <a:effectLst/>
                <a:latin typeface="Arial" panose="020B0604020202020204" pitchFamily="34" charset="0"/>
              </a:rPr>
              <a:t>Yirmĕyáhu</a:t>
            </a:r>
            <a:r>
              <a:rPr kumimoji="0" lang="es-CL" altLang="es-CL" b="0" i="0" u="none" strike="noStrike" cap="none" normalizeH="0" baseline="0" dirty="0">
                <a:ln>
                  <a:noFill/>
                </a:ln>
                <a:solidFill>
                  <a:srgbClr val="C00000"/>
                </a:solidFill>
                <a:effectLst/>
                <a:latin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CL" altLang="es-CL" b="0" i="0" u="none" strike="noStrike" cap="none" normalizeH="0" baseline="0" dirty="0">
                <a:ln>
                  <a:noFill/>
                </a:ln>
                <a:solidFill>
                  <a:srgbClr val="C00000"/>
                </a:solidFill>
                <a:effectLst/>
                <a:latin typeface="Arial" panose="020B0604020202020204" pitchFamily="34" charset="0"/>
              </a:rPr>
              <a:t>También aparece en forma abreviada como </a:t>
            </a:r>
            <a:r>
              <a:rPr kumimoji="0" lang="he-IL" altLang="es-CL" b="0" i="0" u="none" strike="noStrike" cap="none" normalizeH="0" baseline="0" dirty="0">
                <a:ln>
                  <a:noFill/>
                </a:ln>
                <a:solidFill>
                  <a:srgbClr val="C00000"/>
                </a:solidFill>
                <a:effectLst/>
                <a:latin typeface="Arial" panose="020B0604020202020204" pitchFamily="34" charset="0"/>
              </a:rPr>
              <a:t>יִרְמְיָה</a:t>
            </a:r>
            <a:r>
              <a:rPr kumimoji="0" lang="es-CL" altLang="es-CL" b="0" i="0" u="none" strike="noStrike" cap="none" normalizeH="0" baseline="0" dirty="0">
                <a:ln>
                  <a:noFill/>
                </a:ln>
                <a:solidFill>
                  <a:srgbClr val="C00000"/>
                </a:solidFill>
                <a:effectLst/>
                <a:latin typeface="Arial" panose="020B0604020202020204" pitchFamily="34" charset="0"/>
              </a:rPr>
              <a:t> (</a:t>
            </a:r>
            <a:r>
              <a:rPr kumimoji="0" lang="es-CL" altLang="es-CL" b="0" i="0" u="none" strike="noStrike" cap="none" normalizeH="0" baseline="0" dirty="0" err="1">
                <a:ln>
                  <a:noFill/>
                </a:ln>
                <a:solidFill>
                  <a:srgbClr val="C00000"/>
                </a:solidFill>
                <a:effectLst/>
                <a:latin typeface="Arial" panose="020B0604020202020204" pitchFamily="34" charset="0"/>
              </a:rPr>
              <a:t>Yirmĕyá</a:t>
            </a:r>
            <a:r>
              <a:rPr kumimoji="0" lang="es-CL" altLang="es-CL" b="0" i="0" u="none" strike="noStrike" cap="none" normalizeH="0" baseline="0" dirty="0">
                <a:ln>
                  <a:noFill/>
                </a:ln>
                <a:solidFill>
                  <a:srgbClr val="C00000"/>
                </a:solidFill>
                <a:effectLst/>
                <a:latin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MX" altLang="es-CL" b="0" i="0" u="none" strike="noStrike" cap="none" normalizeH="0" baseline="0" dirty="0">
                <a:ln>
                  <a:noFill/>
                </a:ln>
                <a:solidFill>
                  <a:srgbClr val="C00000"/>
                </a:solidFill>
                <a:effectLst/>
                <a:latin typeface="Arial" panose="020B0604020202020204" pitchFamily="34" charset="0"/>
              </a:rPr>
              <a:t>Jehová establece" o "Jehová </a:t>
            </a:r>
            <a:r>
              <a:rPr kumimoji="0" lang="es-MX" altLang="es-CL" b="0" i="0" u="none" strike="noStrike" cap="none" normalizeH="0" baseline="0" dirty="0" err="1">
                <a:ln>
                  <a:noFill/>
                </a:ln>
                <a:solidFill>
                  <a:srgbClr val="C00000"/>
                </a:solidFill>
                <a:effectLst/>
                <a:latin typeface="Arial" panose="020B0604020202020204" pitchFamily="34" charset="0"/>
              </a:rPr>
              <a:t>exalta",o</a:t>
            </a:r>
            <a:r>
              <a:rPr kumimoji="0" lang="es-MX" altLang="es-CL" b="0" i="0" u="none" strike="noStrike" cap="none" normalizeH="0" baseline="0" dirty="0">
                <a:ln>
                  <a:noFill/>
                </a:ln>
                <a:solidFill>
                  <a:srgbClr val="C00000"/>
                </a:solidFill>
                <a:effectLst/>
                <a:latin typeface="Arial" panose="020B0604020202020204" pitchFamily="34" charset="0"/>
              </a:rPr>
              <a:t> también se interpreta como "El Señor levantará".</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he-IL" altLang="es-CL" b="0" i="0" u="none" strike="noStrike" cap="none" normalizeH="0" baseline="0" dirty="0">
                <a:ln>
                  <a:noFill/>
                </a:ln>
                <a:solidFill>
                  <a:srgbClr val="002060"/>
                </a:solidFill>
                <a:effectLst/>
                <a:latin typeface="Arial" panose="020B0604020202020204" pitchFamily="34" charset="0"/>
              </a:rPr>
              <a:t>יְשַׁעְיָהוּ </a:t>
            </a:r>
            <a:r>
              <a:rPr kumimoji="0" lang="es-CL" altLang="es-CL" b="0" i="0" u="none" strike="noStrike" cap="none" normalizeH="0" baseline="0" dirty="0">
                <a:ln>
                  <a:noFill/>
                </a:ln>
                <a:solidFill>
                  <a:srgbClr val="002060"/>
                </a:solidFill>
                <a:effectLst/>
                <a:latin typeface="Arial" panose="020B0604020202020204" pitchFamily="34" charset="0"/>
              </a:rPr>
              <a:t> (</a:t>
            </a:r>
            <a:r>
              <a:rPr kumimoji="0" lang="es-CL" altLang="es-CL" b="0" i="0" u="none" strike="noStrike" cap="none" normalizeH="0" baseline="0" dirty="0" err="1">
                <a:ln>
                  <a:noFill/>
                </a:ln>
                <a:solidFill>
                  <a:srgbClr val="002060"/>
                </a:solidFill>
                <a:effectLst/>
                <a:latin typeface="Arial" panose="020B0604020202020204" pitchFamily="34" charset="0"/>
              </a:rPr>
              <a:t>Yesha'yahu</a:t>
            </a:r>
            <a:r>
              <a:rPr kumimoji="0" lang="es-CL" altLang="es-CL" b="0" i="0" u="none" strike="noStrike" cap="none" normalizeH="0" baseline="0" dirty="0">
                <a:ln>
                  <a:noFill/>
                </a:ln>
                <a:solidFill>
                  <a:srgbClr val="002060"/>
                </a:solidFill>
                <a:effectLst/>
                <a:latin typeface="Arial" panose="020B0604020202020204" pitchFamily="34" charset="0"/>
              </a:rPr>
              <a:t>) </a:t>
            </a:r>
            <a:r>
              <a:rPr kumimoji="0" lang="es-CL" altLang="es-CL" b="0" i="0" u="none" strike="noStrike" cap="none" normalizeH="0" baseline="0" dirty="0" err="1">
                <a:ln>
                  <a:noFill/>
                </a:ln>
                <a:solidFill>
                  <a:srgbClr val="002060"/>
                </a:solidFill>
                <a:effectLst/>
                <a:latin typeface="Arial" panose="020B0604020202020204" pitchFamily="34" charset="0"/>
              </a:rPr>
              <a:t>Isaias</a:t>
            </a:r>
            <a:endParaRPr kumimoji="0" lang="es-CL" altLang="es-CL" b="0" i="0" u="none" strike="noStrike" cap="none" normalizeH="0" baseline="0" dirty="0">
              <a:ln>
                <a:noFill/>
              </a:ln>
              <a:solidFill>
                <a:srgbClr val="002060"/>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CL" altLang="es-CL" b="0" i="0" u="none" strike="noStrike" cap="none" normalizeH="0" baseline="0" dirty="0">
                <a:ln>
                  <a:noFill/>
                </a:ln>
                <a:solidFill>
                  <a:srgbClr val="002060"/>
                </a:solidFill>
                <a:effectLst/>
                <a:latin typeface="Arial" panose="020B0604020202020204" pitchFamily="34" charset="0"/>
              </a:rPr>
              <a:t>y también como </a:t>
            </a:r>
            <a:r>
              <a:rPr kumimoji="0" lang="he-IL" altLang="es-CL" b="0" i="0" u="none" strike="noStrike" cap="none" normalizeH="0" baseline="0" dirty="0">
                <a:ln>
                  <a:noFill/>
                </a:ln>
                <a:solidFill>
                  <a:srgbClr val="002060"/>
                </a:solidFill>
                <a:effectLst/>
                <a:latin typeface="Arial" panose="020B0604020202020204" pitchFamily="34" charset="0"/>
              </a:rPr>
              <a:t>יְשַׁעְיָה </a:t>
            </a:r>
            <a:r>
              <a:rPr kumimoji="0" lang="es-CL" altLang="es-CL" b="0" i="0" u="none" strike="noStrike" cap="none" normalizeH="0" baseline="0" dirty="0">
                <a:ln>
                  <a:noFill/>
                </a:ln>
                <a:solidFill>
                  <a:srgbClr val="002060"/>
                </a:solidFill>
                <a:effectLst/>
                <a:latin typeface="Arial" panose="020B0604020202020204" pitchFamily="34" charset="0"/>
              </a:rPr>
              <a:t> (</a:t>
            </a:r>
            <a:r>
              <a:rPr kumimoji="0" lang="es-CL" altLang="es-CL" b="0" i="0" u="none" strike="noStrike" cap="none" normalizeH="0" baseline="0" dirty="0" err="1">
                <a:ln>
                  <a:noFill/>
                </a:ln>
                <a:solidFill>
                  <a:srgbClr val="002060"/>
                </a:solidFill>
                <a:effectLst/>
                <a:latin typeface="Arial" panose="020B0604020202020204" pitchFamily="34" charset="0"/>
              </a:rPr>
              <a:t>Yesha'yah</a:t>
            </a:r>
            <a:r>
              <a:rPr kumimoji="0" lang="es-CL" altLang="es-CL" b="0" i="0" u="none" strike="noStrike" cap="none" normalizeH="0" baseline="0" dirty="0">
                <a:ln>
                  <a:noFill/>
                </a:ln>
                <a:solidFill>
                  <a:srgbClr val="002060"/>
                </a:solidFill>
                <a:effectLst/>
                <a:latin typeface="Arial" panose="020B0604020202020204" pitchFamily="34" charset="0"/>
              </a:rPr>
              <a:t>). </a:t>
            </a:r>
            <a:r>
              <a:rPr kumimoji="0" lang="es-CL" altLang="es-CL" b="0" i="0" u="none" strike="noStrike" cap="none" normalizeH="0" baseline="0" dirty="0" err="1">
                <a:ln>
                  <a:noFill/>
                </a:ln>
                <a:solidFill>
                  <a:srgbClr val="002060"/>
                </a:solidFill>
                <a:effectLst/>
                <a:latin typeface="Arial" panose="020B0604020202020204" pitchFamily="34" charset="0"/>
              </a:rPr>
              <a:t>Isaias</a:t>
            </a:r>
            <a:endParaRPr kumimoji="0" lang="es-CL" altLang="es-CL" b="0" i="0" u="none" strike="noStrike" cap="none" normalizeH="0" baseline="0" dirty="0">
              <a:ln>
                <a:noFill/>
              </a:ln>
              <a:solidFill>
                <a:srgbClr val="002060"/>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MX" altLang="es-CL" b="0" i="0" u="none" strike="noStrike" cap="none" normalizeH="0" baseline="0" dirty="0">
                <a:ln>
                  <a:noFill/>
                </a:ln>
                <a:solidFill>
                  <a:srgbClr val="7030A0"/>
                </a:solidFill>
                <a:effectLst/>
                <a:latin typeface="Arial" panose="020B0604020202020204" pitchFamily="34" charset="0"/>
              </a:rPr>
              <a:t>La elección entre una forma u otra puede depender de varios factores: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MX" altLang="es-CL" b="0" i="0" u="none" strike="noStrike" cap="none" normalizeH="0" baseline="0" dirty="0">
                <a:ln>
                  <a:noFill/>
                </a:ln>
                <a:solidFill>
                  <a:srgbClr val="7030A0"/>
                </a:solidFill>
                <a:effectLst/>
                <a:latin typeface="Arial" panose="020B0604020202020204" pitchFamily="34" charset="0"/>
              </a:rPr>
              <a:t>​Estilo del autor: Diferentes autores o escribas pueden haber preferido una forma sobre otra.​</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MX" altLang="es-CL" b="0" i="0" u="none" strike="noStrike" cap="none" normalizeH="0" baseline="0" dirty="0">
                <a:ln>
                  <a:noFill/>
                </a:ln>
                <a:solidFill>
                  <a:srgbClr val="7030A0"/>
                </a:solidFill>
                <a:effectLst/>
                <a:latin typeface="Arial" panose="020B0604020202020204" pitchFamily="34" charset="0"/>
              </a:rPr>
              <a:t>Contexto literario: En poesía o profecía, una forma más corta puede ser preferida por razones métricas.​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s-MX" altLang="es-CL" b="0" i="0" u="none" strike="noStrike" cap="none" normalizeH="0" baseline="0" dirty="0">
                <a:ln>
                  <a:noFill/>
                </a:ln>
                <a:solidFill>
                  <a:srgbClr val="7030A0"/>
                </a:solidFill>
                <a:effectLst/>
                <a:latin typeface="Arial" panose="020B0604020202020204" pitchFamily="34" charset="0"/>
              </a:rPr>
              <a:t>Tradición textual: Las diferentes tradiciones de manuscritos pueden haber preservado variantes del nombre.</a:t>
            </a:r>
            <a:endParaRPr kumimoji="0" lang="es-CL" altLang="es-CL" b="0" i="0" u="none" strike="noStrike" cap="none" normalizeH="0" baseline="0" dirty="0">
              <a:ln>
                <a:noFill/>
              </a:ln>
              <a:solidFill>
                <a:srgbClr val="7030A0"/>
              </a:solidFill>
              <a:effectLst/>
              <a:latin typeface="Arial" panose="020B0604020202020204" pitchFamily="34" charset="0"/>
            </a:endParaRPr>
          </a:p>
        </p:txBody>
      </p:sp>
    </p:spTree>
    <p:extLst>
      <p:ext uri="{BB962C8B-B14F-4D97-AF65-F5344CB8AC3E}">
        <p14:creationId xmlns:p14="http://schemas.microsoft.com/office/powerpoint/2010/main" val="356613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fade">
                                      <p:cBhvr>
                                        <p:cTn id="42" dur="5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fade">
                                      <p:cBhvr>
                                        <p:cTn id="47" dur="500"/>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Effect transition="in" filter="fade">
                                      <p:cBhvr>
                                        <p:cTn id="52" dur="500"/>
                                        <p:tgtEl>
                                          <p:spTgt spid="1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xEl>
                                              <p:pRg st="10" end="10"/>
                                            </p:txEl>
                                          </p:spTgt>
                                        </p:tgtEl>
                                        <p:attrNameLst>
                                          <p:attrName>style.visibility</p:attrName>
                                        </p:attrNameLst>
                                      </p:cBhvr>
                                      <p:to>
                                        <p:strVal val="visible"/>
                                      </p:to>
                                    </p:set>
                                    <p:animEffect transition="in" filter="fade">
                                      <p:cBhvr>
                                        <p:cTn id="57" dur="500"/>
                                        <p:tgtEl>
                                          <p:spTgt spid="1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xEl>
                                              <p:pRg st="11" end="11"/>
                                            </p:txEl>
                                          </p:spTgt>
                                        </p:tgtEl>
                                        <p:attrNameLst>
                                          <p:attrName>style.visibility</p:attrName>
                                        </p:attrNameLst>
                                      </p:cBhvr>
                                      <p:to>
                                        <p:strVal val="visible"/>
                                      </p:to>
                                    </p:set>
                                    <p:animEffect transition="in" filter="fade">
                                      <p:cBhvr>
                                        <p:cTn id="62" dur="5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DVENTISMO PURO!!!: COMENTARIO BIBLICO ADVENTISTA LIBRO DE JEREMIAS">
            <a:extLst>
              <a:ext uri="{FF2B5EF4-FFF2-40B4-BE49-F238E27FC236}">
                <a16:creationId xmlns:a16="http://schemas.microsoft.com/office/drawing/2014/main" id="{A8835184-60D1-4AD0-8D91-4A417C2E9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8590F0D4-3CC9-492D-BAE2-A6EBCD2CBEF7}"/>
              </a:ext>
            </a:extLst>
          </p:cNvPr>
          <p:cNvSpPr>
            <a:spLocks noGrp="1"/>
          </p:cNvSpPr>
          <p:nvPr>
            <p:ph type="title"/>
          </p:nvPr>
        </p:nvSpPr>
        <p:spPr>
          <a:xfrm>
            <a:off x="152400" y="5791199"/>
            <a:ext cx="4028987" cy="970263"/>
          </a:xfrm>
        </p:spPr>
        <p:style>
          <a:lnRef idx="3">
            <a:schemeClr val="lt1"/>
          </a:lnRef>
          <a:fillRef idx="1">
            <a:schemeClr val="accent3"/>
          </a:fillRef>
          <a:effectRef idx="1">
            <a:schemeClr val="accent3"/>
          </a:effectRef>
          <a:fontRef idx="minor">
            <a:schemeClr val="lt1"/>
          </a:fontRef>
        </p:style>
        <p:txBody>
          <a:bodyPr/>
          <a:lstStyle/>
          <a:p>
            <a:r>
              <a:rPr lang="es-CL" dirty="0"/>
              <a:t>Jeremías 29:4-7</a:t>
            </a:r>
          </a:p>
        </p:txBody>
      </p:sp>
      <p:pic>
        <p:nvPicPr>
          <p:cNvPr id="6" name="Imagen 5" descr="Logotipo, Icono&#10;&#10;Descripción generada automáticamente">
            <a:extLst>
              <a:ext uri="{FF2B5EF4-FFF2-40B4-BE49-F238E27FC236}">
                <a16:creationId xmlns:a16="http://schemas.microsoft.com/office/drawing/2014/main" id="{75E1C98B-77F5-4B21-9C37-2A95F778A0C4}"/>
              </a:ext>
            </a:extLst>
          </p:cNvPr>
          <p:cNvPicPr>
            <a:picLocks noChangeAspect="1"/>
          </p:cNvPicPr>
          <p:nvPr/>
        </p:nvPicPr>
        <p:blipFill>
          <a:blip r:embed="rId4"/>
          <a:stretch>
            <a:fillRect/>
          </a:stretch>
        </p:blipFill>
        <p:spPr>
          <a:xfrm>
            <a:off x="10523572" y="98109"/>
            <a:ext cx="1429199" cy="1280890"/>
          </a:xfrm>
          <a:prstGeom prst="rect">
            <a:avLst/>
          </a:prstGeom>
        </p:spPr>
      </p:pic>
    </p:spTree>
    <p:extLst>
      <p:ext uri="{BB962C8B-B14F-4D97-AF65-F5344CB8AC3E}">
        <p14:creationId xmlns:p14="http://schemas.microsoft.com/office/powerpoint/2010/main" val="167942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EF58EC-46A4-483C-8910-6974E1D355FD}"/>
              </a:ext>
            </a:extLst>
          </p:cNvPr>
          <p:cNvSpPr>
            <a:spLocks noGrp="1"/>
          </p:cNvSpPr>
          <p:nvPr>
            <p:ph type="title"/>
          </p:nvPr>
        </p:nvSpPr>
        <p:spPr>
          <a:xfrm>
            <a:off x="-1" y="-1"/>
            <a:ext cx="4935415" cy="1090247"/>
          </a:xfrm>
        </p:spPr>
        <p:txBody>
          <a:bodyPr>
            <a:normAutofit fontScale="90000"/>
          </a:bodyPr>
          <a:lstStyle/>
          <a:p>
            <a:r>
              <a:rPr lang="es-CL" dirty="0"/>
              <a:t>LA CARTA DEL PROFETA JEREMÍAS</a:t>
            </a:r>
          </a:p>
        </p:txBody>
      </p:sp>
      <p:sp>
        <p:nvSpPr>
          <p:cNvPr id="5" name="Marcador de contenido 4">
            <a:extLst>
              <a:ext uri="{FF2B5EF4-FFF2-40B4-BE49-F238E27FC236}">
                <a16:creationId xmlns:a16="http://schemas.microsoft.com/office/drawing/2014/main" id="{A3160104-3426-4561-8901-F3989981E508}"/>
              </a:ext>
            </a:extLst>
          </p:cNvPr>
          <p:cNvSpPr>
            <a:spLocks noGrp="1"/>
          </p:cNvSpPr>
          <p:nvPr>
            <p:ph idx="1"/>
          </p:nvPr>
        </p:nvSpPr>
        <p:spPr>
          <a:xfrm>
            <a:off x="0" y="1090246"/>
            <a:ext cx="4935414" cy="5767755"/>
          </a:xfrm>
        </p:spPr>
        <p:style>
          <a:lnRef idx="1">
            <a:schemeClr val="accent4"/>
          </a:lnRef>
          <a:fillRef idx="2">
            <a:schemeClr val="accent4"/>
          </a:fillRef>
          <a:effectRef idx="1">
            <a:schemeClr val="accent4"/>
          </a:effectRef>
          <a:fontRef idx="minor">
            <a:schemeClr val="dk1"/>
          </a:fontRef>
        </p:style>
        <p:txBody>
          <a:bodyPr>
            <a:normAutofit/>
          </a:bodyPr>
          <a:lstStyle/>
          <a:p>
            <a:pPr marL="342900" indent="-342900">
              <a:buClrTx/>
              <a:buFont typeface="Arial" panose="020B0604020202020204" pitchFamily="34" charset="0"/>
              <a:buChar char="•"/>
            </a:pPr>
            <a:r>
              <a:rPr lang="es-CL" dirty="0"/>
              <a:t>EL propósito de la carta era entregar Animo y aliento.</a:t>
            </a:r>
          </a:p>
          <a:p>
            <a:pPr marL="342900" indent="-342900">
              <a:buClrTx/>
              <a:buFont typeface="Arial" panose="020B0604020202020204" pitchFamily="34" charset="0"/>
              <a:buChar char="•"/>
            </a:pPr>
            <a:r>
              <a:rPr lang="es-CL" dirty="0"/>
              <a:t>Recordar que aun quedan 11 años mas para la tercera deportación.</a:t>
            </a:r>
          </a:p>
          <a:p>
            <a:pPr marL="342900" indent="-342900">
              <a:buClrTx/>
              <a:buFont typeface="Arial" panose="020B0604020202020204" pitchFamily="34" charset="0"/>
              <a:buChar char="•"/>
            </a:pPr>
            <a:r>
              <a:rPr lang="es-CL" dirty="0"/>
              <a:t>Solo el cap. 29 menciona una carta enviada a personas concretas.</a:t>
            </a:r>
          </a:p>
          <a:p>
            <a:pPr marL="342900" indent="-342900">
              <a:buClrTx/>
              <a:buFont typeface="Arial" panose="020B0604020202020204" pitchFamily="34" charset="0"/>
              <a:buChar char="•"/>
            </a:pPr>
            <a:r>
              <a:rPr lang="es-CL" dirty="0"/>
              <a:t>Jeremías 36 y 51 envía mensajes por escrito (rollo o libro) pero no cartas.</a:t>
            </a:r>
          </a:p>
          <a:p>
            <a:pPr marL="342900" indent="-342900">
              <a:buClrTx/>
              <a:buFont typeface="Arial" panose="020B0604020202020204" pitchFamily="34" charset="0"/>
              <a:buChar char="•"/>
            </a:pPr>
            <a:r>
              <a:rPr lang="es-CL" dirty="0"/>
              <a:t>La carta era un recordatorio para que entendieran que esta era la voluntad de Dios.</a:t>
            </a:r>
          </a:p>
          <a:p>
            <a:pPr marL="342900" indent="-342900">
              <a:buClrTx/>
              <a:buFont typeface="Arial" panose="020B0604020202020204" pitchFamily="34" charset="0"/>
              <a:buChar char="•"/>
            </a:pPr>
            <a:r>
              <a:rPr lang="es-CL" dirty="0"/>
              <a:t>La carta daba esperanza y tranquilidad.</a:t>
            </a:r>
          </a:p>
          <a:p>
            <a:pPr marL="342900" indent="-342900">
              <a:buClrTx/>
              <a:buFont typeface="Arial" panose="020B0604020202020204" pitchFamily="34" charset="0"/>
              <a:buChar char="•"/>
            </a:pPr>
            <a:r>
              <a:rPr lang="es-CL" dirty="0"/>
              <a:t>La carta era Dios hablando.</a:t>
            </a:r>
          </a:p>
          <a:p>
            <a:pPr marL="342900" indent="-342900">
              <a:buClrTx/>
              <a:buFont typeface="Arial" panose="020B0604020202020204" pitchFamily="34" charset="0"/>
              <a:buChar char="•"/>
            </a:pPr>
            <a:r>
              <a:rPr lang="es-CL" dirty="0"/>
              <a:t>La biblia ofrece tranquilidad y Paz y es Dios hablando.</a:t>
            </a:r>
          </a:p>
          <a:p>
            <a:pPr marL="342900" indent="-342900">
              <a:buClrTx/>
              <a:buFont typeface="Arial" panose="020B0604020202020204" pitchFamily="34" charset="0"/>
              <a:buChar char="•"/>
            </a:pPr>
            <a:r>
              <a:rPr lang="es-CL" dirty="0"/>
              <a:t>Jeremías y Jehová demuestran AMOR para con su pueblo mediante esta carta.</a:t>
            </a:r>
          </a:p>
        </p:txBody>
      </p:sp>
      <p:pic>
        <p:nvPicPr>
          <p:cNvPr id="3" name="Imagen 2">
            <a:extLst>
              <a:ext uri="{FF2B5EF4-FFF2-40B4-BE49-F238E27FC236}">
                <a16:creationId xmlns:a16="http://schemas.microsoft.com/office/drawing/2014/main" id="{16F1AA1E-D96D-4C4C-A767-0F7CE8A766CF}"/>
              </a:ext>
            </a:extLst>
          </p:cNvPr>
          <p:cNvPicPr>
            <a:picLocks noChangeAspect="1"/>
          </p:cNvPicPr>
          <p:nvPr/>
        </p:nvPicPr>
        <p:blipFill>
          <a:blip r:embed="rId3"/>
          <a:stretch>
            <a:fillRect/>
          </a:stretch>
        </p:blipFill>
        <p:spPr>
          <a:xfrm>
            <a:off x="4935414" y="0"/>
            <a:ext cx="7256586" cy="6858000"/>
          </a:xfrm>
          <a:prstGeom prst="rect">
            <a:avLst/>
          </a:prstGeom>
        </p:spPr>
      </p:pic>
    </p:spTree>
    <p:extLst>
      <p:ext uri="{BB962C8B-B14F-4D97-AF65-F5344CB8AC3E}">
        <p14:creationId xmlns:p14="http://schemas.microsoft.com/office/powerpoint/2010/main" val="151557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down)">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down)">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down)">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wipe(down)">
                                      <p:cBhvr>
                                        <p:cTn id="5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1A77B3DD-1A24-4A91-B335-C017F0BF3E6D}"/>
              </a:ext>
            </a:extLst>
          </p:cNvPr>
          <p:cNvGraphicFramePr>
            <a:graphicFrameLocks noGrp="1"/>
          </p:cNvGraphicFramePr>
          <p:nvPr>
            <p:extLst>
              <p:ext uri="{D42A27DB-BD31-4B8C-83A1-F6EECF244321}">
                <p14:modId xmlns:p14="http://schemas.microsoft.com/office/powerpoint/2010/main" val="2512267980"/>
              </p:ext>
            </p:extLst>
          </p:nvPr>
        </p:nvGraphicFramePr>
        <p:xfrm>
          <a:off x="252044" y="2513297"/>
          <a:ext cx="11834447" cy="2021840"/>
        </p:xfrm>
        <a:graphic>
          <a:graphicData uri="http://schemas.openxmlformats.org/drawingml/2006/table">
            <a:tbl>
              <a:tblPr firstRow="1" bandRow="1">
                <a:tableStyleId>{5C22544A-7EE6-4342-B048-85BDC9FD1C3A}</a:tableStyleId>
              </a:tblPr>
              <a:tblGrid>
                <a:gridCol w="451341">
                  <a:extLst>
                    <a:ext uri="{9D8B030D-6E8A-4147-A177-3AD203B41FA5}">
                      <a16:colId xmlns:a16="http://schemas.microsoft.com/office/drawing/2014/main" val="2858318904"/>
                    </a:ext>
                  </a:extLst>
                </a:gridCol>
                <a:gridCol w="2098430">
                  <a:extLst>
                    <a:ext uri="{9D8B030D-6E8A-4147-A177-3AD203B41FA5}">
                      <a16:colId xmlns:a16="http://schemas.microsoft.com/office/drawing/2014/main" val="2281209952"/>
                    </a:ext>
                  </a:extLst>
                </a:gridCol>
                <a:gridCol w="1207477">
                  <a:extLst>
                    <a:ext uri="{9D8B030D-6E8A-4147-A177-3AD203B41FA5}">
                      <a16:colId xmlns:a16="http://schemas.microsoft.com/office/drawing/2014/main" val="478468778"/>
                    </a:ext>
                  </a:extLst>
                </a:gridCol>
                <a:gridCol w="2637693">
                  <a:extLst>
                    <a:ext uri="{9D8B030D-6E8A-4147-A177-3AD203B41FA5}">
                      <a16:colId xmlns:a16="http://schemas.microsoft.com/office/drawing/2014/main" val="1630184975"/>
                    </a:ext>
                  </a:extLst>
                </a:gridCol>
                <a:gridCol w="2708030">
                  <a:extLst>
                    <a:ext uri="{9D8B030D-6E8A-4147-A177-3AD203B41FA5}">
                      <a16:colId xmlns:a16="http://schemas.microsoft.com/office/drawing/2014/main" val="3225159729"/>
                    </a:ext>
                  </a:extLst>
                </a:gridCol>
                <a:gridCol w="2731476">
                  <a:extLst>
                    <a:ext uri="{9D8B030D-6E8A-4147-A177-3AD203B41FA5}">
                      <a16:colId xmlns:a16="http://schemas.microsoft.com/office/drawing/2014/main" val="3359655208"/>
                    </a:ext>
                  </a:extLst>
                </a:gridCol>
              </a:tblGrid>
              <a:tr h="370840">
                <a:tc>
                  <a:txBody>
                    <a:bodyPr/>
                    <a:lstStyle/>
                    <a:p>
                      <a:r>
                        <a:rPr lang="es-CL" dirty="0"/>
                        <a:t>#</a:t>
                      </a:r>
                    </a:p>
                  </a:txBody>
                  <a:tcPr anchor="ctr">
                    <a:solidFill>
                      <a:schemeClr val="bg2">
                        <a:lumMod val="25000"/>
                      </a:schemeClr>
                    </a:solidFill>
                  </a:tcPr>
                </a:tc>
                <a:tc>
                  <a:txBody>
                    <a:bodyPr/>
                    <a:lstStyle/>
                    <a:p>
                      <a:r>
                        <a:rPr lang="es-CL" dirty="0"/>
                        <a:t>Tipo de mensaje</a:t>
                      </a:r>
                    </a:p>
                  </a:txBody>
                  <a:tcPr anchor="ctr">
                    <a:solidFill>
                      <a:schemeClr val="bg2">
                        <a:lumMod val="25000"/>
                      </a:schemeClr>
                    </a:solidFill>
                  </a:tcPr>
                </a:tc>
                <a:tc>
                  <a:txBody>
                    <a:bodyPr/>
                    <a:lstStyle/>
                    <a:p>
                      <a:r>
                        <a:rPr lang="es-CL" dirty="0"/>
                        <a:t>Capítulo</a:t>
                      </a:r>
                    </a:p>
                  </a:txBody>
                  <a:tcPr anchor="ctr">
                    <a:solidFill>
                      <a:schemeClr val="bg2">
                        <a:lumMod val="25000"/>
                      </a:schemeClr>
                    </a:solidFill>
                  </a:tcPr>
                </a:tc>
                <a:tc>
                  <a:txBody>
                    <a:bodyPr/>
                    <a:lstStyle/>
                    <a:p>
                      <a:r>
                        <a:rPr lang="es-CL" dirty="0"/>
                        <a:t>Destinatario</a:t>
                      </a:r>
                    </a:p>
                  </a:txBody>
                  <a:tcPr anchor="ctr">
                    <a:solidFill>
                      <a:schemeClr val="bg2">
                        <a:lumMod val="25000"/>
                      </a:schemeClr>
                    </a:solidFill>
                  </a:tcPr>
                </a:tc>
                <a:tc>
                  <a:txBody>
                    <a:bodyPr/>
                    <a:lstStyle/>
                    <a:p>
                      <a:r>
                        <a:rPr lang="es-CL" dirty="0"/>
                        <a:t>Medio</a:t>
                      </a:r>
                    </a:p>
                  </a:txBody>
                  <a:tcPr anchor="ctr">
                    <a:solidFill>
                      <a:schemeClr val="bg2">
                        <a:lumMod val="25000"/>
                      </a:schemeClr>
                    </a:solidFill>
                  </a:tcPr>
                </a:tc>
                <a:tc>
                  <a:txBody>
                    <a:bodyPr/>
                    <a:lstStyle/>
                    <a:p>
                      <a:r>
                        <a:rPr lang="es-CL" dirty="0"/>
                        <a:t>Notas</a:t>
                      </a:r>
                    </a:p>
                  </a:txBody>
                  <a:tcPr anchor="ctr">
                    <a:solidFill>
                      <a:schemeClr val="bg2">
                        <a:lumMod val="25000"/>
                      </a:schemeClr>
                    </a:solidFill>
                  </a:tcPr>
                </a:tc>
                <a:extLst>
                  <a:ext uri="{0D108BD9-81ED-4DB2-BD59-A6C34878D82A}">
                    <a16:rowId xmlns:a16="http://schemas.microsoft.com/office/drawing/2014/main" val="509372877"/>
                  </a:ext>
                </a:extLst>
              </a:tr>
              <a:tr h="370840">
                <a:tc>
                  <a:txBody>
                    <a:bodyPr/>
                    <a:lstStyle/>
                    <a:p>
                      <a:r>
                        <a:rPr lang="es-CL" dirty="0"/>
                        <a:t>1</a:t>
                      </a:r>
                    </a:p>
                  </a:txBody>
                  <a:tcPr anchor="ctr">
                    <a:solidFill>
                      <a:schemeClr val="bg2">
                        <a:lumMod val="75000"/>
                      </a:schemeClr>
                    </a:solidFill>
                  </a:tcPr>
                </a:tc>
                <a:tc>
                  <a:txBody>
                    <a:bodyPr/>
                    <a:lstStyle/>
                    <a:p>
                      <a:r>
                        <a:rPr lang="es-CL" dirty="0"/>
                        <a:t>Carta</a:t>
                      </a:r>
                    </a:p>
                  </a:txBody>
                  <a:tcPr anchor="ctr">
                    <a:solidFill>
                      <a:schemeClr val="bg2">
                        <a:lumMod val="75000"/>
                      </a:schemeClr>
                    </a:solidFill>
                  </a:tcPr>
                </a:tc>
                <a:tc>
                  <a:txBody>
                    <a:bodyPr/>
                    <a:lstStyle/>
                    <a:p>
                      <a:r>
                        <a:rPr lang="es-CL" dirty="0" err="1"/>
                        <a:t>Jer</a:t>
                      </a:r>
                      <a:r>
                        <a:rPr lang="es-CL" dirty="0"/>
                        <a:t>. 29</a:t>
                      </a:r>
                    </a:p>
                  </a:txBody>
                  <a:tcPr anchor="ctr">
                    <a:solidFill>
                      <a:schemeClr val="bg2">
                        <a:lumMod val="75000"/>
                      </a:schemeClr>
                    </a:solidFill>
                  </a:tcPr>
                </a:tc>
                <a:tc>
                  <a:txBody>
                    <a:bodyPr/>
                    <a:lstStyle/>
                    <a:p>
                      <a:r>
                        <a:rPr lang="es-CL" dirty="0"/>
                        <a:t>Cautivos en Babilonia</a:t>
                      </a:r>
                    </a:p>
                  </a:txBody>
                  <a:tcPr anchor="ctr">
                    <a:solidFill>
                      <a:schemeClr val="bg2">
                        <a:lumMod val="75000"/>
                      </a:schemeClr>
                    </a:solidFill>
                  </a:tcPr>
                </a:tc>
                <a:tc>
                  <a:txBody>
                    <a:bodyPr/>
                    <a:lstStyle/>
                    <a:p>
                      <a:r>
                        <a:rPr lang="es-CL" dirty="0"/>
                        <a:t>Carta oficial</a:t>
                      </a:r>
                    </a:p>
                  </a:txBody>
                  <a:tcPr anchor="ctr">
                    <a:solidFill>
                      <a:schemeClr val="bg2">
                        <a:lumMod val="75000"/>
                      </a:schemeClr>
                    </a:solidFill>
                  </a:tcPr>
                </a:tc>
                <a:tc>
                  <a:txBody>
                    <a:bodyPr/>
                    <a:lstStyle/>
                    <a:p>
                      <a:r>
                        <a:rPr lang="es-MX" dirty="0"/>
                        <a:t>Primera y única carta directa.</a:t>
                      </a:r>
                    </a:p>
                  </a:txBody>
                  <a:tcPr anchor="ctr">
                    <a:solidFill>
                      <a:schemeClr val="bg2">
                        <a:lumMod val="75000"/>
                      </a:schemeClr>
                    </a:solidFill>
                  </a:tcPr>
                </a:tc>
                <a:extLst>
                  <a:ext uri="{0D108BD9-81ED-4DB2-BD59-A6C34878D82A}">
                    <a16:rowId xmlns:a16="http://schemas.microsoft.com/office/drawing/2014/main" val="1228250668"/>
                  </a:ext>
                </a:extLst>
              </a:tr>
              <a:tr h="370840">
                <a:tc>
                  <a:txBody>
                    <a:bodyPr/>
                    <a:lstStyle/>
                    <a:p>
                      <a:r>
                        <a:rPr lang="es-CL" dirty="0"/>
                        <a:t>2</a:t>
                      </a:r>
                    </a:p>
                  </a:txBody>
                  <a:tcPr anchor="ctr">
                    <a:solidFill>
                      <a:schemeClr val="bg2">
                        <a:lumMod val="75000"/>
                      </a:schemeClr>
                    </a:solidFill>
                  </a:tcPr>
                </a:tc>
                <a:tc>
                  <a:txBody>
                    <a:bodyPr/>
                    <a:lstStyle/>
                    <a:p>
                      <a:r>
                        <a:rPr lang="es-CL" dirty="0"/>
                        <a:t>Rollo Profético</a:t>
                      </a:r>
                    </a:p>
                  </a:txBody>
                  <a:tcPr anchor="ctr">
                    <a:solidFill>
                      <a:schemeClr val="bg2">
                        <a:lumMod val="75000"/>
                      </a:schemeClr>
                    </a:solidFill>
                  </a:tcPr>
                </a:tc>
                <a:tc>
                  <a:txBody>
                    <a:bodyPr/>
                    <a:lstStyle/>
                    <a:p>
                      <a:r>
                        <a:rPr lang="es-CL" dirty="0" err="1"/>
                        <a:t>Jer</a:t>
                      </a:r>
                      <a:r>
                        <a:rPr lang="es-CL" dirty="0"/>
                        <a:t>. 36</a:t>
                      </a:r>
                    </a:p>
                  </a:txBody>
                  <a:tcPr anchor="ctr">
                    <a:solidFill>
                      <a:schemeClr val="bg2">
                        <a:lumMod val="75000"/>
                      </a:schemeClr>
                    </a:solidFill>
                  </a:tcPr>
                </a:tc>
                <a:tc>
                  <a:txBody>
                    <a:bodyPr/>
                    <a:lstStyle/>
                    <a:p>
                      <a:r>
                        <a:rPr lang="es-CL" dirty="0"/>
                        <a:t>Pueblo y Rey </a:t>
                      </a:r>
                      <a:r>
                        <a:rPr lang="es-CL" dirty="0" err="1"/>
                        <a:t>Joacim</a:t>
                      </a:r>
                      <a:endParaRPr lang="es-CL" dirty="0"/>
                    </a:p>
                  </a:txBody>
                  <a:tcPr anchor="ctr">
                    <a:solidFill>
                      <a:schemeClr val="bg2">
                        <a:lumMod val="75000"/>
                      </a:schemeClr>
                    </a:solidFill>
                  </a:tcPr>
                </a:tc>
                <a:tc>
                  <a:txBody>
                    <a:bodyPr/>
                    <a:lstStyle/>
                    <a:p>
                      <a:r>
                        <a:rPr lang="es-CL" dirty="0"/>
                        <a:t>Rollo escrito por Baruc</a:t>
                      </a:r>
                    </a:p>
                  </a:txBody>
                  <a:tcPr anchor="ctr">
                    <a:solidFill>
                      <a:schemeClr val="bg2">
                        <a:lumMod val="75000"/>
                      </a:schemeClr>
                    </a:solidFill>
                  </a:tcPr>
                </a:tc>
                <a:tc>
                  <a:txBody>
                    <a:bodyPr/>
                    <a:lstStyle/>
                    <a:p>
                      <a:r>
                        <a:rPr lang="es-MX" dirty="0"/>
                        <a:t>Quemado por el rey. Reescrito.</a:t>
                      </a:r>
                    </a:p>
                  </a:txBody>
                  <a:tcPr anchor="ctr">
                    <a:solidFill>
                      <a:schemeClr val="bg2">
                        <a:lumMod val="75000"/>
                      </a:schemeClr>
                    </a:solidFill>
                  </a:tcPr>
                </a:tc>
                <a:extLst>
                  <a:ext uri="{0D108BD9-81ED-4DB2-BD59-A6C34878D82A}">
                    <a16:rowId xmlns:a16="http://schemas.microsoft.com/office/drawing/2014/main" val="2480100005"/>
                  </a:ext>
                </a:extLst>
              </a:tr>
              <a:tr h="370840">
                <a:tc>
                  <a:txBody>
                    <a:bodyPr/>
                    <a:lstStyle/>
                    <a:p>
                      <a:r>
                        <a:rPr lang="es-CL" dirty="0"/>
                        <a:t>3</a:t>
                      </a:r>
                    </a:p>
                  </a:txBody>
                  <a:tcPr anchor="ctr">
                    <a:solidFill>
                      <a:schemeClr val="bg2">
                        <a:lumMod val="75000"/>
                      </a:schemeClr>
                    </a:solidFill>
                  </a:tcPr>
                </a:tc>
                <a:tc>
                  <a:txBody>
                    <a:bodyPr/>
                    <a:lstStyle/>
                    <a:p>
                      <a:r>
                        <a:rPr lang="es-CL" dirty="0"/>
                        <a:t>Rollo Simbólico</a:t>
                      </a:r>
                    </a:p>
                  </a:txBody>
                  <a:tcPr anchor="ctr">
                    <a:solidFill>
                      <a:schemeClr val="bg2">
                        <a:lumMod val="75000"/>
                      </a:schemeClr>
                    </a:solidFill>
                  </a:tcPr>
                </a:tc>
                <a:tc>
                  <a:txBody>
                    <a:bodyPr/>
                    <a:lstStyle/>
                    <a:p>
                      <a:r>
                        <a:rPr lang="es-CL" dirty="0" err="1"/>
                        <a:t>Jer</a:t>
                      </a:r>
                      <a:r>
                        <a:rPr lang="es-CL" dirty="0"/>
                        <a:t>. 51</a:t>
                      </a:r>
                    </a:p>
                  </a:txBody>
                  <a:tcPr anchor="ctr">
                    <a:solidFill>
                      <a:schemeClr val="bg2">
                        <a:lumMod val="75000"/>
                      </a:schemeClr>
                    </a:solidFill>
                  </a:tcPr>
                </a:tc>
                <a:tc>
                  <a:txBody>
                    <a:bodyPr/>
                    <a:lstStyle/>
                    <a:p>
                      <a:r>
                        <a:rPr lang="es-CL" dirty="0"/>
                        <a:t>Babilonia</a:t>
                      </a:r>
                    </a:p>
                  </a:txBody>
                  <a:tcPr anchor="ctr">
                    <a:solidFill>
                      <a:schemeClr val="bg2">
                        <a:lumMod val="75000"/>
                      </a:schemeClr>
                    </a:solidFill>
                  </a:tcPr>
                </a:tc>
                <a:tc>
                  <a:txBody>
                    <a:bodyPr/>
                    <a:lstStyle/>
                    <a:p>
                      <a:r>
                        <a:rPr lang="es-CL" dirty="0"/>
                        <a:t>Entregado a </a:t>
                      </a:r>
                      <a:r>
                        <a:rPr lang="es-CL" dirty="0" err="1"/>
                        <a:t>Seraías</a:t>
                      </a:r>
                      <a:endParaRPr lang="es-CL" dirty="0"/>
                    </a:p>
                  </a:txBody>
                  <a:tcPr anchor="ctr">
                    <a:solidFill>
                      <a:schemeClr val="bg2">
                        <a:lumMod val="75000"/>
                      </a:schemeClr>
                    </a:solidFill>
                  </a:tcPr>
                </a:tc>
                <a:tc>
                  <a:txBody>
                    <a:bodyPr/>
                    <a:lstStyle/>
                    <a:p>
                      <a:r>
                        <a:rPr lang="es-MX" dirty="0"/>
                        <a:t>Leído y arrojado al río.</a:t>
                      </a:r>
                    </a:p>
                  </a:txBody>
                  <a:tcPr anchor="ctr">
                    <a:solidFill>
                      <a:schemeClr val="bg2">
                        <a:lumMod val="75000"/>
                      </a:schemeClr>
                    </a:solidFill>
                  </a:tcPr>
                </a:tc>
                <a:extLst>
                  <a:ext uri="{0D108BD9-81ED-4DB2-BD59-A6C34878D82A}">
                    <a16:rowId xmlns:a16="http://schemas.microsoft.com/office/drawing/2014/main" val="4101533690"/>
                  </a:ext>
                </a:extLst>
              </a:tr>
            </a:tbl>
          </a:graphicData>
        </a:graphic>
      </p:graphicFrame>
      <p:sp>
        <p:nvSpPr>
          <p:cNvPr id="6" name="CuadroTexto 5">
            <a:extLst>
              <a:ext uri="{FF2B5EF4-FFF2-40B4-BE49-F238E27FC236}">
                <a16:creationId xmlns:a16="http://schemas.microsoft.com/office/drawing/2014/main" id="{EE09EA76-0F12-4B75-B752-CB8167E504C7}"/>
              </a:ext>
            </a:extLst>
          </p:cNvPr>
          <p:cNvSpPr txBox="1"/>
          <p:nvPr/>
        </p:nvSpPr>
        <p:spPr>
          <a:xfrm>
            <a:off x="1207477" y="1472422"/>
            <a:ext cx="8182708"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r>
              <a:rPr lang="es-CL" sz="2400" b="1" dirty="0">
                <a:solidFill>
                  <a:schemeClr val="tx1"/>
                </a:solidFill>
              </a:rPr>
              <a:t>DISTITNTOS ESCRITOS DEL PROFETA JEREMÍAS</a:t>
            </a:r>
          </a:p>
        </p:txBody>
      </p:sp>
      <p:pic>
        <p:nvPicPr>
          <p:cNvPr id="7" name="Imagen 6" descr="Logotipo, Icono&#10;&#10;Descripción generada automáticamente">
            <a:extLst>
              <a:ext uri="{FF2B5EF4-FFF2-40B4-BE49-F238E27FC236}">
                <a16:creationId xmlns:a16="http://schemas.microsoft.com/office/drawing/2014/main" id="{98A58B64-C0A6-4300-BB97-981C776A6B0B}"/>
              </a:ext>
            </a:extLst>
          </p:cNvPr>
          <p:cNvPicPr>
            <a:picLocks noChangeAspect="1"/>
          </p:cNvPicPr>
          <p:nvPr/>
        </p:nvPicPr>
        <p:blipFill>
          <a:blip r:embed="rId2"/>
          <a:stretch>
            <a:fillRect/>
          </a:stretch>
        </p:blipFill>
        <p:spPr>
          <a:xfrm>
            <a:off x="10539046" y="98109"/>
            <a:ext cx="1413725" cy="1267022"/>
          </a:xfrm>
          <a:prstGeom prst="rect">
            <a:avLst/>
          </a:prstGeom>
        </p:spPr>
      </p:pic>
    </p:spTree>
    <p:extLst>
      <p:ext uri="{BB962C8B-B14F-4D97-AF65-F5344CB8AC3E}">
        <p14:creationId xmlns:p14="http://schemas.microsoft.com/office/powerpoint/2010/main" val="1030030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EF58EC-46A4-483C-8910-6974E1D355FD}"/>
              </a:ext>
            </a:extLst>
          </p:cNvPr>
          <p:cNvSpPr>
            <a:spLocks noGrp="1"/>
          </p:cNvSpPr>
          <p:nvPr>
            <p:ph type="title"/>
          </p:nvPr>
        </p:nvSpPr>
        <p:spPr>
          <a:xfrm>
            <a:off x="-1" y="0"/>
            <a:ext cx="4935415" cy="1535724"/>
          </a:xfrm>
        </p:spPr>
        <p:txBody>
          <a:bodyPr>
            <a:normAutofit/>
          </a:bodyPr>
          <a:lstStyle/>
          <a:p>
            <a:r>
              <a:rPr lang="es-CL" dirty="0"/>
              <a:t>Sean buenos ciudadanos en babilonia</a:t>
            </a:r>
          </a:p>
        </p:txBody>
      </p:sp>
      <p:sp>
        <p:nvSpPr>
          <p:cNvPr id="5" name="Marcador de contenido 4">
            <a:extLst>
              <a:ext uri="{FF2B5EF4-FFF2-40B4-BE49-F238E27FC236}">
                <a16:creationId xmlns:a16="http://schemas.microsoft.com/office/drawing/2014/main" id="{A3160104-3426-4561-8901-F3989981E508}"/>
              </a:ext>
            </a:extLst>
          </p:cNvPr>
          <p:cNvSpPr>
            <a:spLocks noGrp="1"/>
          </p:cNvSpPr>
          <p:nvPr>
            <p:ph idx="1"/>
          </p:nvPr>
        </p:nvSpPr>
        <p:spPr>
          <a:xfrm>
            <a:off x="0" y="1535723"/>
            <a:ext cx="4935414" cy="5322278"/>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buClrTx/>
              <a:buFont typeface="Wingdings" panose="05000000000000000000" pitchFamily="2" charset="2"/>
              <a:buChar char="§"/>
            </a:pPr>
            <a:r>
              <a:rPr lang="es-CL" dirty="0"/>
              <a:t>Dios llama a que vivan cómodamente.</a:t>
            </a:r>
          </a:p>
          <a:p>
            <a:pPr>
              <a:buClrTx/>
              <a:buFont typeface="Wingdings" panose="05000000000000000000" pitchFamily="2" charset="2"/>
              <a:buChar char="§"/>
            </a:pPr>
            <a:r>
              <a:rPr lang="es-CL" dirty="0">
                <a:solidFill>
                  <a:srgbClr val="002060"/>
                </a:solidFill>
              </a:rPr>
              <a:t>“Edificad casas y habitadlas.”</a:t>
            </a:r>
          </a:p>
          <a:p>
            <a:pPr>
              <a:buClrTx/>
              <a:buFont typeface="Wingdings" panose="05000000000000000000" pitchFamily="2" charset="2"/>
              <a:buChar char="§"/>
            </a:pPr>
            <a:r>
              <a:rPr lang="es-MX" dirty="0"/>
              <a:t>Que no pensaran que iban a ser liberados en cualquier momento.</a:t>
            </a:r>
          </a:p>
          <a:p>
            <a:pPr>
              <a:buClrTx/>
              <a:buFont typeface="Wingdings" panose="05000000000000000000" pitchFamily="2" charset="2"/>
              <a:buChar char="§"/>
            </a:pPr>
            <a:r>
              <a:rPr lang="es-MX" dirty="0">
                <a:solidFill>
                  <a:srgbClr val="002060"/>
                </a:solidFill>
              </a:rPr>
              <a:t>“plantad huertos y comed del fruto de ellos.”</a:t>
            </a:r>
          </a:p>
          <a:p>
            <a:pPr>
              <a:buClrTx/>
              <a:buFont typeface="Wingdings" panose="05000000000000000000" pitchFamily="2" charset="2"/>
              <a:buChar char="§"/>
            </a:pPr>
            <a:r>
              <a:rPr lang="es-MX" dirty="0">
                <a:solidFill>
                  <a:srgbClr val="002060"/>
                </a:solidFill>
              </a:rPr>
              <a:t>“Que se casaran y tuvieran familias.”</a:t>
            </a:r>
          </a:p>
          <a:p>
            <a:pPr>
              <a:buClrTx/>
              <a:buFont typeface="Wingdings" panose="05000000000000000000" pitchFamily="2" charset="2"/>
              <a:buChar char="§"/>
            </a:pPr>
            <a:r>
              <a:rPr lang="es-MX" dirty="0">
                <a:solidFill>
                  <a:schemeClr val="tx1"/>
                </a:solidFill>
              </a:rPr>
              <a:t>La libertad que se les concedió implica que no eran ni esclavos ni prisioneros en su nueva tierra.</a:t>
            </a:r>
          </a:p>
          <a:p>
            <a:pPr>
              <a:buClrTx/>
              <a:buFont typeface="Wingdings" panose="05000000000000000000" pitchFamily="2" charset="2"/>
              <a:buChar char="§"/>
            </a:pPr>
            <a:r>
              <a:rPr lang="es-MX" dirty="0">
                <a:solidFill>
                  <a:srgbClr val="002060"/>
                </a:solidFill>
              </a:rPr>
              <a:t>“multiplicaos ahí, y no os hagáis pocos.”</a:t>
            </a:r>
          </a:p>
          <a:p>
            <a:pPr marL="342900" indent="-342900">
              <a:buClrTx/>
              <a:buFont typeface="Arial" panose="020B0604020202020204" pitchFamily="34" charset="0"/>
              <a:buChar char="•"/>
            </a:pPr>
            <a:r>
              <a:rPr lang="es-MX" dirty="0">
                <a:solidFill>
                  <a:schemeClr val="tx1"/>
                </a:solidFill>
              </a:rPr>
              <a:t>Dios quería que el pueblo judío se multiplicara en Babilonia, así como se multiplicó en </a:t>
            </a:r>
            <a:r>
              <a:rPr lang="es-MX" b="1" dirty="0">
                <a:solidFill>
                  <a:schemeClr val="tx1"/>
                </a:solidFill>
              </a:rPr>
              <a:t>Egipto</a:t>
            </a:r>
            <a:r>
              <a:rPr lang="es-MX" dirty="0">
                <a:solidFill>
                  <a:schemeClr val="tx1"/>
                </a:solidFill>
              </a:rPr>
              <a:t>. </a:t>
            </a:r>
          </a:p>
          <a:p>
            <a:pPr marL="342900" indent="-342900">
              <a:buClrTx/>
              <a:buFont typeface="Arial" panose="020B0604020202020204" pitchFamily="34" charset="0"/>
              <a:buChar char="•"/>
            </a:pPr>
            <a:r>
              <a:rPr lang="es-MX" dirty="0">
                <a:solidFill>
                  <a:srgbClr val="002060"/>
                </a:solidFill>
              </a:rPr>
              <a:t>Y procurad la paz de la ciudad á la cual os hice traspasar, y rogad por ella á Jehová; porque en su paz tendréis vosotros paz.</a:t>
            </a:r>
          </a:p>
          <a:p>
            <a:pPr marL="342900" indent="-342900">
              <a:buClrTx/>
              <a:buFont typeface="Arial" panose="020B0604020202020204" pitchFamily="34" charset="0"/>
              <a:buChar char="•"/>
            </a:pPr>
            <a:r>
              <a:rPr lang="es-MX" dirty="0">
                <a:solidFill>
                  <a:schemeClr val="tx1"/>
                </a:solidFill>
              </a:rPr>
              <a:t>Dios ofrece paz si Oraban a Jehová.</a:t>
            </a:r>
            <a:endParaRPr lang="es-CL" dirty="0">
              <a:solidFill>
                <a:schemeClr val="tx1"/>
              </a:solidFill>
            </a:endParaRPr>
          </a:p>
        </p:txBody>
      </p:sp>
      <p:pic>
        <p:nvPicPr>
          <p:cNvPr id="11266" name="Picture 2" descr="No hay ninguna descripción de la foto disponible.">
            <a:extLst>
              <a:ext uri="{FF2B5EF4-FFF2-40B4-BE49-F238E27FC236}">
                <a16:creationId xmlns:a16="http://schemas.microsoft.com/office/drawing/2014/main" id="{062D30B4-A825-4133-94E1-7E5E477B7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414" y="0"/>
            <a:ext cx="7256586" cy="685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6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barn(inVertical)">
                                      <p:cBhvr>
                                        <p:cTn id="5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FB746600-4BD6-4099-B60D-446B087E978E}"/>
              </a:ext>
            </a:extLst>
          </p:cNvPr>
          <p:cNvSpPr>
            <a:spLocks noGrp="1"/>
          </p:cNvSpPr>
          <p:nvPr>
            <p:ph type="title"/>
          </p:nvPr>
        </p:nvSpPr>
        <p:spPr>
          <a:xfrm>
            <a:off x="59785" y="17248"/>
            <a:ext cx="10711679" cy="515300"/>
          </a:xfrm>
        </p:spPr>
        <p:txBody>
          <a:bodyPr anchor="ctr">
            <a:noAutofit/>
          </a:bodyPr>
          <a:lstStyle/>
          <a:p>
            <a:r>
              <a:rPr lang="es-CL" sz="2500" dirty="0">
                <a:solidFill>
                  <a:srgbClr val="FF0000"/>
                </a:solidFill>
              </a:rPr>
              <a:t>Preguntas de repaso jeremías 27 y 28</a:t>
            </a:r>
          </a:p>
        </p:txBody>
      </p:sp>
      <p:sp>
        <p:nvSpPr>
          <p:cNvPr id="6" name="Marcador de número de diapositiva 5">
            <a:extLst>
              <a:ext uri="{FF2B5EF4-FFF2-40B4-BE49-F238E27FC236}">
                <a16:creationId xmlns:a16="http://schemas.microsoft.com/office/drawing/2014/main" id="{A87064ED-F580-4E0A-828A-0A163A05F72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900" b="0" i="0" u="none" strike="noStrike" kern="1200" cap="none" spc="0" normalizeH="0" baseline="0" noProof="0" smtClean="0">
                <a:ln>
                  <a:noFill/>
                </a:ln>
                <a:solidFill>
                  <a:srgbClr val="968274">
                    <a:lumMod val="20000"/>
                    <a:lumOff val="80000"/>
                  </a:srgbClr>
                </a:solidFill>
                <a:effectLst/>
                <a:uLnTx/>
                <a:uFillTx/>
                <a:latin typeface="Bemb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900" b="0" i="0" u="none" strike="noStrike" kern="1200" cap="none" spc="0" normalizeH="0" baseline="0" noProof="0">
              <a:ln>
                <a:noFill/>
              </a:ln>
              <a:solidFill>
                <a:srgbClr val="968274">
                  <a:lumMod val="20000"/>
                  <a:lumOff val="80000"/>
                </a:srgbClr>
              </a:solidFill>
              <a:effectLst/>
              <a:uLnTx/>
              <a:uFillTx/>
              <a:latin typeface="Bembo"/>
              <a:ea typeface="+mn-ea"/>
              <a:cs typeface="+mn-cs"/>
            </a:endParaRPr>
          </a:p>
        </p:txBody>
      </p:sp>
      <p:sp>
        <p:nvSpPr>
          <p:cNvPr id="13" name="Marcador de contenido 5">
            <a:extLst>
              <a:ext uri="{FF2B5EF4-FFF2-40B4-BE49-F238E27FC236}">
                <a16:creationId xmlns:a16="http://schemas.microsoft.com/office/drawing/2014/main" id="{6B3563E9-44E7-4C08-A5FA-BDE7ABBC8D2E}"/>
              </a:ext>
            </a:extLst>
          </p:cNvPr>
          <p:cNvSpPr txBox="1">
            <a:spLocks/>
          </p:cNvSpPr>
          <p:nvPr/>
        </p:nvSpPr>
        <p:spPr>
          <a:xfrm>
            <a:off x="0" y="573815"/>
            <a:ext cx="12192000" cy="6270771"/>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¿Qué ilustración objetiva envía</a:t>
            </a:r>
            <a:r>
              <a:rPr kumimoji="0" lang="es-MX" sz="2100" b="1" i="0" u="none" strike="noStrike" kern="1200" cap="none" spc="0" normalizeH="0" noProof="0" dirty="0">
                <a:ln>
                  <a:noFill/>
                </a:ln>
                <a:solidFill>
                  <a:srgbClr val="697777">
                    <a:lumMod val="50000"/>
                  </a:srgbClr>
                </a:solidFill>
                <a:effectLst/>
                <a:uLnTx/>
                <a:uFillTx/>
                <a:latin typeface="Bembo"/>
                <a:ea typeface="+mn-ea"/>
                <a:cs typeface="+mn-cs"/>
              </a:rPr>
              <a:t> Dios a hacer Jeremías</a:t>
            </a: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a:t>
            </a:r>
          </a:p>
          <a:p>
            <a:pPr marL="457200" lvl="0" indent="-457200">
              <a:buFont typeface="+mj-lt"/>
              <a:buAutoNum type="arabicPeriod"/>
              <a:defRPr/>
            </a:pPr>
            <a:r>
              <a:rPr lang="es-MX" sz="2100" b="1" dirty="0">
                <a:solidFill>
                  <a:srgbClr val="697777">
                    <a:lumMod val="50000"/>
                  </a:srgbClr>
                </a:solidFill>
                <a:latin typeface="Bembo"/>
              </a:rPr>
              <a:t>Correas de cuero largas que iban en el Yugo de madera.</a:t>
            </a:r>
            <a:endPar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¿Cuáles cinco</a:t>
            </a:r>
            <a:r>
              <a:rPr kumimoji="0" lang="es-MX" sz="2100" b="1" i="0" u="none" strike="noStrike" kern="1200" cap="none" spc="0" normalizeH="0" noProof="0" dirty="0">
                <a:ln>
                  <a:noFill/>
                </a:ln>
                <a:solidFill>
                  <a:srgbClr val="697777">
                    <a:lumMod val="50000"/>
                  </a:srgbClr>
                </a:solidFill>
                <a:effectLst/>
                <a:uLnTx/>
                <a:uFillTx/>
                <a:latin typeface="Bembo"/>
                <a:ea typeface="+mn-ea"/>
                <a:cs typeface="+mn-cs"/>
              </a:rPr>
              <a:t> reinos tenía Jeremías que enviar el yugo de madera </a:t>
            </a: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¿Qué letras tiene la palabra</a:t>
            </a:r>
            <a:r>
              <a:rPr kumimoji="0" lang="es-MX" sz="2100" b="1" i="0" u="none" strike="noStrike" kern="1200" cap="none" spc="0" normalizeH="0" noProof="0" dirty="0">
                <a:ln>
                  <a:noFill/>
                </a:ln>
                <a:solidFill>
                  <a:srgbClr val="697777">
                    <a:lumMod val="50000"/>
                  </a:srgbClr>
                </a:solidFill>
                <a:effectLst/>
                <a:uLnTx/>
                <a:uFillTx/>
                <a:latin typeface="Bembo"/>
                <a:ea typeface="+mn-ea"/>
                <a:cs typeface="+mn-cs"/>
              </a:rPr>
              <a:t> Yugo en Hebreo</a:t>
            </a: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¿Qué</a:t>
            </a:r>
            <a:r>
              <a:rPr kumimoji="0" lang="es-MX" sz="2100" b="1" i="0" u="none" strike="noStrike" kern="1200" cap="none" spc="0" normalizeH="0" noProof="0" dirty="0">
                <a:ln>
                  <a:noFill/>
                </a:ln>
                <a:solidFill>
                  <a:srgbClr val="697777">
                    <a:lumMod val="50000"/>
                  </a:srgbClr>
                </a:solidFill>
                <a:effectLst/>
                <a:uLnTx/>
                <a:uFillTx/>
                <a:latin typeface="Bembo"/>
                <a:ea typeface="+mn-ea"/>
                <a:cs typeface="+mn-cs"/>
              </a:rPr>
              <a:t> otros Yugos habla la biblia</a:t>
            </a: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¿Cuáles Tres</a:t>
            </a:r>
            <a:r>
              <a:rPr kumimoji="0" lang="es-MX" sz="2100" b="1" i="0" u="none" strike="noStrike" kern="1200" cap="none" spc="0" normalizeH="0" noProof="0" dirty="0">
                <a:ln>
                  <a:noFill/>
                </a:ln>
                <a:solidFill>
                  <a:srgbClr val="697777">
                    <a:lumMod val="50000"/>
                  </a:srgbClr>
                </a:solidFill>
                <a:effectLst/>
                <a:uLnTx/>
                <a:uFillTx/>
                <a:latin typeface="Bembo"/>
                <a:ea typeface="+mn-ea"/>
                <a:cs typeface="+mn-cs"/>
              </a:rPr>
              <a:t> audiencias estaba dirigida esta lección objetiva</a:t>
            </a: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¿En que consistía esta lección Objetiva?</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¿Cómo se llamaba el falso</a:t>
            </a:r>
            <a:r>
              <a:rPr kumimoji="0" lang="es-MX" sz="2100" b="1" i="0" u="none" strike="noStrike" kern="1200" cap="none" spc="0" normalizeH="0" noProof="0" dirty="0">
                <a:ln>
                  <a:noFill/>
                </a:ln>
                <a:solidFill>
                  <a:srgbClr val="697777">
                    <a:lumMod val="50000"/>
                  </a:srgbClr>
                </a:solidFill>
                <a:effectLst/>
                <a:uLnTx/>
                <a:uFillTx/>
                <a:latin typeface="Bembo"/>
                <a:ea typeface="+mn-ea"/>
                <a:cs typeface="+mn-cs"/>
              </a:rPr>
              <a:t> profeta que quebró el yugo</a:t>
            </a: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¿Cuál fue la falsa profecía de Hananías?</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¿Qué tipo de Yugo dijo Dios que pondría en lugar del yugo de madera?</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¿Qué juicio profetizó Jeremías</a:t>
            </a:r>
            <a:r>
              <a:rPr kumimoji="0" lang="es-MX" sz="2100" b="1" i="0" u="none" strike="noStrike" kern="1200" cap="none" spc="0" normalizeH="0" noProof="0" dirty="0">
                <a:ln>
                  <a:noFill/>
                </a:ln>
                <a:solidFill>
                  <a:srgbClr val="697777">
                    <a:lumMod val="50000"/>
                  </a:srgbClr>
                </a:solidFill>
                <a:effectLst/>
                <a:uLnTx/>
                <a:uFillTx/>
                <a:latin typeface="Bembo"/>
                <a:ea typeface="+mn-ea"/>
                <a:cs typeface="+mn-cs"/>
              </a:rPr>
              <a:t> contra Hananías</a:t>
            </a: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¿Cuánto tiempo vivió Hananías luego de ser</a:t>
            </a:r>
            <a:r>
              <a:rPr kumimoji="0" lang="es-MX" sz="2100" b="1" i="0" u="none" strike="noStrike" kern="1200" cap="none" spc="0" normalizeH="0" noProof="0" dirty="0">
                <a:ln>
                  <a:noFill/>
                </a:ln>
                <a:solidFill>
                  <a:srgbClr val="697777">
                    <a:lumMod val="50000"/>
                  </a:srgbClr>
                </a:solidFill>
                <a:effectLst/>
                <a:uLnTx/>
                <a:uFillTx/>
                <a:latin typeface="Bembo"/>
                <a:ea typeface="+mn-ea"/>
                <a:cs typeface="+mn-cs"/>
              </a:rPr>
              <a:t> profetizado muerto</a:t>
            </a: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¿De donde era este profeta falso Hananías?</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rPr>
              <a:t>¿Cuántos capítulos tiene Jeremías?</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lang="es-MX" sz="2100" b="1" dirty="0">
                <a:solidFill>
                  <a:srgbClr val="697777">
                    <a:lumMod val="50000"/>
                  </a:srgbClr>
                </a:solidFill>
                <a:latin typeface="Bembo"/>
              </a:rPr>
              <a:t>¿Qué verdad bíblica te acuerdas que vimos en las ultimas clases?</a:t>
            </a:r>
            <a:endParaRPr kumimoji="0" lang="es-MX" sz="2100" b="1" i="0" u="none" strike="noStrike" kern="1200" cap="none" spc="0" normalizeH="0" baseline="0" noProof="0" dirty="0">
              <a:ln>
                <a:noFill/>
              </a:ln>
              <a:solidFill>
                <a:srgbClr val="697777">
                  <a:lumMod val="50000"/>
                </a:srgbClr>
              </a:solidFill>
              <a:effectLst/>
              <a:uLnTx/>
              <a:uFillTx/>
              <a:latin typeface="Bembo"/>
              <a:ea typeface="+mn-ea"/>
              <a:cs typeface="+mn-cs"/>
            </a:endParaRPr>
          </a:p>
        </p:txBody>
      </p:sp>
      <p:sp>
        <p:nvSpPr>
          <p:cNvPr id="14" name="Rectángulo 13">
            <a:extLst>
              <a:ext uri="{FF2B5EF4-FFF2-40B4-BE49-F238E27FC236}">
                <a16:creationId xmlns:a16="http://schemas.microsoft.com/office/drawing/2014/main" id="{42B99A72-05C1-4A58-B900-2762869ECB57}"/>
              </a:ext>
            </a:extLst>
          </p:cNvPr>
          <p:cNvSpPr/>
          <p:nvPr/>
        </p:nvSpPr>
        <p:spPr>
          <a:xfrm>
            <a:off x="6470698" y="615728"/>
            <a:ext cx="3084685" cy="295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Bembo"/>
                <a:ea typeface="+mn-ea"/>
                <a:cs typeface="+mn-cs"/>
              </a:rPr>
              <a:t>Un yugo en su espalda</a:t>
            </a:r>
          </a:p>
        </p:txBody>
      </p:sp>
      <p:sp>
        <p:nvSpPr>
          <p:cNvPr id="15" name="Rectángulo 14">
            <a:extLst>
              <a:ext uri="{FF2B5EF4-FFF2-40B4-BE49-F238E27FC236}">
                <a16:creationId xmlns:a16="http://schemas.microsoft.com/office/drawing/2014/main" id="{A6749E90-7D8D-4767-8528-42DAC9354B1F}"/>
              </a:ext>
            </a:extLst>
          </p:cNvPr>
          <p:cNvSpPr/>
          <p:nvPr/>
        </p:nvSpPr>
        <p:spPr>
          <a:xfrm>
            <a:off x="6453713" y="996960"/>
            <a:ext cx="2756354" cy="275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Bembo"/>
                <a:ea typeface="+mn-ea"/>
                <a:cs typeface="+mn-cs"/>
              </a:rPr>
              <a:t>Coyundas</a:t>
            </a:r>
          </a:p>
        </p:txBody>
      </p:sp>
      <p:sp>
        <p:nvSpPr>
          <p:cNvPr id="16" name="Rectángulo 15">
            <a:extLst>
              <a:ext uri="{FF2B5EF4-FFF2-40B4-BE49-F238E27FC236}">
                <a16:creationId xmlns:a16="http://schemas.microsoft.com/office/drawing/2014/main" id="{E03F51BD-2BF9-434B-8C72-D752F434BF23}"/>
              </a:ext>
            </a:extLst>
          </p:cNvPr>
          <p:cNvSpPr/>
          <p:nvPr/>
        </p:nvSpPr>
        <p:spPr>
          <a:xfrm>
            <a:off x="7720443" y="1430723"/>
            <a:ext cx="3822807" cy="30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Bembo"/>
                <a:ea typeface="+mn-ea"/>
                <a:cs typeface="+mn-cs"/>
              </a:rPr>
              <a:t>Edom, </a:t>
            </a:r>
            <a:r>
              <a:rPr kumimoji="0" lang="es-CL" sz="1800" b="0" i="0" u="none" strike="noStrike" kern="1200" cap="none" spc="0" normalizeH="0" baseline="0" noProof="0" dirty="0" err="1">
                <a:ln>
                  <a:noFill/>
                </a:ln>
                <a:solidFill>
                  <a:prstClr val="white"/>
                </a:solidFill>
                <a:effectLst/>
                <a:uLnTx/>
                <a:uFillTx/>
                <a:latin typeface="Bembo"/>
                <a:ea typeface="+mn-ea"/>
                <a:cs typeface="+mn-cs"/>
              </a:rPr>
              <a:t>Moab</a:t>
            </a:r>
            <a:r>
              <a:rPr kumimoji="0" lang="es-CL" sz="1800" b="0" i="0" u="none" strike="noStrike" kern="1200" cap="none" spc="0" normalizeH="0" baseline="0" noProof="0" dirty="0">
                <a:ln>
                  <a:noFill/>
                </a:ln>
                <a:solidFill>
                  <a:prstClr val="white"/>
                </a:solidFill>
                <a:effectLst/>
                <a:uLnTx/>
                <a:uFillTx/>
                <a:latin typeface="Bembo"/>
                <a:ea typeface="+mn-ea"/>
                <a:cs typeface="+mn-cs"/>
              </a:rPr>
              <a:t>, Tiro, </a:t>
            </a:r>
            <a:r>
              <a:rPr kumimoji="0" lang="es-CL" sz="1800" b="0" i="0" u="none" strike="noStrike" kern="1200" cap="none" spc="0" normalizeH="0" baseline="0" noProof="0" dirty="0" err="1">
                <a:ln>
                  <a:noFill/>
                </a:ln>
                <a:solidFill>
                  <a:prstClr val="white"/>
                </a:solidFill>
                <a:effectLst/>
                <a:uLnTx/>
                <a:uFillTx/>
                <a:latin typeface="Bembo"/>
                <a:ea typeface="+mn-ea"/>
                <a:cs typeface="+mn-cs"/>
              </a:rPr>
              <a:t>Sidon</a:t>
            </a:r>
            <a:r>
              <a:rPr kumimoji="0" lang="es-CL" sz="1800" b="0" i="0" u="none" strike="noStrike" kern="1200" cap="none" spc="0" normalizeH="0" baseline="0" noProof="0" dirty="0">
                <a:ln>
                  <a:noFill/>
                </a:ln>
                <a:solidFill>
                  <a:prstClr val="white"/>
                </a:solidFill>
                <a:effectLst/>
                <a:uLnTx/>
                <a:uFillTx/>
                <a:latin typeface="Bembo"/>
                <a:ea typeface="+mn-ea"/>
                <a:cs typeface="+mn-cs"/>
              </a:rPr>
              <a:t> Ammón</a:t>
            </a:r>
          </a:p>
        </p:txBody>
      </p:sp>
      <p:sp>
        <p:nvSpPr>
          <p:cNvPr id="17" name="Rectángulo 16">
            <a:extLst>
              <a:ext uri="{FF2B5EF4-FFF2-40B4-BE49-F238E27FC236}">
                <a16:creationId xmlns:a16="http://schemas.microsoft.com/office/drawing/2014/main" id="{B9476F5D-2200-41D2-B32C-5BC83D9900E6}"/>
              </a:ext>
            </a:extLst>
          </p:cNvPr>
          <p:cNvSpPr/>
          <p:nvPr/>
        </p:nvSpPr>
        <p:spPr>
          <a:xfrm>
            <a:off x="5483896" y="1837614"/>
            <a:ext cx="3014152" cy="291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Bembo"/>
                <a:ea typeface="+mn-ea"/>
                <a:cs typeface="+mn-cs"/>
              </a:rPr>
              <a:t>Un AYIN y una LAMED</a:t>
            </a:r>
          </a:p>
        </p:txBody>
      </p:sp>
      <p:sp>
        <p:nvSpPr>
          <p:cNvPr id="18" name="Rectángulo 17">
            <a:extLst>
              <a:ext uri="{FF2B5EF4-FFF2-40B4-BE49-F238E27FC236}">
                <a16:creationId xmlns:a16="http://schemas.microsoft.com/office/drawing/2014/main" id="{906745D4-97AE-404D-8BC4-E2A4EF512C8C}"/>
              </a:ext>
            </a:extLst>
          </p:cNvPr>
          <p:cNvSpPr/>
          <p:nvPr/>
        </p:nvSpPr>
        <p:spPr>
          <a:xfrm>
            <a:off x="4345497" y="2250422"/>
            <a:ext cx="5993458" cy="316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Bembo"/>
                <a:ea typeface="+mn-ea"/>
                <a:cs typeface="+mn-cs"/>
              </a:rPr>
              <a:t>Esclavitud,</a:t>
            </a:r>
            <a:r>
              <a:rPr lang="es-CL" dirty="0">
                <a:solidFill>
                  <a:prstClr val="white"/>
                </a:solidFill>
                <a:latin typeface="Bembo"/>
              </a:rPr>
              <a:t> Desigual, Autoridades, YO, Religiones, Egipto,  </a:t>
            </a:r>
            <a:endParaRPr kumimoji="0" lang="es-CL"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9" name="Rectángulo 18">
            <a:extLst>
              <a:ext uri="{FF2B5EF4-FFF2-40B4-BE49-F238E27FC236}">
                <a16:creationId xmlns:a16="http://schemas.microsoft.com/office/drawing/2014/main" id="{18791911-A8E1-4117-9A79-3BDC66481CBF}"/>
              </a:ext>
            </a:extLst>
          </p:cNvPr>
          <p:cNvSpPr/>
          <p:nvPr/>
        </p:nvSpPr>
        <p:spPr>
          <a:xfrm>
            <a:off x="6946083" y="2666478"/>
            <a:ext cx="5076199" cy="315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s-CL" sz="1800" b="0" i="0" u="none" strike="noStrike" kern="1200" cap="none" spc="0" normalizeH="0" baseline="0" noProof="0" dirty="0">
                <a:ln>
                  <a:noFill/>
                </a:ln>
                <a:solidFill>
                  <a:prstClr val="white"/>
                </a:solidFill>
                <a:effectLst/>
                <a:uLnTx/>
                <a:uFillTx/>
                <a:latin typeface="Bembo"/>
                <a:ea typeface="+mn-ea"/>
                <a:cs typeface="+mn-cs"/>
              </a:rPr>
              <a:t>Rey </a:t>
            </a:r>
            <a:r>
              <a:rPr kumimoji="0" lang="es-CL" sz="1800" b="0" i="0" u="none" strike="noStrike" kern="1200" cap="none" spc="0" normalizeH="0" baseline="0" noProof="0" dirty="0" err="1">
                <a:ln>
                  <a:noFill/>
                </a:ln>
                <a:solidFill>
                  <a:prstClr val="white"/>
                </a:solidFill>
                <a:effectLst/>
                <a:uLnTx/>
                <a:uFillTx/>
                <a:latin typeface="Bembo"/>
                <a:ea typeface="+mn-ea"/>
                <a:cs typeface="+mn-cs"/>
              </a:rPr>
              <a:t>Sedequias</a:t>
            </a:r>
            <a:r>
              <a:rPr kumimoji="0" lang="es-CL" sz="1800" b="0" i="0" u="none" strike="noStrike" kern="1200" cap="none" spc="0" normalizeH="0" baseline="0" noProof="0" dirty="0">
                <a:ln>
                  <a:noFill/>
                </a:ln>
                <a:solidFill>
                  <a:prstClr val="white"/>
                </a:solidFill>
                <a:effectLst/>
                <a:uLnTx/>
                <a:uFillTx/>
                <a:latin typeface="Bembo"/>
                <a:ea typeface="+mn-ea"/>
                <a:cs typeface="+mn-cs"/>
              </a:rPr>
              <a:t>, 5 Reyes, Pueblo y </a:t>
            </a:r>
            <a:r>
              <a:rPr kumimoji="0" lang="es-CL" sz="1800" b="0" i="0" u="none" strike="noStrike" kern="1200" cap="none" spc="0" normalizeH="0" baseline="0" noProof="0" dirty="0" err="1">
                <a:ln>
                  <a:noFill/>
                </a:ln>
                <a:solidFill>
                  <a:prstClr val="white"/>
                </a:solidFill>
                <a:effectLst/>
                <a:uLnTx/>
                <a:uFillTx/>
                <a:latin typeface="Bembo"/>
                <a:ea typeface="+mn-ea"/>
                <a:cs typeface="+mn-cs"/>
              </a:rPr>
              <a:t>Principes</a:t>
            </a:r>
            <a:endParaRPr kumimoji="0" lang="es-CL"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0" name="Rectángulo 19">
            <a:extLst>
              <a:ext uri="{FF2B5EF4-FFF2-40B4-BE49-F238E27FC236}">
                <a16:creationId xmlns:a16="http://schemas.microsoft.com/office/drawing/2014/main" id="{B85AF627-EE73-4EB9-B208-85AEE8194F14}"/>
              </a:ext>
            </a:extLst>
          </p:cNvPr>
          <p:cNvSpPr/>
          <p:nvPr/>
        </p:nvSpPr>
        <p:spPr>
          <a:xfrm>
            <a:off x="4832059" y="3088713"/>
            <a:ext cx="7190223" cy="316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Bembo"/>
                <a:ea typeface="+mn-ea"/>
                <a:cs typeface="+mn-cs"/>
              </a:rPr>
              <a:t>Rendirse ante Nabucodonosor e ir a Babilonia hacer casa para</a:t>
            </a:r>
            <a:r>
              <a:rPr kumimoji="0" lang="es-CL" sz="1800" b="0" i="0" u="none" strike="noStrike" kern="1200" cap="none" spc="0" normalizeH="0" noProof="0" dirty="0">
                <a:ln>
                  <a:noFill/>
                </a:ln>
                <a:solidFill>
                  <a:prstClr val="white"/>
                </a:solidFill>
                <a:effectLst/>
                <a:uLnTx/>
                <a:uFillTx/>
                <a:latin typeface="Bembo"/>
                <a:ea typeface="+mn-ea"/>
                <a:cs typeface="+mn-cs"/>
              </a:rPr>
              <a:t> Vivir.</a:t>
            </a:r>
            <a:endParaRPr kumimoji="0" lang="es-CL"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1" name="Rectángulo 20">
            <a:extLst>
              <a:ext uri="{FF2B5EF4-FFF2-40B4-BE49-F238E27FC236}">
                <a16:creationId xmlns:a16="http://schemas.microsoft.com/office/drawing/2014/main" id="{FED3C5D0-622E-432B-8A2D-8DB57D07B41A}"/>
              </a:ext>
            </a:extLst>
          </p:cNvPr>
          <p:cNvSpPr/>
          <p:nvPr/>
        </p:nvSpPr>
        <p:spPr>
          <a:xfrm>
            <a:off x="6336762" y="3498233"/>
            <a:ext cx="3243656" cy="315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a:ln>
                  <a:noFill/>
                </a:ln>
                <a:solidFill>
                  <a:prstClr val="white"/>
                </a:solidFill>
                <a:effectLst/>
                <a:uLnTx/>
                <a:uFillTx/>
                <a:latin typeface="Bembo"/>
                <a:ea typeface="+mn-ea"/>
                <a:cs typeface="+mn-cs"/>
              </a:rPr>
              <a:t>Hananías</a:t>
            </a:r>
            <a:endParaRPr kumimoji="0" lang="es-CL"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2" name="Rectángulo 21">
            <a:extLst>
              <a:ext uri="{FF2B5EF4-FFF2-40B4-BE49-F238E27FC236}">
                <a16:creationId xmlns:a16="http://schemas.microsoft.com/office/drawing/2014/main" id="{6B861216-D392-40A5-A1A4-47BEC0F16AFD}"/>
              </a:ext>
            </a:extLst>
          </p:cNvPr>
          <p:cNvSpPr/>
          <p:nvPr/>
        </p:nvSpPr>
        <p:spPr>
          <a:xfrm>
            <a:off x="4832060" y="3876652"/>
            <a:ext cx="7190222" cy="498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Bembo"/>
                <a:ea typeface="+mn-ea"/>
                <a:cs typeface="+mn-cs"/>
              </a:rPr>
              <a:t>Que tendrían</a:t>
            </a:r>
            <a:r>
              <a:rPr kumimoji="0" lang="es-CL" sz="1800" b="0" i="0" u="none" strike="noStrike" kern="1200" cap="none" spc="0" normalizeH="0" noProof="0" dirty="0">
                <a:ln>
                  <a:noFill/>
                </a:ln>
                <a:solidFill>
                  <a:prstClr val="white"/>
                </a:solidFill>
                <a:effectLst/>
                <a:uLnTx/>
                <a:uFillTx/>
                <a:latin typeface="Bembo"/>
                <a:ea typeface="+mn-ea"/>
                <a:cs typeface="+mn-cs"/>
              </a:rPr>
              <a:t> paz en 2 años. Babilonia destruida y los vasos del templo volverían.</a:t>
            </a:r>
            <a:endParaRPr kumimoji="0" lang="es-CL"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3" name="Rectángulo 22">
            <a:extLst>
              <a:ext uri="{FF2B5EF4-FFF2-40B4-BE49-F238E27FC236}">
                <a16:creationId xmlns:a16="http://schemas.microsoft.com/office/drawing/2014/main" id="{805D457C-7562-441C-A2CA-EA435BE306A5}"/>
              </a:ext>
            </a:extLst>
          </p:cNvPr>
          <p:cNvSpPr/>
          <p:nvPr/>
        </p:nvSpPr>
        <p:spPr>
          <a:xfrm>
            <a:off x="7958590" y="4456128"/>
            <a:ext cx="3218800" cy="276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Bembo"/>
                <a:ea typeface="+mn-ea"/>
                <a:cs typeface="+mn-cs"/>
              </a:rPr>
              <a:t>Yugo de Hierro</a:t>
            </a:r>
          </a:p>
        </p:txBody>
      </p:sp>
      <p:sp>
        <p:nvSpPr>
          <p:cNvPr id="24" name="Rectángulo 23">
            <a:extLst>
              <a:ext uri="{FF2B5EF4-FFF2-40B4-BE49-F238E27FC236}">
                <a16:creationId xmlns:a16="http://schemas.microsoft.com/office/drawing/2014/main" id="{9D30DB4D-6F52-4FB2-89C3-67905B6D439A}"/>
              </a:ext>
            </a:extLst>
          </p:cNvPr>
          <p:cNvSpPr/>
          <p:nvPr/>
        </p:nvSpPr>
        <p:spPr>
          <a:xfrm>
            <a:off x="5776644" y="4805688"/>
            <a:ext cx="3887597" cy="27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Bembo"/>
                <a:ea typeface="+mn-ea"/>
                <a:cs typeface="+mn-cs"/>
              </a:rPr>
              <a:t>Que moriría ese mismo año</a:t>
            </a:r>
          </a:p>
        </p:txBody>
      </p:sp>
      <p:sp>
        <p:nvSpPr>
          <p:cNvPr id="25" name="Rectángulo 24">
            <a:extLst>
              <a:ext uri="{FF2B5EF4-FFF2-40B4-BE49-F238E27FC236}">
                <a16:creationId xmlns:a16="http://schemas.microsoft.com/office/drawing/2014/main" id="{171F93AF-4F8A-4C64-9AB3-12D98EA809B4}"/>
              </a:ext>
            </a:extLst>
          </p:cNvPr>
          <p:cNvSpPr/>
          <p:nvPr/>
        </p:nvSpPr>
        <p:spPr>
          <a:xfrm>
            <a:off x="7574920" y="5216967"/>
            <a:ext cx="2161362" cy="304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Bembo"/>
                <a:ea typeface="+mn-ea"/>
                <a:cs typeface="+mn-cs"/>
              </a:rPr>
              <a:t>2 meses</a:t>
            </a:r>
          </a:p>
        </p:txBody>
      </p:sp>
      <p:sp>
        <p:nvSpPr>
          <p:cNvPr id="28" name="Rectángulo 27">
            <a:extLst>
              <a:ext uri="{FF2B5EF4-FFF2-40B4-BE49-F238E27FC236}">
                <a16:creationId xmlns:a16="http://schemas.microsoft.com/office/drawing/2014/main" id="{586CEBBD-0627-41DF-BDCA-2D4EBD2D78D2}"/>
              </a:ext>
            </a:extLst>
          </p:cNvPr>
          <p:cNvSpPr/>
          <p:nvPr/>
        </p:nvSpPr>
        <p:spPr>
          <a:xfrm>
            <a:off x="6040043" y="5586552"/>
            <a:ext cx="3175262" cy="285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Bembo"/>
                <a:ea typeface="+mn-ea"/>
                <a:cs typeface="+mn-cs"/>
              </a:rPr>
              <a:t>De Gabaón</a:t>
            </a:r>
          </a:p>
        </p:txBody>
      </p:sp>
      <p:pic>
        <p:nvPicPr>
          <p:cNvPr id="29" name="Imagen 28" descr="Logotipo, Icono&#10;&#10;Descripción generada automáticamente">
            <a:extLst>
              <a:ext uri="{FF2B5EF4-FFF2-40B4-BE49-F238E27FC236}">
                <a16:creationId xmlns:a16="http://schemas.microsoft.com/office/drawing/2014/main" id="{6E12B4D1-21FD-485A-9A5D-ACE592B56F57}"/>
              </a:ext>
            </a:extLst>
          </p:cNvPr>
          <p:cNvPicPr>
            <a:picLocks noChangeAspect="1"/>
          </p:cNvPicPr>
          <p:nvPr/>
        </p:nvPicPr>
        <p:blipFill>
          <a:blip r:embed="rId3"/>
          <a:stretch>
            <a:fillRect/>
          </a:stretch>
        </p:blipFill>
        <p:spPr>
          <a:xfrm>
            <a:off x="10981616" y="209665"/>
            <a:ext cx="1198464" cy="969525"/>
          </a:xfrm>
          <a:prstGeom prst="rect">
            <a:avLst/>
          </a:prstGeom>
        </p:spPr>
      </p:pic>
      <p:sp>
        <p:nvSpPr>
          <p:cNvPr id="30" name="Rectángulo 29">
            <a:extLst>
              <a:ext uri="{FF2B5EF4-FFF2-40B4-BE49-F238E27FC236}">
                <a16:creationId xmlns:a16="http://schemas.microsoft.com/office/drawing/2014/main" id="{AA317790-6256-4D2B-98CB-1B1C71F20E56}"/>
              </a:ext>
            </a:extLst>
          </p:cNvPr>
          <p:cNvSpPr/>
          <p:nvPr/>
        </p:nvSpPr>
        <p:spPr>
          <a:xfrm>
            <a:off x="4542036" y="6015979"/>
            <a:ext cx="1957970" cy="272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Bembo"/>
                <a:ea typeface="+mn-ea"/>
                <a:cs typeface="+mn-cs"/>
              </a:rPr>
              <a:t>52 </a:t>
            </a:r>
            <a:r>
              <a:rPr kumimoji="0" lang="es-CL" sz="1800" b="0" i="0" u="none" strike="noStrike" kern="1200" cap="none" spc="0" normalizeH="0" baseline="0" noProof="0" dirty="0" err="1">
                <a:ln>
                  <a:noFill/>
                </a:ln>
                <a:solidFill>
                  <a:prstClr val="white"/>
                </a:solidFill>
                <a:effectLst/>
                <a:uLnTx/>
                <a:uFillTx/>
                <a:latin typeface="Bembo"/>
                <a:ea typeface="+mn-ea"/>
                <a:cs typeface="+mn-cs"/>
              </a:rPr>
              <a:t>capitulos</a:t>
            </a:r>
            <a:endParaRPr kumimoji="0" lang="es-CL" sz="1800" b="0" i="0" u="none" strike="noStrike" kern="1200" cap="none" spc="0" normalizeH="0" baseline="0" noProof="0" dirty="0">
              <a:ln>
                <a:noFill/>
              </a:ln>
              <a:solidFill>
                <a:prstClr val="white"/>
              </a:solidFill>
              <a:effectLst/>
              <a:uLnTx/>
              <a:uFillTx/>
              <a:latin typeface="Bembo"/>
              <a:ea typeface="+mn-ea"/>
              <a:cs typeface="+mn-cs"/>
            </a:endParaRPr>
          </a:p>
        </p:txBody>
      </p:sp>
    </p:spTree>
    <p:extLst>
      <p:ext uri="{BB962C8B-B14F-4D97-AF65-F5344CB8AC3E}">
        <p14:creationId xmlns:p14="http://schemas.microsoft.com/office/powerpoint/2010/main" val="31206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1000"/>
                                        <p:tgtEl>
                                          <p:spTgt spid="13">
                                            <p:txEl>
                                              <p:pRg st="1" end="1"/>
                                            </p:txEl>
                                          </p:spTgt>
                                        </p:tgtEl>
                                      </p:cBhvr>
                                    </p:animEffect>
                                    <p:anim calcmode="lin" valueType="num">
                                      <p:cBhvr>
                                        <p:cTn id="2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 calcmode="lin" valueType="num">
                                      <p:cBhvr additive="base">
                                        <p:cTn id="2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anim calcmode="lin" valueType="num">
                                      <p:cBhvr additive="base">
                                        <p:cTn id="3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xEl>
                                              <p:pRg st="4" end="4"/>
                                            </p:txEl>
                                          </p:spTgt>
                                        </p:tgtEl>
                                        <p:attrNameLst>
                                          <p:attrName>style.visibility</p:attrName>
                                        </p:attrNameLst>
                                      </p:cBhvr>
                                      <p:to>
                                        <p:strVal val="visible"/>
                                      </p:to>
                                    </p:set>
                                    <p:animEffect transition="in" filter="fade">
                                      <p:cBhvr>
                                        <p:cTn id="59" dur="500"/>
                                        <p:tgtEl>
                                          <p:spTgt spid="13">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arn(inVertical)">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3">
                                            <p:txEl>
                                              <p:pRg st="5" end="5"/>
                                            </p:txEl>
                                          </p:spTgt>
                                        </p:tgtEl>
                                        <p:attrNameLst>
                                          <p:attrName>style.visibility</p:attrName>
                                        </p:attrNameLst>
                                      </p:cBhvr>
                                      <p:to>
                                        <p:strVal val="visible"/>
                                      </p:to>
                                    </p:set>
                                    <p:animEffect transition="in" filter="barn(inVertical)">
                                      <p:cBhvr>
                                        <p:cTn id="69" dur="500"/>
                                        <p:tgtEl>
                                          <p:spTgt spid="13">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randombar(horizontal)">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
                                            <p:txEl>
                                              <p:pRg st="6" end="6"/>
                                            </p:txEl>
                                          </p:spTgt>
                                        </p:tgtEl>
                                        <p:attrNameLst>
                                          <p:attrName>style.visibility</p:attrName>
                                        </p:attrNameLst>
                                      </p:cBhvr>
                                      <p:to>
                                        <p:strVal val="visible"/>
                                      </p:to>
                                    </p:set>
                                    <p:anim calcmode="lin" valueType="num">
                                      <p:cBhvr additive="base">
                                        <p:cTn id="79"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3">
                                            <p:txEl>
                                              <p:pRg st="7" end="7"/>
                                            </p:txEl>
                                          </p:spTgt>
                                        </p:tgtEl>
                                        <p:attrNameLst>
                                          <p:attrName>style.visibility</p:attrName>
                                        </p:attrNameLst>
                                      </p:cBhvr>
                                      <p:to>
                                        <p:strVal val="visible"/>
                                      </p:to>
                                    </p:set>
                                    <p:animEffect transition="in" filter="fade">
                                      <p:cBhvr>
                                        <p:cTn id="92" dur="500"/>
                                        <p:tgtEl>
                                          <p:spTgt spid="13">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barn(inVertical)">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nodeType="clickEffect">
                                  <p:stCondLst>
                                    <p:cond delay="0"/>
                                  </p:stCondLst>
                                  <p:childTnLst>
                                    <p:set>
                                      <p:cBhvr>
                                        <p:cTn id="101" dur="1" fill="hold">
                                          <p:stCondLst>
                                            <p:cond delay="0"/>
                                          </p:stCondLst>
                                        </p:cTn>
                                        <p:tgtEl>
                                          <p:spTgt spid="13">
                                            <p:txEl>
                                              <p:pRg st="8" end="8"/>
                                            </p:txEl>
                                          </p:spTgt>
                                        </p:tgtEl>
                                        <p:attrNameLst>
                                          <p:attrName>style.visibility</p:attrName>
                                        </p:attrNameLst>
                                      </p:cBhvr>
                                      <p:to>
                                        <p:strVal val="visible"/>
                                      </p:to>
                                    </p:set>
                                    <p:animEffect transition="in" filter="randombar(horizontal)">
                                      <p:cBhvr>
                                        <p:cTn id="102" dur="500"/>
                                        <p:tgtEl>
                                          <p:spTgt spid="13">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fltVal val="0"/>
                                          </p:val>
                                        </p:tav>
                                        <p:tav tm="100000">
                                          <p:val>
                                            <p:strVal val="#ppt_w"/>
                                          </p:val>
                                        </p:tav>
                                      </p:tavLst>
                                    </p:anim>
                                    <p:anim calcmode="lin" valueType="num">
                                      <p:cBhvr>
                                        <p:cTn id="108" dur="1000" fill="hold"/>
                                        <p:tgtEl>
                                          <p:spTgt spid="22"/>
                                        </p:tgtEl>
                                        <p:attrNameLst>
                                          <p:attrName>ppt_h</p:attrName>
                                        </p:attrNameLst>
                                      </p:cBhvr>
                                      <p:tavLst>
                                        <p:tav tm="0">
                                          <p:val>
                                            <p:fltVal val="0"/>
                                          </p:val>
                                        </p:tav>
                                        <p:tav tm="100000">
                                          <p:val>
                                            <p:strVal val="#ppt_h"/>
                                          </p:val>
                                        </p:tav>
                                      </p:tavLst>
                                    </p:anim>
                                    <p:anim calcmode="lin" valueType="num">
                                      <p:cBhvr>
                                        <p:cTn id="109" dur="1000" fill="hold"/>
                                        <p:tgtEl>
                                          <p:spTgt spid="22"/>
                                        </p:tgtEl>
                                        <p:attrNameLst>
                                          <p:attrName>style.rotation</p:attrName>
                                        </p:attrNameLst>
                                      </p:cBhvr>
                                      <p:tavLst>
                                        <p:tav tm="0">
                                          <p:val>
                                            <p:fltVal val="90"/>
                                          </p:val>
                                        </p:tav>
                                        <p:tav tm="100000">
                                          <p:val>
                                            <p:fltVal val="0"/>
                                          </p:val>
                                        </p:tav>
                                      </p:tavLst>
                                    </p:anim>
                                    <p:animEffect transition="in" filter="fade">
                                      <p:cBhvr>
                                        <p:cTn id="110" dur="1000"/>
                                        <p:tgtEl>
                                          <p:spTgt spid="22"/>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13">
                                            <p:txEl>
                                              <p:pRg st="9" end="9"/>
                                            </p:txEl>
                                          </p:spTgt>
                                        </p:tgtEl>
                                        <p:attrNameLst>
                                          <p:attrName>style.visibility</p:attrName>
                                        </p:attrNameLst>
                                      </p:cBhvr>
                                      <p:to>
                                        <p:strVal val="visible"/>
                                      </p:to>
                                    </p:set>
                                    <p:anim calcmode="lin" valueType="num">
                                      <p:cBhvr>
                                        <p:cTn id="115" dur="500" fill="hold"/>
                                        <p:tgtEl>
                                          <p:spTgt spid="13">
                                            <p:txEl>
                                              <p:pRg st="9" end="9"/>
                                            </p:txEl>
                                          </p:spTgt>
                                        </p:tgtEl>
                                        <p:attrNameLst>
                                          <p:attrName>ppt_w</p:attrName>
                                        </p:attrNameLst>
                                      </p:cBhvr>
                                      <p:tavLst>
                                        <p:tav tm="0">
                                          <p:val>
                                            <p:fltVal val="0"/>
                                          </p:val>
                                        </p:tav>
                                        <p:tav tm="100000">
                                          <p:val>
                                            <p:strVal val="#ppt_w"/>
                                          </p:val>
                                        </p:tav>
                                      </p:tavLst>
                                    </p:anim>
                                    <p:anim calcmode="lin" valueType="num">
                                      <p:cBhvr>
                                        <p:cTn id="116" dur="500" fill="hold"/>
                                        <p:tgtEl>
                                          <p:spTgt spid="13">
                                            <p:txEl>
                                              <p:pRg st="9" end="9"/>
                                            </p:txEl>
                                          </p:spTgt>
                                        </p:tgtEl>
                                        <p:attrNameLst>
                                          <p:attrName>ppt_h</p:attrName>
                                        </p:attrNameLst>
                                      </p:cBhvr>
                                      <p:tavLst>
                                        <p:tav tm="0">
                                          <p:val>
                                            <p:fltVal val="0"/>
                                          </p:val>
                                        </p:tav>
                                        <p:tav tm="100000">
                                          <p:val>
                                            <p:strVal val="#ppt_h"/>
                                          </p:val>
                                        </p:tav>
                                      </p:tavLst>
                                    </p:anim>
                                    <p:animEffect transition="in" filter="fade">
                                      <p:cBhvr>
                                        <p:cTn id="117" dur="500"/>
                                        <p:tgtEl>
                                          <p:spTgt spid="13">
                                            <p:txEl>
                                              <p:pRg st="9" end="9"/>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grpId="0"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randombar(horizontal)">
                                      <p:cBhvr>
                                        <p:cTn id="122" dur="500"/>
                                        <p:tgtEl>
                                          <p:spTgt spid="23"/>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13">
                                            <p:txEl>
                                              <p:pRg st="10" end="10"/>
                                            </p:txEl>
                                          </p:spTgt>
                                        </p:tgtEl>
                                        <p:attrNameLst>
                                          <p:attrName>style.visibility</p:attrName>
                                        </p:attrNameLst>
                                      </p:cBhvr>
                                      <p:to>
                                        <p:strVal val="visible"/>
                                      </p:to>
                                    </p:set>
                                    <p:animEffect transition="in" filter="fade">
                                      <p:cBhvr>
                                        <p:cTn id="127" dur="1000"/>
                                        <p:tgtEl>
                                          <p:spTgt spid="13">
                                            <p:txEl>
                                              <p:pRg st="10" end="10"/>
                                            </p:txEl>
                                          </p:spTgt>
                                        </p:tgtEl>
                                      </p:cBhvr>
                                    </p:animEffect>
                                    <p:anim calcmode="lin" valueType="num">
                                      <p:cBhvr>
                                        <p:cTn id="128"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129" dur="1000" fill="hold"/>
                                        <p:tgtEl>
                                          <p:spTgt spid="1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grpId="0" nodeType="click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randombar(horizontal)">
                                      <p:cBhvr>
                                        <p:cTn id="134" dur="500"/>
                                        <p:tgtEl>
                                          <p:spTgt spid="24"/>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nodeType="clickEffect">
                                  <p:stCondLst>
                                    <p:cond delay="0"/>
                                  </p:stCondLst>
                                  <p:childTnLst>
                                    <p:set>
                                      <p:cBhvr>
                                        <p:cTn id="138" dur="1" fill="hold">
                                          <p:stCondLst>
                                            <p:cond delay="0"/>
                                          </p:stCondLst>
                                        </p:cTn>
                                        <p:tgtEl>
                                          <p:spTgt spid="13">
                                            <p:txEl>
                                              <p:pRg st="11" end="11"/>
                                            </p:txEl>
                                          </p:spTgt>
                                        </p:tgtEl>
                                        <p:attrNameLst>
                                          <p:attrName>style.visibility</p:attrName>
                                        </p:attrNameLst>
                                      </p:cBhvr>
                                      <p:to>
                                        <p:strVal val="visible"/>
                                      </p:to>
                                    </p:set>
                                    <p:animEffect transition="in" filter="barn(inVertical)">
                                      <p:cBhvr>
                                        <p:cTn id="139" dur="500"/>
                                        <p:tgtEl>
                                          <p:spTgt spid="13">
                                            <p:txEl>
                                              <p:pRg st="11" end="11"/>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31" presetClass="entr" presetSubtype="0" fill="hold" grpId="0" nodeType="clickEffect">
                                  <p:stCondLst>
                                    <p:cond delay="0"/>
                                  </p:stCondLst>
                                  <p:childTnLst>
                                    <p:set>
                                      <p:cBhvr>
                                        <p:cTn id="143" dur="1" fill="hold">
                                          <p:stCondLst>
                                            <p:cond delay="0"/>
                                          </p:stCondLst>
                                        </p:cTn>
                                        <p:tgtEl>
                                          <p:spTgt spid="25"/>
                                        </p:tgtEl>
                                        <p:attrNameLst>
                                          <p:attrName>style.visibility</p:attrName>
                                        </p:attrNameLst>
                                      </p:cBhvr>
                                      <p:to>
                                        <p:strVal val="visible"/>
                                      </p:to>
                                    </p:set>
                                    <p:anim calcmode="lin" valueType="num">
                                      <p:cBhvr>
                                        <p:cTn id="144" dur="1000" fill="hold"/>
                                        <p:tgtEl>
                                          <p:spTgt spid="25"/>
                                        </p:tgtEl>
                                        <p:attrNameLst>
                                          <p:attrName>ppt_w</p:attrName>
                                        </p:attrNameLst>
                                      </p:cBhvr>
                                      <p:tavLst>
                                        <p:tav tm="0">
                                          <p:val>
                                            <p:fltVal val="0"/>
                                          </p:val>
                                        </p:tav>
                                        <p:tav tm="100000">
                                          <p:val>
                                            <p:strVal val="#ppt_w"/>
                                          </p:val>
                                        </p:tav>
                                      </p:tavLst>
                                    </p:anim>
                                    <p:anim calcmode="lin" valueType="num">
                                      <p:cBhvr>
                                        <p:cTn id="145" dur="1000" fill="hold"/>
                                        <p:tgtEl>
                                          <p:spTgt spid="25"/>
                                        </p:tgtEl>
                                        <p:attrNameLst>
                                          <p:attrName>ppt_h</p:attrName>
                                        </p:attrNameLst>
                                      </p:cBhvr>
                                      <p:tavLst>
                                        <p:tav tm="0">
                                          <p:val>
                                            <p:fltVal val="0"/>
                                          </p:val>
                                        </p:tav>
                                        <p:tav tm="100000">
                                          <p:val>
                                            <p:strVal val="#ppt_h"/>
                                          </p:val>
                                        </p:tav>
                                      </p:tavLst>
                                    </p:anim>
                                    <p:anim calcmode="lin" valueType="num">
                                      <p:cBhvr>
                                        <p:cTn id="146" dur="1000" fill="hold"/>
                                        <p:tgtEl>
                                          <p:spTgt spid="25"/>
                                        </p:tgtEl>
                                        <p:attrNameLst>
                                          <p:attrName>style.rotation</p:attrName>
                                        </p:attrNameLst>
                                      </p:cBhvr>
                                      <p:tavLst>
                                        <p:tav tm="0">
                                          <p:val>
                                            <p:fltVal val="90"/>
                                          </p:val>
                                        </p:tav>
                                        <p:tav tm="100000">
                                          <p:val>
                                            <p:fltVal val="0"/>
                                          </p:val>
                                        </p:tav>
                                      </p:tavLst>
                                    </p:anim>
                                    <p:animEffect transition="in" filter="fade">
                                      <p:cBhvr>
                                        <p:cTn id="147" dur="1000"/>
                                        <p:tgtEl>
                                          <p:spTgt spid="25"/>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nodeType="clickEffect">
                                  <p:stCondLst>
                                    <p:cond delay="0"/>
                                  </p:stCondLst>
                                  <p:childTnLst>
                                    <p:set>
                                      <p:cBhvr>
                                        <p:cTn id="151" dur="1" fill="hold">
                                          <p:stCondLst>
                                            <p:cond delay="0"/>
                                          </p:stCondLst>
                                        </p:cTn>
                                        <p:tgtEl>
                                          <p:spTgt spid="13">
                                            <p:txEl>
                                              <p:pRg st="12" end="12"/>
                                            </p:txEl>
                                          </p:spTgt>
                                        </p:tgtEl>
                                        <p:attrNameLst>
                                          <p:attrName>style.visibility</p:attrName>
                                        </p:attrNameLst>
                                      </p:cBhvr>
                                      <p:to>
                                        <p:strVal val="visible"/>
                                      </p:to>
                                    </p:set>
                                    <p:animEffect transition="in" filter="barn(inVertical)">
                                      <p:cBhvr>
                                        <p:cTn id="152" dur="500"/>
                                        <p:tgtEl>
                                          <p:spTgt spid="13">
                                            <p:txEl>
                                              <p:pRg st="12" end="12"/>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13">
                                            <p:txEl>
                                              <p:pRg st="13" end="13"/>
                                            </p:txEl>
                                          </p:spTgt>
                                        </p:tgtEl>
                                        <p:attrNameLst>
                                          <p:attrName>style.visibility</p:attrName>
                                        </p:attrNameLst>
                                      </p:cBhvr>
                                      <p:to>
                                        <p:strVal val="visible"/>
                                      </p:to>
                                    </p:set>
                                    <p:animEffect transition="in" filter="fade">
                                      <p:cBhvr>
                                        <p:cTn id="165" dur="500"/>
                                        <p:tgtEl>
                                          <p:spTgt spid="13">
                                            <p:txEl>
                                              <p:pRg st="13" end="13"/>
                                            </p:txEl>
                                          </p:spTgt>
                                        </p:tgtEl>
                                      </p:cBhvr>
                                    </p:animEffect>
                                  </p:childTnLst>
                                </p:cTn>
                              </p:par>
                            </p:childTnLst>
                          </p:cTn>
                        </p:par>
                      </p:childTnLst>
                    </p:cTn>
                  </p:par>
                  <p:par>
                    <p:cTn id="166" fill="hold">
                      <p:stCondLst>
                        <p:cond delay="indefinite"/>
                      </p:stCondLst>
                      <p:childTnLst>
                        <p:par>
                          <p:cTn id="167" fill="hold">
                            <p:stCondLst>
                              <p:cond delay="0"/>
                            </p:stCondLst>
                            <p:childTnLst>
                              <p:par>
                                <p:cTn id="168" presetID="14" presetClass="entr" presetSubtype="10" fill="hold" grpId="0" nodeType="clickEffect">
                                  <p:stCondLst>
                                    <p:cond delay="0"/>
                                  </p:stCondLst>
                                  <p:childTnLst>
                                    <p:set>
                                      <p:cBhvr>
                                        <p:cTn id="169" dur="1" fill="hold">
                                          <p:stCondLst>
                                            <p:cond delay="0"/>
                                          </p:stCondLst>
                                        </p:cTn>
                                        <p:tgtEl>
                                          <p:spTgt spid="30"/>
                                        </p:tgtEl>
                                        <p:attrNameLst>
                                          <p:attrName>style.visibility</p:attrName>
                                        </p:attrNameLst>
                                      </p:cBhvr>
                                      <p:to>
                                        <p:strVal val="visible"/>
                                      </p:to>
                                    </p:set>
                                    <p:animEffect transition="in" filter="randombar(horizontal)">
                                      <p:cBhvr>
                                        <p:cTn id="170" dur="500"/>
                                        <p:tgtEl>
                                          <p:spTgt spid="30"/>
                                        </p:tgtEl>
                                      </p:cBhvr>
                                    </p:animEffect>
                                  </p:childTnLst>
                                </p:cTn>
                              </p:par>
                            </p:childTnLst>
                          </p:cTn>
                        </p:par>
                      </p:childTnLst>
                    </p:cTn>
                  </p:par>
                  <p:par>
                    <p:cTn id="171" fill="hold">
                      <p:stCondLst>
                        <p:cond delay="indefinite"/>
                      </p:stCondLst>
                      <p:childTnLst>
                        <p:par>
                          <p:cTn id="172" fill="hold">
                            <p:stCondLst>
                              <p:cond delay="0"/>
                            </p:stCondLst>
                            <p:childTnLst>
                              <p:par>
                                <p:cTn id="173" presetID="16" presetClass="entr" presetSubtype="21" fill="hold" nodeType="clickEffect">
                                  <p:stCondLst>
                                    <p:cond delay="0"/>
                                  </p:stCondLst>
                                  <p:childTnLst>
                                    <p:set>
                                      <p:cBhvr>
                                        <p:cTn id="174" dur="1" fill="hold">
                                          <p:stCondLst>
                                            <p:cond delay="0"/>
                                          </p:stCondLst>
                                        </p:cTn>
                                        <p:tgtEl>
                                          <p:spTgt spid="13">
                                            <p:txEl>
                                              <p:pRg st="14" end="14"/>
                                            </p:txEl>
                                          </p:spTgt>
                                        </p:tgtEl>
                                        <p:attrNameLst>
                                          <p:attrName>style.visibility</p:attrName>
                                        </p:attrNameLst>
                                      </p:cBhvr>
                                      <p:to>
                                        <p:strVal val="visible"/>
                                      </p:to>
                                    </p:set>
                                    <p:animEffect transition="in" filter="barn(inVertical)">
                                      <p:cBhvr>
                                        <p:cTn id="175" dur="500"/>
                                        <p:tgtEl>
                                          <p:spTgt spid="1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8" grpId="0" animBg="1"/>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65FCCE-4C72-47D9-BBC2-DEC481E19FED}"/>
              </a:ext>
            </a:extLst>
          </p:cNvPr>
          <p:cNvSpPr>
            <a:spLocks noGrp="1"/>
          </p:cNvSpPr>
          <p:nvPr>
            <p:ph type="title"/>
          </p:nvPr>
        </p:nvSpPr>
        <p:spPr>
          <a:xfrm>
            <a:off x="0" y="0"/>
            <a:ext cx="12192000" cy="844061"/>
          </a:xfrm>
        </p:spPr>
        <p:txBody>
          <a:bodyPr>
            <a:noAutofit/>
          </a:bodyPr>
          <a:lstStyle/>
          <a:p>
            <a:pPr algn="l"/>
            <a:r>
              <a:rPr lang="es-MX" sz="1800" b="1" i="0" dirty="0">
                <a:solidFill>
                  <a:srgbClr val="999966"/>
                </a:solidFill>
                <a:effectLst/>
                <a:latin typeface="Agency FB" panose="020B0503020202020204" pitchFamily="34" charset="0"/>
              </a:rPr>
              <a:t>5</a:t>
            </a:r>
            <a:r>
              <a:rPr lang="es-MX" sz="1800" b="1" i="0" dirty="0">
                <a:solidFill>
                  <a:srgbClr val="2B2B2B"/>
                </a:solidFill>
                <a:effectLst/>
                <a:latin typeface="Agency FB" panose="020B0503020202020204" pitchFamily="34" charset="0"/>
              </a:rPr>
              <a:t>  Edificad casas, y morad; y plantad huertos, y comed del fruto de ellos;</a:t>
            </a:r>
            <a:br>
              <a:rPr lang="es-MX" sz="1800" b="1" i="0" dirty="0">
                <a:solidFill>
                  <a:srgbClr val="2B2B2B"/>
                </a:solidFill>
                <a:effectLst/>
                <a:latin typeface="Agency FB" panose="020B0503020202020204" pitchFamily="34" charset="0"/>
              </a:rPr>
            </a:br>
            <a:r>
              <a:rPr lang="es-MX" sz="1800" b="1" i="0" dirty="0">
                <a:solidFill>
                  <a:srgbClr val="999966"/>
                </a:solidFill>
                <a:effectLst/>
                <a:latin typeface="Agency FB" panose="020B0503020202020204" pitchFamily="34" charset="0"/>
              </a:rPr>
              <a:t>6</a:t>
            </a:r>
            <a:r>
              <a:rPr lang="es-MX" sz="1800" b="1" i="0" dirty="0">
                <a:solidFill>
                  <a:srgbClr val="2B2B2B"/>
                </a:solidFill>
                <a:effectLst/>
                <a:latin typeface="Agency FB" panose="020B0503020202020204" pitchFamily="34" charset="0"/>
              </a:rPr>
              <a:t>  Casaos, y engendrad hijos é hijas; dad mujeres á vuestros hijos, y dad maridos á vuestras hijas, para que paran hijos é hijas; y multiplicaos ahí, y no os hagáis pocos.</a:t>
            </a:r>
            <a:endParaRPr lang="es-CL" sz="1800" b="1" dirty="0">
              <a:latin typeface="Agency FB" panose="020B0503020202020204" pitchFamily="34" charset="0"/>
            </a:endParaRPr>
          </a:p>
        </p:txBody>
      </p:sp>
      <p:pic>
        <p:nvPicPr>
          <p:cNvPr id="5" name="Imagen 4">
            <a:extLst>
              <a:ext uri="{FF2B5EF4-FFF2-40B4-BE49-F238E27FC236}">
                <a16:creationId xmlns:a16="http://schemas.microsoft.com/office/drawing/2014/main" id="{0AFD2168-0C3D-412A-B4F6-70E540C5E6FC}"/>
              </a:ext>
            </a:extLst>
          </p:cNvPr>
          <p:cNvPicPr>
            <a:picLocks noChangeAspect="1"/>
          </p:cNvPicPr>
          <p:nvPr/>
        </p:nvPicPr>
        <p:blipFill>
          <a:blip r:embed="rId3"/>
          <a:stretch>
            <a:fillRect/>
          </a:stretch>
        </p:blipFill>
        <p:spPr>
          <a:xfrm>
            <a:off x="0" y="844062"/>
            <a:ext cx="12192000" cy="6013937"/>
          </a:xfrm>
          <a:prstGeom prst="rect">
            <a:avLst/>
          </a:prstGeom>
        </p:spPr>
      </p:pic>
    </p:spTree>
    <p:extLst>
      <p:ext uri="{BB962C8B-B14F-4D97-AF65-F5344CB8AC3E}">
        <p14:creationId xmlns:p14="http://schemas.microsoft.com/office/powerpoint/2010/main" val="3081615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8E6D55-5483-475C-86FC-65DF8FEB1A2D}"/>
              </a:ext>
            </a:extLst>
          </p:cNvPr>
          <p:cNvSpPr>
            <a:spLocks noGrp="1"/>
          </p:cNvSpPr>
          <p:nvPr>
            <p:ph type="title"/>
          </p:nvPr>
        </p:nvSpPr>
        <p:spPr>
          <a:xfrm>
            <a:off x="0" y="0"/>
            <a:ext cx="12192000" cy="2153412"/>
          </a:xfrm>
        </p:spPr>
        <p:txBody>
          <a:bodyPr>
            <a:normAutofit/>
          </a:bodyPr>
          <a:lstStyle/>
          <a:p>
            <a:r>
              <a:rPr lang="es-MX" dirty="0"/>
              <a:t>“Cásense y engendren hijos e hijas; den mujeres a sus hijos, y den maridos a sus hijas, para que tengan hijos e hijas; y </a:t>
            </a:r>
            <a:r>
              <a:rPr lang="es-MX" b="1" dirty="0"/>
              <a:t>multiplicaos allí, y no os disminuyáis</a:t>
            </a:r>
            <a:r>
              <a:rPr lang="es-MX" dirty="0"/>
              <a:t>.”</a:t>
            </a:r>
            <a:endParaRPr lang="es-CL" dirty="0"/>
          </a:p>
        </p:txBody>
      </p:sp>
      <p:sp>
        <p:nvSpPr>
          <p:cNvPr id="3" name="Marcador de contenido 2">
            <a:extLst>
              <a:ext uri="{FF2B5EF4-FFF2-40B4-BE49-F238E27FC236}">
                <a16:creationId xmlns:a16="http://schemas.microsoft.com/office/drawing/2014/main" id="{ACA49363-C3DD-4044-8E30-3135F871EE23}"/>
              </a:ext>
            </a:extLst>
          </p:cNvPr>
          <p:cNvSpPr>
            <a:spLocks noGrp="1"/>
          </p:cNvSpPr>
          <p:nvPr>
            <p:ph idx="1"/>
          </p:nvPr>
        </p:nvSpPr>
        <p:spPr>
          <a:xfrm>
            <a:off x="257908" y="2379785"/>
            <a:ext cx="11687907" cy="4290646"/>
          </a:xfrm>
        </p:spPr>
        <p:txBody>
          <a:bodyPr/>
          <a:lstStyle/>
          <a:p>
            <a:pPr>
              <a:buFont typeface="Courier New" panose="02070309020205020404" pitchFamily="49" charset="0"/>
              <a:buChar char="o"/>
            </a:pPr>
            <a:r>
              <a:rPr lang="es-CL" dirty="0"/>
              <a:t>¿Qué se nos dice últimamente en esta sociedad con respecto a los hijos?</a:t>
            </a:r>
          </a:p>
          <a:p>
            <a:pPr>
              <a:buFont typeface="Courier New" panose="02070309020205020404" pitchFamily="49" charset="0"/>
              <a:buChar char="o"/>
            </a:pPr>
            <a:r>
              <a:rPr lang="es-CL" dirty="0"/>
              <a:t>Que no se casen que eso ya es retrogrado y anticuado.</a:t>
            </a:r>
          </a:p>
          <a:p>
            <a:pPr>
              <a:buFont typeface="Courier New" panose="02070309020205020404" pitchFamily="49" charset="0"/>
              <a:buChar char="o"/>
            </a:pPr>
            <a:r>
              <a:rPr lang="es-CL" dirty="0"/>
              <a:t>No es estratégico, porque el hombre siempre sale perdiendo.</a:t>
            </a:r>
          </a:p>
          <a:p>
            <a:pPr>
              <a:buFont typeface="Courier New" panose="02070309020205020404" pitchFamily="49" charset="0"/>
              <a:buChar char="o"/>
            </a:pPr>
            <a:r>
              <a:rPr lang="es-CL" dirty="0"/>
              <a:t>La infidelidad aumenta considerablemente, por lo que el amor verdadero ya no es viable.</a:t>
            </a:r>
          </a:p>
          <a:p>
            <a:pPr>
              <a:buFont typeface="Courier New" panose="02070309020205020404" pitchFamily="49" charset="0"/>
              <a:buChar char="o"/>
            </a:pPr>
            <a:r>
              <a:rPr lang="es-CL" dirty="0"/>
              <a:t>Los cristianos hoy en día tienen miedo de tener hijos.</a:t>
            </a:r>
          </a:p>
          <a:p>
            <a:pPr>
              <a:buFont typeface="Courier New" panose="02070309020205020404" pitchFamily="49" charset="0"/>
              <a:buChar char="o"/>
            </a:pPr>
            <a:r>
              <a:rPr lang="es-CL" dirty="0"/>
              <a:t>Porque ven la maldad constante y en aumento. PELIGROSO ES TRAERLOS AL MUNDO.</a:t>
            </a:r>
          </a:p>
          <a:p>
            <a:pPr>
              <a:buFont typeface="Courier New" panose="02070309020205020404" pitchFamily="49" charset="0"/>
              <a:buChar char="o"/>
            </a:pPr>
            <a:r>
              <a:rPr lang="es-CL" dirty="0"/>
              <a:t>¿vamos a traer un hijo solo para que sufra?</a:t>
            </a:r>
          </a:p>
          <a:p>
            <a:pPr>
              <a:buFont typeface="Courier New" panose="02070309020205020404" pitchFamily="49" charset="0"/>
              <a:buChar char="o"/>
            </a:pPr>
            <a:r>
              <a:rPr lang="es-MX" b="1" dirty="0"/>
              <a:t>Dios no nos dice que nos detengamos, o que nos escondamos o que nos rindamos</a:t>
            </a:r>
            <a:r>
              <a:rPr lang="es-MX" dirty="0"/>
              <a:t>, sino que nos da un mandato de </a:t>
            </a:r>
            <a:r>
              <a:rPr lang="es-MX" b="1" dirty="0"/>
              <a:t>vida, esperanza y propósito</a:t>
            </a:r>
            <a:r>
              <a:rPr lang="es-MX" dirty="0"/>
              <a:t>.</a:t>
            </a:r>
          </a:p>
          <a:p>
            <a:pPr>
              <a:buFont typeface="Courier New" panose="02070309020205020404" pitchFamily="49" charset="0"/>
              <a:buChar char="o"/>
            </a:pPr>
            <a:r>
              <a:rPr lang="es-MX" dirty="0"/>
              <a:t>Dios no nos manda que nos apartemos del mundo sino que nos guardemos del mal.</a:t>
            </a:r>
          </a:p>
          <a:p>
            <a:pPr>
              <a:buFont typeface="Courier New" panose="02070309020205020404" pitchFamily="49" charset="0"/>
              <a:buChar char="o"/>
            </a:pPr>
            <a:r>
              <a:rPr lang="es-MX" dirty="0"/>
              <a:t>Dios siempre tiene el control y soberanía en todo lugar en todo momento y en toda época o historia de la humanidad.</a:t>
            </a:r>
            <a:endParaRPr lang="es-CL" dirty="0"/>
          </a:p>
        </p:txBody>
      </p:sp>
    </p:spTree>
    <p:extLst>
      <p:ext uri="{BB962C8B-B14F-4D97-AF65-F5344CB8AC3E}">
        <p14:creationId xmlns:p14="http://schemas.microsoft.com/office/powerpoint/2010/main" val="163301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ondo de pantalla GIF - Conseguir el mejor gif en GIFER">
            <a:extLst>
              <a:ext uri="{FF2B5EF4-FFF2-40B4-BE49-F238E27FC236}">
                <a16:creationId xmlns:a16="http://schemas.microsoft.com/office/drawing/2014/main" id="{C918D556-A891-404C-A920-D78F00E645E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862"/>
            <a:ext cx="12192000" cy="6852138"/>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B79FFB4B-3F50-4192-8752-1C8F0EDD8236}"/>
              </a:ext>
            </a:extLst>
          </p:cNvPr>
          <p:cNvSpPr>
            <a:spLocks noGrp="1"/>
          </p:cNvSpPr>
          <p:nvPr>
            <p:ph type="ctrTitle"/>
          </p:nvPr>
        </p:nvSpPr>
        <p:spPr>
          <a:xfrm>
            <a:off x="1054068" y="455638"/>
            <a:ext cx="9674215" cy="4913532"/>
          </a:xfrm>
          <a:solidFill>
            <a:schemeClr val="tx1">
              <a:alpha val="48000"/>
            </a:schemeClr>
          </a:solidFill>
        </p:spPr>
        <p:txBody>
          <a:bodyPr rtlCol="0">
            <a:normAutofit fontScale="90000"/>
          </a:bodyPr>
          <a:lstStyle/>
          <a:p>
            <a:pPr rtl="0"/>
            <a:r>
              <a:rPr lang="es-MX" dirty="0"/>
              <a:t>No se trata de ignorar las dificultades, sino de </a:t>
            </a:r>
            <a:r>
              <a:rPr lang="es-MX" b="1" dirty="0"/>
              <a:t>creer que Dios puede bendecirnos y usarnos incluso en tiempos difíciles</a:t>
            </a:r>
            <a:r>
              <a:rPr lang="es-MX" dirty="0"/>
              <a:t>. Tener hijos, formar familia y construir en medio de la adversidad </a:t>
            </a:r>
            <a:r>
              <a:rPr lang="es-MX" b="1" dirty="0"/>
              <a:t>es un acto de fe</a:t>
            </a:r>
            <a:r>
              <a:rPr lang="es-MX" dirty="0"/>
              <a:t>, una declaración de que </a:t>
            </a:r>
            <a:r>
              <a:rPr lang="es-MX" b="1" dirty="0"/>
              <a:t>el futuro pertenece a Dios</a:t>
            </a:r>
            <a:r>
              <a:rPr lang="es-MX" dirty="0"/>
              <a:t>.</a:t>
            </a:r>
            <a:endParaRPr lang="es-ES" b="1" dirty="0"/>
          </a:p>
        </p:txBody>
      </p:sp>
      <p:sp>
        <p:nvSpPr>
          <p:cNvPr id="8" name="Marcador de número de diapositiva 7">
            <a:extLst>
              <a:ext uri="{FF2B5EF4-FFF2-40B4-BE49-F238E27FC236}">
                <a16:creationId xmlns:a16="http://schemas.microsoft.com/office/drawing/2014/main" id="{EBDDAAC1-84F6-4B23-84EE-EF38354D7426}"/>
              </a:ext>
            </a:extLst>
          </p:cNvPr>
          <p:cNvSpPr>
            <a:spLocks noGrp="1"/>
          </p:cNvSpPr>
          <p:nvPr>
            <p:ph type="sldNum" sz="quarter" idx="4"/>
          </p:nvPr>
        </p:nvSpPr>
        <p:spPr>
          <a:xfrm>
            <a:off x="0" y="5958000"/>
            <a:ext cx="900000" cy="900000"/>
          </a:xfrm>
        </p:spPr>
        <p:txBody>
          <a:bodyPr rtlCol="0"/>
          <a:lstStyle/>
          <a:p>
            <a:pPr rtl="0"/>
            <a:fld id="{63F9D384-533B-4C4E-B660-F861AA07D173}" type="slidenum">
              <a:rPr lang="es-ES" smtClean="0"/>
              <a:pPr rtl="0"/>
              <a:t>22</a:t>
            </a:fld>
            <a:endParaRPr lang="es-ES" dirty="0"/>
          </a:p>
        </p:txBody>
      </p:sp>
      <p:pic>
        <p:nvPicPr>
          <p:cNvPr id="9" name="Imagen 8" descr="Logotipo, Icono&#10;&#10;Descripción generada automáticamente">
            <a:extLst>
              <a:ext uri="{FF2B5EF4-FFF2-40B4-BE49-F238E27FC236}">
                <a16:creationId xmlns:a16="http://schemas.microsoft.com/office/drawing/2014/main" id="{5D8B54AC-B120-4356-810F-55E75E7F94CE}"/>
              </a:ext>
            </a:extLst>
          </p:cNvPr>
          <p:cNvPicPr>
            <a:picLocks noChangeAspect="1"/>
          </p:cNvPicPr>
          <p:nvPr/>
        </p:nvPicPr>
        <p:blipFill>
          <a:blip r:embed="rId4"/>
          <a:stretch>
            <a:fillRect/>
          </a:stretch>
        </p:blipFill>
        <p:spPr>
          <a:xfrm>
            <a:off x="10882351" y="134038"/>
            <a:ext cx="1195349" cy="1071307"/>
          </a:xfrm>
          <a:prstGeom prst="rect">
            <a:avLst/>
          </a:prstGeom>
        </p:spPr>
      </p:pic>
    </p:spTree>
    <p:extLst>
      <p:ext uri="{BB962C8B-B14F-4D97-AF65-F5344CB8AC3E}">
        <p14:creationId xmlns:p14="http://schemas.microsoft.com/office/powerpoint/2010/main" val="3190886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DVENTISMO PURO!!!: COMENTARIO BIBLICO ADVENTISTA LIBRO DE JEREMIAS">
            <a:extLst>
              <a:ext uri="{FF2B5EF4-FFF2-40B4-BE49-F238E27FC236}">
                <a16:creationId xmlns:a16="http://schemas.microsoft.com/office/drawing/2014/main" id="{A8835184-60D1-4AD0-8D91-4A417C2E9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8590F0D4-3CC9-492D-BAE2-A6EBCD2CBEF7}"/>
              </a:ext>
            </a:extLst>
          </p:cNvPr>
          <p:cNvSpPr>
            <a:spLocks noGrp="1"/>
          </p:cNvSpPr>
          <p:nvPr>
            <p:ph type="title"/>
          </p:nvPr>
        </p:nvSpPr>
        <p:spPr>
          <a:xfrm>
            <a:off x="152400" y="5791199"/>
            <a:ext cx="4028987" cy="970263"/>
          </a:xfrm>
        </p:spPr>
        <p:style>
          <a:lnRef idx="3">
            <a:schemeClr val="lt1"/>
          </a:lnRef>
          <a:fillRef idx="1">
            <a:schemeClr val="accent3"/>
          </a:fillRef>
          <a:effectRef idx="1">
            <a:schemeClr val="accent3"/>
          </a:effectRef>
          <a:fontRef idx="minor">
            <a:schemeClr val="lt1"/>
          </a:fontRef>
        </p:style>
        <p:txBody>
          <a:bodyPr/>
          <a:lstStyle/>
          <a:p>
            <a:r>
              <a:rPr lang="es-CL" dirty="0"/>
              <a:t>Jeremías 29:8-9</a:t>
            </a:r>
          </a:p>
        </p:txBody>
      </p:sp>
      <p:pic>
        <p:nvPicPr>
          <p:cNvPr id="6" name="Imagen 5" descr="Logotipo, Icono&#10;&#10;Descripción generada automáticamente">
            <a:extLst>
              <a:ext uri="{FF2B5EF4-FFF2-40B4-BE49-F238E27FC236}">
                <a16:creationId xmlns:a16="http://schemas.microsoft.com/office/drawing/2014/main" id="{75E1C98B-77F5-4B21-9C37-2A95F778A0C4}"/>
              </a:ext>
            </a:extLst>
          </p:cNvPr>
          <p:cNvPicPr>
            <a:picLocks noChangeAspect="1"/>
          </p:cNvPicPr>
          <p:nvPr/>
        </p:nvPicPr>
        <p:blipFill>
          <a:blip r:embed="rId4"/>
          <a:stretch>
            <a:fillRect/>
          </a:stretch>
        </p:blipFill>
        <p:spPr>
          <a:xfrm>
            <a:off x="10523572" y="98109"/>
            <a:ext cx="1429199" cy="1280890"/>
          </a:xfrm>
          <a:prstGeom prst="rect">
            <a:avLst/>
          </a:prstGeom>
        </p:spPr>
      </p:pic>
    </p:spTree>
    <p:extLst>
      <p:ext uri="{BB962C8B-B14F-4D97-AF65-F5344CB8AC3E}">
        <p14:creationId xmlns:p14="http://schemas.microsoft.com/office/powerpoint/2010/main" val="1645575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EF58EC-46A4-483C-8910-6974E1D355FD}"/>
              </a:ext>
            </a:extLst>
          </p:cNvPr>
          <p:cNvSpPr>
            <a:spLocks noGrp="1"/>
          </p:cNvSpPr>
          <p:nvPr>
            <p:ph type="title"/>
          </p:nvPr>
        </p:nvSpPr>
        <p:spPr>
          <a:xfrm>
            <a:off x="-1" y="-1"/>
            <a:ext cx="4935415" cy="1324709"/>
          </a:xfrm>
        </p:spPr>
        <p:txBody>
          <a:bodyPr>
            <a:normAutofit/>
          </a:bodyPr>
          <a:lstStyle/>
          <a:p>
            <a:r>
              <a:rPr lang="es-CL" b="1" dirty="0"/>
              <a:t>NO SE DEJEN ENGAÑAR</a:t>
            </a:r>
          </a:p>
        </p:txBody>
      </p:sp>
      <p:sp>
        <p:nvSpPr>
          <p:cNvPr id="5" name="Marcador de contenido 4">
            <a:extLst>
              <a:ext uri="{FF2B5EF4-FFF2-40B4-BE49-F238E27FC236}">
                <a16:creationId xmlns:a16="http://schemas.microsoft.com/office/drawing/2014/main" id="{A3160104-3426-4561-8901-F3989981E508}"/>
              </a:ext>
            </a:extLst>
          </p:cNvPr>
          <p:cNvSpPr>
            <a:spLocks noGrp="1"/>
          </p:cNvSpPr>
          <p:nvPr>
            <p:ph idx="1"/>
          </p:nvPr>
        </p:nvSpPr>
        <p:spPr>
          <a:xfrm>
            <a:off x="0" y="1324708"/>
            <a:ext cx="4935414" cy="5533293"/>
          </a:xfrm>
        </p:spPr>
        <p:style>
          <a:lnRef idx="1">
            <a:schemeClr val="accent5"/>
          </a:lnRef>
          <a:fillRef idx="2">
            <a:schemeClr val="accent5"/>
          </a:fillRef>
          <a:effectRef idx="1">
            <a:schemeClr val="accent5"/>
          </a:effectRef>
          <a:fontRef idx="minor">
            <a:schemeClr val="dk1"/>
          </a:fontRef>
        </p:style>
        <p:txBody>
          <a:bodyPr/>
          <a:lstStyle/>
          <a:p>
            <a:pPr>
              <a:buClr>
                <a:schemeClr val="tx1"/>
              </a:buClr>
              <a:buFont typeface="Wingdings" panose="05000000000000000000" pitchFamily="2" charset="2"/>
              <a:buChar char="v"/>
            </a:pPr>
            <a:r>
              <a:rPr lang="es-CL" dirty="0"/>
              <a:t>Habían falsos profetas tanto en Jerusalén como en Babilonia.</a:t>
            </a:r>
          </a:p>
          <a:p>
            <a:pPr>
              <a:buClr>
                <a:schemeClr val="tx1"/>
              </a:buClr>
              <a:buFont typeface="Wingdings" panose="05000000000000000000" pitchFamily="2" charset="2"/>
              <a:buChar char="v"/>
            </a:pPr>
            <a:r>
              <a:rPr lang="es-CL" dirty="0"/>
              <a:t>Eran una verdadera plaga.</a:t>
            </a:r>
          </a:p>
          <a:p>
            <a:pPr>
              <a:buClr>
                <a:schemeClr val="tx1"/>
              </a:buClr>
              <a:buFont typeface="Wingdings" panose="05000000000000000000" pitchFamily="2" charset="2"/>
              <a:buChar char="v"/>
            </a:pPr>
            <a:r>
              <a:rPr lang="es-CL" dirty="0"/>
              <a:t>“Falsamente profetizaban en nombre de Jehová”</a:t>
            </a:r>
          </a:p>
          <a:p>
            <a:pPr>
              <a:buClr>
                <a:schemeClr val="tx1"/>
              </a:buClr>
              <a:buFont typeface="Wingdings" panose="05000000000000000000" pitchFamily="2" charset="2"/>
              <a:buChar char="v"/>
            </a:pPr>
            <a:r>
              <a:rPr lang="es-CL" dirty="0"/>
              <a:t>No tomarás el nombre de tu Dios en vano…</a:t>
            </a:r>
          </a:p>
          <a:p>
            <a:pPr>
              <a:buClr>
                <a:schemeClr val="tx1"/>
              </a:buClr>
              <a:buFont typeface="Wingdings" panose="05000000000000000000" pitchFamily="2" charset="2"/>
              <a:buChar char="v"/>
            </a:pPr>
            <a:r>
              <a:rPr lang="es-MX" dirty="0"/>
              <a:t>No deberían rebelarse ni instigar revueltas. Debían establecerse y ser ciudadanos cumplidores de la ley.</a:t>
            </a:r>
          </a:p>
          <a:p>
            <a:pPr>
              <a:buClr>
                <a:schemeClr val="tx1"/>
              </a:buClr>
              <a:buFont typeface="Wingdings" panose="05000000000000000000" pitchFamily="2" charset="2"/>
              <a:buChar char="v"/>
            </a:pPr>
            <a:r>
              <a:rPr lang="es-CL" dirty="0"/>
              <a:t>Estos decían que Estarían muy poco tiempo en Babilonia.</a:t>
            </a:r>
          </a:p>
          <a:p>
            <a:pPr>
              <a:buClr>
                <a:schemeClr val="tx1"/>
              </a:buClr>
              <a:buFont typeface="Wingdings" panose="05000000000000000000" pitchFamily="2" charset="2"/>
              <a:buChar char="v"/>
            </a:pPr>
            <a:r>
              <a:rPr lang="es-CL" dirty="0"/>
              <a:t>Por lo tanto no hay que hacer casas ni casarse aquí.</a:t>
            </a:r>
          </a:p>
          <a:p>
            <a:pPr>
              <a:buClr>
                <a:schemeClr val="tx1"/>
              </a:buClr>
              <a:buFont typeface="Wingdings" panose="05000000000000000000" pitchFamily="2" charset="2"/>
              <a:buChar char="v"/>
            </a:pPr>
            <a:r>
              <a:rPr lang="es-CL" dirty="0"/>
              <a:t>Dios advierte de los sueños que sueñan.</a:t>
            </a:r>
          </a:p>
          <a:p>
            <a:pPr>
              <a:buClr>
                <a:schemeClr val="tx1"/>
              </a:buClr>
              <a:buFont typeface="Wingdings" panose="05000000000000000000" pitchFamily="2" charset="2"/>
              <a:buChar char="v"/>
            </a:pPr>
            <a:r>
              <a:rPr lang="es-CL" dirty="0"/>
              <a:t>Profetizan lo que les salga de ellos y no de DIOS.</a:t>
            </a:r>
          </a:p>
        </p:txBody>
      </p:sp>
      <p:pic>
        <p:nvPicPr>
          <p:cNvPr id="3" name="Imagen 2">
            <a:extLst>
              <a:ext uri="{FF2B5EF4-FFF2-40B4-BE49-F238E27FC236}">
                <a16:creationId xmlns:a16="http://schemas.microsoft.com/office/drawing/2014/main" id="{0E5C3CAA-F322-40D2-82A4-0319F37D2AE3}"/>
              </a:ext>
            </a:extLst>
          </p:cNvPr>
          <p:cNvPicPr>
            <a:picLocks noChangeAspect="1"/>
          </p:cNvPicPr>
          <p:nvPr/>
        </p:nvPicPr>
        <p:blipFill>
          <a:blip r:embed="rId3"/>
          <a:stretch>
            <a:fillRect/>
          </a:stretch>
        </p:blipFill>
        <p:spPr>
          <a:xfrm>
            <a:off x="4935414" y="-2"/>
            <a:ext cx="7275752" cy="6858002"/>
          </a:xfrm>
          <a:prstGeom prst="rect">
            <a:avLst/>
          </a:prstGeom>
        </p:spPr>
      </p:pic>
    </p:spTree>
    <p:extLst>
      <p:ext uri="{BB962C8B-B14F-4D97-AF65-F5344CB8AC3E}">
        <p14:creationId xmlns:p14="http://schemas.microsoft.com/office/powerpoint/2010/main" val="81765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DVENTISMO PURO!!!: COMENTARIO BIBLICO ADVENTISTA LIBRO DE JEREMIAS">
            <a:extLst>
              <a:ext uri="{FF2B5EF4-FFF2-40B4-BE49-F238E27FC236}">
                <a16:creationId xmlns:a16="http://schemas.microsoft.com/office/drawing/2014/main" id="{A8835184-60D1-4AD0-8D91-4A417C2E9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8590F0D4-3CC9-492D-BAE2-A6EBCD2CBEF7}"/>
              </a:ext>
            </a:extLst>
          </p:cNvPr>
          <p:cNvSpPr>
            <a:spLocks noGrp="1"/>
          </p:cNvSpPr>
          <p:nvPr>
            <p:ph type="title"/>
          </p:nvPr>
        </p:nvSpPr>
        <p:spPr>
          <a:xfrm>
            <a:off x="152400" y="5791199"/>
            <a:ext cx="4028987" cy="970263"/>
          </a:xfrm>
        </p:spPr>
        <p:style>
          <a:lnRef idx="3">
            <a:schemeClr val="lt1"/>
          </a:lnRef>
          <a:fillRef idx="1">
            <a:schemeClr val="accent3"/>
          </a:fillRef>
          <a:effectRef idx="1">
            <a:schemeClr val="accent3"/>
          </a:effectRef>
          <a:fontRef idx="minor">
            <a:schemeClr val="lt1"/>
          </a:fontRef>
        </p:style>
        <p:txBody>
          <a:bodyPr/>
          <a:lstStyle/>
          <a:p>
            <a:r>
              <a:rPr lang="es-CL" dirty="0"/>
              <a:t>Jeremías 29:10-14</a:t>
            </a:r>
          </a:p>
        </p:txBody>
      </p:sp>
      <p:pic>
        <p:nvPicPr>
          <p:cNvPr id="6" name="Imagen 5" descr="Logotipo, Icono&#10;&#10;Descripción generada automáticamente">
            <a:extLst>
              <a:ext uri="{FF2B5EF4-FFF2-40B4-BE49-F238E27FC236}">
                <a16:creationId xmlns:a16="http://schemas.microsoft.com/office/drawing/2014/main" id="{75E1C98B-77F5-4B21-9C37-2A95F778A0C4}"/>
              </a:ext>
            </a:extLst>
          </p:cNvPr>
          <p:cNvPicPr>
            <a:picLocks noChangeAspect="1"/>
          </p:cNvPicPr>
          <p:nvPr/>
        </p:nvPicPr>
        <p:blipFill>
          <a:blip r:embed="rId4"/>
          <a:stretch>
            <a:fillRect/>
          </a:stretch>
        </p:blipFill>
        <p:spPr>
          <a:xfrm>
            <a:off x="10523572" y="98109"/>
            <a:ext cx="1429199" cy="1280890"/>
          </a:xfrm>
          <a:prstGeom prst="rect">
            <a:avLst/>
          </a:prstGeom>
        </p:spPr>
      </p:pic>
    </p:spTree>
    <p:extLst>
      <p:ext uri="{BB962C8B-B14F-4D97-AF65-F5344CB8AC3E}">
        <p14:creationId xmlns:p14="http://schemas.microsoft.com/office/powerpoint/2010/main" val="3371032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EF58EC-46A4-483C-8910-6974E1D355FD}"/>
              </a:ext>
            </a:extLst>
          </p:cNvPr>
          <p:cNvSpPr>
            <a:spLocks noGrp="1"/>
          </p:cNvSpPr>
          <p:nvPr>
            <p:ph type="title"/>
          </p:nvPr>
        </p:nvSpPr>
        <p:spPr>
          <a:xfrm>
            <a:off x="-1" y="-1"/>
            <a:ext cx="5369167" cy="1242647"/>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CL" dirty="0"/>
              <a:t>PROMESA DE QUE REGRESARÍAN A CASA</a:t>
            </a:r>
          </a:p>
        </p:txBody>
      </p:sp>
      <p:sp>
        <p:nvSpPr>
          <p:cNvPr id="5" name="Marcador de contenido 4">
            <a:extLst>
              <a:ext uri="{FF2B5EF4-FFF2-40B4-BE49-F238E27FC236}">
                <a16:creationId xmlns:a16="http://schemas.microsoft.com/office/drawing/2014/main" id="{A3160104-3426-4561-8901-F3989981E508}"/>
              </a:ext>
            </a:extLst>
          </p:cNvPr>
          <p:cNvSpPr>
            <a:spLocks noGrp="1"/>
          </p:cNvSpPr>
          <p:nvPr>
            <p:ph idx="1"/>
          </p:nvPr>
        </p:nvSpPr>
        <p:spPr>
          <a:xfrm>
            <a:off x="-1" y="1242646"/>
            <a:ext cx="5369169" cy="5615355"/>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buClrTx/>
              <a:buFont typeface="Wingdings" panose="05000000000000000000" pitchFamily="2" charset="2"/>
              <a:buChar char="Ø"/>
            </a:pPr>
            <a:r>
              <a:rPr lang="es-CL" dirty="0"/>
              <a:t>Todo lo que se dice aquí es repetitivo, porque se había anunciado mucho antes varias veces.</a:t>
            </a:r>
          </a:p>
          <a:p>
            <a:pPr>
              <a:buClrTx/>
              <a:buFont typeface="Wingdings" panose="05000000000000000000" pitchFamily="2" charset="2"/>
              <a:buChar char="Ø"/>
            </a:pPr>
            <a:r>
              <a:rPr lang="es-CL" dirty="0"/>
              <a:t>70 años JUSTO.</a:t>
            </a:r>
          </a:p>
          <a:p>
            <a:pPr>
              <a:buClrTx/>
              <a:buFont typeface="Wingdings" panose="05000000000000000000" pitchFamily="2" charset="2"/>
              <a:buChar char="Ø"/>
            </a:pPr>
            <a:r>
              <a:rPr lang="es-CL" dirty="0"/>
              <a:t>Los falsos profetas prometían solo 2 años como máximo.</a:t>
            </a:r>
          </a:p>
          <a:p>
            <a:pPr>
              <a:buClrTx/>
              <a:buFont typeface="Wingdings" panose="05000000000000000000" pitchFamily="2" charset="2"/>
              <a:buChar char="Ø"/>
            </a:pPr>
            <a:r>
              <a:rPr lang="es-MX" dirty="0"/>
              <a:t>Setenta años desde la victoria babilónica en </a:t>
            </a:r>
            <a:r>
              <a:rPr lang="es-MX" dirty="0" err="1"/>
              <a:t>Carquemis</a:t>
            </a:r>
            <a:r>
              <a:rPr lang="es-MX" dirty="0"/>
              <a:t> en el 605 a.C. hasta el regreso de los primeros exiliados en el 536 </a:t>
            </a:r>
            <a:r>
              <a:rPr lang="es-MX" dirty="0" err="1"/>
              <a:t>a.C</a:t>
            </a:r>
            <a:endParaRPr lang="es-MX" dirty="0"/>
          </a:p>
          <a:p>
            <a:pPr>
              <a:buClrTx/>
              <a:buFont typeface="Wingdings" panose="05000000000000000000" pitchFamily="2" charset="2"/>
              <a:buChar char="Ø"/>
            </a:pPr>
            <a:r>
              <a:rPr lang="es-MX" dirty="0"/>
              <a:t>Dios puede saber nuestros pensamientos.</a:t>
            </a:r>
          </a:p>
          <a:p>
            <a:pPr>
              <a:buClrTx/>
              <a:buFont typeface="Wingdings" panose="05000000000000000000" pitchFamily="2" charset="2"/>
              <a:buChar char="Ø"/>
            </a:pPr>
            <a:r>
              <a:rPr lang="es-MX" dirty="0"/>
              <a:t>Salmo 40 y 139 David reflexiona sobre los pensamientos de Dios sobre su pueblo.</a:t>
            </a:r>
          </a:p>
          <a:p>
            <a:pPr>
              <a:buClrTx/>
              <a:buFont typeface="Wingdings" panose="05000000000000000000" pitchFamily="2" charset="2"/>
              <a:buChar char="Ø"/>
            </a:pPr>
            <a:r>
              <a:rPr lang="es-MX" dirty="0">
                <a:solidFill>
                  <a:srgbClr val="C00000"/>
                </a:solidFill>
              </a:rPr>
              <a:t>Salmo 139:7  ¿Adónde me iré de tu espíritu? ¿Y adónde huiré de tu presencia?</a:t>
            </a:r>
          </a:p>
          <a:p>
            <a:pPr>
              <a:buClrTx/>
              <a:buFont typeface="Wingdings" panose="05000000000000000000" pitchFamily="2" charset="2"/>
              <a:buChar char="Ø"/>
            </a:pPr>
            <a:r>
              <a:rPr lang="es-MX" dirty="0">
                <a:solidFill>
                  <a:schemeClr val="tx1"/>
                </a:solidFill>
              </a:rPr>
              <a:t>Los pensamientos de Dios se dirigen a sus hijos, especialmente a los hijos de la aflicción, como los pensamientos de un padre a sus queridos hijos</a:t>
            </a:r>
          </a:p>
          <a:p>
            <a:pPr>
              <a:buClrTx/>
              <a:buFont typeface="Wingdings" panose="05000000000000000000" pitchFamily="2" charset="2"/>
              <a:buChar char="Ø"/>
            </a:pPr>
            <a:r>
              <a:rPr lang="es-MX" dirty="0">
                <a:solidFill>
                  <a:schemeClr val="tx1"/>
                </a:solidFill>
              </a:rPr>
              <a:t>El Señor no solo piensa en ti, sino también acerca de ti.</a:t>
            </a:r>
          </a:p>
        </p:txBody>
      </p:sp>
      <p:pic>
        <p:nvPicPr>
          <p:cNvPr id="15362" name="Picture 2" descr="Jeremías 29:11">
            <a:extLst>
              <a:ext uri="{FF2B5EF4-FFF2-40B4-BE49-F238E27FC236}">
                <a16:creationId xmlns:a16="http://schemas.microsoft.com/office/drawing/2014/main" id="{DEBD3429-1262-4214-A64D-55BED1DD6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167" y="-1"/>
            <a:ext cx="68228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47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randombar(horizontal)">
                                      <p:cBhvr>
                                        <p:cTn id="5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EF58EC-46A4-483C-8910-6974E1D355FD}"/>
              </a:ext>
            </a:extLst>
          </p:cNvPr>
          <p:cNvSpPr>
            <a:spLocks noGrp="1"/>
          </p:cNvSpPr>
          <p:nvPr>
            <p:ph type="title"/>
          </p:nvPr>
        </p:nvSpPr>
        <p:spPr>
          <a:xfrm>
            <a:off x="-1" y="-1"/>
            <a:ext cx="5369167" cy="1242647"/>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CL" dirty="0"/>
              <a:t>Dios conoce tus pensamientos</a:t>
            </a:r>
          </a:p>
        </p:txBody>
      </p:sp>
      <p:sp>
        <p:nvSpPr>
          <p:cNvPr id="5" name="Marcador de contenido 4">
            <a:extLst>
              <a:ext uri="{FF2B5EF4-FFF2-40B4-BE49-F238E27FC236}">
                <a16:creationId xmlns:a16="http://schemas.microsoft.com/office/drawing/2014/main" id="{A3160104-3426-4561-8901-F3989981E508}"/>
              </a:ext>
            </a:extLst>
          </p:cNvPr>
          <p:cNvSpPr>
            <a:spLocks noGrp="1"/>
          </p:cNvSpPr>
          <p:nvPr>
            <p:ph idx="1"/>
          </p:nvPr>
        </p:nvSpPr>
        <p:spPr>
          <a:xfrm>
            <a:off x="-3" y="1242644"/>
            <a:ext cx="5369169" cy="5615355"/>
          </a:xfrm>
        </p:spPr>
        <p:style>
          <a:lnRef idx="1">
            <a:schemeClr val="accent6"/>
          </a:lnRef>
          <a:fillRef idx="2">
            <a:schemeClr val="accent6"/>
          </a:fillRef>
          <a:effectRef idx="1">
            <a:schemeClr val="accent6"/>
          </a:effectRef>
          <a:fontRef idx="minor">
            <a:schemeClr val="dk1"/>
          </a:fontRef>
        </p:style>
        <p:txBody>
          <a:bodyPr>
            <a:normAutofit/>
          </a:bodyPr>
          <a:lstStyle/>
          <a:p>
            <a:pPr>
              <a:buClrTx/>
              <a:buFont typeface="Wingdings" panose="05000000000000000000" pitchFamily="2" charset="2"/>
              <a:buChar char="Ø"/>
            </a:pPr>
            <a:r>
              <a:rPr lang="es-MX" dirty="0">
                <a:solidFill>
                  <a:schemeClr val="tx1"/>
                </a:solidFill>
              </a:rPr>
              <a:t>¿Cuál es el versículo mas conocido dentro del mundo cristiano del libro de Jeremías?</a:t>
            </a:r>
          </a:p>
          <a:p>
            <a:pPr>
              <a:buClrTx/>
              <a:buFont typeface="Wingdings" panose="05000000000000000000" pitchFamily="2" charset="2"/>
              <a:buChar char="Ø"/>
            </a:pPr>
            <a:r>
              <a:rPr lang="es-MX" dirty="0">
                <a:solidFill>
                  <a:schemeClr val="tx1"/>
                </a:solidFill>
              </a:rPr>
              <a:t>Pensamientos de paz, y no de mal, para daros el fin que esperáis:</a:t>
            </a:r>
          </a:p>
          <a:p>
            <a:pPr>
              <a:buClrTx/>
              <a:buFont typeface="Wingdings" panose="05000000000000000000" pitchFamily="2" charset="2"/>
              <a:buChar char="Ø"/>
            </a:pPr>
            <a:r>
              <a:rPr lang="es-MX" dirty="0">
                <a:solidFill>
                  <a:schemeClr val="tx1"/>
                </a:solidFill>
              </a:rPr>
              <a:t>Los judíos estaban experimentando el castigo de DIOS.</a:t>
            </a:r>
          </a:p>
          <a:p>
            <a:pPr>
              <a:buClrTx/>
              <a:buFont typeface="Wingdings" panose="05000000000000000000" pitchFamily="2" charset="2"/>
              <a:buChar char="Ø"/>
            </a:pPr>
            <a:r>
              <a:rPr lang="es-MX" dirty="0">
                <a:solidFill>
                  <a:schemeClr val="tx1"/>
                </a:solidFill>
              </a:rPr>
              <a:t>Era fácil pensar que Dios estaba en contra de ellos.</a:t>
            </a:r>
          </a:p>
          <a:p>
            <a:pPr>
              <a:buClrTx/>
              <a:buFont typeface="Wingdings" panose="05000000000000000000" pitchFamily="2" charset="2"/>
              <a:buChar char="Ø"/>
            </a:pPr>
            <a:r>
              <a:rPr lang="es-MX" dirty="0">
                <a:solidFill>
                  <a:schemeClr val="tx1"/>
                </a:solidFill>
              </a:rPr>
              <a:t>Y por lo tanto pensarían que Dios les deseaba MAL.</a:t>
            </a:r>
          </a:p>
          <a:p>
            <a:pPr>
              <a:buClrTx/>
              <a:buFont typeface="Wingdings" panose="05000000000000000000" pitchFamily="2" charset="2"/>
              <a:buChar char="Ø"/>
            </a:pPr>
            <a:r>
              <a:rPr lang="es-MX" dirty="0">
                <a:solidFill>
                  <a:schemeClr val="tx1"/>
                </a:solidFill>
              </a:rPr>
              <a:t>Pero la carta dice que no es así, sino que sus pensamientos para ellos era solo de PAZ y AMOR.</a:t>
            </a:r>
          </a:p>
          <a:p>
            <a:pPr>
              <a:buClrTx/>
              <a:buFont typeface="Wingdings" panose="05000000000000000000" pitchFamily="2" charset="2"/>
              <a:buChar char="Ø"/>
            </a:pPr>
            <a:r>
              <a:rPr lang="es-MX" dirty="0">
                <a:solidFill>
                  <a:schemeClr val="tx1"/>
                </a:solidFill>
              </a:rPr>
              <a:t>El corazón inmutable de Dios hacia su pueblo.</a:t>
            </a:r>
          </a:p>
          <a:p>
            <a:pPr>
              <a:buClrTx/>
              <a:buFont typeface="Wingdings" panose="05000000000000000000" pitchFamily="2" charset="2"/>
              <a:buChar char="Ø"/>
            </a:pPr>
            <a:r>
              <a:rPr lang="es-MX" dirty="0">
                <a:solidFill>
                  <a:schemeClr val="tx1"/>
                </a:solidFill>
              </a:rPr>
              <a:t>Dios contestará las oraciones de Su pueblo. Cuando busquen a Dios, ellos lo encontrarán. Dios los restaurará de su exilio a la tierra que les ha prometido.</a:t>
            </a:r>
          </a:p>
          <a:p>
            <a:pPr>
              <a:buClrTx/>
              <a:buFont typeface="Wingdings" panose="05000000000000000000" pitchFamily="2" charset="2"/>
              <a:buChar char="Ø"/>
            </a:pPr>
            <a:r>
              <a:rPr lang="es-MX" dirty="0" err="1">
                <a:solidFill>
                  <a:schemeClr val="tx1"/>
                </a:solidFill>
              </a:rPr>
              <a:t>Asi</a:t>
            </a:r>
            <a:r>
              <a:rPr lang="es-MX" dirty="0">
                <a:solidFill>
                  <a:schemeClr val="tx1"/>
                </a:solidFill>
              </a:rPr>
              <a:t> mismo Dios nos llevará a ese cielo y tierra nueva.</a:t>
            </a:r>
          </a:p>
        </p:txBody>
      </p:sp>
      <p:pic>
        <p:nvPicPr>
          <p:cNvPr id="15362" name="Picture 2" descr="Jeremías 29:11">
            <a:extLst>
              <a:ext uri="{FF2B5EF4-FFF2-40B4-BE49-F238E27FC236}">
                <a16:creationId xmlns:a16="http://schemas.microsoft.com/office/drawing/2014/main" id="{DEBD3429-1262-4214-A64D-55BED1DD6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167" y="-1"/>
            <a:ext cx="682283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A89D5408-3820-417C-B12D-2A794E247C0C}"/>
              </a:ext>
            </a:extLst>
          </p:cNvPr>
          <p:cNvSpPr txBox="1"/>
          <p:nvPr/>
        </p:nvSpPr>
        <p:spPr>
          <a:xfrm>
            <a:off x="5943601" y="3280173"/>
            <a:ext cx="6131168" cy="120032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l"/>
            <a:r>
              <a:rPr lang="es-MX" b="0" i="0" dirty="0">
                <a:solidFill>
                  <a:schemeClr val="tx1"/>
                </a:solidFill>
                <a:effectLst/>
                <a:latin typeface="Segoe UI" panose="020B0502040204020203" pitchFamily="34" charset="0"/>
              </a:rPr>
              <a:t>14</a:t>
            </a:r>
            <a:r>
              <a:rPr lang="es-MX" b="0" i="0" dirty="0">
                <a:solidFill>
                  <a:schemeClr val="tx1"/>
                </a:solidFill>
                <a:effectLst/>
                <a:latin typeface="Georgia" panose="02040502050405020303" pitchFamily="18" charset="0"/>
              </a:rPr>
              <a:t>  Y seré hallado de vosotros, dice Jehová, y tornaré vuestra cautividad, y os juntaré de todas las gentes, y de todos los lugares adonde os arrojé, dice Jehová; y os haré volver al lugar de donde os hice ser llevados.</a:t>
            </a:r>
          </a:p>
        </p:txBody>
      </p:sp>
    </p:spTree>
    <p:extLst>
      <p:ext uri="{BB962C8B-B14F-4D97-AF65-F5344CB8AC3E}">
        <p14:creationId xmlns:p14="http://schemas.microsoft.com/office/powerpoint/2010/main" val="190400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15115107-5DA3-4397-A1DA-67705DAE1EC2}"/>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a:bodyPr>
          <a:lstStyle/>
          <a:p>
            <a:pPr rtl="0"/>
            <a:r>
              <a:rPr lang="es-ES" dirty="0">
                <a:solidFill>
                  <a:srgbClr val="FFFFFF"/>
                </a:solidFill>
              </a:rPr>
              <a:t>Puntos de conexión</a:t>
            </a:r>
          </a:p>
        </p:txBody>
      </p:sp>
      <p:graphicFrame>
        <p:nvGraphicFramePr>
          <p:cNvPr id="6" name="Tabla 6">
            <a:extLst>
              <a:ext uri="{FF2B5EF4-FFF2-40B4-BE49-F238E27FC236}">
                <a16:creationId xmlns:a16="http://schemas.microsoft.com/office/drawing/2014/main" id="{727F9F02-3162-4F81-A0C2-61B54573B883}"/>
              </a:ext>
            </a:extLst>
          </p:cNvPr>
          <p:cNvGraphicFramePr>
            <a:graphicFrameLocks noGrp="1"/>
          </p:cNvGraphicFramePr>
          <p:nvPr>
            <p:ph idx="1"/>
            <p:extLst>
              <p:ext uri="{D42A27DB-BD31-4B8C-83A1-F6EECF244321}">
                <p14:modId xmlns:p14="http://schemas.microsoft.com/office/powerpoint/2010/main" val="901105174"/>
              </p:ext>
            </p:extLst>
          </p:nvPr>
        </p:nvGraphicFramePr>
        <p:xfrm>
          <a:off x="4847609" y="305533"/>
          <a:ext cx="7151076" cy="4301635"/>
        </p:xfrm>
        <a:graphic>
          <a:graphicData uri="http://schemas.openxmlformats.org/drawingml/2006/table">
            <a:tbl>
              <a:tblPr firstRow="1" bandRow="1">
                <a:tableStyleId>{5C22544A-7EE6-4342-B048-85BDC9FD1C3A}</a:tableStyleId>
              </a:tblPr>
              <a:tblGrid>
                <a:gridCol w="3575538">
                  <a:extLst>
                    <a:ext uri="{9D8B030D-6E8A-4147-A177-3AD203B41FA5}">
                      <a16:colId xmlns:a16="http://schemas.microsoft.com/office/drawing/2014/main" val="2623791814"/>
                    </a:ext>
                  </a:extLst>
                </a:gridCol>
                <a:gridCol w="3575538">
                  <a:extLst>
                    <a:ext uri="{9D8B030D-6E8A-4147-A177-3AD203B41FA5}">
                      <a16:colId xmlns:a16="http://schemas.microsoft.com/office/drawing/2014/main" val="885041992"/>
                    </a:ext>
                  </a:extLst>
                </a:gridCol>
              </a:tblGrid>
              <a:tr h="860327">
                <a:tc>
                  <a:txBody>
                    <a:bodyPr/>
                    <a:lstStyle/>
                    <a:p>
                      <a:r>
                        <a:rPr lang="es-CL" b="1" dirty="0"/>
                        <a:t>Jeremías 29</a:t>
                      </a:r>
                      <a:endParaRPr lang="es-CL" dirty="0"/>
                    </a:p>
                  </a:txBody>
                  <a:tcPr anchor="ctr"/>
                </a:tc>
                <a:tc>
                  <a:txBody>
                    <a:bodyPr/>
                    <a:lstStyle/>
                    <a:p>
                      <a:r>
                        <a:rPr lang="es-CL" b="1"/>
                        <a:t>Salmo 42</a:t>
                      </a:r>
                      <a:endParaRPr lang="es-CL"/>
                    </a:p>
                  </a:txBody>
                  <a:tcPr anchor="ctr"/>
                </a:tc>
                <a:extLst>
                  <a:ext uri="{0D108BD9-81ED-4DB2-BD59-A6C34878D82A}">
                    <a16:rowId xmlns:a16="http://schemas.microsoft.com/office/drawing/2014/main" val="1063332580"/>
                  </a:ext>
                </a:extLst>
              </a:tr>
              <a:tr h="860327">
                <a:tc>
                  <a:txBody>
                    <a:bodyPr/>
                    <a:lstStyle/>
                    <a:p>
                      <a:r>
                        <a:rPr lang="es-CL"/>
                        <a:t>Exilio físico en Babilonia</a:t>
                      </a:r>
                    </a:p>
                  </a:txBody>
                  <a:tcPr anchor="ctr"/>
                </a:tc>
                <a:tc>
                  <a:txBody>
                    <a:bodyPr/>
                    <a:lstStyle/>
                    <a:p>
                      <a:r>
                        <a:rPr lang="es-CL"/>
                        <a:t>Exilio espiritual/emocional</a:t>
                      </a:r>
                    </a:p>
                  </a:txBody>
                  <a:tcPr anchor="ctr"/>
                </a:tc>
                <a:extLst>
                  <a:ext uri="{0D108BD9-81ED-4DB2-BD59-A6C34878D82A}">
                    <a16:rowId xmlns:a16="http://schemas.microsoft.com/office/drawing/2014/main" val="2319133801"/>
                  </a:ext>
                </a:extLst>
              </a:tr>
              <a:tr h="860327">
                <a:tc>
                  <a:txBody>
                    <a:bodyPr/>
                    <a:lstStyle/>
                    <a:p>
                      <a:r>
                        <a:rPr lang="es-MX"/>
                        <a:t>Dios promete restauración y esperanza futura</a:t>
                      </a:r>
                    </a:p>
                  </a:txBody>
                  <a:tcPr anchor="ctr"/>
                </a:tc>
                <a:tc>
                  <a:txBody>
                    <a:bodyPr/>
                    <a:lstStyle/>
                    <a:p>
                      <a:r>
                        <a:rPr lang="es-MX"/>
                        <a:t>El salmista se recuerda a sí mismo que debe esperar en Dios</a:t>
                      </a:r>
                    </a:p>
                  </a:txBody>
                  <a:tcPr anchor="ctr"/>
                </a:tc>
                <a:extLst>
                  <a:ext uri="{0D108BD9-81ED-4DB2-BD59-A6C34878D82A}">
                    <a16:rowId xmlns:a16="http://schemas.microsoft.com/office/drawing/2014/main" val="1729032319"/>
                  </a:ext>
                </a:extLst>
              </a:tr>
              <a:tr h="860327">
                <a:tc>
                  <a:txBody>
                    <a:bodyPr/>
                    <a:lstStyle/>
                    <a:p>
                      <a:r>
                        <a:rPr lang="es-MX"/>
                        <a:t>“Yo sé los pensamientos que tengo acerca de vosotros…” (v.11)</a:t>
                      </a:r>
                    </a:p>
                  </a:txBody>
                  <a:tcPr anchor="ctr"/>
                </a:tc>
                <a:tc>
                  <a:txBody>
                    <a:bodyPr/>
                    <a:lstStyle/>
                    <a:p>
                      <a:r>
                        <a:rPr lang="es-MX"/>
                        <a:t>“Aún he de alabarle, salvación mía y Dios mío” (v.5)</a:t>
                      </a:r>
                    </a:p>
                  </a:txBody>
                  <a:tcPr anchor="ctr"/>
                </a:tc>
                <a:extLst>
                  <a:ext uri="{0D108BD9-81ED-4DB2-BD59-A6C34878D82A}">
                    <a16:rowId xmlns:a16="http://schemas.microsoft.com/office/drawing/2014/main" val="570548498"/>
                  </a:ext>
                </a:extLst>
              </a:tr>
              <a:tr h="860327">
                <a:tc>
                  <a:txBody>
                    <a:bodyPr/>
                    <a:lstStyle/>
                    <a:p>
                      <a:r>
                        <a:rPr lang="es-MX"/>
                        <a:t>Dios está cerca, aun en el dolor</a:t>
                      </a:r>
                    </a:p>
                  </a:txBody>
                  <a:tcPr anchor="ctr"/>
                </a:tc>
                <a:tc>
                  <a:txBody>
                    <a:bodyPr/>
                    <a:lstStyle/>
                    <a:p>
                      <a:r>
                        <a:rPr lang="es-MX" dirty="0"/>
                        <a:t>Dios es deseado intensamente, aun en la distancia</a:t>
                      </a:r>
                    </a:p>
                  </a:txBody>
                  <a:tcPr anchor="ctr"/>
                </a:tc>
                <a:extLst>
                  <a:ext uri="{0D108BD9-81ED-4DB2-BD59-A6C34878D82A}">
                    <a16:rowId xmlns:a16="http://schemas.microsoft.com/office/drawing/2014/main" val="3832958661"/>
                  </a:ext>
                </a:extLst>
              </a:tr>
            </a:tbl>
          </a:graphicData>
        </a:graphic>
      </p:graphicFrame>
    </p:spTree>
    <p:extLst>
      <p:ext uri="{BB962C8B-B14F-4D97-AF65-F5344CB8AC3E}">
        <p14:creationId xmlns:p14="http://schemas.microsoft.com/office/powerpoint/2010/main" val="2067005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22FAA8-BF40-FF38-4A26-1967366FCCAF}"/>
              </a:ext>
            </a:extLst>
          </p:cNvPr>
          <p:cNvSpPr>
            <a:spLocks noGrp="1"/>
          </p:cNvSpPr>
          <p:nvPr>
            <p:ph type="title"/>
          </p:nvPr>
        </p:nvSpPr>
        <p:spPr>
          <a:xfrm>
            <a:off x="1054705" y="906447"/>
            <a:ext cx="3015343" cy="1325563"/>
          </a:xfrm>
        </p:spPr>
        <p:txBody>
          <a:bodyPr>
            <a:normAutofit/>
          </a:bodyPr>
          <a:lstStyle/>
          <a:p>
            <a:pPr algn="ctr"/>
            <a:r>
              <a:rPr lang="es-ES" sz="3600" dirty="0" err="1">
                <a:solidFill>
                  <a:schemeClr val="bg2"/>
                </a:solidFill>
                <a:latin typeface="Algerian" panose="04020705040A02060702" pitchFamily="82" charset="0"/>
              </a:rPr>
              <a:t>CONCLUsIÓN</a:t>
            </a:r>
            <a:endParaRPr lang="es-ES" sz="3600" dirty="0">
              <a:solidFill>
                <a:schemeClr val="bg2"/>
              </a:solidFill>
              <a:latin typeface="Algerian" panose="04020705040A02060702" pitchFamily="82" charset="0"/>
            </a:endParaRPr>
          </a:p>
        </p:txBody>
      </p:sp>
      <p:sp>
        <p:nvSpPr>
          <p:cNvPr id="3" name="Marcador de contenido 2">
            <a:extLst>
              <a:ext uri="{FF2B5EF4-FFF2-40B4-BE49-F238E27FC236}">
                <a16:creationId xmlns:a16="http://schemas.microsoft.com/office/drawing/2014/main" id="{AB1670B3-214E-DF0A-F447-98FC288E3F50}"/>
              </a:ext>
            </a:extLst>
          </p:cNvPr>
          <p:cNvSpPr>
            <a:spLocks noGrp="1"/>
          </p:cNvSpPr>
          <p:nvPr>
            <p:ph idx="1"/>
          </p:nvPr>
        </p:nvSpPr>
        <p:spPr>
          <a:xfrm>
            <a:off x="4783419" y="682745"/>
            <a:ext cx="6890327" cy="3332363"/>
          </a:xfrm>
        </p:spPr>
        <p:txBody>
          <a:bodyPr>
            <a:noAutofit/>
          </a:bodyPr>
          <a:lstStyle/>
          <a:p>
            <a:pPr marL="0" indent="0" algn="ctr">
              <a:buNone/>
            </a:pPr>
            <a:r>
              <a:rPr lang="es-CL" sz="3200" dirty="0">
                <a:solidFill>
                  <a:schemeClr val="bg2"/>
                </a:solidFill>
              </a:rPr>
              <a:t>Si te sientes triste y angustiado, lejos de Dios, de tal manera que por una parte tienes sed de Dios y por otra parte te abruman las tribulaciones, entonces lo que debes hacer es lo que hizo el salmista: sin negar su sufrimiento, y entendiendo que hay una lucha entre la fe y la desesperanza, decide confiar en Dios y mientras que la prueba pasa, canta y ora. Después, hace un auto análisis y hace propia la salvación que proviene de la presencia de Dios.</a:t>
            </a:r>
          </a:p>
        </p:txBody>
      </p:sp>
      <p:pic>
        <p:nvPicPr>
          <p:cNvPr id="5" name="Imagen 4">
            <a:extLst>
              <a:ext uri="{FF2B5EF4-FFF2-40B4-BE49-F238E27FC236}">
                <a16:creationId xmlns:a16="http://schemas.microsoft.com/office/drawing/2014/main" id="{1A863020-BE32-32E4-9C32-8D6D2C1F4636}"/>
              </a:ext>
            </a:extLst>
          </p:cNvPr>
          <p:cNvPicPr>
            <a:picLocks noChangeAspect="1"/>
          </p:cNvPicPr>
          <p:nvPr/>
        </p:nvPicPr>
        <p:blipFill>
          <a:blip r:embed="rId3"/>
          <a:stretch>
            <a:fillRect/>
          </a:stretch>
        </p:blipFill>
        <p:spPr>
          <a:xfrm>
            <a:off x="1568642" y="3538631"/>
            <a:ext cx="1987468" cy="1761897"/>
          </a:xfrm>
          <a:prstGeom prst="rect">
            <a:avLst/>
          </a:prstGeom>
        </p:spPr>
      </p:pic>
    </p:spTree>
    <p:extLst>
      <p:ext uri="{BB962C8B-B14F-4D97-AF65-F5344CB8AC3E}">
        <p14:creationId xmlns:p14="http://schemas.microsoft.com/office/powerpoint/2010/main" val="420193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ECB81077-CDF8-43BA-A853-D107E5D59EDF}"/>
              </a:ext>
            </a:extLst>
          </p:cNvPr>
          <p:cNvSpPr>
            <a:spLocks noGrp="1"/>
          </p:cNvSpPr>
          <p:nvPr>
            <p:ph type="ctrTitle"/>
          </p:nvPr>
        </p:nvSpPr>
        <p:spPr/>
        <p:txBody>
          <a:bodyPr/>
          <a:lstStyle/>
          <a:p>
            <a:pPr algn="ctr"/>
            <a:r>
              <a:rPr lang="es-CL" b="1" dirty="0"/>
              <a:t>VERDAD BIBLICA </a:t>
            </a:r>
            <a:br>
              <a:rPr lang="es-CL" b="1" dirty="0"/>
            </a:br>
            <a:r>
              <a:rPr lang="es-CL" b="1" dirty="0"/>
              <a:t> clase anterior</a:t>
            </a:r>
          </a:p>
        </p:txBody>
      </p:sp>
      <p:sp>
        <p:nvSpPr>
          <p:cNvPr id="9" name="Subtítulo 8">
            <a:extLst>
              <a:ext uri="{FF2B5EF4-FFF2-40B4-BE49-F238E27FC236}">
                <a16:creationId xmlns:a16="http://schemas.microsoft.com/office/drawing/2014/main" id="{007EAB08-0549-4F25-AF04-0F0F7842D4F1}"/>
              </a:ext>
            </a:extLst>
          </p:cNvPr>
          <p:cNvSpPr>
            <a:spLocks noGrp="1"/>
          </p:cNvSpPr>
          <p:nvPr>
            <p:ph type="subTitle" idx="1"/>
          </p:nvPr>
        </p:nvSpPr>
        <p:spPr/>
        <p:txBody>
          <a:bodyPr>
            <a:normAutofit fontScale="92500"/>
          </a:bodyPr>
          <a:lstStyle/>
          <a:p>
            <a:pPr algn="ctr"/>
            <a:r>
              <a:rPr lang="es-MX" dirty="0">
                <a:solidFill>
                  <a:schemeClr val="tx1">
                    <a:alpha val="56000"/>
                  </a:schemeClr>
                </a:solidFill>
              </a:rPr>
              <a:t>Mientras que el yugo del pecado es pesado y destructivo, el yugo de Cristo es ligero, lleno de gracia y trae verdadera paz.</a:t>
            </a:r>
            <a:endParaRPr lang="es-CL" dirty="0">
              <a:solidFill>
                <a:schemeClr val="tx1">
                  <a:alpha val="56000"/>
                </a:schemeClr>
              </a:solidFill>
            </a:endParaRPr>
          </a:p>
        </p:txBody>
      </p:sp>
      <p:sp>
        <p:nvSpPr>
          <p:cNvPr id="5" name="Marcador de fecha 4">
            <a:extLst>
              <a:ext uri="{FF2B5EF4-FFF2-40B4-BE49-F238E27FC236}">
                <a16:creationId xmlns:a16="http://schemas.microsoft.com/office/drawing/2014/main" id="{58B5AEA5-71E0-4D81-9584-9DC57C9C7A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all" spc="200" normalizeH="0" baseline="0" noProof="0" dirty="0">
                <a:ln>
                  <a:noFill/>
                </a:ln>
                <a:solidFill>
                  <a:srgbClr val="592F34"/>
                </a:solidFill>
                <a:effectLst/>
                <a:uLnTx/>
                <a:uFillTx/>
                <a:latin typeface="Neue Haas Grotesk Text Pro"/>
                <a:ea typeface="Microsoft Sans Serif" panose="020B0604020202020204" pitchFamily="34" charset="0"/>
                <a:cs typeface="Microsoft Sans Serif" panose="020B0604020202020204" pitchFamily="34" charset="0"/>
              </a:rPr>
              <a:t>Domingo, 30 de MARZO de 2025</a:t>
            </a:r>
          </a:p>
        </p:txBody>
      </p:sp>
      <p:sp>
        <p:nvSpPr>
          <p:cNvPr id="6" name="Marcador de pie de página 5">
            <a:extLst>
              <a:ext uri="{FF2B5EF4-FFF2-40B4-BE49-F238E27FC236}">
                <a16:creationId xmlns:a16="http://schemas.microsoft.com/office/drawing/2014/main" id="{54E757A4-00B7-44B1-B16F-04165BD9EF9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all" spc="200" normalizeH="0" baseline="0" noProof="0" dirty="0">
                <a:ln>
                  <a:noFill/>
                </a:ln>
                <a:solidFill>
                  <a:srgbClr val="592F34"/>
                </a:solidFill>
                <a:effectLst/>
                <a:uLnTx/>
                <a:uFillTx/>
                <a:latin typeface="Neue Haas Grotesk Text Pro"/>
                <a:ea typeface="Microsoft Sans Serif" panose="020B0604020202020204" pitchFamily="34" charset="0"/>
                <a:cs typeface="Microsoft Sans Serif" panose="020B0604020202020204" pitchFamily="34" charset="0"/>
              </a:rPr>
              <a:t>EL JUGO DE BABILONIA</a:t>
            </a:r>
          </a:p>
        </p:txBody>
      </p:sp>
      <p:sp>
        <p:nvSpPr>
          <p:cNvPr id="7" name="Marcador de número de diapositiva 6">
            <a:extLst>
              <a:ext uri="{FF2B5EF4-FFF2-40B4-BE49-F238E27FC236}">
                <a16:creationId xmlns:a16="http://schemas.microsoft.com/office/drawing/2014/main" id="{C99C3995-E781-4CC3-844D-6A64AE0C58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9D384-533B-4C4E-B660-F861AA07D173}" type="slidenum">
              <a:rPr kumimoji="0" lang="es-ES" sz="3600" b="0" i="0" u="none" strike="noStrike" kern="1200" cap="none" spc="0" normalizeH="0" baseline="0" noProof="0" smtClean="0">
                <a:ln w="6350">
                  <a:noFill/>
                </a:ln>
                <a:solidFill>
                  <a:srgbClr val="592F34"/>
                </a:solidFill>
                <a:effectLst/>
                <a:uLnTx/>
                <a:uFillTx/>
                <a:latin typeface="Neue Haas Grotesk Text Pro"/>
                <a:ea typeface="Microsoft Sans Serif" panose="020B0604020202020204" pitchFamily="34" charset="0"/>
                <a:cs typeface="Microsoft Sans Serif"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3600" b="0" i="0" u="none" strike="noStrike" kern="1200" cap="none" spc="0" normalizeH="0" baseline="0" noProof="0" dirty="0">
              <a:ln w="6350">
                <a:noFill/>
              </a:ln>
              <a:solidFill>
                <a:srgbClr val="592F34"/>
              </a:solidFill>
              <a:effectLst/>
              <a:uLnTx/>
              <a:uFillTx/>
              <a:latin typeface="Neue Haas Grotesk Text Pro"/>
              <a:ea typeface="Microsoft Sans Serif" panose="020B0604020202020204" pitchFamily="34" charset="0"/>
              <a:cs typeface="Microsoft Sans Serif" panose="020B0604020202020204" pitchFamily="34" charset="0"/>
            </a:endParaRPr>
          </a:p>
        </p:txBody>
      </p:sp>
      <p:pic>
        <p:nvPicPr>
          <p:cNvPr id="10" name="Imagen 9" descr="Logotipo, Icono&#10;&#10;Descripción generada automáticamente">
            <a:extLst>
              <a:ext uri="{FF2B5EF4-FFF2-40B4-BE49-F238E27FC236}">
                <a16:creationId xmlns:a16="http://schemas.microsoft.com/office/drawing/2014/main" id="{6316766C-F8B1-4FDA-B64B-486C9CDC2DCF}"/>
              </a:ext>
            </a:extLst>
          </p:cNvPr>
          <p:cNvPicPr>
            <a:picLocks noChangeAspect="1"/>
          </p:cNvPicPr>
          <p:nvPr/>
        </p:nvPicPr>
        <p:blipFill>
          <a:blip r:embed="rId3"/>
          <a:stretch>
            <a:fillRect/>
          </a:stretch>
        </p:blipFill>
        <p:spPr>
          <a:xfrm>
            <a:off x="10611305" y="102866"/>
            <a:ext cx="1429199" cy="1280890"/>
          </a:xfrm>
          <a:prstGeom prst="rect">
            <a:avLst/>
          </a:prstGeom>
        </p:spPr>
      </p:pic>
    </p:spTree>
    <p:extLst>
      <p:ext uri="{BB962C8B-B14F-4D97-AF65-F5344CB8AC3E}">
        <p14:creationId xmlns:p14="http://schemas.microsoft.com/office/powerpoint/2010/main" val="2311070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22FAA8-BF40-FF38-4A26-1967366FCCAF}"/>
              </a:ext>
            </a:extLst>
          </p:cNvPr>
          <p:cNvSpPr>
            <a:spLocks noGrp="1"/>
          </p:cNvSpPr>
          <p:nvPr>
            <p:ph type="title"/>
          </p:nvPr>
        </p:nvSpPr>
        <p:spPr>
          <a:xfrm>
            <a:off x="1054705" y="906447"/>
            <a:ext cx="3015343" cy="1325563"/>
          </a:xfrm>
        </p:spPr>
        <p:txBody>
          <a:bodyPr>
            <a:normAutofit/>
          </a:bodyPr>
          <a:lstStyle/>
          <a:p>
            <a:pPr algn="ctr"/>
            <a:r>
              <a:rPr lang="es-ES" sz="3600" dirty="0" err="1">
                <a:solidFill>
                  <a:schemeClr val="bg2"/>
                </a:solidFill>
                <a:latin typeface="Algerian" panose="04020705040A02060702" pitchFamily="82" charset="0"/>
              </a:rPr>
              <a:t>CONCLUsIÓN</a:t>
            </a:r>
            <a:endParaRPr lang="es-ES" sz="3600" dirty="0">
              <a:solidFill>
                <a:schemeClr val="bg2"/>
              </a:solidFill>
              <a:latin typeface="Algerian" panose="04020705040A02060702" pitchFamily="82" charset="0"/>
            </a:endParaRPr>
          </a:p>
        </p:txBody>
      </p:sp>
      <p:sp>
        <p:nvSpPr>
          <p:cNvPr id="3" name="Marcador de contenido 2">
            <a:extLst>
              <a:ext uri="{FF2B5EF4-FFF2-40B4-BE49-F238E27FC236}">
                <a16:creationId xmlns:a16="http://schemas.microsoft.com/office/drawing/2014/main" id="{AB1670B3-214E-DF0A-F447-98FC288E3F50}"/>
              </a:ext>
            </a:extLst>
          </p:cNvPr>
          <p:cNvSpPr>
            <a:spLocks noGrp="1"/>
          </p:cNvSpPr>
          <p:nvPr>
            <p:ph idx="1"/>
          </p:nvPr>
        </p:nvSpPr>
        <p:spPr>
          <a:xfrm>
            <a:off x="4714146" y="1624854"/>
            <a:ext cx="6890327" cy="3332363"/>
          </a:xfrm>
        </p:spPr>
        <p:txBody>
          <a:bodyPr>
            <a:noAutofit/>
          </a:bodyPr>
          <a:lstStyle/>
          <a:p>
            <a:pPr marL="0" indent="0" algn="ctr">
              <a:buNone/>
            </a:pPr>
            <a:r>
              <a:rPr lang="es-ES" sz="3200" dirty="0">
                <a:solidFill>
                  <a:schemeClr val="bg2"/>
                </a:solidFill>
              </a:rPr>
              <a:t>Recordemos que Dios es nuestro Salvador y analicemos nuestras vidas para ver si realmente estamos disfrutando de su presencia.</a:t>
            </a:r>
            <a:endParaRPr lang="es-CL" sz="3200" dirty="0">
              <a:solidFill>
                <a:schemeClr val="bg2"/>
              </a:solidFill>
            </a:endParaRPr>
          </a:p>
        </p:txBody>
      </p:sp>
      <p:pic>
        <p:nvPicPr>
          <p:cNvPr id="5" name="Imagen 4">
            <a:extLst>
              <a:ext uri="{FF2B5EF4-FFF2-40B4-BE49-F238E27FC236}">
                <a16:creationId xmlns:a16="http://schemas.microsoft.com/office/drawing/2014/main" id="{1A863020-BE32-32E4-9C32-8D6D2C1F4636}"/>
              </a:ext>
            </a:extLst>
          </p:cNvPr>
          <p:cNvPicPr>
            <a:picLocks noChangeAspect="1"/>
          </p:cNvPicPr>
          <p:nvPr/>
        </p:nvPicPr>
        <p:blipFill>
          <a:blip r:embed="rId3"/>
          <a:stretch>
            <a:fillRect/>
          </a:stretch>
        </p:blipFill>
        <p:spPr>
          <a:xfrm>
            <a:off x="1568642" y="3538631"/>
            <a:ext cx="1987468" cy="1761897"/>
          </a:xfrm>
          <a:prstGeom prst="rect">
            <a:avLst/>
          </a:prstGeom>
        </p:spPr>
      </p:pic>
      <p:pic>
        <p:nvPicPr>
          <p:cNvPr id="4" name="Imagen 3">
            <a:extLst>
              <a:ext uri="{FF2B5EF4-FFF2-40B4-BE49-F238E27FC236}">
                <a16:creationId xmlns:a16="http://schemas.microsoft.com/office/drawing/2014/main" id="{D1F71839-8C3A-6F3D-4EB8-BBE1F0C03616}"/>
              </a:ext>
            </a:extLst>
          </p:cNvPr>
          <p:cNvPicPr>
            <a:picLocks noChangeAspect="1"/>
          </p:cNvPicPr>
          <p:nvPr/>
        </p:nvPicPr>
        <p:blipFill>
          <a:blip r:embed="rId4"/>
          <a:stretch>
            <a:fillRect/>
          </a:stretch>
        </p:blipFill>
        <p:spPr>
          <a:xfrm>
            <a:off x="6294922" y="3965519"/>
            <a:ext cx="3433412" cy="2343440"/>
          </a:xfrm>
          <a:prstGeom prst="rect">
            <a:avLst/>
          </a:prstGeom>
        </p:spPr>
      </p:pic>
    </p:spTree>
    <p:extLst>
      <p:ext uri="{BB962C8B-B14F-4D97-AF65-F5344CB8AC3E}">
        <p14:creationId xmlns:p14="http://schemas.microsoft.com/office/powerpoint/2010/main" val="3529014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 name="3 Rectángulo"/>
          <p:cNvSpPr/>
          <p:nvPr/>
        </p:nvSpPr>
        <p:spPr>
          <a:xfrm>
            <a:off x="711271" y="611973"/>
            <a:ext cx="10880293" cy="3046988"/>
          </a:xfrm>
          <a:prstGeom prst="rect">
            <a:avLst/>
          </a:prstGeom>
          <a:solidFill>
            <a:schemeClr val="tx1">
              <a:alpha val="32000"/>
            </a:schemeClr>
          </a:solid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800" b="1" i="1" u="none" strike="noStrike" kern="100" cap="none" spc="0" normalizeH="0" baseline="0" noProof="0" dirty="0">
                <a:ln>
                  <a:noFill/>
                </a:ln>
                <a:solidFill>
                  <a:srgbClr val="4472C4"/>
                </a:solidFill>
                <a:effectLst/>
                <a:uLnTx/>
                <a:uFillTx/>
                <a:latin typeface="Calibri" panose="020F0502020204030204" pitchFamily="34" charset="0"/>
                <a:ea typeface="Times New Roman" panose="02020603050405020304" pitchFamily="18" charset="0"/>
                <a:cs typeface="+mn-cs"/>
              </a:rPr>
              <a:t>23</a:t>
            </a:r>
            <a:r>
              <a:rPr kumimoji="0" lang="es-MX" sz="4800" b="1" i="1" u="none" strike="noStrike" kern="100" cap="none" spc="0" normalizeH="0" baseline="0" noProof="0" dirty="0">
                <a:ln>
                  <a:noFill/>
                </a:ln>
                <a:solidFill>
                  <a:srgbClr val="4472C4">
                    <a:lumMod val="75000"/>
                  </a:srgbClr>
                </a:solidFill>
                <a:effectLst/>
                <a:uLnTx/>
                <a:uFillTx/>
                <a:latin typeface="Calibri" panose="020F0502020204030204" pitchFamily="34" charset="0"/>
                <a:ea typeface="Times New Roman" panose="02020603050405020304" pitchFamily="18" charset="0"/>
                <a:cs typeface="+mn-cs"/>
              </a:rPr>
              <a:t> </a:t>
            </a:r>
            <a:r>
              <a:rPr kumimoji="0" lang="es-ES" sz="4800" b="1" i="1" u="none" strike="noStrike" kern="100" cap="none" spc="0" normalizeH="0" baseline="0" noProof="0" dirty="0">
                <a:ln>
                  <a:noFill/>
                </a:ln>
                <a:solidFill>
                  <a:srgbClr val="FFC000">
                    <a:lumMod val="40000"/>
                    <a:lumOff val="60000"/>
                  </a:srgbClr>
                </a:solidFill>
                <a:effectLst/>
                <a:uLnTx/>
                <a:uFillTx/>
                <a:latin typeface="Calibri" panose="020F0502020204030204" pitchFamily="34" charset="0"/>
                <a:ea typeface="Times New Roman" panose="02020603050405020304" pitchFamily="18" charset="0"/>
                <a:cs typeface="+mn-cs"/>
              </a:rPr>
              <a:t>Examíname, oh Dios, y conoce mi corazón: Pruébame y reconoce mis pensamientos:</a:t>
            </a:r>
            <a:endParaRPr kumimoji="0" lang="es-CL" sz="4800" b="1" i="1" u="none" strike="noStrike" kern="100" cap="none" spc="0" normalizeH="0" baseline="0" noProof="0" dirty="0">
              <a:ln>
                <a:noFill/>
              </a:ln>
              <a:solidFill>
                <a:srgbClr val="FFC000">
                  <a:lumMod val="40000"/>
                  <a:lumOff val="60000"/>
                </a:srgbClr>
              </a:solidFill>
              <a:effectLst/>
              <a:uLnTx/>
              <a:uFillTx/>
              <a:latin typeface="Calibri" panose="020F0502020204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4800" b="1" i="1" u="none" strike="noStrike" kern="100" cap="none" spc="0" normalizeH="0" baseline="0" noProof="0" dirty="0">
                <a:ln>
                  <a:noFill/>
                </a:ln>
                <a:solidFill>
                  <a:srgbClr val="4472C4"/>
                </a:solidFill>
                <a:effectLst/>
                <a:uLnTx/>
                <a:uFillTx/>
                <a:latin typeface="Calibri" panose="020F0502020204030204" pitchFamily="34" charset="0"/>
                <a:ea typeface="Times New Roman" panose="02020603050405020304" pitchFamily="18" charset="0"/>
                <a:cs typeface="+mn-cs"/>
              </a:rPr>
              <a:t>Salmo 139:23</a:t>
            </a:r>
          </a:p>
        </p:txBody>
      </p:sp>
    </p:spTree>
    <p:extLst>
      <p:ext uri="{BB962C8B-B14F-4D97-AF65-F5344CB8AC3E}">
        <p14:creationId xmlns:p14="http://schemas.microsoft.com/office/powerpoint/2010/main" val="1233763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DVENTISMO PURO!!!: COMENTARIO BIBLICO ADVENTISTA LIBRO DE JEREMIAS">
            <a:extLst>
              <a:ext uri="{FF2B5EF4-FFF2-40B4-BE49-F238E27FC236}">
                <a16:creationId xmlns:a16="http://schemas.microsoft.com/office/drawing/2014/main" id="{A8835184-60D1-4AD0-8D91-4A417C2E9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8590F0D4-3CC9-492D-BAE2-A6EBCD2CBEF7}"/>
              </a:ext>
            </a:extLst>
          </p:cNvPr>
          <p:cNvSpPr>
            <a:spLocks noGrp="1"/>
          </p:cNvSpPr>
          <p:nvPr>
            <p:ph type="title"/>
          </p:nvPr>
        </p:nvSpPr>
        <p:spPr>
          <a:xfrm>
            <a:off x="152400" y="5791199"/>
            <a:ext cx="4028987" cy="970263"/>
          </a:xfrm>
        </p:spPr>
        <p:style>
          <a:lnRef idx="3">
            <a:schemeClr val="lt1"/>
          </a:lnRef>
          <a:fillRef idx="1">
            <a:schemeClr val="accent3"/>
          </a:fillRef>
          <a:effectRef idx="1">
            <a:schemeClr val="accent3"/>
          </a:effectRef>
          <a:fontRef idx="minor">
            <a:schemeClr val="lt1"/>
          </a:fontRef>
        </p:style>
        <p:txBody>
          <a:bodyPr/>
          <a:lstStyle/>
          <a:p>
            <a:r>
              <a:rPr lang="es-CL" dirty="0"/>
              <a:t>Jeremías 29:15-19</a:t>
            </a:r>
          </a:p>
        </p:txBody>
      </p:sp>
      <p:pic>
        <p:nvPicPr>
          <p:cNvPr id="6" name="Imagen 5" descr="Logotipo, Icono&#10;&#10;Descripción generada automáticamente">
            <a:extLst>
              <a:ext uri="{FF2B5EF4-FFF2-40B4-BE49-F238E27FC236}">
                <a16:creationId xmlns:a16="http://schemas.microsoft.com/office/drawing/2014/main" id="{75E1C98B-77F5-4B21-9C37-2A95F778A0C4}"/>
              </a:ext>
            </a:extLst>
          </p:cNvPr>
          <p:cNvPicPr>
            <a:picLocks noChangeAspect="1"/>
          </p:cNvPicPr>
          <p:nvPr/>
        </p:nvPicPr>
        <p:blipFill>
          <a:blip r:embed="rId4"/>
          <a:stretch>
            <a:fillRect/>
          </a:stretch>
        </p:blipFill>
        <p:spPr>
          <a:xfrm>
            <a:off x="10523572" y="98109"/>
            <a:ext cx="1429199" cy="1280890"/>
          </a:xfrm>
          <a:prstGeom prst="rect">
            <a:avLst/>
          </a:prstGeom>
        </p:spPr>
      </p:pic>
    </p:spTree>
    <p:extLst>
      <p:ext uri="{BB962C8B-B14F-4D97-AF65-F5344CB8AC3E}">
        <p14:creationId xmlns:p14="http://schemas.microsoft.com/office/powerpoint/2010/main" val="115691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EF58EC-46A4-483C-8910-6974E1D355FD}"/>
              </a:ext>
            </a:extLst>
          </p:cNvPr>
          <p:cNvSpPr>
            <a:spLocks noGrp="1"/>
          </p:cNvSpPr>
          <p:nvPr>
            <p:ph type="title"/>
          </p:nvPr>
        </p:nvSpPr>
        <p:spPr>
          <a:xfrm>
            <a:off x="-1" y="-1"/>
            <a:ext cx="4935415" cy="1242647"/>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CL" b="1" dirty="0">
                <a:solidFill>
                  <a:schemeClr val="tx1"/>
                </a:solidFill>
              </a:rPr>
              <a:t>El disgusto de dios por no obedecer</a:t>
            </a:r>
          </a:p>
        </p:txBody>
      </p:sp>
      <p:sp>
        <p:nvSpPr>
          <p:cNvPr id="5" name="Marcador de contenido 4">
            <a:extLst>
              <a:ext uri="{FF2B5EF4-FFF2-40B4-BE49-F238E27FC236}">
                <a16:creationId xmlns:a16="http://schemas.microsoft.com/office/drawing/2014/main" id="{A3160104-3426-4561-8901-F3989981E508}"/>
              </a:ext>
            </a:extLst>
          </p:cNvPr>
          <p:cNvSpPr>
            <a:spLocks noGrp="1"/>
          </p:cNvSpPr>
          <p:nvPr>
            <p:ph idx="1"/>
          </p:nvPr>
        </p:nvSpPr>
        <p:spPr>
          <a:xfrm>
            <a:off x="750276" y="1242646"/>
            <a:ext cx="4185137" cy="5615355"/>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a:buClrTx/>
              <a:buFont typeface="Wingdings" panose="05000000000000000000" pitchFamily="2" charset="2"/>
              <a:buChar char="q"/>
            </a:pPr>
            <a:r>
              <a:rPr lang="es-MX" dirty="0">
                <a:solidFill>
                  <a:schemeClr val="tx1"/>
                </a:solidFill>
              </a:rPr>
              <a:t>31  Horrenda cosa es caer en las manos del Dios vivo.</a:t>
            </a:r>
          </a:p>
          <a:p>
            <a:pPr>
              <a:buClrTx/>
              <a:buFont typeface="Wingdings" panose="05000000000000000000" pitchFamily="2" charset="2"/>
              <a:buChar char="q"/>
            </a:pPr>
            <a:r>
              <a:rPr lang="es-CL" dirty="0">
                <a:solidFill>
                  <a:schemeClr val="tx1"/>
                </a:solidFill>
              </a:rPr>
              <a:t>Todavía habían varios que estaban en </a:t>
            </a:r>
            <a:r>
              <a:rPr lang="es-CL" dirty="0" err="1">
                <a:solidFill>
                  <a:schemeClr val="tx1"/>
                </a:solidFill>
              </a:rPr>
              <a:t>Jerusalem</a:t>
            </a:r>
            <a:r>
              <a:rPr lang="es-CL" dirty="0">
                <a:solidFill>
                  <a:schemeClr val="tx1"/>
                </a:solidFill>
              </a:rPr>
              <a:t> y no se</a:t>
            </a:r>
          </a:p>
          <a:p>
            <a:pPr>
              <a:buClrTx/>
              <a:buFont typeface="Wingdings" panose="05000000000000000000" pitchFamily="2" charset="2"/>
              <a:buChar char="q"/>
            </a:pPr>
            <a:r>
              <a:rPr lang="es-CL" dirty="0">
                <a:solidFill>
                  <a:schemeClr val="tx1"/>
                </a:solidFill>
              </a:rPr>
              <a:t>Los pondré como higos malos que no se pueden comer.</a:t>
            </a:r>
          </a:p>
          <a:p>
            <a:pPr>
              <a:buClrTx/>
              <a:buFont typeface="Wingdings" panose="05000000000000000000" pitchFamily="2" charset="2"/>
              <a:buChar char="q"/>
            </a:pPr>
            <a:r>
              <a:rPr lang="es-CL" dirty="0">
                <a:solidFill>
                  <a:schemeClr val="tx1"/>
                </a:solidFill>
              </a:rPr>
              <a:t>No miren con buenos ojos, o agrado al que está sentado en ese trono de David.</a:t>
            </a:r>
          </a:p>
          <a:p>
            <a:pPr>
              <a:buClrTx/>
              <a:buFont typeface="Wingdings" panose="05000000000000000000" pitchFamily="2" charset="2"/>
              <a:buChar char="q"/>
            </a:pPr>
            <a:r>
              <a:rPr lang="es-CL" dirty="0">
                <a:solidFill>
                  <a:schemeClr val="tx1"/>
                </a:solidFill>
              </a:rPr>
              <a:t>Los que se quedaron no son mejores que ustedes.</a:t>
            </a:r>
          </a:p>
          <a:p>
            <a:pPr>
              <a:buClrTx/>
              <a:buFont typeface="Wingdings" panose="05000000000000000000" pitchFamily="2" charset="2"/>
              <a:buChar char="q"/>
            </a:pPr>
            <a:r>
              <a:rPr lang="es-MX" dirty="0">
                <a:solidFill>
                  <a:schemeClr val="tx1"/>
                </a:solidFill>
              </a:rPr>
              <a:t>“He aquí envío yo contra ellos cuchillo, hambre, y pestilencia”</a:t>
            </a:r>
          </a:p>
          <a:p>
            <a:pPr>
              <a:buClrTx/>
              <a:buFont typeface="Wingdings" panose="05000000000000000000" pitchFamily="2" charset="2"/>
              <a:buChar char="q"/>
            </a:pPr>
            <a:r>
              <a:rPr lang="es-MX" dirty="0">
                <a:solidFill>
                  <a:schemeClr val="tx1"/>
                </a:solidFill>
              </a:rPr>
              <a:t>Y </a:t>
            </a:r>
            <a:r>
              <a:rPr lang="es-MX" dirty="0" err="1">
                <a:solidFill>
                  <a:schemeClr val="tx1"/>
                </a:solidFill>
              </a:rPr>
              <a:t>perseguirélos</a:t>
            </a:r>
            <a:r>
              <a:rPr lang="es-MX" dirty="0">
                <a:solidFill>
                  <a:schemeClr val="tx1"/>
                </a:solidFill>
              </a:rPr>
              <a:t> con espada, con hambre y con pestilencia; y </a:t>
            </a:r>
            <a:r>
              <a:rPr lang="es-MX" dirty="0" err="1">
                <a:solidFill>
                  <a:schemeClr val="tx1"/>
                </a:solidFill>
              </a:rPr>
              <a:t>darélos</a:t>
            </a:r>
            <a:r>
              <a:rPr lang="es-MX" dirty="0">
                <a:solidFill>
                  <a:schemeClr val="tx1"/>
                </a:solidFill>
              </a:rPr>
              <a:t> por escarnio á todos los reinos de la tierra, por maldición y por espanto, y por silbo y por afrenta á todas la gentes á las cuales los habré arrojado;</a:t>
            </a:r>
            <a:endParaRPr lang="es-CL" dirty="0">
              <a:solidFill>
                <a:schemeClr val="tx1"/>
              </a:solidFill>
            </a:endParaRPr>
          </a:p>
        </p:txBody>
      </p:sp>
      <p:pic>
        <p:nvPicPr>
          <p:cNvPr id="19458" name="Picture 2" descr="Qué es la ira de Dios? - Compelling Truth en Español">
            <a:extLst>
              <a:ext uri="{FF2B5EF4-FFF2-40B4-BE49-F238E27FC236}">
                <a16:creationId xmlns:a16="http://schemas.microsoft.com/office/drawing/2014/main" id="{A46C09B0-8351-4E88-83C0-B17B5999C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414" y="-1"/>
            <a:ext cx="72565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08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down)">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down)">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DVENTISMO PURO!!!: COMENTARIO BIBLICO ADVENTISTA LIBRO DE JEREMIAS">
            <a:extLst>
              <a:ext uri="{FF2B5EF4-FFF2-40B4-BE49-F238E27FC236}">
                <a16:creationId xmlns:a16="http://schemas.microsoft.com/office/drawing/2014/main" id="{A8835184-60D1-4AD0-8D91-4A417C2E9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8590F0D4-3CC9-492D-BAE2-A6EBCD2CBEF7}"/>
              </a:ext>
            </a:extLst>
          </p:cNvPr>
          <p:cNvSpPr>
            <a:spLocks noGrp="1"/>
          </p:cNvSpPr>
          <p:nvPr>
            <p:ph type="title"/>
          </p:nvPr>
        </p:nvSpPr>
        <p:spPr>
          <a:xfrm>
            <a:off x="152400" y="5791199"/>
            <a:ext cx="4028987" cy="970263"/>
          </a:xfrm>
        </p:spPr>
        <p:style>
          <a:lnRef idx="3">
            <a:schemeClr val="lt1"/>
          </a:lnRef>
          <a:fillRef idx="1">
            <a:schemeClr val="accent3"/>
          </a:fillRef>
          <a:effectRef idx="1">
            <a:schemeClr val="accent3"/>
          </a:effectRef>
          <a:fontRef idx="minor">
            <a:schemeClr val="lt1"/>
          </a:fontRef>
        </p:style>
        <p:txBody>
          <a:bodyPr/>
          <a:lstStyle/>
          <a:p>
            <a:r>
              <a:rPr lang="es-CL" dirty="0"/>
              <a:t>Jeremías 29:20-32</a:t>
            </a:r>
          </a:p>
        </p:txBody>
      </p:sp>
      <p:pic>
        <p:nvPicPr>
          <p:cNvPr id="6" name="Imagen 5" descr="Logotipo, Icono&#10;&#10;Descripción generada automáticamente">
            <a:extLst>
              <a:ext uri="{FF2B5EF4-FFF2-40B4-BE49-F238E27FC236}">
                <a16:creationId xmlns:a16="http://schemas.microsoft.com/office/drawing/2014/main" id="{75E1C98B-77F5-4B21-9C37-2A95F778A0C4}"/>
              </a:ext>
            </a:extLst>
          </p:cNvPr>
          <p:cNvPicPr>
            <a:picLocks noChangeAspect="1"/>
          </p:cNvPicPr>
          <p:nvPr/>
        </p:nvPicPr>
        <p:blipFill>
          <a:blip r:embed="rId4"/>
          <a:stretch>
            <a:fillRect/>
          </a:stretch>
        </p:blipFill>
        <p:spPr>
          <a:xfrm>
            <a:off x="10523572" y="98109"/>
            <a:ext cx="1429199" cy="1280890"/>
          </a:xfrm>
          <a:prstGeom prst="rect">
            <a:avLst/>
          </a:prstGeom>
        </p:spPr>
      </p:pic>
    </p:spTree>
    <p:extLst>
      <p:ext uri="{BB962C8B-B14F-4D97-AF65-F5344CB8AC3E}">
        <p14:creationId xmlns:p14="http://schemas.microsoft.com/office/powerpoint/2010/main" val="1303421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E2FAB-06AE-4819-892C-1B7D214AB3C7}"/>
              </a:ext>
            </a:extLst>
          </p:cNvPr>
          <p:cNvSpPr>
            <a:spLocks noGrp="1"/>
          </p:cNvSpPr>
          <p:nvPr>
            <p:ph type="title"/>
          </p:nvPr>
        </p:nvSpPr>
        <p:spPr>
          <a:xfrm>
            <a:off x="-2" y="70339"/>
            <a:ext cx="6341123" cy="797169"/>
          </a:xfrm>
          <a:solidFill>
            <a:srgbClr val="FFFF00"/>
          </a:solidFill>
        </p:spPr>
        <p:txBody>
          <a:bodyPr/>
          <a:lstStyle/>
          <a:p>
            <a:r>
              <a:rPr lang="es-CL" dirty="0"/>
              <a:t>Otros Falsos profetas</a:t>
            </a:r>
          </a:p>
        </p:txBody>
      </p:sp>
      <p:sp>
        <p:nvSpPr>
          <p:cNvPr id="4" name="Marcador de texto 3">
            <a:extLst>
              <a:ext uri="{FF2B5EF4-FFF2-40B4-BE49-F238E27FC236}">
                <a16:creationId xmlns:a16="http://schemas.microsoft.com/office/drawing/2014/main" id="{CBA5BC4D-6229-4237-93EC-B3C8C4EA2257}"/>
              </a:ext>
            </a:extLst>
          </p:cNvPr>
          <p:cNvSpPr>
            <a:spLocks noGrp="1"/>
          </p:cNvSpPr>
          <p:nvPr>
            <p:ph type="body" sz="half" idx="2"/>
          </p:nvPr>
        </p:nvSpPr>
        <p:spPr>
          <a:xfrm>
            <a:off x="0" y="902677"/>
            <a:ext cx="6341123" cy="5873261"/>
          </a:xfrm>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Clr>
                <a:schemeClr val="tx1"/>
              </a:buClr>
              <a:buFont typeface="Wingdings" panose="05000000000000000000" pitchFamily="2" charset="2"/>
              <a:buChar char="q"/>
            </a:pPr>
            <a:r>
              <a:rPr lang="es-MX" sz="1600" dirty="0">
                <a:solidFill>
                  <a:schemeClr val="tx1"/>
                </a:solidFill>
              </a:rPr>
              <a:t>Dios habla a </a:t>
            </a:r>
            <a:r>
              <a:rPr lang="es-MX" sz="1600" dirty="0" err="1">
                <a:solidFill>
                  <a:schemeClr val="tx1"/>
                </a:solidFill>
              </a:rPr>
              <a:t>Acab</a:t>
            </a:r>
            <a:r>
              <a:rPr lang="es-MX" sz="1600" dirty="0">
                <a:solidFill>
                  <a:schemeClr val="tx1"/>
                </a:solidFill>
              </a:rPr>
              <a:t> y </a:t>
            </a:r>
            <a:r>
              <a:rPr lang="es-MX" sz="1600" dirty="0" err="1">
                <a:solidFill>
                  <a:schemeClr val="tx1"/>
                </a:solidFill>
              </a:rPr>
              <a:t>Sedequías</a:t>
            </a:r>
            <a:r>
              <a:rPr lang="es-MX" sz="1600" dirty="0">
                <a:solidFill>
                  <a:schemeClr val="tx1"/>
                </a:solidFill>
              </a:rPr>
              <a:t> – dos hombres considerados profetas y nombrados en honor a un rey malvado de Israel y un rey malvado de Judá.</a:t>
            </a:r>
          </a:p>
          <a:p>
            <a:pPr marL="285750" indent="-285750">
              <a:buClr>
                <a:schemeClr val="tx1"/>
              </a:buClr>
              <a:buFont typeface="Wingdings" panose="05000000000000000000" pitchFamily="2" charset="2"/>
              <a:buChar char="q"/>
            </a:pPr>
            <a:r>
              <a:rPr lang="es-MX" sz="1600" dirty="0">
                <a:solidFill>
                  <a:schemeClr val="tx1"/>
                </a:solidFill>
              </a:rPr>
              <a:t>No Confundir con Rey </a:t>
            </a:r>
            <a:r>
              <a:rPr lang="es-MX" sz="1600" dirty="0" err="1">
                <a:solidFill>
                  <a:schemeClr val="tx1"/>
                </a:solidFill>
              </a:rPr>
              <a:t>Acab</a:t>
            </a:r>
            <a:r>
              <a:rPr lang="es-MX" sz="1600" dirty="0">
                <a:solidFill>
                  <a:schemeClr val="tx1"/>
                </a:solidFill>
              </a:rPr>
              <a:t> y Rey </a:t>
            </a:r>
            <a:r>
              <a:rPr lang="es-MX" sz="1600" dirty="0" err="1">
                <a:solidFill>
                  <a:schemeClr val="tx1"/>
                </a:solidFill>
              </a:rPr>
              <a:t>Sedequias</a:t>
            </a:r>
            <a:r>
              <a:rPr lang="es-MX" sz="1600" dirty="0">
                <a:solidFill>
                  <a:schemeClr val="tx1"/>
                </a:solidFill>
              </a:rPr>
              <a:t>.</a:t>
            </a:r>
          </a:p>
          <a:p>
            <a:pPr marL="285750" indent="-285750">
              <a:buClr>
                <a:schemeClr val="tx1"/>
              </a:buClr>
              <a:buFont typeface="Wingdings" panose="05000000000000000000" pitchFamily="2" charset="2"/>
              <a:buChar char="q"/>
            </a:pPr>
            <a:r>
              <a:rPr lang="es-CL" sz="1600" dirty="0">
                <a:solidFill>
                  <a:schemeClr val="tx1"/>
                </a:solidFill>
              </a:rPr>
              <a:t>Profetizaron mentiras en nombre de Jehová.</a:t>
            </a:r>
          </a:p>
          <a:p>
            <a:pPr marL="285750" indent="-285750">
              <a:buClr>
                <a:schemeClr val="tx1"/>
              </a:buClr>
              <a:buFont typeface="Wingdings" panose="05000000000000000000" pitchFamily="2" charset="2"/>
              <a:buChar char="q"/>
            </a:pPr>
            <a:r>
              <a:rPr lang="es-CL" sz="1600" dirty="0">
                <a:solidFill>
                  <a:schemeClr val="tx1"/>
                </a:solidFill>
              </a:rPr>
              <a:t>En la carta se menciona que estos hombres serian asesinado o muertos por el rey Nabucodonosor.</a:t>
            </a:r>
          </a:p>
          <a:p>
            <a:pPr marL="285750" indent="-285750">
              <a:buClr>
                <a:schemeClr val="tx1"/>
              </a:buClr>
              <a:buFont typeface="Wingdings" panose="05000000000000000000" pitchFamily="2" charset="2"/>
              <a:buChar char="q"/>
            </a:pPr>
            <a:r>
              <a:rPr lang="es-CL" sz="1600" dirty="0">
                <a:solidFill>
                  <a:schemeClr val="tx1"/>
                </a:solidFill>
              </a:rPr>
              <a:t>El castigo fue cruel = ASADOS AL FUEGO</a:t>
            </a:r>
          </a:p>
          <a:p>
            <a:pPr marL="285750" indent="-285750">
              <a:buClr>
                <a:schemeClr val="tx1"/>
              </a:buClr>
              <a:buFont typeface="Wingdings" panose="05000000000000000000" pitchFamily="2" charset="2"/>
              <a:buChar char="q"/>
            </a:pPr>
            <a:r>
              <a:rPr lang="es-MX" sz="1600" dirty="0">
                <a:solidFill>
                  <a:schemeClr val="tx1"/>
                </a:solidFill>
              </a:rPr>
              <a:t>“los cuales asó al fuego el rey de Babilonia.”</a:t>
            </a:r>
          </a:p>
          <a:p>
            <a:pPr marL="285750" indent="-285750">
              <a:buClr>
                <a:schemeClr val="tx1"/>
              </a:buClr>
              <a:buFont typeface="Wingdings" panose="05000000000000000000" pitchFamily="2" charset="2"/>
              <a:buChar char="q"/>
            </a:pPr>
            <a:r>
              <a:rPr lang="es-MX" sz="1600" dirty="0">
                <a:solidFill>
                  <a:schemeClr val="tx1"/>
                </a:solidFill>
              </a:rPr>
              <a:t>23  Porque hicieron maldad en Israel, y cometieron adulterio con las mujeres de sus prójimos, y falsamente hablaron en mi nombre palabra que no les mandé; lo cual yo sé, y soy testigo, dice Jehová.</a:t>
            </a:r>
            <a:endParaRPr lang="es-CL" dirty="0">
              <a:solidFill>
                <a:schemeClr val="tx1"/>
              </a:solidFill>
            </a:endParaRPr>
          </a:p>
          <a:p>
            <a:pPr marL="285750" indent="-285750">
              <a:buClr>
                <a:schemeClr val="tx1"/>
              </a:buClr>
              <a:buFont typeface="Wingdings" panose="05000000000000000000" pitchFamily="2" charset="2"/>
              <a:buChar char="q"/>
            </a:pPr>
            <a:r>
              <a:rPr lang="es-MX" sz="1600" dirty="0" err="1">
                <a:solidFill>
                  <a:schemeClr val="tx1"/>
                </a:solidFill>
              </a:rPr>
              <a:t>Semaías</a:t>
            </a:r>
            <a:r>
              <a:rPr lang="es-MX" sz="1600" dirty="0">
                <a:solidFill>
                  <a:schemeClr val="tx1"/>
                </a:solidFill>
              </a:rPr>
              <a:t> de </a:t>
            </a:r>
            <a:r>
              <a:rPr lang="es-MX" sz="1600" dirty="0" err="1">
                <a:solidFill>
                  <a:schemeClr val="tx1"/>
                </a:solidFill>
              </a:rPr>
              <a:t>Nehelam</a:t>
            </a:r>
            <a:r>
              <a:rPr lang="es-MX" sz="1600" dirty="0">
                <a:solidFill>
                  <a:schemeClr val="tx1"/>
                </a:solidFill>
              </a:rPr>
              <a:t> = Otro Falso Profeta.</a:t>
            </a:r>
          </a:p>
          <a:p>
            <a:pPr marL="285750" indent="-285750">
              <a:buClr>
                <a:schemeClr val="tx1"/>
              </a:buClr>
              <a:buFont typeface="Wingdings" panose="05000000000000000000" pitchFamily="2" charset="2"/>
              <a:buChar char="q"/>
            </a:pPr>
            <a:r>
              <a:rPr lang="es-MX" sz="1600" dirty="0">
                <a:solidFill>
                  <a:schemeClr val="tx1"/>
                </a:solidFill>
              </a:rPr>
              <a:t>Este hombre </a:t>
            </a:r>
            <a:r>
              <a:rPr lang="es-MX" sz="1600" dirty="0" err="1">
                <a:solidFill>
                  <a:schemeClr val="tx1"/>
                </a:solidFill>
              </a:rPr>
              <a:t>envia</a:t>
            </a:r>
            <a:r>
              <a:rPr lang="es-MX" sz="1600" dirty="0">
                <a:solidFill>
                  <a:schemeClr val="tx1"/>
                </a:solidFill>
              </a:rPr>
              <a:t> cartas al sumo sacerdote SOFONIAS.</a:t>
            </a:r>
          </a:p>
          <a:p>
            <a:pPr marL="285750" indent="-285750">
              <a:buClr>
                <a:schemeClr val="tx1"/>
              </a:buClr>
              <a:buFont typeface="Wingdings" panose="05000000000000000000" pitchFamily="2" charset="2"/>
              <a:buChar char="q"/>
            </a:pPr>
            <a:r>
              <a:rPr lang="es-MX" sz="1600" dirty="0">
                <a:solidFill>
                  <a:schemeClr val="tx1"/>
                </a:solidFill>
              </a:rPr>
              <a:t>La carta dice que Detuviera y castigara a todo hombre loco que profetice mentiras.</a:t>
            </a:r>
          </a:p>
          <a:p>
            <a:pPr marL="285750" indent="-285750">
              <a:buClr>
                <a:schemeClr val="tx1"/>
              </a:buClr>
              <a:buFont typeface="Wingdings" panose="05000000000000000000" pitchFamily="2" charset="2"/>
              <a:buChar char="q"/>
            </a:pPr>
            <a:r>
              <a:rPr lang="es-MX" sz="1600" dirty="0">
                <a:solidFill>
                  <a:schemeClr val="tx1"/>
                </a:solidFill>
              </a:rPr>
              <a:t>Sofonías fue sacerdote después del bueno y piadoso </a:t>
            </a:r>
            <a:r>
              <a:rPr lang="es-MX" sz="1600" dirty="0" err="1">
                <a:solidFill>
                  <a:schemeClr val="tx1"/>
                </a:solidFill>
              </a:rPr>
              <a:t>Joiada</a:t>
            </a:r>
            <a:r>
              <a:rPr lang="es-MX" sz="1600" dirty="0">
                <a:solidFill>
                  <a:schemeClr val="tx1"/>
                </a:solidFill>
              </a:rPr>
              <a:t> (2 Crónicas 23-24).</a:t>
            </a:r>
          </a:p>
        </p:txBody>
      </p:sp>
      <p:pic>
        <p:nvPicPr>
          <p:cNvPr id="6" name="Imagen 5">
            <a:extLst>
              <a:ext uri="{FF2B5EF4-FFF2-40B4-BE49-F238E27FC236}">
                <a16:creationId xmlns:a16="http://schemas.microsoft.com/office/drawing/2014/main" id="{79851AE6-AD89-4F9A-A9F5-06FE04E77FD7}"/>
              </a:ext>
            </a:extLst>
          </p:cNvPr>
          <p:cNvPicPr>
            <a:picLocks noChangeAspect="1"/>
          </p:cNvPicPr>
          <p:nvPr/>
        </p:nvPicPr>
        <p:blipFill>
          <a:blip r:embed="rId3"/>
          <a:stretch>
            <a:fillRect/>
          </a:stretch>
        </p:blipFill>
        <p:spPr>
          <a:xfrm>
            <a:off x="6341121" y="3916992"/>
            <a:ext cx="5850878" cy="2941008"/>
          </a:xfrm>
          <a:prstGeom prst="rect">
            <a:avLst/>
          </a:prstGeom>
        </p:spPr>
      </p:pic>
      <p:pic>
        <p:nvPicPr>
          <p:cNvPr id="8" name="Imagen 7">
            <a:extLst>
              <a:ext uri="{FF2B5EF4-FFF2-40B4-BE49-F238E27FC236}">
                <a16:creationId xmlns:a16="http://schemas.microsoft.com/office/drawing/2014/main" id="{522278ED-23DE-4912-9690-85CC9AB6F241}"/>
              </a:ext>
            </a:extLst>
          </p:cNvPr>
          <p:cNvPicPr>
            <a:picLocks noChangeAspect="1"/>
          </p:cNvPicPr>
          <p:nvPr/>
        </p:nvPicPr>
        <p:blipFill>
          <a:blip r:embed="rId4"/>
          <a:stretch>
            <a:fillRect/>
          </a:stretch>
        </p:blipFill>
        <p:spPr>
          <a:xfrm>
            <a:off x="6341122" y="0"/>
            <a:ext cx="5850878" cy="2941008"/>
          </a:xfrm>
          <a:prstGeom prst="rect">
            <a:avLst/>
          </a:prstGeom>
        </p:spPr>
      </p:pic>
      <p:sp>
        <p:nvSpPr>
          <p:cNvPr id="7" name="CuadroTexto 6">
            <a:extLst>
              <a:ext uri="{FF2B5EF4-FFF2-40B4-BE49-F238E27FC236}">
                <a16:creationId xmlns:a16="http://schemas.microsoft.com/office/drawing/2014/main" id="{CA994BB0-9DD4-47ED-9ABC-210707768B3C}"/>
              </a:ext>
            </a:extLst>
          </p:cNvPr>
          <p:cNvSpPr txBox="1"/>
          <p:nvPr/>
        </p:nvSpPr>
        <p:spPr>
          <a:xfrm>
            <a:off x="6341122" y="2986416"/>
            <a:ext cx="5850878"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s-CL" b="1" i="0" dirty="0">
                <a:solidFill>
                  <a:schemeClr val="tx1"/>
                </a:solidFill>
                <a:effectLst/>
                <a:latin typeface="Segoe UI" panose="020B0502040204020203" pitchFamily="34" charset="0"/>
              </a:rPr>
              <a:t>27</a:t>
            </a:r>
            <a:r>
              <a:rPr lang="es-CL" b="1" i="0" dirty="0">
                <a:solidFill>
                  <a:schemeClr val="tx1"/>
                </a:solidFill>
                <a:effectLst/>
                <a:latin typeface="Georgia" panose="02040502050405020303" pitchFamily="18" charset="0"/>
              </a:rPr>
              <a:t>  ¿Por qué pues no has ahora reprendido á Jeremías de </a:t>
            </a:r>
            <a:r>
              <a:rPr lang="es-CL" b="1" i="0" dirty="0" err="1">
                <a:solidFill>
                  <a:schemeClr val="tx1"/>
                </a:solidFill>
                <a:effectLst/>
                <a:latin typeface="Georgia" panose="02040502050405020303" pitchFamily="18" charset="0"/>
              </a:rPr>
              <a:t>Anathoth</a:t>
            </a:r>
            <a:r>
              <a:rPr lang="es-CL" b="1" i="0" dirty="0">
                <a:solidFill>
                  <a:schemeClr val="tx1"/>
                </a:solidFill>
                <a:effectLst/>
                <a:latin typeface="Georgia" panose="02040502050405020303" pitchFamily="18" charset="0"/>
              </a:rPr>
              <a:t>, que os profetiza falsamente?</a:t>
            </a:r>
            <a:endParaRPr lang="es-CL" b="1" dirty="0">
              <a:solidFill>
                <a:schemeClr val="tx1"/>
              </a:solidFill>
            </a:endParaRPr>
          </a:p>
        </p:txBody>
      </p:sp>
    </p:spTree>
    <p:extLst>
      <p:ext uri="{BB962C8B-B14F-4D97-AF65-F5344CB8AC3E}">
        <p14:creationId xmlns:p14="http://schemas.microsoft.com/office/powerpoint/2010/main" val="84843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 calcmode="lin" valueType="num">
                                      <p:cBhvr>
                                        <p:cTn id="56"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 calcmode="lin" valueType="num">
                                      <p:cBhvr>
                                        <p:cTn id="63"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4">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txEl>
                                              <p:pRg st="8" end="8"/>
                                            </p:txEl>
                                          </p:spTgt>
                                        </p:tgtEl>
                                        <p:attrNameLst>
                                          <p:attrName>style.visibility</p:attrName>
                                        </p:attrNameLst>
                                      </p:cBhvr>
                                      <p:to>
                                        <p:strVal val="visible"/>
                                      </p:to>
                                    </p:set>
                                    <p:anim calcmode="lin" valueType="num">
                                      <p:cBhvr>
                                        <p:cTn id="70"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4">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
                                            <p:txEl>
                                              <p:pRg st="9" end="9"/>
                                            </p:txEl>
                                          </p:spTgt>
                                        </p:tgtEl>
                                        <p:attrNameLst>
                                          <p:attrName>style.visibility</p:attrName>
                                        </p:attrNameLst>
                                      </p:cBhvr>
                                      <p:to>
                                        <p:strVal val="visible"/>
                                      </p:to>
                                    </p:set>
                                    <p:anim calcmode="lin" valueType="num">
                                      <p:cBhvr>
                                        <p:cTn id="77"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9" dur="500"/>
                                        <p:tgtEl>
                                          <p:spTgt spid="4">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
                                            <p:txEl>
                                              <p:pRg st="10" end="10"/>
                                            </p:txEl>
                                          </p:spTgt>
                                        </p:tgtEl>
                                        <p:attrNameLst>
                                          <p:attrName>style.visibility</p:attrName>
                                        </p:attrNameLst>
                                      </p:cBhvr>
                                      <p:to>
                                        <p:strVal val="visible"/>
                                      </p:to>
                                    </p:set>
                                    <p:anim calcmode="lin" valueType="num">
                                      <p:cBhvr>
                                        <p:cTn id="84"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86" dur="500"/>
                                        <p:tgtEl>
                                          <p:spTgt spid="4">
                                            <p:txEl>
                                              <p:pRg st="10" end="1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randombar(horizontal)">
                                      <p:cBhvr>
                                        <p:cTn id="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6754B14-9B59-4B0A-9089-D3A372CAD578}"/>
              </a:ext>
            </a:extLst>
          </p:cNvPr>
          <p:cNvSpPr>
            <a:spLocks noGrp="1"/>
          </p:cNvSpPr>
          <p:nvPr>
            <p:ph type="title"/>
          </p:nvPr>
        </p:nvSpPr>
        <p:spPr/>
        <p:txBody>
          <a:bodyPr>
            <a:normAutofit fontScale="90000"/>
          </a:bodyPr>
          <a:lstStyle/>
          <a:p>
            <a:r>
              <a:rPr lang="es-MX" b="0" i="0" dirty="0">
                <a:solidFill>
                  <a:srgbClr val="999966"/>
                </a:solidFill>
                <a:effectLst/>
                <a:latin typeface="Segoe UI" panose="020B0502040204020203" pitchFamily="34" charset="0"/>
              </a:rPr>
              <a:t>30</a:t>
            </a:r>
            <a:r>
              <a:rPr lang="es-MX" b="0" i="0" dirty="0">
                <a:solidFill>
                  <a:srgbClr val="2B2B2B"/>
                </a:solidFill>
                <a:effectLst/>
                <a:latin typeface="Georgia" panose="02040502050405020303" pitchFamily="18" charset="0"/>
              </a:rPr>
              <a:t>  Y </a:t>
            </a:r>
            <a:r>
              <a:rPr lang="es-MX" b="0" i="0" dirty="0" err="1">
                <a:solidFill>
                  <a:srgbClr val="2B2B2B"/>
                </a:solidFill>
                <a:effectLst/>
                <a:latin typeface="Georgia" panose="02040502050405020303" pitchFamily="18" charset="0"/>
              </a:rPr>
              <a:t>fué</a:t>
            </a:r>
            <a:r>
              <a:rPr lang="es-MX" b="0" i="0" dirty="0">
                <a:solidFill>
                  <a:srgbClr val="2B2B2B"/>
                </a:solidFill>
                <a:effectLst/>
                <a:latin typeface="Georgia" panose="02040502050405020303" pitchFamily="18" charset="0"/>
              </a:rPr>
              <a:t> palabra de Jehová á Jeremías, diciendo:</a:t>
            </a:r>
            <a:endParaRPr lang="es-CL" dirty="0"/>
          </a:p>
        </p:txBody>
      </p:sp>
      <p:sp>
        <p:nvSpPr>
          <p:cNvPr id="6" name="Marcador de contenido 5">
            <a:extLst>
              <a:ext uri="{FF2B5EF4-FFF2-40B4-BE49-F238E27FC236}">
                <a16:creationId xmlns:a16="http://schemas.microsoft.com/office/drawing/2014/main" id="{63D7213D-79D1-4BB9-A7A7-1151505A95DE}"/>
              </a:ext>
            </a:extLst>
          </p:cNvPr>
          <p:cNvSpPr>
            <a:spLocks noGrp="1"/>
          </p:cNvSpPr>
          <p:nvPr>
            <p:ph idx="1"/>
          </p:nvPr>
        </p:nvSpPr>
        <p:spPr/>
        <p:txBody>
          <a:bodyPr/>
          <a:lstStyle/>
          <a:p>
            <a:pPr algn="l"/>
            <a:r>
              <a:rPr lang="es-MX" sz="2400" b="0" i="0" dirty="0">
                <a:solidFill>
                  <a:srgbClr val="999966"/>
                </a:solidFill>
                <a:effectLst/>
                <a:latin typeface="Segoe UI" panose="020B0502040204020203" pitchFamily="34" charset="0"/>
              </a:rPr>
              <a:t>31</a:t>
            </a:r>
            <a:r>
              <a:rPr lang="es-MX" sz="2400" b="0" i="0" dirty="0">
                <a:solidFill>
                  <a:srgbClr val="2B2B2B"/>
                </a:solidFill>
                <a:effectLst/>
                <a:latin typeface="Georgia" panose="02040502050405020303" pitchFamily="18" charset="0"/>
              </a:rPr>
              <a:t>  Envía á decir á toda la transmigración: Así ha dicho Jehová de </a:t>
            </a:r>
            <a:r>
              <a:rPr lang="es-MX" sz="2400" b="0" i="0" dirty="0" err="1">
                <a:solidFill>
                  <a:srgbClr val="2B2B2B"/>
                </a:solidFill>
                <a:effectLst/>
                <a:latin typeface="Georgia" panose="02040502050405020303" pitchFamily="18" charset="0"/>
              </a:rPr>
              <a:t>Semaías</a:t>
            </a:r>
            <a:r>
              <a:rPr lang="es-MX" sz="2400" b="0" i="0" dirty="0">
                <a:solidFill>
                  <a:srgbClr val="2B2B2B"/>
                </a:solidFill>
                <a:effectLst/>
                <a:latin typeface="Georgia" panose="02040502050405020303" pitchFamily="18" charset="0"/>
              </a:rPr>
              <a:t> de </a:t>
            </a:r>
            <a:r>
              <a:rPr lang="es-MX" sz="2400" b="0" i="0" dirty="0" err="1">
                <a:solidFill>
                  <a:srgbClr val="2B2B2B"/>
                </a:solidFill>
                <a:effectLst/>
                <a:latin typeface="Georgia" panose="02040502050405020303" pitchFamily="18" charset="0"/>
              </a:rPr>
              <a:t>Nehelam</a:t>
            </a:r>
            <a:r>
              <a:rPr lang="es-MX" sz="2400" b="0" i="0" dirty="0">
                <a:solidFill>
                  <a:srgbClr val="2B2B2B"/>
                </a:solidFill>
                <a:effectLst/>
                <a:latin typeface="Georgia" panose="02040502050405020303" pitchFamily="18" charset="0"/>
              </a:rPr>
              <a:t>: Porque os profetizó </a:t>
            </a:r>
            <a:r>
              <a:rPr lang="es-MX" sz="2400" b="0" i="0" dirty="0" err="1">
                <a:solidFill>
                  <a:srgbClr val="2B2B2B"/>
                </a:solidFill>
                <a:effectLst/>
                <a:latin typeface="Georgia" panose="02040502050405020303" pitchFamily="18" charset="0"/>
              </a:rPr>
              <a:t>Semaías</a:t>
            </a:r>
            <a:r>
              <a:rPr lang="es-MX" sz="2400" b="0" i="0" dirty="0">
                <a:solidFill>
                  <a:srgbClr val="2B2B2B"/>
                </a:solidFill>
                <a:effectLst/>
                <a:latin typeface="Georgia" panose="02040502050405020303" pitchFamily="18" charset="0"/>
              </a:rPr>
              <a:t>, y yo </a:t>
            </a:r>
            <a:r>
              <a:rPr lang="es-MX" sz="2400" b="1" i="0" dirty="0">
                <a:solidFill>
                  <a:srgbClr val="2B2B2B"/>
                </a:solidFill>
                <a:effectLst/>
                <a:latin typeface="Georgia" panose="02040502050405020303" pitchFamily="18" charset="0"/>
              </a:rPr>
              <a:t>no</a:t>
            </a:r>
            <a:r>
              <a:rPr lang="es-MX" sz="2400" b="0" i="0" dirty="0">
                <a:solidFill>
                  <a:srgbClr val="2B2B2B"/>
                </a:solidFill>
                <a:effectLst/>
                <a:latin typeface="Georgia" panose="02040502050405020303" pitchFamily="18" charset="0"/>
              </a:rPr>
              <a:t> lo envié, y os hizo confiar en mentira:</a:t>
            </a:r>
          </a:p>
          <a:p>
            <a:pPr algn="l"/>
            <a:r>
              <a:rPr lang="es-MX" sz="2400" b="0" i="0" dirty="0">
                <a:solidFill>
                  <a:srgbClr val="999966"/>
                </a:solidFill>
                <a:effectLst/>
                <a:latin typeface="Segoe UI" panose="020B0502040204020203" pitchFamily="34" charset="0"/>
              </a:rPr>
              <a:t>32</a:t>
            </a:r>
            <a:r>
              <a:rPr lang="es-MX" sz="2400" b="0" i="0" dirty="0">
                <a:solidFill>
                  <a:srgbClr val="2B2B2B"/>
                </a:solidFill>
                <a:effectLst/>
                <a:latin typeface="Georgia" panose="02040502050405020303" pitchFamily="18" charset="0"/>
              </a:rPr>
              <a:t>  Por tanto, así ha dicho Jehová: He aquí que yo visito sobre </a:t>
            </a:r>
            <a:r>
              <a:rPr lang="es-MX" sz="2400" b="0" i="0" dirty="0" err="1">
                <a:solidFill>
                  <a:srgbClr val="2B2B2B"/>
                </a:solidFill>
                <a:effectLst/>
                <a:latin typeface="Georgia" panose="02040502050405020303" pitchFamily="18" charset="0"/>
              </a:rPr>
              <a:t>Semaías</a:t>
            </a:r>
            <a:r>
              <a:rPr lang="es-MX" sz="2400" b="0" i="0" dirty="0">
                <a:solidFill>
                  <a:srgbClr val="2B2B2B"/>
                </a:solidFill>
                <a:effectLst/>
                <a:latin typeface="Georgia" panose="02040502050405020303" pitchFamily="18" charset="0"/>
              </a:rPr>
              <a:t> de </a:t>
            </a:r>
            <a:r>
              <a:rPr lang="es-MX" sz="2400" b="0" i="0" dirty="0" err="1">
                <a:solidFill>
                  <a:srgbClr val="2B2B2B"/>
                </a:solidFill>
                <a:effectLst/>
                <a:latin typeface="Georgia" panose="02040502050405020303" pitchFamily="18" charset="0"/>
              </a:rPr>
              <a:t>Nehelam</a:t>
            </a:r>
            <a:r>
              <a:rPr lang="es-MX" sz="2400" b="0" i="0" dirty="0">
                <a:solidFill>
                  <a:srgbClr val="2B2B2B"/>
                </a:solidFill>
                <a:effectLst/>
                <a:latin typeface="Georgia" panose="02040502050405020303" pitchFamily="18" charset="0"/>
              </a:rPr>
              <a:t>, y sobre su generación: </a:t>
            </a:r>
            <a:r>
              <a:rPr lang="es-MX" sz="2400" b="1" i="0" dirty="0">
                <a:solidFill>
                  <a:srgbClr val="2B2B2B"/>
                </a:solidFill>
                <a:effectLst/>
                <a:latin typeface="Georgia" panose="02040502050405020303" pitchFamily="18" charset="0"/>
              </a:rPr>
              <a:t>no tendrá varón que more entre este pueblo, ni verá aquel bien que haré yo á mi pueblo, dice Jehová: porque contra Jehová ha hablado rebelión.</a:t>
            </a:r>
          </a:p>
          <a:p>
            <a:endParaRPr lang="es-CL" dirty="0"/>
          </a:p>
        </p:txBody>
      </p:sp>
    </p:spTree>
    <p:extLst>
      <p:ext uri="{BB962C8B-B14F-4D97-AF65-F5344CB8AC3E}">
        <p14:creationId xmlns:p14="http://schemas.microsoft.com/office/powerpoint/2010/main" val="1990561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B4AC3-C04F-4609-8B4D-6224A5F8EFB0}"/>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8237411F-23D7-4EEA-B41E-9AE82C39DD06}"/>
              </a:ext>
            </a:extLst>
          </p:cNvPr>
          <p:cNvSpPr>
            <a:spLocks noGrp="1"/>
          </p:cNvSpPr>
          <p:nvPr>
            <p:ph idx="1"/>
          </p:nvPr>
        </p:nvSpPr>
        <p:spPr/>
        <p:txBody>
          <a:bodyPr/>
          <a:lstStyle/>
          <a:p>
            <a:endParaRPr lang="es-CL"/>
          </a:p>
        </p:txBody>
      </p:sp>
      <p:pic>
        <p:nvPicPr>
          <p:cNvPr id="3074" name="Picture 2" descr="No hay ninguna descripción de la foto disponible.">
            <a:extLst>
              <a:ext uri="{FF2B5EF4-FFF2-40B4-BE49-F238E27FC236}">
                <a16:creationId xmlns:a16="http://schemas.microsoft.com/office/drawing/2014/main" id="{43667209-D3CE-4BA8-B4CC-162FD85EA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461" y="-964692"/>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504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63456CE-22DA-40F3-9BA2-233CCDE76F48}"/>
              </a:ext>
            </a:extLst>
          </p:cNvPr>
          <p:cNvSpPr>
            <a:spLocks noGrp="1"/>
          </p:cNvSpPr>
          <p:nvPr>
            <p:ph type="title"/>
          </p:nvPr>
        </p:nvSpPr>
        <p:spPr>
          <a:xfrm>
            <a:off x="442913" y="95460"/>
            <a:ext cx="11269661" cy="607925"/>
          </a:xfrm>
        </p:spPr>
        <p:txBody>
          <a:bodyPr>
            <a:normAutofit fontScale="90000"/>
          </a:bodyPr>
          <a:lstStyle/>
          <a:p>
            <a:r>
              <a:rPr lang="es-CL" dirty="0"/>
              <a:t>CONCLUYENDO…</a:t>
            </a:r>
          </a:p>
        </p:txBody>
      </p:sp>
      <p:sp>
        <p:nvSpPr>
          <p:cNvPr id="6" name="Marcador de texto 5">
            <a:extLst>
              <a:ext uri="{FF2B5EF4-FFF2-40B4-BE49-F238E27FC236}">
                <a16:creationId xmlns:a16="http://schemas.microsoft.com/office/drawing/2014/main" id="{300D2907-27B6-4B21-807E-3A21356CBB1F}"/>
              </a:ext>
            </a:extLst>
          </p:cNvPr>
          <p:cNvSpPr>
            <a:spLocks noGrp="1"/>
          </p:cNvSpPr>
          <p:nvPr>
            <p:ph type="body" idx="1"/>
          </p:nvPr>
        </p:nvSpPr>
        <p:spPr>
          <a:xfrm>
            <a:off x="0" y="703386"/>
            <a:ext cx="12192000" cy="6154614"/>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342900" indent="-342900" algn="l">
              <a:buFont typeface="Wingdings" panose="05000000000000000000" pitchFamily="2" charset="2"/>
              <a:buChar char="ü"/>
            </a:pPr>
            <a:r>
              <a:rPr lang="es-MX" b="0" i="0" dirty="0">
                <a:solidFill>
                  <a:srgbClr val="000000"/>
                </a:solidFill>
                <a:effectLst/>
                <a:latin typeface="Verdana" panose="020B0604030504040204" pitchFamily="34" charset="0"/>
              </a:rPr>
              <a:t>Cuando usted y yo nos acercamos a la Palabra de Dios, tenemos que llegar al punto en que nos encontremos al nivel del polvo. </a:t>
            </a:r>
          </a:p>
          <a:p>
            <a:pPr marL="342900" indent="-342900" algn="l">
              <a:buFont typeface="Wingdings" panose="05000000000000000000" pitchFamily="2" charset="2"/>
              <a:buChar char="ü"/>
            </a:pPr>
            <a:r>
              <a:rPr lang="es-MX" b="0" i="0" dirty="0">
                <a:solidFill>
                  <a:srgbClr val="000000"/>
                </a:solidFill>
                <a:effectLst/>
                <a:latin typeface="Verdana" panose="020B0604030504040204" pitchFamily="34" charset="0"/>
              </a:rPr>
              <a:t>No quiero decir que simplemente no seamos nada, que somos pecadores; sino que debemos estar dispuestos de echar por tierra nuestras opiniones, nuestra propia voluntad, y nuestros propios puntos de vista. </a:t>
            </a:r>
          </a:p>
          <a:p>
            <a:pPr marL="342900" indent="-342900" algn="l">
              <a:buFont typeface="Wingdings" panose="05000000000000000000" pitchFamily="2" charset="2"/>
              <a:buChar char="ü"/>
            </a:pPr>
            <a:r>
              <a:rPr lang="es-MX" b="0" i="0" dirty="0">
                <a:solidFill>
                  <a:srgbClr val="000000"/>
                </a:solidFill>
                <a:effectLst/>
                <a:latin typeface="Verdana" panose="020B0604030504040204" pitchFamily="34" charset="0"/>
              </a:rPr>
              <a:t>Es decir, dispuestos a desechar todo ello y a escuchar a lo que Dios tiene que decir. Este fue el problema de los sacerdotes, profetas y príncipes de los días de Jeremías.</a:t>
            </a:r>
          </a:p>
          <a:p>
            <a:pPr marL="342900" indent="-342900" algn="l">
              <a:buFont typeface="Wingdings" panose="05000000000000000000" pitchFamily="2" charset="2"/>
              <a:buChar char="ü"/>
            </a:pPr>
            <a:r>
              <a:rPr lang="es-MX" b="0" i="0" dirty="0">
                <a:solidFill>
                  <a:srgbClr val="000000"/>
                </a:solidFill>
                <a:effectLst/>
                <a:latin typeface="Verdana" panose="020B0604030504040204" pitchFamily="34" charset="0"/>
              </a:rPr>
              <a:t>Dios tiene todo el conocimiento, El tiene todos los hechos. Conoce todos los antecedentes. </a:t>
            </a:r>
          </a:p>
          <a:p>
            <a:pPr marL="342900" indent="-342900" algn="l">
              <a:buFont typeface="Wingdings" panose="05000000000000000000" pitchFamily="2" charset="2"/>
              <a:buChar char="ü"/>
            </a:pPr>
            <a:r>
              <a:rPr lang="es-MX" b="0" i="0" dirty="0">
                <a:solidFill>
                  <a:srgbClr val="000000"/>
                </a:solidFill>
                <a:effectLst/>
                <a:latin typeface="Verdana" panose="020B0604030504040204" pitchFamily="34" charset="0"/>
              </a:rPr>
              <a:t>Es increíble que algunas personas se atrevan a juzgarle. Es casi increíble que este pequeño hombre se ponga de pie y diga: "Ahora, Señor, si tú estás allí arriba (y no estoy seguro de que lo estés; pues, yo soy muy difícil de convencer, porque tengo un gran intelecto y mi intelecto me dice que tú quizá no estés allí arriba), pero si estás allá arriba, solo quiero decirte que estás equivocado". </a:t>
            </a:r>
          </a:p>
          <a:p>
            <a:pPr marL="342900" indent="-342900" algn="l">
              <a:buFont typeface="Wingdings" panose="05000000000000000000" pitchFamily="2" charset="2"/>
              <a:buChar char="ü"/>
            </a:pPr>
            <a:r>
              <a:rPr lang="es-MX" b="0" i="0" dirty="0">
                <a:solidFill>
                  <a:srgbClr val="000000"/>
                </a:solidFill>
                <a:effectLst/>
                <a:latin typeface="Verdana" panose="020B0604030504040204" pitchFamily="34" charset="0"/>
              </a:rPr>
              <a:t>¡qué arrogancia! Si una pequeña y viejo chanchito de tierra se arrastrara en mi casa llegando frente a mi sillón y me dijera: "Mira, no me gusta la forma en que has construida tu casa; no me agrada la manera en que has plantado flores y plantas por aquí, y no me agrada lo que comes",</a:t>
            </a:r>
          </a:p>
          <a:p>
            <a:pPr marL="342900" indent="-342900" algn="l">
              <a:buFont typeface="Wingdings" panose="05000000000000000000" pitchFamily="2" charset="2"/>
              <a:buChar char="ü"/>
            </a:pPr>
            <a:r>
              <a:rPr lang="es-MX" b="0" i="0" dirty="0">
                <a:solidFill>
                  <a:srgbClr val="000000"/>
                </a:solidFill>
                <a:effectLst/>
                <a:latin typeface="Verdana" panose="020B0604030504040204" pitchFamily="34" charset="0"/>
              </a:rPr>
              <a:t>¿sabe usted lo que yo le haría a esa hormiga? La apartaría para siempre de mi vista y puede que la aplastara. </a:t>
            </a:r>
            <a:r>
              <a:rPr lang="es-MX" b="1" i="0" dirty="0">
                <a:solidFill>
                  <a:srgbClr val="000000"/>
                </a:solidFill>
                <a:effectLst/>
                <a:latin typeface="Verdana" panose="020B0604030504040204" pitchFamily="34" charset="0"/>
              </a:rPr>
              <a:t>Pero Dios es compasivo con el ser humano. El no nos aplasta, sino que nos ha dado una segunda oportunidad.</a:t>
            </a:r>
            <a:endParaRPr lang="es-CL" dirty="0"/>
          </a:p>
        </p:txBody>
      </p:sp>
    </p:spTree>
    <p:extLst>
      <p:ext uri="{BB962C8B-B14F-4D97-AF65-F5344CB8AC3E}">
        <p14:creationId xmlns:p14="http://schemas.microsoft.com/office/powerpoint/2010/main" val="38853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70220-677A-411B-B416-94321A555329}"/>
              </a:ext>
            </a:extLst>
          </p:cNvPr>
          <p:cNvSpPr>
            <a:spLocks noGrp="1"/>
          </p:cNvSpPr>
          <p:nvPr>
            <p:ph type="title"/>
          </p:nvPr>
        </p:nvSpPr>
        <p:spPr>
          <a:xfrm>
            <a:off x="8428892" y="0"/>
            <a:ext cx="3763108" cy="1174991"/>
          </a:xfr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a:bodyPr>
          <a:lstStyle/>
          <a:p>
            <a:pPr rtl="0"/>
            <a:r>
              <a:rPr lang="es-ES" dirty="0">
                <a:solidFill>
                  <a:schemeClr val="bg1"/>
                </a:solidFill>
              </a:rPr>
              <a:t>concluyendo</a:t>
            </a:r>
          </a:p>
        </p:txBody>
      </p:sp>
      <p:sp>
        <p:nvSpPr>
          <p:cNvPr id="3" name="Marcador de contenido 2">
            <a:extLst>
              <a:ext uri="{FF2B5EF4-FFF2-40B4-BE49-F238E27FC236}">
                <a16:creationId xmlns:a16="http://schemas.microsoft.com/office/drawing/2014/main" id="{667D1328-A694-4327-A93A-3D919FD65B27}"/>
              </a:ext>
            </a:extLst>
          </p:cNvPr>
          <p:cNvSpPr>
            <a:spLocks noGrp="1"/>
          </p:cNvSpPr>
          <p:nvPr>
            <p:ph idx="1"/>
          </p:nvPr>
        </p:nvSpPr>
        <p:spPr>
          <a:xfrm>
            <a:off x="0" y="0"/>
            <a:ext cx="8428892" cy="6857999"/>
          </a:xfrm>
        </p:spPr>
        <p:style>
          <a:lnRef idx="3">
            <a:schemeClr val="lt1"/>
          </a:lnRef>
          <a:fillRef idx="1">
            <a:schemeClr val="dk1"/>
          </a:fillRef>
          <a:effectRef idx="1">
            <a:schemeClr val="dk1"/>
          </a:effectRef>
          <a:fontRef idx="minor">
            <a:schemeClr val="lt1"/>
          </a:fontRef>
        </p:style>
        <p:txBody>
          <a:bodyPr rtlCol="0">
            <a:normAutofit fontScale="92500" lnSpcReduction="20000"/>
          </a:bodyPr>
          <a:lstStyle/>
          <a:p>
            <a:pPr marL="0" indent="0" algn="l">
              <a:buNone/>
            </a:pPr>
            <a:r>
              <a:rPr lang="es-MX" b="0" i="0" dirty="0">
                <a:solidFill>
                  <a:schemeClr val="bg1"/>
                </a:solidFill>
                <a:effectLst/>
                <a:latin typeface="Segoe UI" panose="020B0502040204020203" pitchFamily="34" charset="0"/>
              </a:rPr>
              <a:t>1</a:t>
            </a:r>
            <a:r>
              <a:rPr lang="es-MX" b="0" i="0" dirty="0">
                <a:solidFill>
                  <a:schemeClr val="bg1"/>
                </a:solidFill>
                <a:effectLst/>
                <a:latin typeface="Georgia" panose="02040502050405020303" pitchFamily="18" charset="0"/>
              </a:rPr>
              <a:t>  POR tanto nosotros también, teniendo en derredor nuestro una tan grande nube de testigos, dejando todo el peso del pecado que nos rodea, corramos con paciencia la carrera que nos es propuesta,</a:t>
            </a:r>
          </a:p>
          <a:p>
            <a:pPr marL="0" indent="0" algn="l">
              <a:buNone/>
            </a:pPr>
            <a:r>
              <a:rPr lang="es-MX" b="0" i="0" dirty="0">
                <a:solidFill>
                  <a:schemeClr val="bg1"/>
                </a:solidFill>
                <a:effectLst/>
                <a:latin typeface="Segoe UI" panose="020B0502040204020203" pitchFamily="34" charset="0"/>
              </a:rPr>
              <a:t>2</a:t>
            </a:r>
            <a:r>
              <a:rPr lang="es-MX" b="0" i="0" dirty="0">
                <a:solidFill>
                  <a:schemeClr val="bg1"/>
                </a:solidFill>
                <a:effectLst/>
                <a:latin typeface="Georgia" panose="02040502050405020303" pitchFamily="18" charset="0"/>
              </a:rPr>
              <a:t>  Puestos los ojos en al autor y consumador de la fe, en Jesús; el cual, habiéndole sido propuesto gozo, sufrió la cruz, menospreciando la vergüenza, y </a:t>
            </a:r>
            <a:r>
              <a:rPr lang="es-MX" b="0" i="0" dirty="0" err="1">
                <a:solidFill>
                  <a:schemeClr val="bg1"/>
                </a:solidFill>
                <a:effectLst/>
                <a:latin typeface="Georgia" panose="02040502050405020303" pitchFamily="18" charset="0"/>
              </a:rPr>
              <a:t>sentóse</a:t>
            </a:r>
            <a:r>
              <a:rPr lang="es-MX" b="0" i="0" dirty="0">
                <a:solidFill>
                  <a:schemeClr val="bg1"/>
                </a:solidFill>
                <a:effectLst/>
                <a:latin typeface="Georgia" panose="02040502050405020303" pitchFamily="18" charset="0"/>
              </a:rPr>
              <a:t> á la diestra del trono de Dios.</a:t>
            </a:r>
          </a:p>
          <a:p>
            <a:pPr marL="0" indent="0" algn="l">
              <a:buNone/>
            </a:pPr>
            <a:r>
              <a:rPr lang="es-MX" b="0" i="0" dirty="0">
                <a:solidFill>
                  <a:schemeClr val="bg1"/>
                </a:solidFill>
                <a:effectLst/>
                <a:latin typeface="Segoe UI" panose="020B0502040204020203" pitchFamily="34" charset="0"/>
              </a:rPr>
              <a:t>3</a:t>
            </a:r>
            <a:r>
              <a:rPr lang="es-MX" b="0" i="0" dirty="0">
                <a:solidFill>
                  <a:schemeClr val="bg1"/>
                </a:solidFill>
                <a:effectLst/>
                <a:latin typeface="Georgia" panose="02040502050405020303" pitchFamily="18" charset="0"/>
              </a:rPr>
              <a:t>  Reducid pues á vuestro </a:t>
            </a:r>
            <a:r>
              <a:rPr lang="es-MX" b="0" i="0" dirty="0" err="1">
                <a:solidFill>
                  <a:srgbClr val="FFFF00"/>
                </a:solidFill>
                <a:effectLst/>
                <a:latin typeface="Georgia" panose="02040502050405020303" pitchFamily="18" charset="0"/>
              </a:rPr>
              <a:t>pensameinto</a:t>
            </a:r>
            <a:r>
              <a:rPr lang="es-MX" b="0" i="0" dirty="0">
                <a:solidFill>
                  <a:schemeClr val="bg1"/>
                </a:solidFill>
                <a:effectLst/>
                <a:latin typeface="Georgia" panose="02040502050405020303" pitchFamily="18" charset="0"/>
              </a:rPr>
              <a:t> á aquel que sufrió tal contradicción de pecadores contra sí mismo, porque no os fatiguéis en vuestros ánimos desmayando.</a:t>
            </a:r>
          </a:p>
          <a:p>
            <a:pPr marL="0" indent="0" algn="l">
              <a:buNone/>
            </a:pPr>
            <a:r>
              <a:rPr lang="es-MX" b="0" i="0" dirty="0">
                <a:solidFill>
                  <a:schemeClr val="bg1"/>
                </a:solidFill>
                <a:effectLst/>
                <a:latin typeface="Segoe UI" panose="020B0502040204020203" pitchFamily="34" charset="0"/>
              </a:rPr>
              <a:t>4</a:t>
            </a:r>
            <a:r>
              <a:rPr lang="es-MX" b="0" i="0" dirty="0">
                <a:solidFill>
                  <a:schemeClr val="bg1"/>
                </a:solidFill>
                <a:effectLst/>
                <a:latin typeface="Georgia" panose="02040502050405020303" pitchFamily="18" charset="0"/>
              </a:rPr>
              <a:t>  Que aun no habéis resistido hasta la sangre, combatiendo contra el pecado:</a:t>
            </a:r>
          </a:p>
          <a:p>
            <a:pPr marL="0" indent="0" algn="l">
              <a:buNone/>
            </a:pPr>
            <a:r>
              <a:rPr lang="es-MX" b="0" i="0" dirty="0">
                <a:solidFill>
                  <a:schemeClr val="bg1"/>
                </a:solidFill>
                <a:effectLst/>
                <a:latin typeface="Segoe UI" panose="020B0502040204020203" pitchFamily="34" charset="0"/>
              </a:rPr>
              <a:t>5</a:t>
            </a:r>
            <a:r>
              <a:rPr lang="es-MX" b="0" i="0" dirty="0">
                <a:solidFill>
                  <a:schemeClr val="bg1"/>
                </a:solidFill>
                <a:effectLst/>
                <a:latin typeface="Georgia" panose="02040502050405020303" pitchFamily="18" charset="0"/>
              </a:rPr>
              <a:t>  Y estáis ya olvidados de la exhortación que como con hijos habla con vosotros, diciendo: Hijo mío, no menosprecies el castigo del Señor, Ni desmayes cuando eres de él reprendido.</a:t>
            </a:r>
          </a:p>
          <a:p>
            <a:pPr marL="0" indent="0" algn="l">
              <a:buNone/>
            </a:pPr>
            <a:r>
              <a:rPr lang="es-MX" i="0" dirty="0">
                <a:solidFill>
                  <a:srgbClr val="FFFF00"/>
                </a:solidFill>
                <a:effectLst/>
                <a:latin typeface="Segoe UI" panose="020B0502040204020203" pitchFamily="34" charset="0"/>
              </a:rPr>
              <a:t>6</a:t>
            </a:r>
            <a:r>
              <a:rPr lang="es-MX" i="0" dirty="0">
                <a:solidFill>
                  <a:srgbClr val="FFFF00"/>
                </a:solidFill>
                <a:effectLst/>
                <a:latin typeface="Georgia" panose="02040502050405020303" pitchFamily="18" charset="0"/>
              </a:rPr>
              <a:t>  Porque el Señor al que ama castiga, Y azota á cualquiera que recibe por hijo.</a:t>
            </a:r>
          </a:p>
          <a:p>
            <a:pPr marL="0" indent="0" algn="l">
              <a:buNone/>
            </a:pPr>
            <a:r>
              <a:rPr lang="es-MX" b="0" i="0" dirty="0">
                <a:solidFill>
                  <a:schemeClr val="bg1"/>
                </a:solidFill>
                <a:effectLst/>
                <a:latin typeface="Segoe UI" panose="020B0502040204020203" pitchFamily="34" charset="0"/>
              </a:rPr>
              <a:t>7</a:t>
            </a:r>
            <a:r>
              <a:rPr lang="es-MX" b="0" i="0" dirty="0">
                <a:solidFill>
                  <a:schemeClr val="bg1"/>
                </a:solidFill>
                <a:effectLst/>
                <a:latin typeface="Georgia" panose="02040502050405020303" pitchFamily="18" charset="0"/>
              </a:rPr>
              <a:t>  Si sufrís el castigo, Dios se os presenta como á hijos; porque ¿qué hijo es aquel á quien el padre no castiga?</a:t>
            </a:r>
          </a:p>
          <a:p>
            <a:pPr marL="0" indent="0" algn="l">
              <a:buNone/>
            </a:pPr>
            <a:r>
              <a:rPr lang="es-MX" b="0" i="0" dirty="0">
                <a:solidFill>
                  <a:schemeClr val="bg1"/>
                </a:solidFill>
                <a:effectLst/>
                <a:latin typeface="Segoe UI" panose="020B0502040204020203" pitchFamily="34" charset="0"/>
              </a:rPr>
              <a:t>8</a:t>
            </a:r>
            <a:r>
              <a:rPr lang="es-MX" b="0" i="0" dirty="0">
                <a:solidFill>
                  <a:schemeClr val="bg1"/>
                </a:solidFill>
                <a:effectLst/>
                <a:latin typeface="Georgia" panose="02040502050405020303" pitchFamily="18" charset="0"/>
              </a:rPr>
              <a:t>  Mas si estáis fuera del castigo, del cual todos han sido hechos participantes, luego sois bastardos, y no hijos.</a:t>
            </a:r>
          </a:p>
          <a:p>
            <a:pPr marL="0" indent="0" algn="l">
              <a:buNone/>
            </a:pPr>
            <a:r>
              <a:rPr lang="es-MX" b="0" i="0" dirty="0">
                <a:solidFill>
                  <a:schemeClr val="bg1"/>
                </a:solidFill>
                <a:effectLst/>
                <a:latin typeface="Segoe UI" panose="020B0502040204020203" pitchFamily="34" charset="0"/>
              </a:rPr>
              <a:t>9</a:t>
            </a:r>
            <a:r>
              <a:rPr lang="es-MX" b="0" i="0" dirty="0">
                <a:solidFill>
                  <a:schemeClr val="bg1"/>
                </a:solidFill>
                <a:effectLst/>
                <a:latin typeface="Georgia" panose="02040502050405020303" pitchFamily="18" charset="0"/>
              </a:rPr>
              <a:t>  Por otra parte, tuvimos por castigadores á los padres de nuestra carne, y los reverenciábamos, ¿por qué no obedeceremos mucho mejor al Padre de los espíritus, y viviremos?</a:t>
            </a:r>
          </a:p>
          <a:p>
            <a:pPr marL="0" indent="0" algn="l">
              <a:buNone/>
            </a:pPr>
            <a:r>
              <a:rPr lang="es-MX" b="0" i="0" dirty="0">
                <a:solidFill>
                  <a:schemeClr val="bg1"/>
                </a:solidFill>
                <a:effectLst/>
                <a:latin typeface="Segoe UI" panose="020B0502040204020203" pitchFamily="34" charset="0"/>
              </a:rPr>
              <a:t>10</a:t>
            </a:r>
            <a:r>
              <a:rPr lang="es-MX" b="0" i="0" dirty="0">
                <a:solidFill>
                  <a:schemeClr val="bg1"/>
                </a:solidFill>
                <a:effectLst/>
                <a:latin typeface="Georgia" panose="02040502050405020303" pitchFamily="18" charset="0"/>
              </a:rPr>
              <a:t>  Y aquéllos, á la verdad, por pocos días nos castigaban como á ellos les parecía, mas éste para lo que nos es provechoso, para que recibamos su santificación.</a:t>
            </a:r>
          </a:p>
          <a:p>
            <a:pPr marL="0" indent="0" algn="l">
              <a:buNone/>
            </a:pPr>
            <a:r>
              <a:rPr lang="es-MX" b="0" i="0" dirty="0">
                <a:solidFill>
                  <a:srgbClr val="FFC000"/>
                </a:solidFill>
                <a:effectLst/>
                <a:latin typeface="Segoe UI" panose="020B0502040204020203" pitchFamily="34" charset="0"/>
              </a:rPr>
              <a:t>11</a:t>
            </a:r>
            <a:r>
              <a:rPr lang="es-MX" b="0" i="0" dirty="0">
                <a:solidFill>
                  <a:srgbClr val="FFC000"/>
                </a:solidFill>
                <a:effectLst/>
                <a:latin typeface="Georgia" panose="02040502050405020303" pitchFamily="18" charset="0"/>
              </a:rPr>
              <a:t>  Es verdad que ningún castigo al presente parece ser causa de gozo, sino de tristeza; mas después da fruto apacible de justicia á los que en él son ejercitados.</a:t>
            </a:r>
          </a:p>
          <a:p>
            <a:pPr marL="0" indent="0" algn="l">
              <a:buNone/>
            </a:pPr>
            <a:r>
              <a:rPr lang="es-MX" b="0" i="0" dirty="0">
                <a:solidFill>
                  <a:schemeClr val="bg1"/>
                </a:solidFill>
                <a:effectLst/>
                <a:latin typeface="Segoe UI" panose="020B0502040204020203" pitchFamily="34" charset="0"/>
              </a:rPr>
              <a:t>12</a:t>
            </a:r>
            <a:r>
              <a:rPr lang="es-MX" b="0" i="0" dirty="0">
                <a:solidFill>
                  <a:schemeClr val="bg1"/>
                </a:solidFill>
                <a:effectLst/>
                <a:latin typeface="Georgia" panose="02040502050405020303" pitchFamily="18" charset="0"/>
              </a:rPr>
              <a:t>  </a:t>
            </a:r>
            <a:r>
              <a:rPr lang="es-MX" b="0" i="0" dirty="0">
                <a:solidFill>
                  <a:srgbClr val="92D050"/>
                </a:solidFill>
                <a:effectLst/>
                <a:latin typeface="Georgia" panose="02040502050405020303" pitchFamily="18" charset="0"/>
              </a:rPr>
              <a:t>Por lo cual alzad las manos caídas y las rodillas paralizadas;</a:t>
            </a:r>
          </a:p>
          <a:p>
            <a:pPr marL="0" indent="0" rtl="0">
              <a:buNone/>
            </a:pPr>
            <a:endParaRPr lang="es-ES" dirty="0">
              <a:solidFill>
                <a:schemeClr val="bg1"/>
              </a:solidFill>
            </a:endParaRPr>
          </a:p>
        </p:txBody>
      </p:sp>
      <p:sp>
        <p:nvSpPr>
          <p:cNvPr id="5" name="CuadroTexto 4">
            <a:extLst>
              <a:ext uri="{FF2B5EF4-FFF2-40B4-BE49-F238E27FC236}">
                <a16:creationId xmlns:a16="http://schemas.microsoft.com/office/drawing/2014/main" id="{5340AE3A-A899-4E5C-8DCD-32765DCBB388}"/>
              </a:ext>
            </a:extLst>
          </p:cNvPr>
          <p:cNvSpPr txBox="1"/>
          <p:nvPr/>
        </p:nvSpPr>
        <p:spPr>
          <a:xfrm>
            <a:off x="8428892" y="1174991"/>
            <a:ext cx="3763108" cy="563231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Wingdings" panose="05000000000000000000" pitchFamily="2" charset="2"/>
              <a:buChar char="ü"/>
            </a:pPr>
            <a:r>
              <a:rPr lang="es-MX" dirty="0">
                <a:solidFill>
                  <a:srgbClr val="FFFF00"/>
                </a:solidFill>
              </a:rPr>
              <a:t>Dios ha llevado a su pueblo al </a:t>
            </a:r>
            <a:r>
              <a:rPr lang="es-MX" b="1" dirty="0">
                <a:solidFill>
                  <a:srgbClr val="FFFF00"/>
                </a:solidFill>
              </a:rPr>
              <a:t>exilio en Babilonia</a:t>
            </a:r>
            <a:r>
              <a:rPr lang="es-MX" dirty="0">
                <a:solidFill>
                  <a:srgbClr val="FFFF00"/>
                </a:solidFill>
              </a:rPr>
              <a:t> como resultado de su pecado. Sin embargo, en lugar de abandonarlos, les da una palabra de </a:t>
            </a:r>
            <a:r>
              <a:rPr lang="es-MX" b="1" dirty="0">
                <a:solidFill>
                  <a:srgbClr val="FFFF00"/>
                </a:solidFill>
              </a:rPr>
              <a:t>esperanza, propósito y restauración futura</a:t>
            </a:r>
            <a:r>
              <a:rPr lang="es-MX" dirty="0">
                <a:solidFill>
                  <a:srgbClr val="FFFF00"/>
                </a:solidFill>
              </a:rPr>
              <a:t>.</a:t>
            </a:r>
          </a:p>
          <a:p>
            <a:pPr marL="285750" indent="-285750">
              <a:buFont typeface="Wingdings" panose="05000000000000000000" pitchFamily="2" charset="2"/>
              <a:buChar char="ü"/>
            </a:pPr>
            <a:r>
              <a:rPr lang="es-MX" b="1" dirty="0"/>
              <a:t>Dios disciplina a sus hijos no por crueldad, sino por amor</a:t>
            </a:r>
            <a:r>
              <a:rPr lang="es-MX" dirty="0"/>
              <a:t>, para que participemos de su santidad.</a:t>
            </a:r>
          </a:p>
          <a:p>
            <a:pPr marL="285750" indent="-285750">
              <a:buFont typeface="Wingdings" panose="05000000000000000000" pitchFamily="2" charset="2"/>
              <a:buChar char="ü"/>
            </a:pPr>
            <a:r>
              <a:rPr lang="es-MX" dirty="0">
                <a:solidFill>
                  <a:srgbClr val="92D050"/>
                </a:solidFill>
              </a:rPr>
              <a:t>A veces estamos en un “exilio” personal (dolor, espera, incertidumbre), pero </a:t>
            </a:r>
            <a:r>
              <a:rPr lang="es-MX" b="1" dirty="0">
                <a:solidFill>
                  <a:srgbClr val="92D050"/>
                </a:solidFill>
              </a:rPr>
              <a:t>Dios sigue trabajando en nosotros</a:t>
            </a:r>
            <a:r>
              <a:rPr lang="es-MX" dirty="0">
                <a:solidFill>
                  <a:srgbClr val="92D050"/>
                </a:solidFill>
              </a:rPr>
              <a:t>.</a:t>
            </a:r>
          </a:p>
          <a:p>
            <a:pPr marL="285750" indent="-285750">
              <a:buFont typeface="Wingdings" panose="05000000000000000000" pitchFamily="2" charset="2"/>
              <a:buChar char="ü"/>
            </a:pPr>
            <a:r>
              <a:rPr lang="es-MX" b="1" dirty="0"/>
              <a:t>No es tiempo perdido</a:t>
            </a:r>
            <a:r>
              <a:rPr lang="es-MX" dirty="0"/>
              <a:t>, es tiempo de transformación.</a:t>
            </a:r>
          </a:p>
          <a:p>
            <a:pPr marL="285750" indent="-285750">
              <a:buFont typeface="Wingdings" panose="05000000000000000000" pitchFamily="2" charset="2"/>
              <a:buChar char="ü"/>
            </a:pPr>
            <a:r>
              <a:rPr lang="es-MX" dirty="0"/>
              <a:t>En lugar de resistir, debemos </a:t>
            </a:r>
            <a:r>
              <a:rPr lang="es-MX" b="1" dirty="0"/>
              <a:t>aprender lo que Dios quiere formar en nosotros</a:t>
            </a:r>
            <a:r>
              <a:rPr lang="es-MX" dirty="0"/>
              <a:t>.</a:t>
            </a:r>
            <a:endParaRPr lang="es-CL" dirty="0">
              <a:solidFill>
                <a:srgbClr val="92D050"/>
              </a:solidFill>
            </a:endParaRPr>
          </a:p>
        </p:txBody>
      </p:sp>
    </p:spTree>
    <p:extLst>
      <p:ext uri="{BB962C8B-B14F-4D97-AF65-F5344CB8AC3E}">
        <p14:creationId xmlns:p14="http://schemas.microsoft.com/office/powerpoint/2010/main" val="267384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E51980-792E-45F9-877A-A61C78D1BDE2}"/>
              </a:ext>
            </a:extLst>
          </p:cNvPr>
          <p:cNvSpPr>
            <a:spLocks noGrp="1"/>
          </p:cNvSpPr>
          <p:nvPr>
            <p:ph type="title"/>
          </p:nvPr>
        </p:nvSpPr>
        <p:spPr/>
        <p:txBody>
          <a:bodyPr>
            <a:normAutofit/>
          </a:bodyPr>
          <a:lstStyle/>
          <a:p>
            <a:r>
              <a:rPr lang="es-CL" sz="3200" b="1" dirty="0"/>
              <a:t>VERDAD BILBICA DE HOY</a:t>
            </a:r>
          </a:p>
        </p:txBody>
      </p:sp>
      <p:sp>
        <p:nvSpPr>
          <p:cNvPr id="3" name="Marcador de contenido 2">
            <a:extLst>
              <a:ext uri="{FF2B5EF4-FFF2-40B4-BE49-F238E27FC236}">
                <a16:creationId xmlns:a16="http://schemas.microsoft.com/office/drawing/2014/main" id="{5051457C-8053-4F07-A5E9-8FD27A712488}"/>
              </a:ext>
            </a:extLst>
          </p:cNvPr>
          <p:cNvSpPr>
            <a:spLocks noGrp="1"/>
          </p:cNvSpPr>
          <p:nvPr>
            <p:ph idx="1"/>
          </p:nvPr>
        </p:nvSpPr>
        <p:spPr/>
        <p:txBody>
          <a:bodyPr>
            <a:normAutofit/>
          </a:bodyPr>
          <a:lstStyle/>
          <a:p>
            <a:pPr marL="0" indent="0" algn="ctr">
              <a:buNone/>
            </a:pPr>
            <a:r>
              <a:rPr lang="es-MX" sz="4000" dirty="0"/>
              <a:t>Dios tiene planes de bien para sus hijos, incluso en medio del sufrimiento.</a:t>
            </a:r>
            <a:endParaRPr lang="es-CL" sz="4000" dirty="0"/>
          </a:p>
        </p:txBody>
      </p:sp>
    </p:spTree>
    <p:extLst>
      <p:ext uri="{BB962C8B-B14F-4D97-AF65-F5344CB8AC3E}">
        <p14:creationId xmlns:p14="http://schemas.microsoft.com/office/powerpoint/2010/main" val="148511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fecha 5">
            <a:extLst>
              <a:ext uri="{FF2B5EF4-FFF2-40B4-BE49-F238E27FC236}">
                <a16:creationId xmlns:a16="http://schemas.microsoft.com/office/drawing/2014/main" id="{E360D277-71BB-7FBF-2711-779A5A54A41F}"/>
              </a:ext>
            </a:extLst>
          </p:cNvPr>
          <p:cNvSpPr>
            <a:spLocks noGrp="1"/>
          </p:cNvSpPr>
          <p:nvPr>
            <p:ph type="dt" sz="half" idx="2"/>
          </p:nvPr>
        </p:nvSpPr>
        <p:spPr>
          <a:xfrm rot="5400000">
            <a:off x="-1022318" y="1292482"/>
            <a:ext cx="2944636" cy="900000"/>
          </a:xfrm>
        </p:spPr>
        <p:txBody>
          <a:bodyPr/>
          <a:lstStyle/>
          <a:p>
            <a:pPr rtl="0"/>
            <a:r>
              <a:rPr lang="es-ES" dirty="0"/>
              <a:t>Domingo, 30 de marzo de 2025</a:t>
            </a:r>
          </a:p>
        </p:txBody>
      </p:sp>
      <p:sp>
        <p:nvSpPr>
          <p:cNvPr id="7" name="Marcador de pie de página 6">
            <a:extLst>
              <a:ext uri="{FF2B5EF4-FFF2-40B4-BE49-F238E27FC236}">
                <a16:creationId xmlns:a16="http://schemas.microsoft.com/office/drawing/2014/main" id="{9D1F486B-D727-FE08-574D-45695C93E53E}"/>
              </a:ext>
            </a:extLst>
          </p:cNvPr>
          <p:cNvSpPr>
            <a:spLocks noGrp="1"/>
          </p:cNvSpPr>
          <p:nvPr>
            <p:ph type="ftr" sz="quarter" idx="3"/>
          </p:nvPr>
        </p:nvSpPr>
        <p:spPr/>
        <p:txBody>
          <a:bodyPr/>
          <a:lstStyle/>
          <a:p>
            <a:pPr rtl="0"/>
            <a:r>
              <a:rPr lang="es-ES" dirty="0"/>
              <a:t>El yugo de babilonia</a:t>
            </a:r>
          </a:p>
        </p:txBody>
      </p:sp>
      <p:sp>
        <p:nvSpPr>
          <p:cNvPr id="8" name="Marcador de número de diapositiva 7">
            <a:extLst>
              <a:ext uri="{FF2B5EF4-FFF2-40B4-BE49-F238E27FC236}">
                <a16:creationId xmlns:a16="http://schemas.microsoft.com/office/drawing/2014/main" id="{C801D73D-06F8-7314-D990-342F5D6A8927}"/>
              </a:ext>
            </a:extLst>
          </p:cNvPr>
          <p:cNvSpPr>
            <a:spLocks noGrp="1"/>
          </p:cNvSpPr>
          <p:nvPr>
            <p:ph type="sldNum" sz="quarter" idx="4"/>
          </p:nvPr>
        </p:nvSpPr>
        <p:spPr/>
        <p:txBody>
          <a:bodyPr/>
          <a:lstStyle/>
          <a:p>
            <a:pPr rtl="0"/>
            <a:fld id="{63F9D384-533B-4C4E-B660-F861AA07D173}" type="slidenum">
              <a:rPr lang="es-ES" smtClean="0"/>
              <a:pPr rtl="0"/>
              <a:t>5</a:t>
            </a:fld>
            <a:endParaRPr lang="es-ES" dirty="0"/>
          </a:p>
        </p:txBody>
      </p:sp>
      <p:pic>
        <p:nvPicPr>
          <p:cNvPr id="3" name="Imagen 2">
            <a:extLst>
              <a:ext uri="{FF2B5EF4-FFF2-40B4-BE49-F238E27FC236}">
                <a16:creationId xmlns:a16="http://schemas.microsoft.com/office/drawing/2014/main" id="{E962815A-9DBA-00AC-3B5C-DC0055E6D58E}"/>
              </a:ext>
            </a:extLst>
          </p:cNvPr>
          <p:cNvPicPr>
            <a:picLocks noChangeAspect="1"/>
          </p:cNvPicPr>
          <p:nvPr/>
        </p:nvPicPr>
        <p:blipFill>
          <a:blip r:embed="rId3"/>
          <a:stretch>
            <a:fillRect/>
          </a:stretch>
        </p:blipFill>
        <p:spPr>
          <a:xfrm>
            <a:off x="900000" y="5708"/>
            <a:ext cx="11292000" cy="6852292"/>
          </a:xfrm>
          <a:prstGeom prst="rect">
            <a:avLst/>
          </a:prstGeom>
        </p:spPr>
      </p:pic>
      <p:pic>
        <p:nvPicPr>
          <p:cNvPr id="9" name="Imagen 8" descr="Logotipo, Icono&#10;&#10;Descripción generada automáticamente">
            <a:extLst>
              <a:ext uri="{FF2B5EF4-FFF2-40B4-BE49-F238E27FC236}">
                <a16:creationId xmlns:a16="http://schemas.microsoft.com/office/drawing/2014/main" id="{EBD575C4-7FA9-4F42-9B02-71ED0B4361DF}"/>
              </a:ext>
            </a:extLst>
          </p:cNvPr>
          <p:cNvPicPr>
            <a:picLocks noChangeAspect="1"/>
          </p:cNvPicPr>
          <p:nvPr/>
        </p:nvPicPr>
        <p:blipFill>
          <a:blip r:embed="rId4"/>
          <a:stretch>
            <a:fillRect/>
          </a:stretch>
        </p:blipFill>
        <p:spPr>
          <a:xfrm>
            <a:off x="10611305" y="102866"/>
            <a:ext cx="1429199" cy="1280890"/>
          </a:xfrm>
          <a:prstGeom prst="rect">
            <a:avLst/>
          </a:prstGeom>
        </p:spPr>
      </p:pic>
      <p:sp>
        <p:nvSpPr>
          <p:cNvPr id="2" name="Elipse 1">
            <a:extLst>
              <a:ext uri="{FF2B5EF4-FFF2-40B4-BE49-F238E27FC236}">
                <a16:creationId xmlns:a16="http://schemas.microsoft.com/office/drawing/2014/main" id="{C7AD3EA5-1C3B-497C-A42D-C652EB494A8C}"/>
              </a:ext>
            </a:extLst>
          </p:cNvPr>
          <p:cNvSpPr/>
          <p:nvPr/>
        </p:nvSpPr>
        <p:spPr>
          <a:xfrm>
            <a:off x="1418492" y="2297723"/>
            <a:ext cx="2473570" cy="1852246"/>
          </a:xfrm>
          <a:prstGeom prst="ellipse">
            <a:avLst/>
          </a:prstGeom>
          <a:noFill/>
          <a:ln w="57150"/>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Elipse 9">
            <a:extLst>
              <a:ext uri="{FF2B5EF4-FFF2-40B4-BE49-F238E27FC236}">
                <a16:creationId xmlns:a16="http://schemas.microsoft.com/office/drawing/2014/main" id="{C7FF2ACB-68E9-489D-8E78-B7BDE8D64EB4}"/>
              </a:ext>
            </a:extLst>
          </p:cNvPr>
          <p:cNvSpPr/>
          <p:nvPr/>
        </p:nvSpPr>
        <p:spPr>
          <a:xfrm>
            <a:off x="773723" y="4267200"/>
            <a:ext cx="3411415" cy="2174784"/>
          </a:xfrm>
          <a:prstGeom prst="ellipse">
            <a:avLst/>
          </a:prstGeom>
          <a:noFill/>
          <a:ln w="57150"/>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Elipse 10">
            <a:extLst>
              <a:ext uri="{FF2B5EF4-FFF2-40B4-BE49-F238E27FC236}">
                <a16:creationId xmlns:a16="http://schemas.microsoft.com/office/drawing/2014/main" id="{BD885214-B700-4041-BC1D-47E7069E07D6}"/>
              </a:ext>
            </a:extLst>
          </p:cNvPr>
          <p:cNvSpPr/>
          <p:nvPr/>
        </p:nvSpPr>
        <p:spPr>
          <a:xfrm>
            <a:off x="3912832" y="2288677"/>
            <a:ext cx="2473570" cy="1852246"/>
          </a:xfrm>
          <a:prstGeom prst="ellipse">
            <a:avLst/>
          </a:prstGeom>
          <a:noFill/>
          <a:ln w="57150"/>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14293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71B199F5-4F95-46B6-8482-E8A48FCB081B}"/>
              </a:ext>
            </a:extLst>
          </p:cNvPr>
          <p:cNvPicPr>
            <a:picLocks noGrp="1" noChangeAspect="1"/>
          </p:cNvPicPr>
          <p:nvPr>
            <p:ph type="pic" sz="quarter" idx="10"/>
          </p:nvPr>
        </p:nvPicPr>
        <p:blipFill rotWithShape="1">
          <a:blip r:embed="rId2"/>
          <a:srcRect t="11513" b="11513"/>
          <a:stretch/>
        </p:blipFill>
        <p:spPr/>
      </p:pic>
      <p:sp>
        <p:nvSpPr>
          <p:cNvPr id="8" name="CuadroTexto 7">
            <a:extLst>
              <a:ext uri="{FF2B5EF4-FFF2-40B4-BE49-F238E27FC236}">
                <a16:creationId xmlns:a16="http://schemas.microsoft.com/office/drawing/2014/main" id="{6DECFC30-BD20-4138-A762-BFA00A702088}"/>
              </a:ext>
            </a:extLst>
          </p:cNvPr>
          <p:cNvSpPr txBox="1"/>
          <p:nvPr/>
        </p:nvSpPr>
        <p:spPr>
          <a:xfrm>
            <a:off x="5438163" y="5087489"/>
            <a:ext cx="6094602" cy="147732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s-MX" b="0" i="0" dirty="0">
                <a:solidFill>
                  <a:srgbClr val="999966"/>
                </a:solidFill>
                <a:effectLst/>
                <a:latin typeface="Segoe UI" panose="020B0502040204020203" pitchFamily="34" charset="0"/>
              </a:rPr>
              <a:t>11</a:t>
            </a:r>
            <a:r>
              <a:rPr lang="es-MX" b="0" i="0" dirty="0">
                <a:solidFill>
                  <a:srgbClr val="2B2B2B"/>
                </a:solidFill>
                <a:effectLst/>
                <a:latin typeface="Georgia" panose="02040502050405020303" pitchFamily="18" charset="0"/>
              </a:rPr>
              <a:t>  Y habló Hananías en presencia de todo el pueblo, diciendo: Así ha dicho Jehová: De esta manera quebraré el yugo de Nabucodonosor, rey de Babilonia, del cuello de todas las gentes dentro de dos años de días. Y </a:t>
            </a:r>
            <a:r>
              <a:rPr lang="es-MX" b="0" i="0" dirty="0" err="1">
                <a:solidFill>
                  <a:srgbClr val="2B2B2B"/>
                </a:solidFill>
                <a:effectLst/>
                <a:latin typeface="Georgia" panose="02040502050405020303" pitchFamily="18" charset="0"/>
              </a:rPr>
              <a:t>fuése</a:t>
            </a:r>
            <a:r>
              <a:rPr lang="es-MX" b="0" i="0" dirty="0">
                <a:solidFill>
                  <a:srgbClr val="2B2B2B"/>
                </a:solidFill>
                <a:effectLst/>
                <a:latin typeface="Georgia" panose="02040502050405020303" pitchFamily="18" charset="0"/>
              </a:rPr>
              <a:t> Jeremías su camino.</a:t>
            </a:r>
            <a:endParaRPr lang="es-CL" dirty="0"/>
          </a:p>
        </p:txBody>
      </p:sp>
    </p:spTree>
    <p:extLst>
      <p:ext uri="{BB962C8B-B14F-4D97-AF65-F5344CB8AC3E}">
        <p14:creationId xmlns:p14="http://schemas.microsoft.com/office/powerpoint/2010/main" val="362679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F0BACE8-4953-E23E-8F65-8329B6590389}"/>
              </a:ext>
            </a:extLst>
          </p:cNvPr>
          <p:cNvPicPr>
            <a:picLocks noChangeAspect="1"/>
          </p:cNvPicPr>
          <p:nvPr/>
        </p:nvPicPr>
        <p:blipFill>
          <a:blip r:embed="rId3"/>
          <a:stretch>
            <a:fillRect/>
          </a:stretch>
        </p:blipFill>
        <p:spPr>
          <a:xfrm>
            <a:off x="0" y="0"/>
            <a:ext cx="12192000" cy="6870324"/>
          </a:xfrm>
          <a:prstGeom prst="rect">
            <a:avLst/>
          </a:prstGeom>
        </p:spPr>
      </p:pic>
      <p:pic>
        <p:nvPicPr>
          <p:cNvPr id="3" name="Imagen 2" descr="Logotipo, Icono&#10;&#10;Descripción generada automáticamente">
            <a:extLst>
              <a:ext uri="{FF2B5EF4-FFF2-40B4-BE49-F238E27FC236}">
                <a16:creationId xmlns:a16="http://schemas.microsoft.com/office/drawing/2014/main" id="{FF240A9E-C2CF-49BA-9F5D-C20970ED2C1E}"/>
              </a:ext>
            </a:extLst>
          </p:cNvPr>
          <p:cNvPicPr>
            <a:picLocks noChangeAspect="1"/>
          </p:cNvPicPr>
          <p:nvPr/>
        </p:nvPicPr>
        <p:blipFill>
          <a:blip r:embed="rId4"/>
          <a:stretch>
            <a:fillRect/>
          </a:stretch>
        </p:blipFill>
        <p:spPr>
          <a:xfrm>
            <a:off x="10882351" y="134038"/>
            <a:ext cx="1195349" cy="1071307"/>
          </a:xfrm>
          <a:prstGeom prst="rect">
            <a:avLst/>
          </a:prstGeom>
        </p:spPr>
      </p:pic>
    </p:spTree>
    <p:extLst>
      <p:ext uri="{BB962C8B-B14F-4D97-AF65-F5344CB8AC3E}">
        <p14:creationId xmlns:p14="http://schemas.microsoft.com/office/powerpoint/2010/main" val="4000302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fecha 5">
            <a:extLst>
              <a:ext uri="{FF2B5EF4-FFF2-40B4-BE49-F238E27FC236}">
                <a16:creationId xmlns:a16="http://schemas.microsoft.com/office/drawing/2014/main" id="{E360D277-71BB-7FBF-2711-779A5A54A41F}"/>
              </a:ext>
            </a:extLst>
          </p:cNvPr>
          <p:cNvSpPr>
            <a:spLocks noGrp="1"/>
          </p:cNvSpPr>
          <p:nvPr>
            <p:ph type="dt" sz="half" idx="2"/>
          </p:nvPr>
        </p:nvSpPr>
        <p:spPr/>
        <p:txBody>
          <a:bodyPr/>
          <a:lstStyle/>
          <a:p>
            <a:pPr rtl="0"/>
            <a:r>
              <a:rPr lang="es-ES"/>
              <a:t>Domingo, 7 de febrero de 20XX</a:t>
            </a:r>
            <a:endParaRPr lang="es-ES" dirty="0"/>
          </a:p>
        </p:txBody>
      </p:sp>
      <p:sp>
        <p:nvSpPr>
          <p:cNvPr id="7" name="Marcador de pie de página 6">
            <a:extLst>
              <a:ext uri="{FF2B5EF4-FFF2-40B4-BE49-F238E27FC236}">
                <a16:creationId xmlns:a16="http://schemas.microsoft.com/office/drawing/2014/main" id="{9D1F486B-D727-FE08-574D-45695C93E53E}"/>
              </a:ext>
            </a:extLst>
          </p:cNvPr>
          <p:cNvSpPr>
            <a:spLocks noGrp="1"/>
          </p:cNvSpPr>
          <p:nvPr>
            <p:ph type="ftr" sz="quarter" idx="3"/>
          </p:nvPr>
        </p:nvSpPr>
        <p:spPr/>
        <p:txBody>
          <a:bodyPr/>
          <a:lstStyle/>
          <a:p>
            <a:pPr rtl="0"/>
            <a:r>
              <a:rPr lang="es-ES"/>
              <a:t>Ejemplo de Texto de pie de página</a:t>
            </a:r>
          </a:p>
        </p:txBody>
      </p:sp>
      <p:sp>
        <p:nvSpPr>
          <p:cNvPr id="8" name="Marcador de número de diapositiva 7">
            <a:extLst>
              <a:ext uri="{FF2B5EF4-FFF2-40B4-BE49-F238E27FC236}">
                <a16:creationId xmlns:a16="http://schemas.microsoft.com/office/drawing/2014/main" id="{C801D73D-06F8-7314-D990-342F5D6A8927}"/>
              </a:ext>
            </a:extLst>
          </p:cNvPr>
          <p:cNvSpPr>
            <a:spLocks noGrp="1"/>
          </p:cNvSpPr>
          <p:nvPr>
            <p:ph type="sldNum" sz="quarter" idx="4"/>
          </p:nvPr>
        </p:nvSpPr>
        <p:spPr/>
        <p:txBody>
          <a:bodyPr/>
          <a:lstStyle/>
          <a:p>
            <a:pPr rtl="0"/>
            <a:fld id="{63F9D384-533B-4C4E-B660-F861AA07D173}" type="slidenum">
              <a:rPr lang="es-ES" smtClean="0"/>
              <a:pPr rtl="0"/>
              <a:t>8</a:t>
            </a:fld>
            <a:endParaRPr lang="es-ES" dirty="0"/>
          </a:p>
        </p:txBody>
      </p:sp>
      <p:pic>
        <p:nvPicPr>
          <p:cNvPr id="15" name="Imagen 14">
            <a:extLst>
              <a:ext uri="{FF2B5EF4-FFF2-40B4-BE49-F238E27FC236}">
                <a16:creationId xmlns:a16="http://schemas.microsoft.com/office/drawing/2014/main" id="{D692F428-5CB7-DCCB-4CB3-5293E767312E}"/>
              </a:ext>
            </a:extLst>
          </p:cNvPr>
          <p:cNvPicPr>
            <a:picLocks noChangeAspect="1"/>
          </p:cNvPicPr>
          <p:nvPr/>
        </p:nvPicPr>
        <p:blipFill>
          <a:blip r:embed="rId3"/>
          <a:stretch>
            <a:fillRect/>
          </a:stretch>
        </p:blipFill>
        <p:spPr>
          <a:xfrm>
            <a:off x="899999" y="0"/>
            <a:ext cx="11292001" cy="6858000"/>
          </a:xfrm>
          <a:prstGeom prst="rect">
            <a:avLst/>
          </a:prstGeom>
        </p:spPr>
      </p:pic>
      <p:sp>
        <p:nvSpPr>
          <p:cNvPr id="2" name="Elipse 1">
            <a:extLst>
              <a:ext uri="{FF2B5EF4-FFF2-40B4-BE49-F238E27FC236}">
                <a16:creationId xmlns:a16="http://schemas.microsoft.com/office/drawing/2014/main" id="{EE5B76B9-CD60-49A0-A1B8-8B3BEF867C22}"/>
              </a:ext>
            </a:extLst>
          </p:cNvPr>
          <p:cNvSpPr/>
          <p:nvPr/>
        </p:nvSpPr>
        <p:spPr>
          <a:xfrm>
            <a:off x="9211112" y="4370664"/>
            <a:ext cx="2894202" cy="2021747"/>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descr="Logotipo, Icono&#10;&#10;Descripción generada automáticamente">
            <a:extLst>
              <a:ext uri="{FF2B5EF4-FFF2-40B4-BE49-F238E27FC236}">
                <a16:creationId xmlns:a16="http://schemas.microsoft.com/office/drawing/2014/main" id="{7D6950C1-F8E3-4FD2-B1CA-A1E642787E74}"/>
              </a:ext>
            </a:extLst>
          </p:cNvPr>
          <p:cNvPicPr>
            <a:picLocks noChangeAspect="1"/>
          </p:cNvPicPr>
          <p:nvPr/>
        </p:nvPicPr>
        <p:blipFill>
          <a:blip r:embed="rId4"/>
          <a:stretch>
            <a:fillRect/>
          </a:stretch>
        </p:blipFill>
        <p:spPr>
          <a:xfrm>
            <a:off x="10611305" y="102866"/>
            <a:ext cx="1429199" cy="1280890"/>
          </a:xfrm>
          <a:prstGeom prst="rect">
            <a:avLst/>
          </a:prstGeom>
        </p:spPr>
      </p:pic>
    </p:spTree>
    <p:extLst>
      <p:ext uri="{BB962C8B-B14F-4D97-AF65-F5344CB8AC3E}">
        <p14:creationId xmlns:p14="http://schemas.microsoft.com/office/powerpoint/2010/main" val="393970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942">
                                          <p:stCondLst>
                                            <p:cond delay="0"/>
                                          </p:stCondLst>
                                        </p:cTn>
                                        <p:tgtEl>
                                          <p:spTgt spid="2"/>
                                        </p:tgtEl>
                                      </p:cBhvr>
                                    </p:animEffect>
                                    <p:anim calcmode="lin" valueType="num">
                                      <p:cBhvr>
                                        <p:cTn id="8" dur="296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079"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079" tmFilter="0, 0; 0.125,0.2665; 0.25,0.4; 0.375,0.465; 0.5,0.5;  0.625,0.535; 0.75,0.6; 0.875,0.7335; 1,1">
                                          <p:stCondLst>
                                            <p:cond delay="1079"/>
                                          </p:stCondLst>
                                        </p:cTn>
                                        <p:tgtEl>
                                          <p:spTgt spid="2"/>
                                        </p:tgtEl>
                                        <p:attrNameLst>
                                          <p:attrName>ppt_y</p:attrName>
                                        </p:attrNameLst>
                                      </p:cBhvr>
                                      <p:tavLst>
                                        <p:tav tm="0" fmla="#ppt_y-sin(pi*$)/9">
                                          <p:val>
                                            <p:fltVal val="0"/>
                                          </p:val>
                                        </p:tav>
                                        <p:tav tm="100000">
                                          <p:val>
                                            <p:fltVal val="1"/>
                                          </p:val>
                                        </p:tav>
                                      </p:tavLst>
                                    </p:anim>
                                    <p:anim calcmode="lin" valueType="num">
                                      <p:cBhvr>
                                        <p:cTn id="11" dur="539" tmFilter="0, 0; 0.125,0.2665; 0.25,0.4; 0.375,0.465; 0.5,0.5;  0.625,0.535; 0.75,0.6; 0.875,0.7335; 1,1">
                                          <p:stCondLst>
                                            <p:cond delay="2152"/>
                                          </p:stCondLst>
                                        </p:cTn>
                                        <p:tgtEl>
                                          <p:spTgt spid="2"/>
                                        </p:tgtEl>
                                        <p:attrNameLst>
                                          <p:attrName>ppt_y</p:attrName>
                                        </p:attrNameLst>
                                      </p:cBhvr>
                                      <p:tavLst>
                                        <p:tav tm="0" fmla="#ppt_y-sin(pi*$)/27">
                                          <p:val>
                                            <p:fltVal val="0"/>
                                          </p:val>
                                        </p:tav>
                                        <p:tav tm="100000">
                                          <p:val>
                                            <p:fltVal val="1"/>
                                          </p:val>
                                        </p:tav>
                                      </p:tavLst>
                                    </p:anim>
                                    <p:anim calcmode="lin" valueType="num">
                                      <p:cBhvr>
                                        <p:cTn id="12" dur="267" tmFilter="0, 0; 0.125,0.2665; 0.25,0.4; 0.375,0.465; 0.5,0.5;  0.625,0.535; 0.75,0.6; 0.875,0.7335; 1,1">
                                          <p:stCondLst>
                                            <p:cond delay="2691"/>
                                          </p:stCondLst>
                                        </p:cTn>
                                        <p:tgtEl>
                                          <p:spTgt spid="2"/>
                                        </p:tgtEl>
                                        <p:attrNameLst>
                                          <p:attrName>ppt_y</p:attrName>
                                        </p:attrNameLst>
                                      </p:cBhvr>
                                      <p:tavLst>
                                        <p:tav tm="0" fmla="#ppt_y-sin(pi*$)/81">
                                          <p:val>
                                            <p:fltVal val="0"/>
                                          </p:val>
                                        </p:tav>
                                        <p:tav tm="100000">
                                          <p:val>
                                            <p:fltVal val="1"/>
                                          </p:val>
                                        </p:tav>
                                      </p:tavLst>
                                    </p:anim>
                                    <p:animScale>
                                      <p:cBhvr>
                                        <p:cTn id="13" dur="42">
                                          <p:stCondLst>
                                            <p:cond delay="1056"/>
                                          </p:stCondLst>
                                        </p:cTn>
                                        <p:tgtEl>
                                          <p:spTgt spid="2"/>
                                        </p:tgtEl>
                                      </p:cBhvr>
                                      <p:to x="100000" y="60000"/>
                                    </p:animScale>
                                    <p:animScale>
                                      <p:cBhvr>
                                        <p:cTn id="14" dur="270" decel="50000">
                                          <p:stCondLst>
                                            <p:cond delay="1099"/>
                                          </p:stCondLst>
                                        </p:cTn>
                                        <p:tgtEl>
                                          <p:spTgt spid="2"/>
                                        </p:tgtEl>
                                      </p:cBhvr>
                                      <p:to x="100000" y="100000"/>
                                    </p:animScale>
                                    <p:animScale>
                                      <p:cBhvr>
                                        <p:cTn id="15" dur="42">
                                          <p:stCondLst>
                                            <p:cond delay="2132"/>
                                          </p:stCondLst>
                                        </p:cTn>
                                        <p:tgtEl>
                                          <p:spTgt spid="2"/>
                                        </p:tgtEl>
                                      </p:cBhvr>
                                      <p:to x="100000" y="80000"/>
                                    </p:animScale>
                                    <p:animScale>
                                      <p:cBhvr>
                                        <p:cTn id="16" dur="270" decel="50000">
                                          <p:stCondLst>
                                            <p:cond delay="2174"/>
                                          </p:stCondLst>
                                        </p:cTn>
                                        <p:tgtEl>
                                          <p:spTgt spid="2"/>
                                        </p:tgtEl>
                                      </p:cBhvr>
                                      <p:to x="100000" y="100000"/>
                                    </p:animScale>
                                    <p:animScale>
                                      <p:cBhvr>
                                        <p:cTn id="17" dur="42">
                                          <p:stCondLst>
                                            <p:cond delay="2668"/>
                                          </p:stCondLst>
                                        </p:cTn>
                                        <p:tgtEl>
                                          <p:spTgt spid="2"/>
                                        </p:tgtEl>
                                      </p:cBhvr>
                                      <p:to x="100000" y="90000"/>
                                    </p:animScale>
                                    <p:animScale>
                                      <p:cBhvr>
                                        <p:cTn id="18" dur="270" decel="50000">
                                          <p:stCondLst>
                                            <p:cond delay="2710"/>
                                          </p:stCondLst>
                                        </p:cTn>
                                        <p:tgtEl>
                                          <p:spTgt spid="2"/>
                                        </p:tgtEl>
                                      </p:cBhvr>
                                      <p:to x="100000" y="100000"/>
                                    </p:animScale>
                                    <p:animScale>
                                      <p:cBhvr>
                                        <p:cTn id="19" dur="42">
                                          <p:stCondLst>
                                            <p:cond delay="2938"/>
                                          </p:stCondLst>
                                        </p:cTn>
                                        <p:tgtEl>
                                          <p:spTgt spid="2"/>
                                        </p:tgtEl>
                                      </p:cBhvr>
                                      <p:to x="100000" y="95000"/>
                                    </p:animScale>
                                    <p:animScale>
                                      <p:cBhvr>
                                        <p:cTn id="20" dur="270" decel="50000">
                                          <p:stCondLst>
                                            <p:cond delay="2980"/>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PROFETA JEREMÍAS – Impacto Evangelístico">
            <a:extLst>
              <a:ext uri="{FF2B5EF4-FFF2-40B4-BE49-F238E27FC236}">
                <a16:creationId xmlns:a16="http://schemas.microsoft.com/office/drawing/2014/main" id="{56FBAB0C-F0E0-47F9-A835-B7C17793A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770E392B-ABAD-440D-9A3B-338CC049D851}"/>
              </a:ext>
            </a:extLst>
          </p:cNvPr>
          <p:cNvSpPr>
            <a:spLocks noGrp="1"/>
          </p:cNvSpPr>
          <p:nvPr>
            <p:ph type="ctrTitle"/>
          </p:nvPr>
        </p:nvSpPr>
        <p:spPr/>
        <p:txBody>
          <a:bodyPr/>
          <a:lstStyle/>
          <a:p>
            <a:r>
              <a:rPr lang="es-CL" b="1" dirty="0">
                <a:solidFill>
                  <a:schemeClr val="tx2">
                    <a:lumMod val="50000"/>
                  </a:schemeClr>
                </a:solidFill>
              </a:rPr>
              <a:t>Libro de Jeremías</a:t>
            </a:r>
          </a:p>
        </p:txBody>
      </p:sp>
      <p:sp>
        <p:nvSpPr>
          <p:cNvPr id="6" name="Subtítulo 5">
            <a:extLst>
              <a:ext uri="{FF2B5EF4-FFF2-40B4-BE49-F238E27FC236}">
                <a16:creationId xmlns:a16="http://schemas.microsoft.com/office/drawing/2014/main" id="{EBFE22CB-7ECA-4E37-B656-0A08C4D28D91}"/>
              </a:ext>
            </a:extLst>
          </p:cNvPr>
          <p:cNvSpPr>
            <a:spLocks noGrp="1"/>
          </p:cNvSpPr>
          <p:nvPr>
            <p:ph type="subTitle" idx="1"/>
          </p:nvPr>
        </p:nvSpPr>
        <p:spPr>
          <a:xfrm>
            <a:off x="93785" y="1477108"/>
            <a:ext cx="6764215" cy="4372707"/>
          </a:xfrm>
          <a:solidFill>
            <a:srgbClr val="FFFF00">
              <a:alpha val="34000"/>
            </a:srgbClr>
          </a:solidFill>
        </p:spPr>
        <p:style>
          <a:lnRef idx="1">
            <a:schemeClr val="accent5"/>
          </a:lnRef>
          <a:fillRef idx="2">
            <a:schemeClr val="accent5"/>
          </a:fillRef>
          <a:effectRef idx="1">
            <a:schemeClr val="accent5"/>
          </a:effectRef>
          <a:fontRef idx="minor">
            <a:schemeClr val="dk1"/>
          </a:fontRef>
        </p:style>
        <p:txBody>
          <a:bodyPr/>
          <a:lstStyle/>
          <a:p>
            <a:pPr marL="457200" indent="-457200">
              <a:buSzPct val="94000"/>
              <a:buFont typeface="+mj-lt"/>
              <a:buAutoNum type="arabicParenR"/>
            </a:pPr>
            <a:r>
              <a:rPr lang="es-MX" dirty="0">
                <a:solidFill>
                  <a:schemeClr val="tx1">
                    <a:alpha val="77000"/>
                  </a:schemeClr>
                </a:solidFill>
                <a:latin typeface="Arial Black" panose="020B0A04020102020204" pitchFamily="34" charset="0"/>
              </a:rPr>
              <a:t>Llamado del profeta durante el reino de Josías. </a:t>
            </a:r>
            <a:r>
              <a:rPr lang="es-MX" dirty="0">
                <a:solidFill>
                  <a:srgbClr val="00B050">
                    <a:alpha val="77000"/>
                  </a:srgbClr>
                </a:solidFill>
                <a:effectLst>
                  <a:outerShdw blurRad="38100" dist="38100" dir="2700000" algn="tl">
                    <a:srgbClr val="000000">
                      <a:alpha val="43137"/>
                    </a:srgbClr>
                  </a:outerShdw>
                </a:effectLst>
                <a:latin typeface="Arial Black" panose="020B0A04020102020204" pitchFamily="34" charset="0"/>
              </a:rPr>
              <a:t>Capítulo 1.</a:t>
            </a:r>
          </a:p>
          <a:p>
            <a:pPr marL="457200" indent="-457200">
              <a:buSzPct val="94000"/>
              <a:buFont typeface="+mj-lt"/>
              <a:buAutoNum type="arabicParenR"/>
            </a:pPr>
            <a:r>
              <a:rPr lang="es-MX" dirty="0">
                <a:solidFill>
                  <a:schemeClr val="tx1">
                    <a:alpha val="77000"/>
                  </a:schemeClr>
                </a:solidFill>
                <a:latin typeface="Arial Black" panose="020B0A04020102020204" pitchFamily="34" charset="0"/>
              </a:rPr>
              <a:t>Profecías para Judá y Jerusalén anteriores al reinado de </a:t>
            </a:r>
            <a:r>
              <a:rPr lang="es-MX" dirty="0" err="1">
                <a:solidFill>
                  <a:schemeClr val="tx1">
                    <a:alpha val="77000"/>
                  </a:schemeClr>
                </a:solidFill>
                <a:latin typeface="Arial Black" panose="020B0A04020102020204" pitchFamily="34" charset="0"/>
              </a:rPr>
              <a:t>Sedequías</a:t>
            </a:r>
            <a:r>
              <a:rPr lang="es-MX" dirty="0">
                <a:solidFill>
                  <a:schemeClr val="tx1">
                    <a:alpha val="77000"/>
                  </a:schemeClr>
                </a:solidFill>
                <a:latin typeface="Arial Black" panose="020B0A04020102020204" pitchFamily="34" charset="0"/>
              </a:rPr>
              <a:t>: </a:t>
            </a:r>
            <a:r>
              <a:rPr lang="es-MX" dirty="0">
                <a:solidFill>
                  <a:srgbClr val="00B050">
                    <a:alpha val="77000"/>
                  </a:srgbClr>
                </a:solidFill>
                <a:effectLst>
                  <a:outerShdw blurRad="38100" dist="38100" dir="2700000" algn="tl">
                    <a:srgbClr val="000000">
                      <a:alpha val="43137"/>
                    </a:srgbClr>
                  </a:outerShdw>
                </a:effectLst>
                <a:latin typeface="Arial Black" panose="020B0A04020102020204" pitchFamily="34" charset="0"/>
              </a:rPr>
              <a:t>capítulos 2 al 20.</a:t>
            </a:r>
          </a:p>
          <a:p>
            <a:pPr marL="457200" indent="-457200">
              <a:buSzPct val="94000"/>
              <a:buFont typeface="+mj-lt"/>
              <a:buAutoNum type="arabicParenR"/>
            </a:pPr>
            <a:r>
              <a:rPr lang="es-MX" dirty="0">
                <a:solidFill>
                  <a:schemeClr val="tx1">
                    <a:alpha val="77000"/>
                  </a:schemeClr>
                </a:solidFill>
                <a:latin typeface="Arial Black" panose="020B0A04020102020204" pitchFamily="34" charset="0"/>
              </a:rPr>
              <a:t>Profecías durante el reino de </a:t>
            </a:r>
            <a:r>
              <a:rPr lang="es-MX" dirty="0" err="1">
                <a:solidFill>
                  <a:schemeClr val="tx1">
                    <a:alpha val="77000"/>
                  </a:schemeClr>
                </a:solidFill>
                <a:latin typeface="Arial Black" panose="020B0A04020102020204" pitchFamily="34" charset="0"/>
              </a:rPr>
              <a:t>Sedequías</a:t>
            </a:r>
            <a:r>
              <a:rPr lang="es-MX" dirty="0">
                <a:solidFill>
                  <a:schemeClr val="tx1">
                    <a:alpha val="77000"/>
                  </a:schemeClr>
                </a:solidFill>
                <a:latin typeface="Arial Black" panose="020B0A04020102020204" pitchFamily="34" charset="0"/>
              </a:rPr>
              <a:t>. </a:t>
            </a:r>
            <a:r>
              <a:rPr lang="es-MX" dirty="0">
                <a:solidFill>
                  <a:srgbClr val="00B050">
                    <a:alpha val="77000"/>
                  </a:srgbClr>
                </a:solidFill>
                <a:effectLst>
                  <a:outerShdw blurRad="38100" dist="38100" dir="2700000" algn="tl">
                    <a:srgbClr val="000000">
                      <a:alpha val="43137"/>
                    </a:srgbClr>
                  </a:outerShdw>
                </a:effectLst>
                <a:latin typeface="Arial Black" panose="020B0A04020102020204" pitchFamily="34" charset="0"/>
              </a:rPr>
              <a:t>Capítulos 21 al 29.</a:t>
            </a:r>
          </a:p>
          <a:p>
            <a:pPr marL="457200" indent="-457200">
              <a:buSzPct val="94000"/>
              <a:buFont typeface="+mj-lt"/>
              <a:buAutoNum type="arabicParenR"/>
            </a:pPr>
            <a:r>
              <a:rPr lang="es-MX" dirty="0">
                <a:solidFill>
                  <a:schemeClr val="tx1">
                    <a:alpha val="77000"/>
                  </a:schemeClr>
                </a:solidFill>
                <a:latin typeface="Arial Black" panose="020B0A04020102020204" pitchFamily="34" charset="0"/>
              </a:rPr>
              <a:t>Profecías en cuanto al futuro de las 12 tribus y sobre el inminente cautiverio de Judá. </a:t>
            </a:r>
            <a:r>
              <a:rPr lang="es-MX" dirty="0">
                <a:solidFill>
                  <a:srgbClr val="92D050">
                    <a:alpha val="77000"/>
                  </a:srgbClr>
                </a:solidFill>
                <a:effectLst>
                  <a:outerShdw blurRad="38100" dist="38100" dir="2700000" algn="tl">
                    <a:srgbClr val="000000">
                      <a:alpha val="43137"/>
                    </a:srgbClr>
                  </a:outerShdw>
                </a:effectLst>
                <a:latin typeface="Arial Black" panose="020B0A04020102020204" pitchFamily="34" charset="0"/>
              </a:rPr>
              <a:t>Capítulos 30 al 39.</a:t>
            </a:r>
            <a:endParaRPr lang="es-CL" dirty="0">
              <a:solidFill>
                <a:srgbClr val="92D050">
                  <a:alpha val="77000"/>
                </a:srgbClr>
              </a:solidFill>
              <a:effectLst>
                <a:outerShdw blurRad="38100" dist="38100" dir="2700000" algn="tl">
                  <a:srgbClr val="000000">
                    <a:alpha val="43137"/>
                  </a:srgbClr>
                </a:outerShdw>
              </a:effectLst>
              <a:latin typeface="Arial Black" panose="020B0A04020102020204" pitchFamily="34" charset="0"/>
            </a:endParaRPr>
          </a:p>
        </p:txBody>
      </p:sp>
      <p:pic>
        <p:nvPicPr>
          <p:cNvPr id="9" name="Imagen 8" descr="Logotipo, Icono&#10;&#10;Descripción generada automáticamente">
            <a:extLst>
              <a:ext uri="{FF2B5EF4-FFF2-40B4-BE49-F238E27FC236}">
                <a16:creationId xmlns:a16="http://schemas.microsoft.com/office/drawing/2014/main" id="{85A6FBEF-E7B3-4267-B700-A51B1EB6CE12}"/>
              </a:ext>
            </a:extLst>
          </p:cNvPr>
          <p:cNvPicPr>
            <a:picLocks noChangeAspect="1"/>
          </p:cNvPicPr>
          <p:nvPr/>
        </p:nvPicPr>
        <p:blipFill>
          <a:blip r:embed="rId3"/>
          <a:stretch>
            <a:fillRect/>
          </a:stretch>
        </p:blipFill>
        <p:spPr>
          <a:xfrm>
            <a:off x="9954812" y="56072"/>
            <a:ext cx="1429199" cy="1280890"/>
          </a:xfrm>
          <a:prstGeom prst="rect">
            <a:avLst/>
          </a:prstGeom>
        </p:spPr>
      </p:pic>
    </p:spTree>
    <p:extLst>
      <p:ext uri="{BB962C8B-B14F-4D97-AF65-F5344CB8AC3E}">
        <p14:creationId xmlns:p14="http://schemas.microsoft.com/office/powerpoint/2010/main" val="318615655"/>
      </p:ext>
    </p:extLst>
  </p:cSld>
  <p:clrMapOvr>
    <a:masterClrMapping/>
  </p:clrMapOvr>
</p:sld>
</file>

<file path=ppt/theme/theme1.xml><?xml version="1.0" encoding="utf-8"?>
<a:theme xmlns:a="http://schemas.openxmlformats.org/drawingml/2006/main" name="Paquet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LinesVTI">
  <a:themeElements>
    <a:clrScheme name="Lines">
      <a:dk1>
        <a:sysClr val="windowText" lastClr="000000"/>
      </a:dk1>
      <a:lt1>
        <a:sysClr val="window" lastClr="FFFFFF"/>
      </a:lt1>
      <a:dk2>
        <a:srgbClr val="592F34"/>
      </a:dk2>
      <a:lt2>
        <a:srgbClr val="F8EFE3"/>
      </a:lt2>
      <a:accent1>
        <a:srgbClr val="5B8E96"/>
      </a:accent1>
      <a:accent2>
        <a:srgbClr val="B09BA2"/>
      </a:accent2>
      <a:accent3>
        <a:srgbClr val="E3835D"/>
      </a:accent3>
      <a:accent4>
        <a:srgbClr val="7B99DB"/>
      </a:accent4>
      <a:accent5>
        <a:srgbClr val="D09245"/>
      </a:accent5>
      <a:accent6>
        <a:srgbClr val="96A82C"/>
      </a:accent6>
      <a:hlink>
        <a:srgbClr val="5B8E96"/>
      </a:hlink>
      <a:folHlink>
        <a:srgbClr val="B5826E"/>
      </a:folHlink>
    </a:clrScheme>
    <a:fontScheme name="NH Grotesk">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6334.tgt.Office_50301554_TF33839599_Win32_OJ112196141" id="{C9833B22-378A-4F09-BF2E-7ADC5CC3E317}" vid="{7EC348FC-FECB-476E-B93C-20A7249D9E83}"/>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2848577_TF00660596_Win32" id="{FC13C9BD-75A5-4064-A592-CAFECC77C3E5}" vid="{27F2B395-D6CF-4099-9D8B-9512890CE1B1}"/>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3E17AD15-0DEB-4851-82A2-261C041346DD}">
  <ds:schemaRefs>
    <ds:schemaRef ds:uri="http://schemas.microsoft.com/sharepoint/v3/contenttype/forms"/>
  </ds:schemaRefs>
</ds:datastoreItem>
</file>

<file path=customXml/itemProps2.xml><?xml version="1.0" encoding="utf-8"?>
<ds:datastoreItem xmlns:ds="http://schemas.openxmlformats.org/officeDocument/2006/customXml" ds:itemID="{22736BCB-6CE4-414B-B2BE-1DA087E52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0ED59B-F67D-4B99-A0A7-E5237FF5810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Diseño financiero</Template>
  <TotalTime>1028</TotalTime>
  <Words>6501</Words>
  <Application>Microsoft Office PowerPoint</Application>
  <PresentationFormat>Panorámica</PresentationFormat>
  <Paragraphs>428</Paragraphs>
  <Slides>39</Slides>
  <Notes>33</Notes>
  <HiddenSlides>0</HiddenSlides>
  <MMClips>0</MMClips>
  <ScaleCrop>false</ScaleCrop>
  <HeadingPairs>
    <vt:vector size="6" baseType="variant">
      <vt:variant>
        <vt:lpstr>Fuentes usadas</vt:lpstr>
      </vt:variant>
      <vt:variant>
        <vt:i4>17</vt:i4>
      </vt:variant>
      <vt:variant>
        <vt:lpstr>Tema</vt:lpstr>
      </vt:variant>
      <vt:variant>
        <vt:i4>4</vt:i4>
      </vt:variant>
      <vt:variant>
        <vt:lpstr>Títulos de diapositiva</vt:lpstr>
      </vt:variant>
      <vt:variant>
        <vt:i4>39</vt:i4>
      </vt:variant>
    </vt:vector>
  </HeadingPairs>
  <TitlesOfParts>
    <vt:vector size="60" baseType="lpstr">
      <vt:lpstr>Agency FB</vt:lpstr>
      <vt:lpstr>Algerian</vt:lpstr>
      <vt:lpstr>Arial</vt:lpstr>
      <vt:lpstr>Arial Black</vt:lpstr>
      <vt:lpstr>Bembo</vt:lpstr>
      <vt:lpstr>Calibri</vt:lpstr>
      <vt:lpstr>Calibri Light</vt:lpstr>
      <vt:lpstr>Charter</vt:lpstr>
      <vt:lpstr>Courier New</vt:lpstr>
      <vt:lpstr>Georgia</vt:lpstr>
      <vt:lpstr>Gill Sans MT</vt:lpstr>
      <vt:lpstr>lato</vt:lpstr>
      <vt:lpstr>Neue Haas Grotesk Text Pro</vt:lpstr>
      <vt:lpstr>Segoe UI</vt:lpstr>
      <vt:lpstr>Verdana</vt:lpstr>
      <vt:lpstr>Wingdings</vt:lpstr>
      <vt:lpstr>Wingdings 2</vt:lpstr>
      <vt:lpstr>Paquete</vt:lpstr>
      <vt:lpstr>LinesVTI</vt:lpstr>
      <vt:lpstr>Tema de Office</vt:lpstr>
      <vt:lpstr>ArchiveVTI</vt:lpstr>
      <vt:lpstr>CARTA DE JEREMIAS A LOS CAUTIVOS</vt:lpstr>
      <vt:lpstr>Preguntas de repaso jeremías 27 y 28</vt:lpstr>
      <vt:lpstr>VERDAD BIBLICA   clase anterior</vt:lpstr>
      <vt:lpstr>VERDAD BILBICA DE HOY</vt:lpstr>
      <vt:lpstr>Presentación de PowerPoint</vt:lpstr>
      <vt:lpstr>Presentación de PowerPoint</vt:lpstr>
      <vt:lpstr>Presentación de PowerPoint</vt:lpstr>
      <vt:lpstr>Presentación de PowerPoint</vt:lpstr>
      <vt:lpstr>Libro de Jeremías</vt:lpstr>
      <vt:lpstr>RESUMEN CAPITULO 29</vt:lpstr>
      <vt:lpstr>Bosquejo: Jeremías 29</vt:lpstr>
      <vt:lpstr>LAS DEPORTACIONES DE JUDÁ A BABILONIA</vt:lpstr>
      <vt:lpstr>Jeremías 29:1-3</vt:lpstr>
      <vt:lpstr>Carta a los cautivos en Babilonia</vt:lpstr>
      <vt:lpstr>3  Por mano de Elasa hijo de Saphán, y de Jemarías hijo de Hilcías, (los cuales envió Sedechîas rey de Judá á Babilonia, á Nabucodonosor rey de Babilonia,) diciendo:</vt:lpstr>
      <vt:lpstr>Jeremías 29:4-7</vt:lpstr>
      <vt:lpstr>LA CARTA DEL PROFETA JEREMÍAS</vt:lpstr>
      <vt:lpstr>Presentación de PowerPoint</vt:lpstr>
      <vt:lpstr>Sean buenos ciudadanos en babilonia</vt:lpstr>
      <vt:lpstr>5  Edificad casas, y morad; y plantad huertos, y comed del fruto de ellos; 6  Casaos, y engendrad hijos é hijas; dad mujeres á vuestros hijos, y dad maridos á vuestras hijas, para que paran hijos é hijas; y multiplicaos ahí, y no os hagáis pocos.</vt:lpstr>
      <vt:lpstr>“Cásense y engendren hijos e hijas; den mujeres a sus hijos, y den maridos a sus hijas, para que tengan hijos e hijas; y multiplicaos allí, y no os disminuyáis.”</vt:lpstr>
      <vt:lpstr>No se trata de ignorar las dificultades, sino de creer que Dios puede bendecirnos y usarnos incluso en tiempos difíciles. Tener hijos, formar familia y construir en medio de la adversidad es un acto de fe, una declaración de que el futuro pertenece a Dios.</vt:lpstr>
      <vt:lpstr>Jeremías 29:8-9</vt:lpstr>
      <vt:lpstr>NO SE DEJEN ENGAÑAR</vt:lpstr>
      <vt:lpstr>Jeremías 29:10-14</vt:lpstr>
      <vt:lpstr>PROMESA DE QUE REGRESARÍAN A CASA</vt:lpstr>
      <vt:lpstr>Dios conoce tus pensamientos</vt:lpstr>
      <vt:lpstr>Puntos de conexión</vt:lpstr>
      <vt:lpstr>CONCLUsIÓN</vt:lpstr>
      <vt:lpstr>CONCLUsIÓN</vt:lpstr>
      <vt:lpstr>Presentación de PowerPoint</vt:lpstr>
      <vt:lpstr>Jeremías 29:15-19</vt:lpstr>
      <vt:lpstr>El disgusto de dios por no obedecer</vt:lpstr>
      <vt:lpstr>Jeremías 29:20-32</vt:lpstr>
      <vt:lpstr>Otros Falsos profetas</vt:lpstr>
      <vt:lpstr>30  Y fué palabra de Jehová á Jeremías, diciendo:</vt:lpstr>
      <vt:lpstr>Presentación de PowerPoint</vt:lpstr>
      <vt:lpstr>CONCLUYENDO…</vt:lpstr>
      <vt:lpstr>concluyendo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paquete financiero</dc:title>
  <dc:creator>matias osses barria</dc:creator>
  <cp:lastModifiedBy>matias osses barria</cp:lastModifiedBy>
  <cp:revision>44</cp:revision>
  <dcterms:created xsi:type="dcterms:W3CDTF">2025-04-11T19:09:54Z</dcterms:created>
  <dcterms:modified xsi:type="dcterms:W3CDTF">2025-04-13T14:33:20Z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