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7" r:id="rId5"/>
    <p:sldId id="258" r:id="rId6"/>
    <p:sldId id="259" r:id="rId7"/>
    <p:sldId id="260" r:id="rId8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25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30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2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1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10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8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8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76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93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72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17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097EF-0654-4CDD-864E-F2E3532AF158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2F63D-6494-4045-AFF6-B18B6803EB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720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Álbum de fotografías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Ordenación</a:t>
            </a:r>
            <a:r>
              <a:rPr lang="en-US" dirty="0" smtClean="0"/>
              <a:t> al </a:t>
            </a:r>
            <a:r>
              <a:rPr lang="en-US" dirty="0" err="1" smtClean="0"/>
              <a:t>pastorado</a:t>
            </a:r>
            <a:r>
              <a:rPr lang="en-US" dirty="0" smtClean="0"/>
              <a:t> </a:t>
            </a:r>
            <a:r>
              <a:rPr lang="en-US" dirty="0" err="1" smtClean="0"/>
              <a:t>hermano</a:t>
            </a:r>
            <a:r>
              <a:rPr lang="en-US" dirty="0" smtClean="0"/>
              <a:t> Alexander Angulo </a:t>
            </a:r>
          </a:p>
          <a:p>
            <a:r>
              <a:rPr lang="en-US" dirty="0" smtClean="0"/>
              <a:t>Bogotá Colombia 19-07/2026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69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uede ser una imagen de una o varias person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858" y="0"/>
            <a:ext cx="9021669" cy="676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10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hay ninguna descripción de la foto disponi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624" y="0"/>
            <a:ext cx="3756073" cy="834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598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WhatsApp Image 2026-07-19 at 2.17.37 PM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88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WhatsApp Image 2026-07-19 at 2.17.38 PM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49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ORDENACIÒN AFICHE PASTOR ALEXANDER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7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ordenación pastor alexander Angulo foto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12192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09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Panorámica</PresentationFormat>
  <Paragraphs>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Álbum de fotografías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Álbum de fotografías</dc:title>
  <dc:creator>Fernando Osses Valeria</dc:creator>
  <cp:lastModifiedBy>Fernando Osses Valeria</cp:lastModifiedBy>
  <cp:revision>1</cp:revision>
  <dcterms:created xsi:type="dcterms:W3CDTF">2026-07-31T13:42:34Z</dcterms:created>
  <dcterms:modified xsi:type="dcterms:W3CDTF">2026-07-31T13:43:04Z</dcterms:modified>
</cp:coreProperties>
</file>