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svg" ContentType="image/sv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40"/>
  </p:notesMasterIdLst>
  <p:sldIdLst>
    <p:sldId id="302" r:id="rId2"/>
    <p:sldId id="2721" r:id="rId3"/>
    <p:sldId id="2745" r:id="rId4"/>
    <p:sldId id="2704" r:id="rId5"/>
    <p:sldId id="2746" r:id="rId6"/>
    <p:sldId id="2751" r:id="rId7"/>
    <p:sldId id="2706" r:id="rId8"/>
    <p:sldId id="2772" r:id="rId9"/>
    <p:sldId id="2762" r:id="rId10"/>
    <p:sldId id="2773" r:id="rId11"/>
    <p:sldId id="2774" r:id="rId12"/>
    <p:sldId id="2795" r:id="rId13"/>
    <p:sldId id="2775" r:id="rId14"/>
    <p:sldId id="2776" r:id="rId15"/>
    <p:sldId id="2777" r:id="rId16"/>
    <p:sldId id="2778" r:id="rId17"/>
    <p:sldId id="2779" r:id="rId18"/>
    <p:sldId id="2780" r:id="rId19"/>
    <p:sldId id="2781" r:id="rId20"/>
    <p:sldId id="2782" r:id="rId21"/>
    <p:sldId id="2783" r:id="rId22"/>
    <p:sldId id="2784" r:id="rId23"/>
    <p:sldId id="2786" r:id="rId24"/>
    <p:sldId id="2787" r:id="rId25"/>
    <p:sldId id="2785" r:id="rId26"/>
    <p:sldId id="2788" r:id="rId27"/>
    <p:sldId id="2789" r:id="rId28"/>
    <p:sldId id="2790" r:id="rId29"/>
    <p:sldId id="2791" r:id="rId30"/>
    <p:sldId id="2792" r:id="rId31"/>
    <p:sldId id="2793" r:id="rId32"/>
    <p:sldId id="2797" r:id="rId33"/>
    <p:sldId id="2796" r:id="rId34"/>
    <p:sldId id="2798" r:id="rId35"/>
    <p:sldId id="2800" r:id="rId36"/>
    <p:sldId id="2799" r:id="rId37"/>
    <p:sldId id="2794" r:id="rId38"/>
    <p:sldId id="2801" r:id="rId3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2" autoAdjust="0"/>
    <p:restoredTop sz="72150" autoAdjust="0"/>
  </p:normalViewPr>
  <p:slideViewPr>
    <p:cSldViewPr snapToGrid="0">
      <p:cViewPr varScale="1">
        <p:scale>
          <a:sx n="49" d="100"/>
          <a:sy n="49" d="100"/>
        </p:scale>
        <p:origin x="-1518"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8C829F-E19B-4BB3-8B13-9C3924B7D718}" type="datetimeFigureOut">
              <a:rPr lang="es-CL" smtClean="0"/>
              <a:pPr/>
              <a:t>16-03-2025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A802B-9B22-429F-B4BA-8567230311E5}" type="slidenum">
              <a:rPr lang="es-CL" smtClean="0"/>
              <a:pPr/>
              <a:t>‹Nº›</a:t>
            </a:fld>
            <a:endParaRPr lang="es-CL"/>
          </a:p>
        </p:txBody>
      </p:sp>
    </p:spTree>
    <p:extLst>
      <p:ext uri="{BB962C8B-B14F-4D97-AF65-F5344CB8AC3E}">
        <p14:creationId xmlns:p14="http://schemas.microsoft.com/office/powerpoint/2010/main" xmlns="" val="612701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blueletterbible.org/search/preSearch.cfm?Criteria=Jerem%C3%ADas+25.11&amp;t=RVR60"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lueletterbible.org/search/preSearch.cfm?Criteria=Isa%C3%ADas+10.5&amp;t=RVR60"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p:txBody>
          <a:bodyPr rtlCol="0"/>
          <a:lstStyle>
            <a:defPPr>
              <a:defRPr lang="es-ES"/>
            </a:defPPr>
          </a:lstStyle>
          <a:p>
            <a:pPr marL="0" marR="0" lvl="0" indent="0" algn="r" defTabSz="914400" rtl="0" eaLnBrk="1" fontAlgn="auto" latinLnBrk="0" hangingPunct="1">
              <a:lnSpc>
                <a:spcPct val="100000"/>
              </a:lnSpc>
              <a:spcBef>
                <a:spcPts val="0"/>
              </a:spcBef>
              <a:spcAft>
                <a:spcPts val="0"/>
              </a:spcAft>
              <a:buClrTx/>
              <a:buSzTx/>
              <a:buFontTx/>
              <a:buNone/>
              <a:tabLst/>
              <a:defRPr/>
            </a:pPr>
            <a:fld id="{10895658-EA1F-4910-80AB-4DA76E167475}"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456864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12E1C88-3939-4832-BAAB-091D6FA96EB5}"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112887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70 años no solo medirían el tiempo del exilio; también medirían el tiempo hasta que Dios trajera juicio sobre Babilonia.</a:t>
            </a:r>
          </a:p>
          <a:p>
            <a:pPr marL="228600" indent="-228600">
              <a:buAutoNum type="arabicPeriod"/>
            </a:pPr>
            <a:r>
              <a:rPr lang="es-MX" sz="1200" b="0" i="0" kern="1200" dirty="0" smtClean="0">
                <a:solidFill>
                  <a:schemeClr val="tx1"/>
                </a:solidFill>
                <a:latin typeface="+mn-lt"/>
                <a:ea typeface="+mn-ea"/>
                <a:cs typeface="+mn-cs"/>
              </a:rPr>
              <a:t>Así como hicieron de Judá una desolación (</a:t>
            </a:r>
            <a:r>
              <a:rPr lang="es-MX" sz="1200" b="0" i="0" u="none" strike="noStrike" kern="1200" dirty="0" smtClean="0">
                <a:solidFill>
                  <a:schemeClr val="tx1"/>
                </a:solidFill>
                <a:latin typeface="+mn-lt"/>
                <a:ea typeface="+mn-ea"/>
                <a:cs typeface="+mn-cs"/>
                <a:hlinkClick r:id="rId3"/>
              </a:rPr>
              <a:t>Jeremías 25:11</a:t>
            </a:r>
            <a:r>
              <a:rPr lang="es-MX" sz="1200" b="0" i="0" kern="1200" dirty="0" smtClean="0">
                <a:solidFill>
                  <a:schemeClr val="tx1"/>
                </a:solidFill>
                <a:latin typeface="+mn-lt"/>
                <a:ea typeface="+mn-ea"/>
                <a:cs typeface="+mn-cs"/>
              </a:rPr>
              <a:t>), Dios haría de Babilonia</a:t>
            </a:r>
            <a:r>
              <a:rPr lang="es-MX" sz="1200" b="1" i="0" kern="1200" dirty="0" smtClean="0">
                <a:solidFill>
                  <a:schemeClr val="tx1"/>
                </a:solidFill>
                <a:latin typeface="+mn-lt"/>
                <a:ea typeface="+mn-ea"/>
                <a:cs typeface="+mn-cs"/>
              </a:rPr>
              <a:t> desiertos para siempre</a:t>
            </a:r>
            <a:r>
              <a:rPr lang="es-MX" sz="1200" b="0" i="0" kern="1200" dirty="0" smtClean="0">
                <a:solidFill>
                  <a:schemeClr val="tx1"/>
                </a:solidFill>
                <a:latin typeface="+mn-lt"/>
                <a:ea typeface="+mn-ea"/>
                <a:cs typeface="+mn-cs"/>
              </a:rPr>
              <a:t>. </a:t>
            </a:r>
            <a:r>
              <a:rPr lang="es-CL" sz="1200" b="0" i="0" kern="1200" dirty="0" smtClean="0">
                <a:solidFill>
                  <a:schemeClr val="tx1"/>
                </a:solidFill>
                <a:latin typeface="+mn-lt"/>
                <a:ea typeface="+mn-ea"/>
                <a:cs typeface="+mn-cs"/>
              </a:rPr>
              <a:t> El Imperio babilónico nunca volvió a gobernar como tal.</a:t>
            </a:r>
          </a:p>
          <a:p>
            <a:pPr marL="228600" indent="-228600">
              <a:buAutoNum type="arabicPeriod"/>
            </a:pPr>
            <a:r>
              <a:rPr lang="es-CL" sz="1200" b="0" i="0" kern="1200" dirty="0" smtClean="0">
                <a:solidFill>
                  <a:schemeClr val="tx1"/>
                </a:solidFill>
                <a:latin typeface="+mn-lt"/>
                <a:ea typeface="+mn-ea"/>
                <a:cs typeface="+mn-cs"/>
              </a:rPr>
              <a:t>Sirvieron al propósito de Dios, pero esto no excusó ni justificó sus acciones.</a:t>
            </a: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15</a:t>
            </a:fld>
            <a:endParaRPr lang="es-C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una </a:t>
            </a:r>
            <a:r>
              <a:rPr lang="es-CL" sz="1200" b="1" i="0" kern="1200" dirty="0" smtClean="0">
                <a:solidFill>
                  <a:schemeClr val="tx1"/>
                </a:solidFill>
                <a:latin typeface="+mn-lt"/>
                <a:ea typeface="+mn-ea"/>
                <a:cs typeface="+mn-cs"/>
              </a:rPr>
              <a:t>copa </a:t>
            </a:r>
            <a:r>
              <a:rPr lang="es-CL" sz="1200" b="0" i="0" kern="1200" dirty="0" smtClean="0">
                <a:solidFill>
                  <a:schemeClr val="tx1"/>
                </a:solidFill>
                <a:latin typeface="+mn-lt"/>
                <a:ea typeface="+mn-ea"/>
                <a:cs typeface="+mn-cs"/>
              </a:rPr>
              <a:t>es una imagen poderosa de la ira y el juicio de Dios.</a:t>
            </a: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16</a:t>
            </a:fld>
            <a:endParaRPr lang="es-C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 </a:t>
            </a:r>
            <a:r>
              <a:rPr lang="es-CL" sz="1200" b="0" i="0" kern="1200" dirty="0" smtClean="0">
                <a:solidFill>
                  <a:schemeClr val="tx1"/>
                </a:solidFill>
                <a:latin typeface="+mn-lt"/>
                <a:ea typeface="+mn-ea"/>
                <a:cs typeface="+mn-cs"/>
              </a:rPr>
              <a:t>cuando preguntó en Getsemaní si la copa podía pasar de Él </a:t>
            </a:r>
          </a:p>
          <a:p>
            <a:r>
              <a:rPr lang="es-MX" sz="1200" b="0" i="0" kern="1200" dirty="0" smtClean="0">
                <a:solidFill>
                  <a:schemeClr val="tx1"/>
                </a:solidFill>
                <a:latin typeface="+mn-lt"/>
                <a:ea typeface="+mn-ea"/>
                <a:cs typeface="+mn-cs"/>
              </a:rPr>
              <a:t>Jesús se convirtió, por así decirlo, en un enemigo de Dios, quien fue juzgado y obligado a beber </a:t>
            </a:r>
            <a:r>
              <a:rPr lang="es-MX" sz="1200" b="1" i="0" kern="1200" dirty="0" smtClean="0">
                <a:solidFill>
                  <a:schemeClr val="tx1"/>
                </a:solidFill>
                <a:latin typeface="+mn-lt"/>
                <a:ea typeface="+mn-ea"/>
                <a:cs typeface="+mn-cs"/>
              </a:rPr>
              <a:t>la copa del vino del furor </a:t>
            </a:r>
            <a:r>
              <a:rPr lang="es-MX" sz="1200" b="0" i="0" kern="1200" dirty="0" smtClean="0">
                <a:solidFill>
                  <a:schemeClr val="tx1"/>
                </a:solidFill>
                <a:latin typeface="+mn-lt"/>
                <a:ea typeface="+mn-ea"/>
                <a:cs typeface="+mn-cs"/>
              </a:rPr>
              <a:t>del Padre para que nosotros no tuviéramos que beber de esa copa. Tomar esta copa figurativa fue la fuente de la mayor agonía de Jesús en la cruz.</a:t>
            </a:r>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19</a:t>
            </a:fld>
            <a:endParaRPr lang="es-C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None/>
            </a:pPr>
            <a:r>
              <a:rPr lang="es-CL" sz="1200" b="0" i="0" kern="1200" dirty="0" smtClean="0">
                <a:solidFill>
                  <a:schemeClr val="tx1"/>
                </a:solidFill>
                <a:latin typeface="+mn-lt"/>
                <a:ea typeface="+mn-ea"/>
                <a:cs typeface="+mn-cs"/>
              </a:rPr>
              <a:t>2. Jeremías anunciaría el juicio de Dios (en la imagen de la copa del furor) a las naciones que rodean a Judá.</a:t>
            </a:r>
          </a:p>
          <a:p>
            <a:pPr marL="228600" indent="-228600">
              <a:buNone/>
            </a:pPr>
            <a:r>
              <a:rPr lang="es-CL" sz="1200" b="0" i="0" kern="1200" dirty="0" smtClean="0">
                <a:solidFill>
                  <a:schemeClr val="tx1"/>
                </a:solidFill>
                <a:latin typeface="+mn-lt"/>
                <a:ea typeface="+mn-ea"/>
                <a:cs typeface="+mn-cs"/>
              </a:rPr>
              <a:t>3. Bajo el juicio venidero</a:t>
            </a: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20</a:t>
            </a:fld>
            <a:endParaRPr lang="es-C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None/>
            </a:pP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21</a:t>
            </a:fld>
            <a:endParaRPr lang="es-C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None/>
            </a:pP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22</a:t>
            </a:fld>
            <a:endParaRPr lang="es-C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no hay forma de escapar de este juicio</a:t>
            </a:r>
          </a:p>
          <a:p>
            <a:pPr marL="228600" indent="-228600">
              <a:buAutoNum type="arabicPeriod"/>
            </a:pPr>
            <a:r>
              <a:rPr lang="es-CL" sz="1200" b="0" i="0" kern="1200" dirty="0" smtClean="0">
                <a:solidFill>
                  <a:schemeClr val="tx1"/>
                </a:solidFill>
                <a:latin typeface="+mn-lt"/>
                <a:ea typeface="+mn-ea"/>
                <a:cs typeface="+mn-cs"/>
              </a:rPr>
              <a:t> El juicio no puede evitarse simplemente mediante la negación o el pensamiento positivo.</a:t>
            </a:r>
          </a:p>
          <a:p>
            <a:pPr marL="228600" indent="-228600">
              <a:buAutoNum type="arabicPeriod"/>
            </a:pPr>
            <a:r>
              <a:rPr lang="es-CL" sz="1200" b="0" i="0" kern="1200" dirty="0" smtClean="0">
                <a:solidFill>
                  <a:schemeClr val="tx1"/>
                </a:solidFill>
                <a:latin typeface="+mn-lt"/>
                <a:ea typeface="+mn-ea"/>
                <a:cs typeface="+mn-cs"/>
              </a:rPr>
              <a:t>Si bien el juicio </a:t>
            </a:r>
            <a:r>
              <a:rPr lang="es-CL" sz="1200" b="0" i="1" kern="1200" dirty="0" smtClean="0">
                <a:solidFill>
                  <a:schemeClr val="tx1"/>
                </a:solidFill>
                <a:latin typeface="+mn-lt"/>
                <a:ea typeface="+mn-ea"/>
                <a:cs typeface="+mn-cs"/>
              </a:rPr>
              <a:t>comenzaría</a:t>
            </a:r>
            <a:r>
              <a:rPr lang="es-CL" sz="1200" b="0" i="0" kern="1200" dirty="0" smtClean="0">
                <a:solidFill>
                  <a:schemeClr val="tx1"/>
                </a:solidFill>
                <a:latin typeface="+mn-lt"/>
                <a:ea typeface="+mn-ea"/>
                <a:cs typeface="+mn-cs"/>
              </a:rPr>
              <a:t> entre el pueblo de Dios, pero no terminaría allí</a:t>
            </a:r>
          </a:p>
          <a:p>
            <a:pPr marL="228600" indent="-228600">
              <a:buAutoNum type="arabicPeriod"/>
            </a:pPr>
            <a:r>
              <a:rPr lang="es-CL" sz="1200" b="0" i="0" kern="1200" dirty="0" smtClean="0">
                <a:solidFill>
                  <a:schemeClr val="tx1"/>
                </a:solidFill>
                <a:latin typeface="+mn-lt"/>
                <a:ea typeface="+mn-ea"/>
                <a:cs typeface="+mn-cs"/>
              </a:rPr>
              <a:t> A través de la historia, Dios ha tratado con cada una de las naciones enumeradas en los versículos anteriores. Sin embargo, el alcance global de este juicio apunta a su cumplimiento final al final de la era</a:t>
            </a:r>
          </a:p>
          <a:p>
            <a:pPr marL="228600" indent="-228600">
              <a:buAutoNum type="arabicPeriod"/>
            </a:pP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25</a:t>
            </a:fld>
            <a:endParaRPr lang="es-C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12E1C88-3939-4832-BAAB-091D6FA96EB5}"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112887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Aquellos que no querían escuchar a Dios antes, se verán obligados a escucharlo en ese momento. </a:t>
            </a:r>
          </a:p>
          <a:p>
            <a:pPr marL="228600" indent="-228600">
              <a:buAutoNum type="arabicPeriod"/>
            </a:pPr>
            <a:r>
              <a:rPr lang="es-CL" sz="1200" b="0" i="0" kern="1200" dirty="0" smtClean="0">
                <a:solidFill>
                  <a:schemeClr val="tx1"/>
                </a:solidFill>
                <a:latin typeface="+mn-lt"/>
                <a:ea typeface="+mn-ea"/>
                <a:cs typeface="+mn-cs"/>
              </a:rPr>
              <a:t> el justo  juicio de Dios al final de la era.</a:t>
            </a:r>
          </a:p>
          <a:p>
            <a:pPr marL="228600" indent="-228600">
              <a:buAutoNum type="arabicPeriod"/>
            </a:pPr>
            <a:r>
              <a:rPr lang="es-CL" sz="1200" b="0" i="0" kern="1200" dirty="0" smtClean="0">
                <a:solidFill>
                  <a:schemeClr val="tx1"/>
                </a:solidFill>
                <a:latin typeface="+mn-lt"/>
                <a:ea typeface="+mn-ea"/>
                <a:cs typeface="+mn-cs"/>
              </a:rPr>
              <a:t>enfatiza la naturaleza mundial del juicio.</a:t>
            </a:r>
          </a:p>
          <a:p>
            <a:pPr marL="228600" indent="-228600">
              <a:buAutoNum type="arabicPeriod"/>
            </a:pP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27</a:t>
            </a:fld>
            <a:endParaRPr 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12E1C88-3939-4832-BAAB-091D6FA96EB5}"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112887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Esto se refiere primero a los reyes y líderes de las naciones, </a:t>
            </a:r>
          </a:p>
          <a:p>
            <a:pPr marL="228600" indent="-228600">
              <a:buAutoNum type="arabicPeriod"/>
            </a:pPr>
            <a:r>
              <a:rPr lang="es-CL" sz="1200" b="0" i="0" kern="1200" dirty="0" smtClean="0">
                <a:solidFill>
                  <a:schemeClr val="tx1"/>
                </a:solidFill>
                <a:latin typeface="+mn-lt"/>
                <a:ea typeface="+mn-ea"/>
                <a:cs typeface="+mn-cs"/>
              </a:rPr>
              <a:t>Cuando sean cumplidos sus días como Génesis 15:16  Y en la cuarta generación volverán acá: porque aun no está cumplida la maldad del </a:t>
            </a:r>
            <a:r>
              <a:rPr lang="es-CL" sz="1200" b="0" i="0" kern="1200" dirty="0" err="1" smtClean="0">
                <a:solidFill>
                  <a:schemeClr val="tx1"/>
                </a:solidFill>
                <a:latin typeface="+mn-lt"/>
                <a:ea typeface="+mn-ea"/>
                <a:cs typeface="+mn-cs"/>
              </a:rPr>
              <a:t>Amorrheo</a:t>
            </a:r>
            <a:r>
              <a:rPr lang="es-CL" sz="1200" b="0" i="0" kern="1200" dirty="0" smtClean="0">
                <a:solidFill>
                  <a:schemeClr val="tx1"/>
                </a:solidFill>
                <a:latin typeface="+mn-lt"/>
                <a:ea typeface="+mn-ea"/>
                <a:cs typeface="+mn-cs"/>
              </a:rPr>
              <a:t> hasta aquí</a:t>
            </a:r>
            <a:r>
              <a:rPr lang="es-CL" sz="1200" b="0" i="0" kern="1200" dirty="0" smtClean="0">
                <a:solidFill>
                  <a:schemeClr val="tx1"/>
                </a:solidFill>
                <a:latin typeface="+mn-lt"/>
                <a:ea typeface="+mn-ea"/>
                <a:cs typeface="+mn-cs"/>
              </a:rPr>
              <a:t>. (ellos tuvieron su periodo de gracia, pero no se arrepintieron) </a:t>
            </a: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30</a:t>
            </a:fld>
            <a:endParaRPr lang="es-C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12E1C88-3939-4832-BAAB-091D6FA96EB5}"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112887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4</a:t>
            </a:fld>
            <a:endParaRPr 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5</a:t>
            </a:fld>
            <a:endParaRPr lang="es-C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 Jeremías había “profetizado durante casi veinte años con Josías, seguidos de tres meses con </a:t>
            </a:r>
            <a:r>
              <a:rPr lang="es-CL" sz="1200" b="0" i="0" kern="1200" dirty="0" err="1" smtClean="0">
                <a:solidFill>
                  <a:schemeClr val="tx1"/>
                </a:solidFill>
                <a:latin typeface="+mn-lt"/>
                <a:ea typeface="+mn-ea"/>
                <a:cs typeface="+mn-cs"/>
              </a:rPr>
              <a:t>Joacaz</a:t>
            </a:r>
            <a:r>
              <a:rPr lang="es-CL" sz="1200" b="0" i="0" kern="1200" dirty="0" smtClean="0">
                <a:solidFill>
                  <a:schemeClr val="tx1"/>
                </a:solidFill>
                <a:latin typeface="+mn-lt"/>
                <a:ea typeface="+mn-ea"/>
                <a:cs typeface="+mn-cs"/>
              </a:rPr>
              <a:t> y tres años con </a:t>
            </a:r>
            <a:r>
              <a:rPr lang="es-CL" sz="1200" b="0" i="0" kern="1200" dirty="0" err="1" smtClean="0">
                <a:solidFill>
                  <a:schemeClr val="tx1"/>
                </a:solidFill>
                <a:latin typeface="+mn-lt"/>
                <a:ea typeface="+mn-ea"/>
                <a:cs typeface="+mn-cs"/>
              </a:rPr>
              <a:t>Joacim</a:t>
            </a:r>
            <a:r>
              <a:rPr lang="es-CL" sz="1200" b="0" i="0" kern="1200" dirty="0" smtClean="0">
                <a:solidFill>
                  <a:schemeClr val="tx1"/>
                </a:solidFill>
                <a:latin typeface="+mn-lt"/>
                <a:ea typeface="+mn-ea"/>
                <a:cs typeface="+mn-cs"/>
              </a:rPr>
              <a:t>. Por lo tanto, en ese momento se encontraba en la mitad de su carrera”. </a:t>
            </a:r>
          </a:p>
          <a:p>
            <a:pPr marL="228600" indent="-228600">
              <a:buAutoNum type="arabicPeriod"/>
            </a:pPr>
            <a:r>
              <a:rPr lang="es-CL" sz="1200" b="0" i="0" kern="1200" dirty="0" smtClean="0">
                <a:solidFill>
                  <a:schemeClr val="tx1"/>
                </a:solidFill>
                <a:latin typeface="+mn-lt"/>
                <a:ea typeface="+mn-ea"/>
                <a:cs typeface="+mn-cs"/>
              </a:rPr>
              <a:t>A pesar de sus muchos años de fiel servicio a Dios y al pueblo, ellos no escucharon a Jeremías. </a:t>
            </a:r>
          </a:p>
          <a:p>
            <a:pPr marL="228600" indent="-228600">
              <a:buAutoNum type="arabicPeriod"/>
            </a:pPr>
            <a:r>
              <a:rPr lang="es-CL" sz="1200" b="0" i="0" kern="1200" dirty="0" smtClean="0">
                <a:solidFill>
                  <a:schemeClr val="tx1"/>
                </a:solidFill>
                <a:latin typeface="+mn-lt"/>
                <a:ea typeface="+mn-ea"/>
                <a:cs typeface="+mn-cs"/>
              </a:rPr>
              <a:t>Dios les había enviado su Palabra</a:t>
            </a:r>
          </a:p>
          <a:p>
            <a:pPr marL="228600" indent="-228600">
              <a:buAutoNum type="arabicPeriod"/>
            </a:pPr>
            <a:r>
              <a:rPr lang="es-CL" sz="1200" b="0" i="0" kern="1200" dirty="0" smtClean="0">
                <a:solidFill>
                  <a:schemeClr val="tx1"/>
                </a:solidFill>
                <a:latin typeface="+mn-lt"/>
                <a:ea typeface="+mn-ea"/>
                <a:cs typeface="+mn-cs"/>
              </a:rPr>
              <a:t>Este era el mensaje tanto de Jeremías como de los demás profetas fieles</a:t>
            </a:r>
          </a:p>
          <a:p>
            <a:pPr marL="228600" indent="-228600">
              <a:buAutoNum type="arabicPeriod"/>
            </a:pPr>
            <a:r>
              <a:rPr lang="es-MX" sz="1200" b="0" i="0" kern="1200" dirty="0" smtClean="0">
                <a:solidFill>
                  <a:schemeClr val="tx1"/>
                </a:solidFill>
                <a:latin typeface="+mn-lt"/>
                <a:ea typeface="+mn-ea"/>
                <a:cs typeface="+mn-cs"/>
              </a:rPr>
              <a:t>Cuando el pueblo de Judá ignoró a los profetas fieles, no solo ignoraron a los mensajeros humanos; rechazaron al Dios que envió el mensaje. Esta desobediencia endurecida provocó la </a:t>
            </a:r>
            <a:r>
              <a:rPr lang="es-MX" sz="1200" b="1" i="0" kern="1200" dirty="0" smtClean="0">
                <a:solidFill>
                  <a:schemeClr val="tx1"/>
                </a:solidFill>
                <a:latin typeface="+mn-lt"/>
                <a:ea typeface="+mn-ea"/>
                <a:cs typeface="+mn-cs"/>
              </a:rPr>
              <a:t>ira de Dios</a:t>
            </a:r>
            <a:r>
              <a:rPr lang="es-MX" sz="1200" b="0" i="0" kern="1200" dirty="0" smtClean="0">
                <a:solidFill>
                  <a:schemeClr val="tx1"/>
                </a:solidFill>
                <a:latin typeface="+mn-lt"/>
                <a:ea typeface="+mn-ea"/>
                <a:cs typeface="+mn-cs"/>
              </a:rPr>
              <a:t>.</a:t>
            </a:r>
          </a:p>
          <a:p>
            <a:pPr marL="228600" indent="-228600">
              <a:buAutoNum type="arabicPeriod"/>
            </a:pPr>
            <a:r>
              <a:rPr lang="es-MX" sz="1200" b="0" i="0" kern="1200" dirty="0" smtClean="0">
                <a:solidFill>
                  <a:schemeClr val="tx1"/>
                </a:solidFill>
                <a:latin typeface="+mn-lt"/>
                <a:ea typeface="+mn-ea"/>
                <a:cs typeface="+mn-cs"/>
              </a:rPr>
              <a:t>Jerusalén aún</a:t>
            </a:r>
            <a:r>
              <a:rPr lang="es-MX" sz="1200" b="0" i="0" kern="1200" baseline="0" dirty="0" smtClean="0">
                <a:solidFill>
                  <a:schemeClr val="tx1"/>
                </a:solidFill>
                <a:latin typeface="+mn-lt"/>
                <a:ea typeface="+mn-ea"/>
                <a:cs typeface="+mn-cs"/>
              </a:rPr>
              <a:t> no era destruida, todavía había oportunidad, solo era la primera deportación </a:t>
            </a:r>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6</a:t>
            </a:fld>
            <a:endParaRPr lang="es-C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Es importante escuchar, porque Dios se presenta como el</a:t>
            </a:r>
            <a:r>
              <a:rPr lang="es-CL" sz="1200" b="0" i="0" kern="1200" baseline="0" dirty="0" smtClean="0">
                <a:solidFill>
                  <a:schemeClr val="tx1"/>
                </a:solidFill>
                <a:latin typeface="+mn-lt"/>
                <a:ea typeface="+mn-ea"/>
                <a:cs typeface="+mn-cs"/>
              </a:rPr>
              <a:t> jefe de los Ejércitos (ya no era un ejército humano)</a:t>
            </a:r>
          </a:p>
          <a:p>
            <a:pPr marL="228600" indent="-228600">
              <a:buAutoNum type="arabicPeriod"/>
            </a:pPr>
            <a:r>
              <a:rPr lang="es-CL" sz="1200" b="0" i="0" kern="1200" dirty="0" smtClean="0">
                <a:solidFill>
                  <a:schemeClr val="tx1"/>
                </a:solidFill>
                <a:latin typeface="+mn-lt"/>
                <a:ea typeface="+mn-ea"/>
                <a:cs typeface="+mn-cs"/>
              </a:rPr>
              <a:t>los aliados del rey de Babilonia, las muchas naciones que componen el Imperio babilónico,</a:t>
            </a:r>
          </a:p>
          <a:p>
            <a:pPr marL="228600" indent="-228600">
              <a:buAutoNum type="arabicPeriod"/>
            </a:pPr>
            <a:r>
              <a:rPr lang="es-CL" sz="1200" b="0" i="0" kern="1200" dirty="0" smtClean="0">
                <a:solidFill>
                  <a:schemeClr val="tx1"/>
                </a:solidFill>
                <a:latin typeface="+mn-lt"/>
                <a:ea typeface="+mn-ea"/>
                <a:cs typeface="+mn-cs"/>
              </a:rPr>
              <a:t>“Es decir, mi verdugo, la vara de mi ira [</a:t>
            </a:r>
            <a:r>
              <a:rPr lang="es-CL" sz="1200" b="0" i="0" u="none" strike="noStrike" kern="1200" dirty="0" smtClean="0">
                <a:solidFill>
                  <a:schemeClr val="tx1"/>
                </a:solidFill>
                <a:latin typeface="+mn-lt"/>
                <a:ea typeface="+mn-ea"/>
                <a:cs typeface="+mn-cs"/>
                <a:hlinkClick r:id="rId3"/>
              </a:rPr>
              <a:t>Isaías 10:5</a:t>
            </a:r>
            <a:r>
              <a:rPr lang="es-CL" sz="1200" b="0" i="0" kern="1200" dirty="0" smtClean="0">
                <a:solidFill>
                  <a:schemeClr val="tx1"/>
                </a:solidFill>
                <a:latin typeface="+mn-lt"/>
                <a:ea typeface="+mn-ea"/>
                <a:cs typeface="+mn-cs"/>
              </a:rPr>
              <a:t>] el</a:t>
            </a:r>
            <a:r>
              <a:rPr lang="es-CL" sz="1200" b="0" i="0" kern="1200" baseline="0" dirty="0" smtClean="0">
                <a:solidFill>
                  <a:schemeClr val="tx1"/>
                </a:solidFill>
                <a:latin typeface="+mn-lt"/>
                <a:ea typeface="+mn-ea"/>
                <a:cs typeface="+mn-cs"/>
              </a:rPr>
              <a:t> imperio que va usar Dios </a:t>
            </a:r>
            <a:r>
              <a:rPr lang="es-CL" sz="1200" b="0" i="0" kern="1200" dirty="0" smtClean="0">
                <a:solidFill>
                  <a:schemeClr val="tx1"/>
                </a:solidFill>
                <a:latin typeface="+mn-lt"/>
                <a:ea typeface="+mn-ea"/>
                <a:cs typeface="+mn-cs"/>
              </a:rPr>
              <a:t>No era tanto que Dios se complaciera en él, sino que, como instrumento del Señor, debía ejecutar el plan divino para Judá y las naciones. Inconscientemente estaba haciendo la voluntad de Dios al dedicar poblaciones enteras a la destrucción”</a:t>
            </a: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7</a:t>
            </a:fld>
            <a:endParaRPr lang="es-C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228600" indent="-228600">
              <a:buAutoNum type="arabicPeriod"/>
            </a:pPr>
            <a:r>
              <a:rPr lang="es-CL" sz="1200" b="0" i="0" kern="1200" dirty="0" smtClean="0">
                <a:solidFill>
                  <a:schemeClr val="tx1"/>
                </a:solidFill>
                <a:latin typeface="+mn-lt"/>
                <a:ea typeface="+mn-ea"/>
                <a:cs typeface="+mn-cs"/>
              </a:rPr>
              <a:t>anuncia la venida de la conquista babilónica de Judá y Jerusalén.</a:t>
            </a:r>
          </a:p>
          <a:p>
            <a:pPr marL="228600" indent="-228600">
              <a:buAutoNum type="arabicPeriod"/>
            </a:pPr>
            <a:r>
              <a:rPr lang="es-CL" sz="1200" b="0" i="0" kern="1200" dirty="0" smtClean="0">
                <a:solidFill>
                  <a:schemeClr val="tx1"/>
                </a:solidFill>
                <a:latin typeface="+mn-lt"/>
                <a:ea typeface="+mn-ea"/>
                <a:cs typeface="+mn-cs"/>
              </a:rPr>
              <a:t> habrá desolación; ya no habrá una ciudad habitada</a:t>
            </a:r>
          </a:p>
          <a:p>
            <a:pPr marL="228600" indent="-228600">
              <a:buAutoNum type="arabicPeriod"/>
            </a:pPr>
            <a:r>
              <a:rPr lang="es-MX" sz="1200" b="0" i="0" kern="1200" dirty="0" smtClean="0">
                <a:solidFill>
                  <a:schemeClr val="tx1"/>
                </a:solidFill>
                <a:latin typeface="+mn-lt"/>
                <a:ea typeface="+mn-ea"/>
                <a:cs typeface="+mn-cs"/>
              </a:rPr>
              <a:t>El exilio del pueblo de Dios fuera de la Tierra Prometida duraría </a:t>
            </a:r>
            <a:r>
              <a:rPr lang="es-MX" sz="1200" b="1" i="0" kern="1200" dirty="0" smtClean="0">
                <a:solidFill>
                  <a:schemeClr val="tx1"/>
                </a:solidFill>
                <a:latin typeface="+mn-lt"/>
                <a:ea typeface="+mn-ea"/>
                <a:cs typeface="+mn-cs"/>
              </a:rPr>
              <a:t>setenta años</a:t>
            </a:r>
            <a:r>
              <a:rPr lang="es-MX" sz="1200" b="0" i="0" kern="1200" dirty="0" smtClean="0">
                <a:solidFill>
                  <a:schemeClr val="tx1"/>
                </a:solidFill>
                <a:latin typeface="+mn-lt"/>
                <a:ea typeface="+mn-ea"/>
                <a:cs typeface="+mn-cs"/>
              </a:rPr>
              <a:t>.</a:t>
            </a:r>
            <a:endParaRPr lang="es-CL" sz="1200" b="0" i="0" kern="1200" dirty="0" smtClean="0">
              <a:solidFill>
                <a:schemeClr val="tx1"/>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8</a:t>
            </a:fld>
            <a:endParaRPr lang="es-C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10</a:t>
            </a:fld>
            <a:endParaRPr lang="es-C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AB5A802B-9B22-429F-B4BA-8567230311E5}" type="slidenum">
              <a:rPr lang="es-CL" smtClean="0"/>
              <a:pPr/>
              <a:t>11</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5.png"/><Relationship Id="rId4" Type="http://schemas.openxmlformats.org/officeDocument/2006/relationships/image" Target="../media/image9.sv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7.png"/><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15.svg"/><Relationship Id="rId10" Type="http://schemas.openxmlformats.org/officeDocument/2006/relationships/image" Target="../media/image3.png"/><Relationship Id="rId4" Type="http://schemas.openxmlformats.org/officeDocument/2006/relationships/image" Target="../media/image8.png"/><Relationship Id="rId9" Type="http://schemas.openxmlformats.org/officeDocument/2006/relationships/image" Target="../media/image2.sv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2.svg"/><Relationship Id="rId5" Type="http://schemas.openxmlformats.org/officeDocument/2006/relationships/image" Target="../media/image12.png"/><Relationship Id="rId4" Type="http://schemas.openxmlformats.org/officeDocument/2006/relationships/image" Target="../media/image20.sv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7.svg"/><Relationship Id="rId7" Type="http://schemas.openxmlformats.org/officeDocument/2006/relationships/image" Target="../media/image24.sv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png"/><Relationship Id="rId5" Type="http://schemas.openxmlformats.org/officeDocument/2006/relationships/image" Target="../media/image13.svg"/><Relationship Id="rId4" Type="http://schemas.openxmlformats.org/officeDocument/2006/relationships/image" Target="../media/image7.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14.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14.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ángulo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p:nvPr>
        </p:nvSpPr>
        <p:spPr>
          <a:xfrm>
            <a:off x="1109980" y="882376"/>
            <a:ext cx="9966960" cy="2926080"/>
          </a:xfrm>
        </p:spPr>
        <p:txBody>
          <a:bodyPr rtlCol="0" anchor="b">
            <a:normAutofit/>
          </a:bodyPr>
          <a:lstStyle>
            <a:lvl1pPr algn="ctr">
              <a:lnSpc>
                <a:spcPct val="85000"/>
              </a:lnSpc>
              <a:defRPr sz="7200" b="1" cap="all" baseline="0">
                <a:solidFill>
                  <a:srgbClr val="FFFFFF"/>
                </a:solidFill>
              </a:defRPr>
            </a:lvl1pPr>
          </a:lstStyle>
          <a:p>
            <a:pPr rtl="0"/>
            <a:r>
              <a:rPr lang="es-ES" noProof="0"/>
              <a:t>Haga clic para modificar el estilo de título del patrón</a:t>
            </a:r>
          </a:p>
        </p:txBody>
      </p:sp>
      <p:sp>
        <p:nvSpPr>
          <p:cNvPr id="3" name="Subtítulo 2"/>
          <p:cNvSpPr>
            <a:spLocks noGrp="1"/>
          </p:cNvSpPr>
          <p:nvPr>
            <p:ph type="subTitle" idx="1" hasCustomPrompt="1"/>
          </p:nvPr>
        </p:nvSpPr>
        <p:spPr>
          <a:xfrm>
            <a:off x="1709530" y="3869634"/>
            <a:ext cx="8767860" cy="1388165"/>
          </a:xfrm>
        </p:spPr>
        <p:txBody>
          <a:bodyPr rtlCol="0">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s-ES" noProof="0"/>
              <a:t>Haga clic para editar el estilo de subtítulo del patrón</a:t>
            </a:r>
          </a:p>
        </p:txBody>
      </p:sp>
      <p:sp>
        <p:nvSpPr>
          <p:cNvPr id="4" name="Marcador de posición de fecha 3"/>
          <p:cNvSpPr>
            <a:spLocks noGrp="1"/>
          </p:cNvSpPr>
          <p:nvPr>
            <p:ph type="dt" sz="half" idx="10"/>
          </p:nvPr>
        </p:nvSpPr>
        <p:spPr/>
        <p:txBody>
          <a:bodyPr rtlCol="0"/>
          <a:lstStyle>
            <a:lvl1pPr>
              <a:defRPr>
                <a:solidFill>
                  <a:srgbClr val="FFFFFF"/>
                </a:solidFill>
              </a:defRPr>
            </a:lvl1pPr>
          </a:lstStyle>
          <a:p>
            <a:pPr rtl="0"/>
            <a:fld id="{966507B8-1A43-45DB-883C-4D7009693914}" type="datetime1">
              <a:rPr lang="es-ES" noProof="0" smtClean="0"/>
              <a:pPr rtl="0"/>
              <a:t>16/03/2025</a:t>
            </a:fld>
            <a:endParaRPr lang="es-ES" noProof="0"/>
          </a:p>
        </p:txBody>
      </p:sp>
      <p:sp>
        <p:nvSpPr>
          <p:cNvPr id="5" name="Marcador de posición de pie de página 4"/>
          <p:cNvSpPr>
            <a:spLocks noGrp="1"/>
          </p:cNvSpPr>
          <p:nvPr>
            <p:ph type="ftr" sz="quarter" idx="11"/>
          </p:nvPr>
        </p:nvSpPr>
        <p:spPr/>
        <p:txBody>
          <a:bodyPr rtlCol="0"/>
          <a:lstStyle>
            <a:lvl1pPr>
              <a:defRPr>
                <a:solidFill>
                  <a:srgbClr val="FFFFFF"/>
                </a:solidFill>
              </a:defRPr>
            </a:lvl1pPr>
          </a:lstStyle>
          <a:p>
            <a:pPr rtl="0"/>
            <a:r>
              <a:rPr lang="es-ES" noProof="0"/>
              <a:t>
              </a:t>
            </a:r>
          </a:p>
        </p:txBody>
      </p:sp>
      <p:sp>
        <p:nvSpPr>
          <p:cNvPr id="6" name="Marcador de posición de número de diapositiva 5"/>
          <p:cNvSpPr>
            <a:spLocks noGrp="1"/>
          </p:cNvSpPr>
          <p:nvPr>
            <p:ph type="sldNum" sz="quarter" idx="12"/>
          </p:nvPr>
        </p:nvSpPr>
        <p:spPr/>
        <p:txBody>
          <a:bodyPr rtlCol="0"/>
          <a:lstStyle>
            <a:lvl1pPr>
              <a:defRPr>
                <a:solidFill>
                  <a:srgbClr val="FFFFFF"/>
                </a:solidFill>
              </a:defRPr>
            </a:lvl1pPr>
          </a:lstStyle>
          <a:p>
            <a:pPr rtl="0"/>
            <a:fld id="{6D22F896-40B5-4ADD-8801-0D06FADFA095}" type="slidenum">
              <a:rPr lang="es-ES" noProof="0" smtClean="0"/>
              <a:pPr rtl="0"/>
              <a:t>‹Nº›</a:t>
            </a:fld>
            <a:endParaRPr lang="es-ES" noProof="0"/>
          </a:p>
        </p:txBody>
      </p:sp>
      <p:cxnSp>
        <p:nvCxnSpPr>
          <p:cNvPr id="8" name="Conector recto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65330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vertical 2"/>
          <p:cNvSpPr>
            <a:spLocks noGrp="1"/>
          </p:cNvSpPr>
          <p:nvPr>
            <p:ph type="body" orient="vert" idx="1" hasCustomPrompt="1"/>
          </p:nvPr>
        </p:nvSpPr>
        <p:spPr/>
        <p:txBody>
          <a:bodyPr vert="eaVert" rtlCol="0"/>
          <a:lstStyle>
            <a:lvl1pPr>
              <a:defRPr/>
            </a:lvl1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fecha 3"/>
          <p:cNvSpPr>
            <a:spLocks noGrp="1"/>
          </p:cNvSpPr>
          <p:nvPr>
            <p:ph type="dt" sz="half" idx="10"/>
          </p:nvPr>
        </p:nvSpPr>
        <p:spPr/>
        <p:txBody>
          <a:bodyPr rtlCol="0"/>
          <a:lstStyle/>
          <a:p>
            <a:pPr rtl="0"/>
            <a:fld id="{272450A2-8C6B-453D-AD7E-05EF850C4BB7}" type="datetime1">
              <a:rPr lang="es-ES" noProof="0" smtClean="0"/>
              <a:pPr rtl="0"/>
              <a:t>16/03/2025</a:t>
            </a:fld>
            <a:endParaRPr lang="es-ES" noProof="0"/>
          </a:p>
        </p:txBody>
      </p:sp>
      <p:sp>
        <p:nvSpPr>
          <p:cNvPr id="5" name="Marcador de posición de pie de página 4"/>
          <p:cNvSpPr>
            <a:spLocks noGrp="1"/>
          </p:cNvSpPr>
          <p:nvPr>
            <p:ph type="ftr" sz="quarter" idx="11"/>
          </p:nvPr>
        </p:nvSpPr>
        <p:spPr/>
        <p:txBody>
          <a:bodyPr rtlCol="0"/>
          <a:lstStyle/>
          <a:p>
            <a:pPr rtl="0"/>
            <a:r>
              <a:rPr lang="es-ES" noProof="0"/>
              <a:t>
              </a:t>
            </a:r>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238576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762000"/>
            <a:ext cx="2324100" cy="5410200"/>
          </a:xfrm>
        </p:spPr>
        <p:txBody>
          <a:bodyPr vert="eaVert" rtlCol="0"/>
          <a:lstStyle/>
          <a:p>
            <a:pPr rtl="0"/>
            <a:r>
              <a:rPr lang="es-ES" noProof="0"/>
              <a:t>Haga clic para modificar el estilo de título del patrón</a:t>
            </a:r>
          </a:p>
        </p:txBody>
      </p:sp>
      <p:sp>
        <p:nvSpPr>
          <p:cNvPr id="3" name="Marcador de posición de texto vertical 2"/>
          <p:cNvSpPr>
            <a:spLocks noGrp="1"/>
          </p:cNvSpPr>
          <p:nvPr>
            <p:ph type="body" orient="vert" idx="1" hasCustomPrompt="1"/>
          </p:nvPr>
        </p:nvSpPr>
        <p:spPr>
          <a:xfrm>
            <a:off x="1143000" y="762000"/>
            <a:ext cx="7429500" cy="5410200"/>
          </a:xfrm>
        </p:spPr>
        <p:txBody>
          <a:bodyPr vert="eaVert" rtlCol="0"/>
          <a:lstStyle>
            <a:lvl1pPr>
              <a:defRPr/>
            </a:lvl1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fecha 3"/>
          <p:cNvSpPr>
            <a:spLocks noGrp="1"/>
          </p:cNvSpPr>
          <p:nvPr>
            <p:ph type="dt" sz="half" idx="10"/>
          </p:nvPr>
        </p:nvSpPr>
        <p:spPr/>
        <p:txBody>
          <a:bodyPr rtlCol="0"/>
          <a:lstStyle/>
          <a:p>
            <a:pPr rtl="0"/>
            <a:fld id="{1D633F54-48B9-465B-924F-FEBA8E9B593E}" type="datetime1">
              <a:rPr lang="es-ES" noProof="0" smtClean="0"/>
              <a:pPr rtl="0"/>
              <a:t>16/03/2025</a:t>
            </a:fld>
            <a:endParaRPr lang="es-ES" noProof="0"/>
          </a:p>
        </p:txBody>
      </p:sp>
      <p:sp>
        <p:nvSpPr>
          <p:cNvPr id="5" name="Marcador de posición de pie de página 4"/>
          <p:cNvSpPr>
            <a:spLocks noGrp="1"/>
          </p:cNvSpPr>
          <p:nvPr>
            <p:ph type="ftr" sz="quarter" idx="11"/>
          </p:nvPr>
        </p:nvSpPr>
        <p:spPr/>
        <p:txBody>
          <a:bodyPr rtlCol="0"/>
          <a:lstStyle/>
          <a:p>
            <a:pPr rtl="0"/>
            <a:r>
              <a:rPr lang="es-ES" noProof="0"/>
              <a:t>
              </a:t>
            </a:r>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1702080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olo el título">
    <p:spTree>
      <p:nvGrpSpPr>
        <p:cNvPr id="1" name=""/>
        <p:cNvGrpSpPr/>
        <p:nvPr/>
      </p:nvGrpSpPr>
      <p:grpSpPr>
        <a:xfrm>
          <a:off x="0" y="0"/>
          <a:ext cx="0" cy="0"/>
          <a:chOff x="0" y="0"/>
          <a:chExt cx="0" cy="0"/>
        </a:xfrm>
      </p:grpSpPr>
      <p:sp>
        <p:nvSpPr>
          <p:cNvPr id="7" name="Rectángulo 6"/>
          <p:cNvSpPr>
            <a:spLocks noChangeAspect="1"/>
          </p:cNvSpPr>
          <p:nvPr/>
        </p:nvSpPr>
        <p:spPr bwMode="white">
          <a:xfrm>
            <a:off x="440683"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Marcador de fecha 2"/>
          <p:cNvSpPr>
            <a:spLocks noGrp="1"/>
          </p:cNvSpPr>
          <p:nvPr>
            <p:ph type="dt" sz="half" idx="10"/>
          </p:nvPr>
        </p:nvSpPr>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4169EEC8-605E-4E58-948B-0991A8446E7F}" type="datetime8">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16/03/2025 0:20</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4" name="Marcador de pie de página 3"/>
          <p:cNvSpPr>
            <a:spLocks noGrp="1"/>
          </p:cNvSpPr>
          <p:nvPr>
            <p:ph type="ftr" sz="quarter" idx="11"/>
          </p:nvPr>
        </p:nvSpPr>
        <p:spPr/>
        <p:txBody>
          <a:bodyPr rtlCol="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900" b="0" i="0" u="none" strike="noStrike" kern="1200" cap="all" spc="0" normalizeH="0" baseline="0" noProof="0">
                <a:ln>
                  <a:noFill/>
                </a:ln>
                <a:solidFill>
                  <a:srgbClr val="903163"/>
                </a:solidFill>
                <a:effectLst/>
                <a:uLnTx/>
                <a:uFillTx/>
                <a:latin typeface="Candara"/>
                <a:ea typeface="+mn-ea"/>
                <a:cs typeface="+mn-cs"/>
              </a:rPr>
              <a:t>AGREGAR UN PIE DE PÁGINA</a:t>
            </a:r>
          </a:p>
        </p:txBody>
      </p:sp>
      <p:sp>
        <p:nvSpPr>
          <p:cNvPr id="5" name="Marcador de número de diapositiva 4"/>
          <p:cNvSpPr>
            <a:spLocks noGrp="1"/>
          </p:cNvSpPr>
          <p:nvPr>
            <p:ph type="sldNum" sz="quarter" idx="12"/>
          </p:nvPr>
        </p:nvSpPr>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C5C3056E-1632-4A65-A24F-3F10A1450A6E}" type="slidenum">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‹Nº›</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9" name="Título 1">
            <a:extLst>
              <a:ext uri="{FF2B5EF4-FFF2-40B4-BE49-F238E27FC236}">
                <a16:creationId xmlns:a16="http://schemas.microsoft.com/office/drawing/2014/main" xmlns="" id="{5CEC16FA-81A4-6F41-9FCE-6262A4533E5C}"/>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es-ES" noProof="0"/>
              <a:t>Haga clic para modificar el estilo de título del patrón</a:t>
            </a:r>
          </a:p>
        </p:txBody>
      </p:sp>
    </p:spTree>
    <p:extLst>
      <p:ext uri="{BB962C8B-B14F-4D97-AF65-F5344CB8AC3E}">
        <p14:creationId xmlns:p14="http://schemas.microsoft.com/office/powerpoint/2010/main" xmlns="" val="865903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contenido">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xmlns="" id="{33C994CB-2BC6-164B-80D4-304B4CB6D8C3}"/>
              </a:ext>
            </a:extLst>
          </p:cNvPr>
          <p:cNvSpPr>
            <a:spLocks noChangeAspect="1"/>
          </p:cNvSpPr>
          <p:nvPr userDrawn="1"/>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Marcador de posición de contenido 2"/>
          <p:cNvSpPr>
            <a:spLocks noGrp="1"/>
          </p:cNvSpPr>
          <p:nvPr>
            <p:ph idx="1" hasCustomPrompt="1"/>
          </p:nvPr>
        </p:nvSpPr>
        <p:spPr>
          <a:xfrm>
            <a:off x="581192" y="2180496"/>
            <a:ext cx="11029615" cy="3678303"/>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08D6F2AA-0826-4B3A-948C-D11EF33E8F78}" type="datetime8">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16/03/2025 0:20</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5" name="Marcador de pie de página 4"/>
          <p:cNvSpPr>
            <a:spLocks noGrp="1"/>
          </p:cNvSpPr>
          <p:nvPr>
            <p:ph type="ftr" sz="quarter" idx="11"/>
          </p:nvPr>
        </p:nvSpPr>
        <p:spPr/>
        <p:txBody>
          <a:bodyPr rtlCol="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900" b="0" i="0" u="none" strike="noStrike" kern="1200" cap="all" spc="0" normalizeH="0" baseline="0" noProof="0">
                <a:ln>
                  <a:noFill/>
                </a:ln>
                <a:solidFill>
                  <a:srgbClr val="903163"/>
                </a:solidFill>
                <a:effectLst/>
                <a:uLnTx/>
                <a:uFillTx/>
                <a:latin typeface="Candara"/>
                <a:ea typeface="+mn-ea"/>
                <a:cs typeface="+mn-cs"/>
              </a:rPr>
              <a:t>AGREGAR UN PIE DE PÁGINA</a:t>
            </a:r>
          </a:p>
        </p:txBody>
      </p:sp>
      <p:sp>
        <p:nvSpPr>
          <p:cNvPr id="6" name="Marcador de posición de número de diapositiva 5"/>
          <p:cNvSpPr>
            <a:spLocks noGrp="1"/>
          </p:cNvSpPr>
          <p:nvPr>
            <p:ph type="sldNum" sz="quarter" idx="12"/>
          </p:nvPr>
        </p:nvSpPr>
        <p:spPr>
          <a:xfrm>
            <a:off x="10558300" y="5956137"/>
            <a:ext cx="1052508" cy="365125"/>
          </a:xfrm>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C5C3056E-1632-4A65-A24F-3F10A1450A6E}" type="slidenum">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‹Nº›</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9" name="Título 1">
            <a:extLst>
              <a:ext uri="{FF2B5EF4-FFF2-40B4-BE49-F238E27FC236}">
                <a16:creationId xmlns:a16="http://schemas.microsoft.com/office/drawing/2014/main" xmlns="" id="{B5BE0FDB-DB48-E242-8A1F-5B06F79B404A}"/>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es-ES" noProof="0"/>
              <a:t>Haga clic para modificar el estilo de título del patrón</a:t>
            </a:r>
          </a:p>
        </p:txBody>
      </p:sp>
    </p:spTree>
    <p:extLst>
      <p:ext uri="{BB962C8B-B14F-4D97-AF65-F5344CB8AC3E}">
        <p14:creationId xmlns:p14="http://schemas.microsoft.com/office/powerpoint/2010/main" xmlns="" val="3510445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lumna de comparación 3">
    <p:spTree>
      <p:nvGrpSpPr>
        <p:cNvPr id="1" name=""/>
        <p:cNvGrpSpPr/>
        <p:nvPr/>
      </p:nvGrpSpPr>
      <p:grpSpPr>
        <a:xfrm>
          <a:off x="0" y="0"/>
          <a:ext cx="0" cy="0"/>
          <a:chOff x="0" y="0"/>
          <a:chExt cx="0" cy="0"/>
        </a:xfrm>
      </p:grpSpPr>
      <p:sp>
        <p:nvSpPr>
          <p:cNvPr id="11" name="Rectángulo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ítulo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es-ES" noProof="0"/>
              <a:t>Haga clic para modificar el estilo de título del patrón</a:t>
            </a:r>
          </a:p>
        </p:txBody>
      </p:sp>
      <p:sp>
        <p:nvSpPr>
          <p:cNvPr id="3" name="Marcador de posición de texto 2"/>
          <p:cNvSpPr>
            <a:spLocks noGrp="1"/>
          </p:cNvSpPr>
          <p:nvPr>
            <p:ph type="body" idx="1" hasCustomPrompt="1"/>
          </p:nvPr>
        </p:nvSpPr>
        <p:spPr>
          <a:xfrm>
            <a:off x="67739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4" name="Marcador de posición de contenido 3"/>
          <p:cNvSpPr>
            <a:spLocks noGrp="1"/>
          </p:cNvSpPr>
          <p:nvPr>
            <p:ph sz="half" idx="2" hasCustomPrompt="1"/>
          </p:nvPr>
        </p:nvSpPr>
        <p:spPr>
          <a:xfrm>
            <a:off x="58119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lvl1pPr>
              <a:defRPr>
                <a:solidFill>
                  <a:srgbClr val="903163"/>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8A923AA-4DC8-49E8-AE56-2621FE07B23C}" type="datetime8">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16/03/2025 0:20</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8" name="Marcador de pie de página 7"/>
          <p:cNvSpPr>
            <a:spLocks noGrp="1"/>
          </p:cNvSpPr>
          <p:nvPr>
            <p:ph type="ftr" sz="quarter" idx="11"/>
          </p:nvPr>
        </p:nvSpPr>
        <p:spPr>
          <a:xfrm>
            <a:off x="581192" y="5951811"/>
            <a:ext cx="6917210" cy="365125"/>
          </a:xfrm>
        </p:spPr>
        <p:txBody>
          <a:bodyPr rtlCol="0"/>
          <a:lstStyle>
            <a:lvl1pPr>
              <a:defRPr>
                <a:solidFill>
                  <a:srgbClr val="903163"/>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900" b="0" i="0" u="none" strike="noStrike" kern="1200" cap="all" spc="0" normalizeH="0" baseline="0" noProof="0">
                <a:ln>
                  <a:noFill/>
                </a:ln>
                <a:solidFill>
                  <a:srgbClr val="903163"/>
                </a:solidFill>
                <a:effectLst/>
                <a:uLnTx/>
                <a:uFillTx/>
                <a:latin typeface="Candara"/>
                <a:ea typeface="+mn-ea"/>
                <a:cs typeface="+mn-cs"/>
              </a:rPr>
              <a:t>AGREGAR UN PIE DE PÁGINA</a:t>
            </a:r>
          </a:p>
        </p:txBody>
      </p:sp>
      <p:sp>
        <p:nvSpPr>
          <p:cNvPr id="23" name="Marcador de posición de contenido 3">
            <a:extLst>
              <a:ext uri="{FF2B5EF4-FFF2-40B4-BE49-F238E27FC236}">
                <a16:creationId xmlns:a16="http://schemas.microsoft.com/office/drawing/2014/main" xmlns="" id="{6D289ABA-BA71-41AF-AA30-58CB8F426F6C}"/>
              </a:ext>
            </a:extLst>
          </p:cNvPr>
          <p:cNvSpPr>
            <a:spLocks noGrp="1"/>
          </p:cNvSpPr>
          <p:nvPr>
            <p:ph sz="half" idx="15" hasCustomPrompt="1"/>
          </p:nvPr>
        </p:nvSpPr>
        <p:spPr>
          <a:xfrm>
            <a:off x="8145430"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9" name="Marcador de número de diapositiva 8"/>
          <p:cNvSpPr>
            <a:spLocks noGrp="1"/>
          </p:cNvSpPr>
          <p:nvPr>
            <p:ph type="sldNum" sz="quarter" idx="12"/>
          </p:nvPr>
        </p:nvSpPr>
        <p:spPr/>
        <p:txBody>
          <a:bodyPr rtlCol="0"/>
          <a:lstStyle>
            <a:lvl1pPr>
              <a:defRPr>
                <a:solidFill>
                  <a:srgbClr val="903163"/>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C5C3056E-1632-4A65-A24F-3F10A1450A6E}" type="slidenum">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‹Nº›</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22" name="Marcador de posición de contenido 3">
            <a:extLst>
              <a:ext uri="{FF2B5EF4-FFF2-40B4-BE49-F238E27FC236}">
                <a16:creationId xmlns:a16="http://schemas.microsoft.com/office/drawing/2014/main" xmlns="" id="{C06DFC81-3912-4844-B25C-E1D7CBCD80A0}"/>
              </a:ext>
            </a:extLst>
          </p:cNvPr>
          <p:cNvSpPr>
            <a:spLocks noGrp="1"/>
          </p:cNvSpPr>
          <p:nvPr>
            <p:ph sz="half" idx="14" hasCustomPrompt="1"/>
          </p:nvPr>
        </p:nvSpPr>
        <p:spPr>
          <a:xfrm>
            <a:off x="440041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24" name="Marcador de posición de texto 2">
            <a:extLst>
              <a:ext uri="{FF2B5EF4-FFF2-40B4-BE49-F238E27FC236}">
                <a16:creationId xmlns:a16="http://schemas.microsoft.com/office/drawing/2014/main" xmlns="" id="{11556C46-FD2A-4916-B30C-DB066CAEA471}"/>
              </a:ext>
            </a:extLst>
          </p:cNvPr>
          <p:cNvSpPr>
            <a:spLocks noGrp="1"/>
          </p:cNvSpPr>
          <p:nvPr>
            <p:ph type="body" idx="16" hasCustomPrompt="1"/>
          </p:nvPr>
        </p:nvSpPr>
        <p:spPr>
          <a:xfrm>
            <a:off x="8241852"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cxnSp>
        <p:nvCxnSpPr>
          <p:cNvPr id="19" name="Conector recto 18">
            <a:extLst>
              <a:ext uri="{FF2B5EF4-FFF2-40B4-BE49-F238E27FC236}">
                <a16:creationId xmlns:a16="http://schemas.microsoft.com/office/drawing/2014/main" xmlns="" id="{E2328988-0888-4C1A-8F73-17D455B6F882}"/>
              </a:ext>
              <a:ext uri="{C183D7F6-B498-43B3-948B-1728B52AA6E4}">
                <adec:decorative xmlns:adec="http://schemas.microsoft.com/office/drawing/2017/decorative" xmlns="" val="1"/>
              </a:ext>
            </a:extLst>
          </p:cNvPr>
          <p:cNvCxnSpPr>
            <a:cxnSpLocks/>
          </p:cNvCxnSpPr>
          <p:nvPr userDrawn="1"/>
        </p:nvCxnSpPr>
        <p:spPr>
          <a:xfrm>
            <a:off x="4180115"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Conector recto 19">
            <a:extLst>
              <a:ext uri="{FF2B5EF4-FFF2-40B4-BE49-F238E27FC236}">
                <a16:creationId xmlns:a16="http://schemas.microsoft.com/office/drawing/2014/main" xmlns="" id="{D81892BA-72AB-4029-BF58-4D6F90C43628}"/>
              </a:ext>
              <a:ext uri="{C183D7F6-B498-43B3-948B-1728B52AA6E4}">
                <adec:decorative xmlns:adec="http://schemas.microsoft.com/office/drawing/2017/decorative" xmlns="" val="1"/>
              </a:ext>
            </a:extLst>
          </p:cNvPr>
          <p:cNvCxnSpPr>
            <a:cxnSpLocks/>
          </p:cNvCxnSpPr>
          <p:nvPr userDrawn="1"/>
        </p:nvCxnSpPr>
        <p:spPr>
          <a:xfrm>
            <a:off x="7962123"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Marcador de posición de texto 2">
            <a:extLst>
              <a:ext uri="{FF2B5EF4-FFF2-40B4-BE49-F238E27FC236}">
                <a16:creationId xmlns:a16="http://schemas.microsoft.com/office/drawing/2014/main" xmlns="" id="{8E232301-6803-418F-8637-ABBAC64416DA}"/>
              </a:ext>
            </a:extLst>
          </p:cNvPr>
          <p:cNvSpPr>
            <a:spLocks noGrp="1"/>
          </p:cNvSpPr>
          <p:nvPr>
            <p:ph type="body" idx="13" hasCustomPrompt="1"/>
          </p:nvPr>
        </p:nvSpPr>
        <p:spPr>
          <a:xfrm>
            <a:off x="449683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Tree>
    <p:extLst>
      <p:ext uri="{BB962C8B-B14F-4D97-AF65-F5344CB8AC3E}">
        <p14:creationId xmlns:p14="http://schemas.microsoft.com/office/powerpoint/2010/main" xmlns="" val="4002090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lvl1pPr>
              <a:defRPr>
                <a:solidFill>
                  <a:srgbClr val="903163"/>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BEF09C4-505A-407E-8C34-648786B9CFE9}" type="datetime8">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16/03/2025 0:20</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3" name="Marcador de pie de página 2"/>
          <p:cNvSpPr>
            <a:spLocks noGrp="1"/>
          </p:cNvSpPr>
          <p:nvPr>
            <p:ph type="ftr" sz="quarter" idx="11"/>
          </p:nvPr>
        </p:nvSpPr>
        <p:spPr/>
        <p:txBody>
          <a:bodyPr rtlCol="0"/>
          <a:lstStyle>
            <a:lvl1pPr>
              <a:defRPr>
                <a:solidFill>
                  <a:srgbClr val="903163"/>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900" b="0" i="0" u="none" strike="noStrike" kern="1200" cap="all" spc="0" normalizeH="0" baseline="0" noProof="0">
                <a:ln>
                  <a:noFill/>
                </a:ln>
                <a:solidFill>
                  <a:srgbClr val="903163"/>
                </a:solidFill>
                <a:effectLst/>
                <a:uLnTx/>
                <a:uFillTx/>
                <a:latin typeface="Candara"/>
                <a:ea typeface="+mn-ea"/>
                <a:cs typeface="+mn-cs"/>
              </a:rPr>
              <a:t>AGREGAR UN PIE DE PÁGINA</a:t>
            </a:r>
          </a:p>
        </p:txBody>
      </p:sp>
      <p:sp>
        <p:nvSpPr>
          <p:cNvPr id="4" name="Marcador de número de diapositiva 3"/>
          <p:cNvSpPr>
            <a:spLocks noGrp="1"/>
          </p:cNvSpPr>
          <p:nvPr>
            <p:ph type="sldNum" sz="quarter" idx="12"/>
          </p:nvPr>
        </p:nvSpPr>
        <p:spPr/>
        <p:txBody>
          <a:bodyPr rtlCol="0"/>
          <a:lstStyle>
            <a:lvl1pPr>
              <a:defRPr>
                <a:solidFill>
                  <a:srgbClr val="903163"/>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C5C3056E-1632-4A65-A24F-3F10A1450A6E}" type="slidenum">
              <a:rPr kumimoji="0" lang="es-ES" sz="900" b="0" i="0" u="none" strike="noStrike" kern="1200" cap="none" spc="0" normalizeH="0" baseline="0" noProof="0" smtClean="0">
                <a:ln>
                  <a:noFill/>
                </a:ln>
                <a:solidFill>
                  <a:srgbClr val="903163"/>
                </a:solidFill>
                <a:effectLst/>
                <a:uLnTx/>
                <a:uFillTx/>
                <a:latin typeface="Candara"/>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‹Nº›</a:t>
            </a:fld>
            <a:endParaRPr kumimoji="0" lang="es-ES" sz="900" b="0" i="0" u="none" strike="noStrike" kern="1200" cap="none" spc="0" normalizeH="0" baseline="0" noProof="0">
              <a:ln>
                <a:noFill/>
              </a:ln>
              <a:solidFill>
                <a:srgbClr val="903163"/>
              </a:solidFill>
              <a:effectLst/>
              <a:uLnTx/>
              <a:uFillTx/>
              <a:latin typeface="Candara"/>
              <a:ea typeface="+mn-ea"/>
              <a:cs typeface="+mn-cs"/>
            </a:endParaRPr>
          </a:p>
        </p:txBody>
      </p:sp>
      <p:sp>
        <p:nvSpPr>
          <p:cNvPr id="5" name="Título 4">
            <a:extLst>
              <a:ext uri="{FF2B5EF4-FFF2-40B4-BE49-F238E27FC236}">
                <a16:creationId xmlns:a16="http://schemas.microsoft.com/office/drawing/2014/main" xmlns="" id="{DFBB0525-CFF9-4A39-B5EA-579253994F60}"/>
              </a:ext>
            </a:extLst>
          </p:cNvPr>
          <p:cNvSpPr>
            <a:spLocks noGrp="1"/>
          </p:cNvSpPr>
          <p:nvPr>
            <p:ph type="title"/>
          </p:nvPr>
        </p:nvSpPr>
        <p:spPr/>
        <p:txBody>
          <a:bodyPr rtlCol="0"/>
          <a:lstStyle>
            <a:lvl1pPr>
              <a:defRPr>
                <a:solidFill>
                  <a:schemeClr val="tx1"/>
                </a:solidFill>
              </a:defRPr>
            </a:lvl1pPr>
          </a:lstStyle>
          <a:p>
            <a:pPr rtl="0"/>
            <a:r>
              <a:rPr lang="es-ES" noProof="0"/>
              <a:t>Haga clic para modificar el estilo de título del patrón</a:t>
            </a:r>
          </a:p>
        </p:txBody>
      </p:sp>
    </p:spTree>
    <p:extLst>
      <p:ext uri="{BB962C8B-B14F-4D97-AF65-F5344CB8AC3E}">
        <p14:creationId xmlns:p14="http://schemas.microsoft.com/office/powerpoint/2010/main" xmlns="" val="35620493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Solo el título">
    <p:bg>
      <p:bgPr>
        <a:solidFill>
          <a:schemeClr val="accent2"/>
        </a:solidFill>
        <a:effectLst/>
      </p:bgPr>
    </p:bg>
    <p:spTree>
      <p:nvGrpSpPr>
        <p:cNvPr id="1" name=""/>
        <p:cNvGrpSpPr/>
        <p:nvPr/>
      </p:nvGrpSpPr>
      <p:grpSpPr>
        <a:xfrm>
          <a:off x="0" y="0"/>
          <a:ext cx="0" cy="0"/>
          <a:chOff x="0" y="0"/>
          <a:chExt cx="0" cy="0"/>
        </a:xfrm>
      </p:grpSpPr>
      <p:grpSp>
        <p:nvGrpSpPr>
          <p:cNvPr id="3" name="Grupo 2">
            <a:extLst>
              <a:ext uri="{FF2B5EF4-FFF2-40B4-BE49-F238E27FC236}">
                <a16:creationId xmlns:a16="http://schemas.microsoft.com/office/drawing/2014/main" xmlns="" id="{E9AF4D7D-42EC-4F30-296A-81B05C4E7D57}"/>
              </a:ext>
              <a:ext uri="{C183D7F6-B498-43B3-948B-1728B52AA6E4}">
                <adec:decorative xmlns:adec="http://schemas.microsoft.com/office/drawing/2017/decorative" xmlns="" val="1"/>
              </a:ext>
            </a:extLst>
          </p:cNvPr>
          <p:cNvGrpSpPr/>
          <p:nvPr userDrawn="1"/>
        </p:nvGrpSpPr>
        <p:grpSpPr>
          <a:xfrm>
            <a:off x="0" y="0"/>
            <a:ext cx="6843092" cy="6858000"/>
            <a:chOff x="0" y="0"/>
            <a:chExt cx="6843092" cy="6858000"/>
          </a:xfrm>
        </p:grpSpPr>
        <p:sp>
          <p:nvSpPr>
            <p:cNvPr id="344" name="Rectangle 343">
              <a:extLst>
                <a:ext uri="{FF2B5EF4-FFF2-40B4-BE49-F238E27FC236}">
                  <a16:creationId xmlns:a16="http://schemas.microsoft.com/office/drawing/2014/main" xmlns=""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0" name="Rectangle 9">
              <a:extLst>
                <a:ext uri="{FF2B5EF4-FFF2-40B4-BE49-F238E27FC236}">
                  <a16:creationId xmlns:a16="http://schemas.microsoft.com/office/drawing/2014/main" xmlns=""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2" name="Rectangle 11">
              <a:extLst>
                <a:ext uri="{FF2B5EF4-FFF2-40B4-BE49-F238E27FC236}">
                  <a16:creationId xmlns:a16="http://schemas.microsoft.com/office/drawing/2014/main" xmlns=""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5" name="Rectangle 14">
              <a:extLst>
                <a:ext uri="{FF2B5EF4-FFF2-40B4-BE49-F238E27FC236}">
                  <a16:creationId xmlns:a16="http://schemas.microsoft.com/office/drawing/2014/main" xmlns=""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7" name="Rectangle 9">
              <a:extLst>
                <a:ext uri="{FF2B5EF4-FFF2-40B4-BE49-F238E27FC236}">
                  <a16:creationId xmlns:a16="http://schemas.microsoft.com/office/drawing/2014/main" xmlns=""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grpSp>
          <p:nvGrpSpPr>
            <p:cNvPr id="116" name="Grupo 115">
              <a:extLst>
                <a:ext uri="{FF2B5EF4-FFF2-40B4-BE49-F238E27FC236}">
                  <a16:creationId xmlns:a16="http://schemas.microsoft.com/office/drawing/2014/main" xmlns="" id="{AC3F6810-4D95-4C6E-A30A-459BAD7510FE}"/>
                </a:ext>
              </a:extLst>
            </p:cNvPr>
            <p:cNvGrpSpPr/>
            <p:nvPr userDrawn="1"/>
          </p:nvGrpSpPr>
          <p:grpSpPr>
            <a:xfrm>
              <a:off x="23853" y="2101527"/>
              <a:ext cx="1920240" cy="1920240"/>
              <a:chOff x="5361924" y="7472790"/>
              <a:chExt cx="1828800" cy="1828800"/>
            </a:xfrm>
          </p:grpSpPr>
          <p:grpSp>
            <p:nvGrpSpPr>
              <p:cNvPr id="115" name="Grupo 114">
                <a:extLst>
                  <a:ext uri="{FF2B5EF4-FFF2-40B4-BE49-F238E27FC236}">
                    <a16:creationId xmlns:a16="http://schemas.microsoft.com/office/drawing/2014/main" xmlns="" id="{81973B3A-7185-45FB-A2E6-A7BDE6414DF3}"/>
                  </a:ext>
                </a:extLst>
              </p:cNvPr>
              <p:cNvGrpSpPr/>
              <p:nvPr userDrawn="1"/>
            </p:nvGrpSpPr>
            <p:grpSpPr>
              <a:xfrm>
                <a:off x="5361924" y="7472790"/>
                <a:ext cx="1828800" cy="1828800"/>
                <a:chOff x="5361924" y="7472790"/>
                <a:chExt cx="1828800" cy="1828800"/>
              </a:xfrm>
            </p:grpSpPr>
            <p:grpSp>
              <p:nvGrpSpPr>
                <p:cNvPr id="99" name="Grupo 98">
                  <a:extLst>
                    <a:ext uri="{FF2B5EF4-FFF2-40B4-BE49-F238E27FC236}">
                      <a16:creationId xmlns:a16="http://schemas.microsoft.com/office/drawing/2014/main" xmlns="" id="{DACFFF66-0600-406E-AF42-9FD8E8EDB397}"/>
                    </a:ext>
                  </a:extLst>
                </p:cNvPr>
                <p:cNvGrpSpPr/>
                <p:nvPr userDrawn="1"/>
              </p:nvGrpSpPr>
              <p:grpSpPr>
                <a:xfrm>
                  <a:off x="5361924" y="7472790"/>
                  <a:ext cx="1828800" cy="1828800"/>
                  <a:chOff x="5388428" y="7173291"/>
                  <a:chExt cx="1828800" cy="1828800"/>
                </a:xfrm>
              </p:grpSpPr>
              <p:grpSp>
                <p:nvGrpSpPr>
                  <p:cNvPr id="96" name="Grupo 95">
                    <a:extLst>
                      <a:ext uri="{FF2B5EF4-FFF2-40B4-BE49-F238E27FC236}">
                        <a16:creationId xmlns:a16="http://schemas.microsoft.com/office/drawing/2014/main" xmlns="" id="{9411687D-2631-487B-AEAB-39750C9E52BF}"/>
                      </a:ext>
                    </a:extLst>
                  </p:cNvPr>
                  <p:cNvGrpSpPr/>
                  <p:nvPr userDrawn="1"/>
                </p:nvGrpSpPr>
                <p:grpSpPr>
                  <a:xfrm>
                    <a:off x="5388428" y="7173291"/>
                    <a:ext cx="1828800" cy="1828800"/>
                    <a:chOff x="5388428" y="7173291"/>
                    <a:chExt cx="1828800" cy="1828800"/>
                  </a:xfrm>
                </p:grpSpPr>
                <p:grpSp>
                  <p:nvGrpSpPr>
                    <p:cNvPr id="90" name="Grupo 89">
                      <a:extLst>
                        <a:ext uri="{FF2B5EF4-FFF2-40B4-BE49-F238E27FC236}">
                          <a16:creationId xmlns:a16="http://schemas.microsoft.com/office/drawing/2014/main" xmlns="" id="{4BDDEAF6-0726-4BF4-96D7-EBA489ABF3E5}"/>
                        </a:ext>
                      </a:extLst>
                    </p:cNvPr>
                    <p:cNvGrpSpPr/>
                    <p:nvPr userDrawn="1"/>
                  </p:nvGrpSpPr>
                  <p:grpSpPr>
                    <a:xfrm>
                      <a:off x="5388428" y="7173291"/>
                      <a:ext cx="1828800" cy="1828800"/>
                      <a:chOff x="5579044" y="7049770"/>
                      <a:chExt cx="1828800" cy="1828800"/>
                    </a:xfrm>
                  </p:grpSpPr>
                  <p:grpSp>
                    <p:nvGrpSpPr>
                      <p:cNvPr id="89" name="Grupo 88">
                        <a:extLst>
                          <a:ext uri="{FF2B5EF4-FFF2-40B4-BE49-F238E27FC236}">
                            <a16:creationId xmlns:a16="http://schemas.microsoft.com/office/drawing/2014/main" xmlns="" id="{F80BBFBA-D0FB-4E20-8981-F569A2A0B678}"/>
                          </a:ext>
                        </a:extLst>
                      </p:cNvPr>
                      <p:cNvGrpSpPr/>
                      <p:nvPr userDrawn="1"/>
                    </p:nvGrpSpPr>
                    <p:grpSpPr>
                      <a:xfrm>
                        <a:off x="5579044" y="7049770"/>
                        <a:ext cx="1828800" cy="1828800"/>
                        <a:chOff x="5579044" y="7049770"/>
                        <a:chExt cx="1828800" cy="1828800"/>
                      </a:xfrm>
                    </p:grpSpPr>
                    <p:grpSp>
                      <p:nvGrpSpPr>
                        <p:cNvPr id="86" name="Grupo 85">
                          <a:extLst>
                            <a:ext uri="{FF2B5EF4-FFF2-40B4-BE49-F238E27FC236}">
                              <a16:creationId xmlns:a16="http://schemas.microsoft.com/office/drawing/2014/main" xmlns="" id="{6B3BCF7C-4204-4B1A-8371-96E859FC8425}"/>
                            </a:ext>
                          </a:extLst>
                        </p:cNvPr>
                        <p:cNvGrpSpPr/>
                        <p:nvPr userDrawn="1"/>
                      </p:nvGrpSpPr>
                      <p:grpSpPr>
                        <a:xfrm>
                          <a:off x="5579044" y="7049770"/>
                          <a:ext cx="1828800" cy="1828800"/>
                          <a:chOff x="5579044" y="7049770"/>
                          <a:chExt cx="1828800" cy="1828800"/>
                        </a:xfrm>
                      </p:grpSpPr>
                      <p:grpSp>
                        <p:nvGrpSpPr>
                          <p:cNvPr id="83" name="Grupo 82">
                            <a:extLst>
                              <a:ext uri="{FF2B5EF4-FFF2-40B4-BE49-F238E27FC236}">
                                <a16:creationId xmlns:a16="http://schemas.microsoft.com/office/drawing/2014/main" xmlns=""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xmlns=""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80" name="Oval 79">
                              <a:extLst>
                                <a:ext uri="{FF2B5EF4-FFF2-40B4-BE49-F238E27FC236}">
                                  <a16:creationId xmlns:a16="http://schemas.microsoft.com/office/drawing/2014/main" xmlns=""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82" name="Oval 81">
                            <a:extLst>
                              <a:ext uri="{FF2B5EF4-FFF2-40B4-BE49-F238E27FC236}">
                                <a16:creationId xmlns:a16="http://schemas.microsoft.com/office/drawing/2014/main" xmlns=""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85" name="Oval 84">
                          <a:extLst>
                            <a:ext uri="{FF2B5EF4-FFF2-40B4-BE49-F238E27FC236}">
                              <a16:creationId xmlns:a16="http://schemas.microsoft.com/office/drawing/2014/main" xmlns=""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88" name="Oval 87">
                        <a:extLst>
                          <a:ext uri="{FF2B5EF4-FFF2-40B4-BE49-F238E27FC236}">
                            <a16:creationId xmlns:a16="http://schemas.microsoft.com/office/drawing/2014/main" xmlns=""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92" name="Oval 91">
                      <a:extLst>
                        <a:ext uri="{FF2B5EF4-FFF2-40B4-BE49-F238E27FC236}">
                          <a16:creationId xmlns:a16="http://schemas.microsoft.com/office/drawing/2014/main" xmlns=""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95" name="Oval 94">
                    <a:extLst>
                      <a:ext uri="{FF2B5EF4-FFF2-40B4-BE49-F238E27FC236}">
                        <a16:creationId xmlns:a16="http://schemas.microsoft.com/office/drawing/2014/main" xmlns=""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98" name="Oval 97">
                  <a:extLst>
                    <a:ext uri="{FF2B5EF4-FFF2-40B4-BE49-F238E27FC236}">
                      <a16:creationId xmlns:a16="http://schemas.microsoft.com/office/drawing/2014/main" xmlns=""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02" name="Oval 101">
                  <a:extLst>
                    <a:ext uri="{FF2B5EF4-FFF2-40B4-BE49-F238E27FC236}">
                      <a16:creationId xmlns:a16="http://schemas.microsoft.com/office/drawing/2014/main" xmlns=""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05" name="Oval 104">
                  <a:extLst>
                    <a:ext uri="{FF2B5EF4-FFF2-40B4-BE49-F238E27FC236}">
                      <a16:creationId xmlns:a16="http://schemas.microsoft.com/office/drawing/2014/main" xmlns=""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08" name="Oval 107">
                  <a:extLst>
                    <a:ext uri="{FF2B5EF4-FFF2-40B4-BE49-F238E27FC236}">
                      <a16:creationId xmlns:a16="http://schemas.microsoft.com/office/drawing/2014/main" xmlns=""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10" name="Oval 109">
                  <a:extLst>
                    <a:ext uri="{FF2B5EF4-FFF2-40B4-BE49-F238E27FC236}">
                      <a16:creationId xmlns:a16="http://schemas.microsoft.com/office/drawing/2014/main" xmlns=""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13" name="Oval 112">
                <a:extLst>
                  <a:ext uri="{FF2B5EF4-FFF2-40B4-BE49-F238E27FC236}">
                    <a16:creationId xmlns:a16="http://schemas.microsoft.com/office/drawing/2014/main" xmlns=""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23" name="Freeform: Shape 22">
              <a:extLst>
                <a:ext uri="{FF2B5EF4-FFF2-40B4-BE49-F238E27FC236}">
                  <a16:creationId xmlns:a16="http://schemas.microsoft.com/office/drawing/2014/main" xmlns=""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168" name="Rectangle 9">
              <a:extLst>
                <a:ext uri="{FF2B5EF4-FFF2-40B4-BE49-F238E27FC236}">
                  <a16:creationId xmlns:a16="http://schemas.microsoft.com/office/drawing/2014/main" xmlns=""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75" name="Oval 174">
              <a:extLst>
                <a:ext uri="{FF2B5EF4-FFF2-40B4-BE49-F238E27FC236}">
                  <a16:creationId xmlns:a16="http://schemas.microsoft.com/office/drawing/2014/main" xmlns=""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291" name="Rectangle 290">
              <a:extLst>
                <a:ext uri="{FF2B5EF4-FFF2-40B4-BE49-F238E27FC236}">
                  <a16:creationId xmlns:a16="http://schemas.microsoft.com/office/drawing/2014/main" xmlns=""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297" name="Gráfico 296">
              <a:extLst>
                <a:ext uri="{FF2B5EF4-FFF2-40B4-BE49-F238E27FC236}">
                  <a16:creationId xmlns:a16="http://schemas.microsoft.com/office/drawing/2014/main" xmlns="" id="{AEE6DE36-A3C9-4D40-B471-F49B6A875D39}"/>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10800000">
              <a:off x="2029016" y="2051944"/>
              <a:ext cx="2029968" cy="2029968"/>
            </a:xfrm>
            <a:prstGeom prst="rect">
              <a:avLst/>
            </a:prstGeom>
          </p:spPr>
        </p:pic>
        <p:pic>
          <p:nvPicPr>
            <p:cNvPr id="299" name="Gráfico 298">
              <a:extLst>
                <a:ext uri="{FF2B5EF4-FFF2-40B4-BE49-F238E27FC236}">
                  <a16:creationId xmlns:a16="http://schemas.microsoft.com/office/drawing/2014/main" xmlns="" id="{99FF86FA-8891-4235-B88B-CFCA3B57E53A}"/>
                </a:ext>
              </a:extLst>
            </p:cNvPr>
            <p:cNvPicPr>
              <a:picLocks noChangeAspect="1"/>
            </p:cNvPicPr>
            <p:nvPr userDrawn="1"/>
          </p:nvPicPr>
          <p:blipFill>
            <a:blip r:embed="rId4" cstate="print">
              <a:extLst>
                <a:ext uri="{96DAC541-7B7A-43D3-8B79-37D633B846F1}">
                  <asvg:svgBlip xmlns:asvg="http://schemas.microsoft.com/office/drawing/2016/SVG/main" xmlns="" r:embed="rId5"/>
                </a:ext>
              </a:extLst>
            </a:blip>
            <a:stretch>
              <a:fillRect/>
            </a:stretch>
          </p:blipFill>
          <p:spPr>
            <a:xfrm>
              <a:off x="0" y="4078224"/>
              <a:ext cx="2029968" cy="2029968"/>
            </a:xfrm>
            <a:prstGeom prst="rect">
              <a:avLst/>
            </a:prstGeom>
          </p:spPr>
        </p:pic>
        <p:cxnSp>
          <p:nvCxnSpPr>
            <p:cNvPr id="170" name="Conector recto 169">
              <a:extLst>
                <a:ext uri="{FF2B5EF4-FFF2-40B4-BE49-F238E27FC236}">
                  <a16:creationId xmlns:a16="http://schemas.microsoft.com/office/drawing/2014/main" xmlns=""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 name="Título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4714772" y="677918"/>
            <a:ext cx="6856292" cy="3590596"/>
          </a:xfrm>
        </p:spPr>
        <p:txBody>
          <a:bodyPr rtlCol="0" anchor="ctr"/>
          <a:lstStyle>
            <a:lvl1pPr algn="l">
              <a:defRPr lang="es-ES" sz="6000" cap="all" baseline="0">
                <a:solidFill>
                  <a:schemeClr val="tx2"/>
                </a:solidFill>
              </a:defRPr>
            </a:lvl1pPr>
          </a:lstStyle>
          <a:p>
            <a:pPr rtl="0"/>
            <a:r>
              <a:rPr lang="es-ES"/>
              <a:t>Haga clic para agregar un título</a:t>
            </a:r>
          </a:p>
        </p:txBody>
      </p:sp>
    </p:spTree>
    <p:extLst>
      <p:ext uri="{BB962C8B-B14F-4D97-AF65-F5344CB8AC3E}">
        <p14:creationId xmlns:p14="http://schemas.microsoft.com/office/powerpoint/2010/main" xmlns="" val="30687715"/>
      </p:ext>
    </p:extLst>
  </p:cSld>
  <p:clrMapOvr>
    <a:masterClrMapping/>
  </p:clrMapOvr>
  <p:extLst mod="1">
    <p:ext uri="{DCECCB84-F9BA-43D5-87BE-67443E8EF086}">
      <p15:sldGuideLst xmlns:p15="http://schemas.microsoft.com/office/powerpoint/2012/main" xmlns="">
        <p15:guide id="1" orient="horz" pos="1080">
          <p15:clr>
            <a:srgbClr val="FBAE40"/>
          </p15:clr>
        </p15:guide>
        <p15:guide id="2" orient="horz" pos="2160">
          <p15:clr>
            <a:srgbClr val="FBAE40"/>
          </p15:clr>
        </p15:guide>
        <p15:guide id="3" orient="horz" pos="3240">
          <p15:clr>
            <a:srgbClr val="FBAE40"/>
          </p15:clr>
        </p15:guide>
        <p15:guide id="4" orient="horz" pos="2260">
          <p15:clr>
            <a:srgbClr val="FBAE40"/>
          </p15:clr>
        </p15:guide>
        <p15:guide id="5" pos="729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ido 3">
    <p:bg>
      <p:bgPr>
        <a:solidFill>
          <a:schemeClr val="tx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33950" y="429461"/>
            <a:ext cx="6343650" cy="2668463"/>
          </a:xfrm>
        </p:spPr>
        <p:txBody>
          <a:bodyPr rtlCol="0" anchor="b" anchorCtr="0"/>
          <a:lstStyle>
            <a:lvl1pPr>
              <a:defRPr lang="es-ES" cap="all" baseline="0">
                <a:solidFill>
                  <a:schemeClr val="accent1"/>
                </a:solidFill>
              </a:defRPr>
            </a:lvl1pPr>
          </a:lstStyle>
          <a:p>
            <a:pPr rtl="0"/>
            <a:r>
              <a:rPr lang="es-ES"/>
              <a:t>HAGA CLIC PARA AGREGAR UN TÍTULO</a:t>
            </a:r>
          </a:p>
        </p:txBody>
      </p:sp>
      <p:sp>
        <p:nvSpPr>
          <p:cNvPr id="7" name="Marcador de contenido 2">
            <a:extLst>
              <a:ext uri="{FF2B5EF4-FFF2-40B4-BE49-F238E27FC236}">
                <a16:creationId xmlns:a16="http://schemas.microsoft.com/office/drawing/2014/main" xmlns="" id="{F183B974-C7F1-5026-EC6E-647371B64BBB}"/>
              </a:ext>
            </a:extLst>
          </p:cNvPr>
          <p:cNvSpPr>
            <a:spLocks noGrp="1"/>
          </p:cNvSpPr>
          <p:nvPr>
            <p:ph sz="half" idx="14" hasCustomPrompt="1"/>
          </p:nvPr>
        </p:nvSpPr>
        <p:spPr>
          <a:xfrm>
            <a:off x="4938712" y="3299953"/>
            <a:ext cx="6338888" cy="2668463"/>
          </a:xfrm>
        </p:spPr>
        <p:txBody>
          <a:bodyPr rtlCol="0">
            <a:normAutofit/>
          </a:bodyPr>
          <a:lstStyle>
            <a:lvl1pPr marL="0" indent="0">
              <a:lnSpc>
                <a:spcPct val="150000"/>
              </a:lnSpc>
              <a:spcBef>
                <a:spcPts val="0"/>
              </a:spcBef>
              <a:spcAft>
                <a:spcPts val="0"/>
              </a:spcAft>
              <a:buFont typeface="Arial" panose="020B0604020202020204" pitchFamily="34" charset="0"/>
              <a:buNone/>
              <a:defRPr lang="es-ES" sz="2400"/>
            </a:lvl1pPr>
            <a:lvl2pPr marL="457200">
              <a:lnSpc>
                <a:spcPts val="2000"/>
              </a:lnSpc>
              <a:defRPr lang="es-ES" sz="1800"/>
            </a:lvl2pPr>
            <a:lvl3pPr marL="914400">
              <a:lnSpc>
                <a:spcPts val="2000"/>
              </a:lnSpc>
              <a:defRPr lang="es-ES" sz="1800"/>
            </a:lvl3pPr>
            <a:lvl4pPr marL="1371600">
              <a:lnSpc>
                <a:spcPts val="2000"/>
              </a:lnSpc>
              <a:defRPr lang="es-ES" sz="1800"/>
            </a:lvl4pPr>
            <a:lvl5pPr marL="1828800">
              <a:lnSpc>
                <a:spcPts val="2000"/>
              </a:lnSpc>
              <a:defRPr lang="es-ES" sz="1800"/>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grpSp>
        <p:nvGrpSpPr>
          <p:cNvPr id="3" name="Grupo 2">
            <a:extLst>
              <a:ext uri="{FF2B5EF4-FFF2-40B4-BE49-F238E27FC236}">
                <a16:creationId xmlns:a16="http://schemas.microsoft.com/office/drawing/2014/main" xmlns="" id="{464914EB-20DD-97B4-8FF9-94D739D21CA4}"/>
              </a:ext>
              <a:ext uri="{C183D7F6-B498-43B3-948B-1728B52AA6E4}">
                <adec:decorative xmlns:adec="http://schemas.microsoft.com/office/drawing/2017/decorative" xmlns="" val="1"/>
              </a:ext>
            </a:extLst>
          </p:cNvPr>
          <p:cNvGrpSpPr/>
          <p:nvPr userDrawn="1"/>
        </p:nvGrpSpPr>
        <p:grpSpPr>
          <a:xfrm>
            <a:off x="-9867" y="-7753"/>
            <a:ext cx="4187536" cy="6865753"/>
            <a:chOff x="-9867" y="-7753"/>
            <a:chExt cx="4187536" cy="6865753"/>
          </a:xfrm>
        </p:grpSpPr>
        <p:sp>
          <p:nvSpPr>
            <p:cNvPr id="64" name="Rectangle 63">
              <a:extLst>
                <a:ext uri="{FF2B5EF4-FFF2-40B4-BE49-F238E27FC236}">
                  <a16:creationId xmlns:a16="http://schemas.microsoft.com/office/drawing/2014/main" xmlns=""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24" name="Rectangle 23">
              <a:extLst>
                <a:ext uri="{FF2B5EF4-FFF2-40B4-BE49-F238E27FC236}">
                  <a16:creationId xmlns:a16="http://schemas.microsoft.com/office/drawing/2014/main" xmlns=""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8" name="Rectangle 17">
              <a:extLst>
                <a:ext uri="{FF2B5EF4-FFF2-40B4-BE49-F238E27FC236}">
                  <a16:creationId xmlns:a16="http://schemas.microsoft.com/office/drawing/2014/main" xmlns=""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20" name="Imagen 19" descr="Un patrón seleccionado blanco y negro&#10;&#10;Descripción generada automáticamente con confianza baja">
              <a:extLst>
                <a:ext uri="{FF2B5EF4-FFF2-40B4-BE49-F238E27FC236}">
                  <a16:creationId xmlns:a16="http://schemas.microsoft.com/office/drawing/2014/main" xmlns=""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a:off x="2033015" y="5086646"/>
              <a:ext cx="2019299" cy="999451"/>
            </a:xfrm>
            <a:prstGeom prst="rect">
              <a:avLst/>
            </a:prstGeom>
          </p:spPr>
        </p:pic>
        <p:pic>
          <p:nvPicPr>
            <p:cNvPr id="26" name="Gráfico 25">
              <a:extLst>
                <a:ext uri="{FF2B5EF4-FFF2-40B4-BE49-F238E27FC236}">
                  <a16:creationId xmlns:a16="http://schemas.microsoft.com/office/drawing/2014/main" xmlns="" id="{E1BC9BFE-80C0-4DA9-92DB-070C41E412BC}"/>
                </a:ext>
              </a:extLst>
            </p:cNvPr>
            <p:cNvPicPr>
              <a:picLocks noChangeAspect="1"/>
            </p:cNvPicPr>
            <p:nvPr userDrawn="1"/>
          </p:nvPicPr>
          <p:blipFill>
            <a:blip r:embed="rId3" cstate="print">
              <a:extLst>
                <a:ext uri="{96DAC541-7B7A-43D3-8B79-37D633B846F1}">
                  <asvg:svgBlip xmlns:asvg="http://schemas.microsoft.com/office/drawing/2016/SVG/main" xmlns=""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xmlns=""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6" name="Rectangle 35">
              <a:extLst>
                <a:ext uri="{FF2B5EF4-FFF2-40B4-BE49-F238E27FC236}">
                  <a16:creationId xmlns:a16="http://schemas.microsoft.com/office/drawing/2014/main" xmlns=""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4" name="Gráfico 13">
              <a:extLst>
                <a:ext uri="{FF2B5EF4-FFF2-40B4-BE49-F238E27FC236}">
                  <a16:creationId xmlns:a16="http://schemas.microsoft.com/office/drawing/2014/main" xmlns="" id="{54BCEF24-C76B-44E5-A457-E55658E8EB8B}"/>
                </a:ext>
              </a:extLst>
            </p:cNvPr>
            <p:cNvPicPr>
              <a:picLocks noChangeAspect="1"/>
            </p:cNvPicPr>
            <p:nvPr userDrawn="1"/>
          </p:nvPicPr>
          <p:blipFill>
            <a:blip r:embed="rId5" cstate="print">
              <a:extLst>
                <a:ext uri="{96DAC541-7B7A-43D3-8B79-37D633B846F1}">
                  <asvg:svgBlip xmlns:asvg="http://schemas.microsoft.com/office/drawing/2016/SVG/main" xmlns="" r:embed="rId6"/>
                </a:ext>
              </a:extLst>
            </a:blip>
            <a:stretch>
              <a:fillRect/>
            </a:stretch>
          </p:blipFill>
          <p:spPr>
            <a:xfrm>
              <a:off x="-2860" y="4828032"/>
              <a:ext cx="2029968" cy="2029968"/>
            </a:xfrm>
            <a:prstGeom prst="rect">
              <a:avLst/>
            </a:prstGeom>
          </p:spPr>
        </p:pic>
        <p:grpSp>
          <p:nvGrpSpPr>
            <p:cNvPr id="40" name="Grupo 39">
              <a:extLst>
                <a:ext uri="{FF2B5EF4-FFF2-40B4-BE49-F238E27FC236}">
                  <a16:creationId xmlns:a16="http://schemas.microsoft.com/office/drawing/2014/main" xmlns="" id="{18216784-417D-44A8-8CF1-C0CAF410EB9B}"/>
                </a:ext>
              </a:extLst>
            </p:cNvPr>
            <p:cNvGrpSpPr/>
            <p:nvPr userDrawn="1"/>
          </p:nvGrpSpPr>
          <p:grpSpPr>
            <a:xfrm>
              <a:off x="100242" y="2099803"/>
              <a:ext cx="1920240" cy="1920240"/>
              <a:chOff x="5361924" y="7472790"/>
              <a:chExt cx="1828800" cy="1828800"/>
            </a:xfrm>
          </p:grpSpPr>
          <p:grpSp>
            <p:nvGrpSpPr>
              <p:cNvPr id="41" name="Grupo 40">
                <a:extLst>
                  <a:ext uri="{FF2B5EF4-FFF2-40B4-BE49-F238E27FC236}">
                    <a16:creationId xmlns:a16="http://schemas.microsoft.com/office/drawing/2014/main" xmlns="" id="{FFF90BA2-E949-4FDF-A88E-B68F607E3205}"/>
                  </a:ext>
                </a:extLst>
              </p:cNvPr>
              <p:cNvGrpSpPr/>
              <p:nvPr userDrawn="1"/>
            </p:nvGrpSpPr>
            <p:grpSpPr>
              <a:xfrm>
                <a:off x="5361924" y="7472790"/>
                <a:ext cx="1828800" cy="1828800"/>
                <a:chOff x="5361924" y="7472790"/>
                <a:chExt cx="1828800" cy="1828800"/>
              </a:xfrm>
            </p:grpSpPr>
            <p:grpSp>
              <p:nvGrpSpPr>
                <p:cNvPr id="43" name="Grupo 42">
                  <a:extLst>
                    <a:ext uri="{FF2B5EF4-FFF2-40B4-BE49-F238E27FC236}">
                      <a16:creationId xmlns:a16="http://schemas.microsoft.com/office/drawing/2014/main" xmlns="" id="{41F18930-2C24-4BA6-A1EB-BF1644EE8558}"/>
                    </a:ext>
                  </a:extLst>
                </p:cNvPr>
                <p:cNvGrpSpPr/>
                <p:nvPr userDrawn="1"/>
              </p:nvGrpSpPr>
              <p:grpSpPr>
                <a:xfrm>
                  <a:off x="5361924" y="7472790"/>
                  <a:ext cx="1828800" cy="1828800"/>
                  <a:chOff x="5388428" y="7173291"/>
                  <a:chExt cx="1828800" cy="1828800"/>
                </a:xfrm>
              </p:grpSpPr>
              <p:grpSp>
                <p:nvGrpSpPr>
                  <p:cNvPr id="49" name="Grupo 48">
                    <a:extLst>
                      <a:ext uri="{FF2B5EF4-FFF2-40B4-BE49-F238E27FC236}">
                        <a16:creationId xmlns:a16="http://schemas.microsoft.com/office/drawing/2014/main" xmlns="" id="{D5953E65-C24C-4C83-86BB-E4A6D2532FDF}"/>
                      </a:ext>
                    </a:extLst>
                  </p:cNvPr>
                  <p:cNvGrpSpPr/>
                  <p:nvPr userDrawn="1"/>
                </p:nvGrpSpPr>
                <p:grpSpPr>
                  <a:xfrm>
                    <a:off x="5388428" y="7173291"/>
                    <a:ext cx="1828800" cy="1828800"/>
                    <a:chOff x="5388428" y="7173291"/>
                    <a:chExt cx="1828800" cy="1828800"/>
                  </a:xfrm>
                </p:grpSpPr>
                <p:grpSp>
                  <p:nvGrpSpPr>
                    <p:cNvPr id="51" name="Grupo 50">
                      <a:extLst>
                        <a:ext uri="{FF2B5EF4-FFF2-40B4-BE49-F238E27FC236}">
                          <a16:creationId xmlns:a16="http://schemas.microsoft.com/office/drawing/2014/main" xmlns="" id="{0B9DA7A8-A66E-4E0E-92DF-B3FF112EBB70}"/>
                        </a:ext>
                      </a:extLst>
                    </p:cNvPr>
                    <p:cNvGrpSpPr/>
                    <p:nvPr userDrawn="1"/>
                  </p:nvGrpSpPr>
                  <p:grpSpPr>
                    <a:xfrm>
                      <a:off x="5388428" y="7173291"/>
                      <a:ext cx="1828800" cy="1828800"/>
                      <a:chOff x="5579044" y="7049770"/>
                      <a:chExt cx="1828800" cy="1828800"/>
                    </a:xfrm>
                  </p:grpSpPr>
                  <p:grpSp>
                    <p:nvGrpSpPr>
                      <p:cNvPr id="53" name="Grupo 52">
                        <a:extLst>
                          <a:ext uri="{FF2B5EF4-FFF2-40B4-BE49-F238E27FC236}">
                            <a16:creationId xmlns:a16="http://schemas.microsoft.com/office/drawing/2014/main" xmlns="" id="{94E74739-1964-4A3C-B2E5-28FEF5EF8E49}"/>
                          </a:ext>
                        </a:extLst>
                      </p:cNvPr>
                      <p:cNvGrpSpPr/>
                      <p:nvPr userDrawn="1"/>
                    </p:nvGrpSpPr>
                    <p:grpSpPr>
                      <a:xfrm>
                        <a:off x="5579044" y="7049770"/>
                        <a:ext cx="1828800" cy="1828800"/>
                        <a:chOff x="5579044" y="7049770"/>
                        <a:chExt cx="1828800" cy="1828800"/>
                      </a:xfrm>
                    </p:grpSpPr>
                    <p:grpSp>
                      <p:nvGrpSpPr>
                        <p:cNvPr id="55" name="Grupo 54">
                          <a:extLst>
                            <a:ext uri="{FF2B5EF4-FFF2-40B4-BE49-F238E27FC236}">
                              <a16:creationId xmlns:a16="http://schemas.microsoft.com/office/drawing/2014/main" xmlns="" id="{E31C22DC-76BD-4E83-8A1A-B7AE70B2E8FE}"/>
                            </a:ext>
                          </a:extLst>
                        </p:cNvPr>
                        <p:cNvGrpSpPr/>
                        <p:nvPr userDrawn="1"/>
                      </p:nvGrpSpPr>
                      <p:grpSpPr>
                        <a:xfrm>
                          <a:off x="5579044" y="7049770"/>
                          <a:ext cx="1828800" cy="1828800"/>
                          <a:chOff x="5579044" y="7049770"/>
                          <a:chExt cx="1828800" cy="1828800"/>
                        </a:xfrm>
                      </p:grpSpPr>
                      <p:grpSp>
                        <p:nvGrpSpPr>
                          <p:cNvPr id="57" name="Grupo 56">
                            <a:extLst>
                              <a:ext uri="{FF2B5EF4-FFF2-40B4-BE49-F238E27FC236}">
                                <a16:creationId xmlns:a16="http://schemas.microsoft.com/office/drawing/2014/main" xmlns=""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60" name="Oval 59">
                              <a:extLst>
                                <a:ext uri="{FF2B5EF4-FFF2-40B4-BE49-F238E27FC236}">
                                  <a16:creationId xmlns:a16="http://schemas.microsoft.com/office/drawing/2014/main" xmlns=""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8" name="Oval 57">
                            <a:extLst>
                              <a:ext uri="{FF2B5EF4-FFF2-40B4-BE49-F238E27FC236}">
                                <a16:creationId xmlns:a16="http://schemas.microsoft.com/office/drawing/2014/main" xmlns=""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6" name="Oval 55">
                          <a:extLst>
                            <a:ext uri="{FF2B5EF4-FFF2-40B4-BE49-F238E27FC236}">
                              <a16:creationId xmlns:a16="http://schemas.microsoft.com/office/drawing/2014/main" xmlns=""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4" name="Oval 53">
                        <a:extLst>
                          <a:ext uri="{FF2B5EF4-FFF2-40B4-BE49-F238E27FC236}">
                            <a16:creationId xmlns:a16="http://schemas.microsoft.com/office/drawing/2014/main" xmlns=""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2" name="Oval 51">
                      <a:extLst>
                        <a:ext uri="{FF2B5EF4-FFF2-40B4-BE49-F238E27FC236}">
                          <a16:creationId xmlns:a16="http://schemas.microsoft.com/office/drawing/2014/main" xmlns=""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0" name="Oval 49">
                    <a:extLst>
                      <a:ext uri="{FF2B5EF4-FFF2-40B4-BE49-F238E27FC236}">
                        <a16:creationId xmlns:a16="http://schemas.microsoft.com/office/drawing/2014/main" xmlns=""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44" name="Oval 43">
                  <a:extLst>
                    <a:ext uri="{FF2B5EF4-FFF2-40B4-BE49-F238E27FC236}">
                      <a16:creationId xmlns:a16="http://schemas.microsoft.com/office/drawing/2014/main" xmlns=""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5" name="Oval 44">
                  <a:extLst>
                    <a:ext uri="{FF2B5EF4-FFF2-40B4-BE49-F238E27FC236}">
                      <a16:creationId xmlns:a16="http://schemas.microsoft.com/office/drawing/2014/main" xmlns=""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6" name="Oval 45">
                  <a:extLst>
                    <a:ext uri="{FF2B5EF4-FFF2-40B4-BE49-F238E27FC236}">
                      <a16:creationId xmlns:a16="http://schemas.microsoft.com/office/drawing/2014/main" xmlns=""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7" name="Oval 46">
                  <a:extLst>
                    <a:ext uri="{FF2B5EF4-FFF2-40B4-BE49-F238E27FC236}">
                      <a16:creationId xmlns:a16="http://schemas.microsoft.com/office/drawing/2014/main" xmlns=""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8" name="Oval 47">
                  <a:extLst>
                    <a:ext uri="{FF2B5EF4-FFF2-40B4-BE49-F238E27FC236}">
                      <a16:creationId xmlns:a16="http://schemas.microsoft.com/office/drawing/2014/main" xmlns=""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42" name="Oval 41">
                <a:extLst>
                  <a:ext uri="{FF2B5EF4-FFF2-40B4-BE49-F238E27FC236}">
                    <a16:creationId xmlns:a16="http://schemas.microsoft.com/office/drawing/2014/main" xmlns=""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75" name="Rectangle 74">
              <a:extLst>
                <a:ext uri="{FF2B5EF4-FFF2-40B4-BE49-F238E27FC236}">
                  <a16:creationId xmlns:a16="http://schemas.microsoft.com/office/drawing/2014/main" xmlns=""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74" name="Freeform: Shape 73">
              <a:extLst>
                <a:ext uri="{FF2B5EF4-FFF2-40B4-BE49-F238E27FC236}">
                  <a16:creationId xmlns:a16="http://schemas.microsoft.com/office/drawing/2014/main" xmlns=""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cxnSp>
          <p:nvCxnSpPr>
            <p:cNvPr id="66" name="Conector recto 65">
              <a:extLst>
                <a:ext uri="{FF2B5EF4-FFF2-40B4-BE49-F238E27FC236}">
                  <a16:creationId xmlns:a16="http://schemas.microsoft.com/office/drawing/2014/main" xmlns=""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xmlns=""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grpSp>
      <p:sp>
        <p:nvSpPr>
          <p:cNvPr id="4" name="Marcador de pie de página 4">
            <a:extLst>
              <a:ext uri="{FF2B5EF4-FFF2-40B4-BE49-F238E27FC236}">
                <a16:creationId xmlns:a16="http://schemas.microsoft.com/office/drawing/2014/main" xmlns="" id="{A8925BB7-B630-981C-964B-37A5DCBEA2E2}"/>
              </a:ext>
            </a:extLst>
          </p:cNvPr>
          <p:cNvSpPr>
            <a:spLocks noGrp="1"/>
          </p:cNvSpPr>
          <p:nvPr>
            <p:ph type="ftr" sz="quarter" idx="11"/>
          </p:nvPr>
        </p:nvSpPr>
        <p:spPr>
          <a:xfrm>
            <a:off x="7306165" y="6355080"/>
            <a:ext cx="2286000" cy="365125"/>
          </a:xfrm>
        </p:spPr>
        <p:txBody>
          <a:bodyPr rtlCol="0"/>
          <a:lstStyle>
            <a:lvl1pPr>
              <a:defRPr lang="es-ES">
                <a:solidFill>
                  <a:schemeClr val="tx1"/>
                </a:solidFill>
              </a:defRPr>
            </a:lvl1pPr>
          </a:lstStyle>
          <a:p>
            <a:pPr rtl="0"/>
            <a:r>
              <a:rPr lang="es-ES"/>
              <a:t>Título de la presentación</a:t>
            </a:r>
            <a:endParaRPr lang="es-ES" dirty="0"/>
          </a:p>
        </p:txBody>
      </p:sp>
      <p:sp>
        <p:nvSpPr>
          <p:cNvPr id="5" name="Marcador de número de diapositiva 5">
            <a:extLst>
              <a:ext uri="{FF2B5EF4-FFF2-40B4-BE49-F238E27FC236}">
                <a16:creationId xmlns:a16="http://schemas.microsoft.com/office/drawing/2014/main" xmlns="" id="{4B4D24B0-E841-7B76-D133-06ABBAB6B6FF}"/>
              </a:ext>
            </a:extLst>
          </p:cNvPr>
          <p:cNvSpPr>
            <a:spLocks noGrp="1"/>
          </p:cNvSpPr>
          <p:nvPr>
            <p:ph type="sldNum" sz="quarter" idx="12"/>
          </p:nvPr>
        </p:nvSpPr>
        <p:spPr>
          <a:xfrm>
            <a:off x="10967357" y="6356350"/>
            <a:ext cx="457200" cy="365125"/>
          </a:xfrm>
        </p:spPr>
        <p:txBody>
          <a:bodyPr rtlCol="0"/>
          <a:lstStyle>
            <a:lvl1pPr>
              <a:defRPr lang="es-ES">
                <a:solidFill>
                  <a:schemeClr val="tx1"/>
                </a:solidFill>
              </a:defRPr>
            </a:lvl1pPr>
          </a:lstStyle>
          <a:p>
            <a:pPr rtl="0"/>
            <a:fld id="{B5CEABB6-07DC-46E8-9B57-56EC44A396E5}" type="slidenum">
              <a:rPr lang="es-ES" smtClean="0"/>
              <a:pPr rtl="0"/>
              <a:t>‹Nº›</a:t>
            </a:fld>
            <a:endParaRPr lang="es-ES" dirty="0"/>
          </a:p>
        </p:txBody>
      </p:sp>
      <p:sp>
        <p:nvSpPr>
          <p:cNvPr id="6" name="Marcador de fecha 3">
            <a:extLst>
              <a:ext uri="{FF2B5EF4-FFF2-40B4-BE49-F238E27FC236}">
                <a16:creationId xmlns:a16="http://schemas.microsoft.com/office/drawing/2014/main" xmlns="" id="{C7D011F5-A799-BEAA-9160-5743D58B456A}"/>
              </a:ext>
            </a:extLst>
          </p:cNvPr>
          <p:cNvSpPr>
            <a:spLocks noGrp="1"/>
          </p:cNvSpPr>
          <p:nvPr>
            <p:ph type="dt" sz="half" idx="10"/>
          </p:nvPr>
        </p:nvSpPr>
        <p:spPr>
          <a:xfrm>
            <a:off x="4833694" y="6353175"/>
            <a:ext cx="1097280" cy="365125"/>
          </a:xfrm>
        </p:spPr>
        <p:txBody>
          <a:bodyPr rtlCol="0"/>
          <a:lstStyle>
            <a:lvl1pPr>
              <a:defRPr lang="es-ES">
                <a:solidFill>
                  <a:schemeClr val="tx1"/>
                </a:solidFill>
              </a:defRPr>
            </a:lvl1pPr>
          </a:lstStyle>
          <a:p>
            <a:pPr rtl="0"/>
            <a:fld id="{9C9B4FAC-0AE5-4FDD-9B45-49F12FBE70E9}" type="datetime1">
              <a:rPr lang="es-ES" smtClean="0"/>
              <a:pPr rtl="0"/>
              <a:t>16/03/2025</a:t>
            </a:fld>
            <a:endParaRPr lang="es-ES" dirty="0"/>
          </a:p>
        </p:txBody>
      </p:sp>
    </p:spTree>
    <p:extLst>
      <p:ext uri="{BB962C8B-B14F-4D97-AF65-F5344CB8AC3E}">
        <p14:creationId xmlns:p14="http://schemas.microsoft.com/office/powerpoint/2010/main" xmlns="" val="4274399505"/>
      </p:ext>
    </p:extLst>
  </p:cSld>
  <p:clrMapOvr>
    <a:masterClrMapping/>
  </p:clrMapOvr>
  <p:extLst mod="1">
    <p:ext uri="{DCECCB84-F9BA-43D5-87BE-67443E8EF086}">
      <p15:sldGuideLst xmlns:p15="http://schemas.microsoft.com/office/powerpoint/2012/main"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ítulo + Imagen">
    <p:bg>
      <p:bgPr>
        <a:solidFill>
          <a:schemeClr val="accent3"/>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4833694" y="660358"/>
            <a:ext cx="6594768" cy="5537284"/>
          </a:xfrm>
        </p:spPr>
        <p:txBody>
          <a:bodyPr rtlCol="0" anchor="ctr">
            <a:normAutofit/>
          </a:bodyPr>
          <a:lstStyle>
            <a:lvl1pPr algn="l">
              <a:defRPr lang="es-ES" sz="4800" cap="all" baseline="0">
                <a:solidFill>
                  <a:schemeClr val="tx2"/>
                </a:solidFill>
              </a:defRPr>
            </a:lvl1pPr>
          </a:lstStyle>
          <a:p>
            <a:pPr rtl="0"/>
            <a:r>
              <a:rPr lang="es-ES"/>
              <a:t>Haga clic para agregar un título</a:t>
            </a:r>
          </a:p>
        </p:txBody>
      </p:sp>
      <p:sp>
        <p:nvSpPr>
          <p:cNvPr id="63" name="Marcador de posición de imagen 62">
            <a:extLst>
              <a:ext uri="{FF2B5EF4-FFF2-40B4-BE49-F238E27FC236}">
                <a16:creationId xmlns:a16="http://schemas.microsoft.com/office/drawing/2014/main" xmlns="" id="{A461CB72-9777-50F4-94EC-91A4EE864A4A}"/>
              </a:ext>
            </a:extLst>
          </p:cNvPr>
          <p:cNvSpPr>
            <a:spLocks noGrp="1"/>
          </p:cNvSpPr>
          <p:nvPr>
            <p:ph type="pic" sz="quarter" idx="13" hasCustomPrompt="1"/>
          </p:nvPr>
        </p:nvSpPr>
        <p:spPr>
          <a:xfrm rot="10800000">
            <a:off x="1" y="761322"/>
            <a:ext cx="4076118" cy="6096678"/>
          </a:xfrm>
          <a:custGeom>
            <a:avLst/>
            <a:gdLst>
              <a:gd name="connsiteX0" fmla="*/ 0 w 4076118"/>
              <a:gd name="connsiteY0" fmla="*/ 0 h 6096678"/>
              <a:gd name="connsiteX1" fmla="*/ 4076118 w 4076118"/>
              <a:gd name="connsiteY1" fmla="*/ 0 h 6096678"/>
              <a:gd name="connsiteX2" fmla="*/ 4076118 w 4076118"/>
              <a:gd name="connsiteY2" fmla="*/ 2038351 h 6096678"/>
              <a:gd name="connsiteX3" fmla="*/ 4076118 w 4076118"/>
              <a:gd name="connsiteY3" fmla="*/ 2048256 h 6096678"/>
              <a:gd name="connsiteX4" fmla="*/ 4076118 w 4076118"/>
              <a:gd name="connsiteY4" fmla="*/ 6096678 h 6096678"/>
              <a:gd name="connsiteX5" fmla="*/ 27696 w 4076118"/>
              <a:gd name="connsiteY5" fmla="*/ 2048256 h 6096678"/>
              <a:gd name="connsiteX6" fmla="*/ 0 w 4076118"/>
              <a:gd name="connsiteY6" fmla="*/ 2048256 h 60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8" h="6096678">
                <a:moveTo>
                  <a:pt x="0" y="0"/>
                </a:moveTo>
                <a:lnTo>
                  <a:pt x="4076118" y="0"/>
                </a:lnTo>
                <a:lnTo>
                  <a:pt x="4076118" y="2038351"/>
                </a:lnTo>
                <a:lnTo>
                  <a:pt x="4076118" y="2048256"/>
                </a:lnTo>
                <a:lnTo>
                  <a:pt x="4076118" y="6096678"/>
                </a:lnTo>
                <a:lnTo>
                  <a:pt x="27696" y="2048256"/>
                </a:lnTo>
                <a:lnTo>
                  <a:pt x="0" y="2048256"/>
                </a:lnTo>
                <a:close/>
              </a:path>
            </a:pathLst>
          </a:custGeom>
        </p:spPr>
        <p:txBody>
          <a:bodyPr wrap="square" rtlCol="0">
            <a:noAutofit/>
          </a:bodyPr>
          <a:lstStyle>
            <a:lvl1pPr algn="ctr">
              <a:defRPr lang="es-ES" sz="2000">
                <a:solidFill>
                  <a:schemeClr val="bg1"/>
                </a:solidFill>
              </a:defRPr>
            </a:lvl1pPr>
          </a:lstStyle>
          <a:p>
            <a:pPr rtl="0"/>
            <a:r>
              <a:rPr lang="es-ES"/>
              <a:t>Haga clic en el icono para insertar una imagen</a:t>
            </a:r>
          </a:p>
        </p:txBody>
      </p:sp>
      <p:grpSp>
        <p:nvGrpSpPr>
          <p:cNvPr id="4" name="Grupo 3">
            <a:extLst>
              <a:ext uri="{FF2B5EF4-FFF2-40B4-BE49-F238E27FC236}">
                <a16:creationId xmlns:a16="http://schemas.microsoft.com/office/drawing/2014/main" xmlns="" id="{A1EA6F58-FA46-C921-5758-59234B148D4F}"/>
              </a:ext>
              <a:ext uri="{C183D7F6-B498-43B3-948B-1728B52AA6E4}">
                <adec:decorative xmlns:adec="http://schemas.microsoft.com/office/drawing/2017/decorative" xmlns="" val="1"/>
              </a:ext>
            </a:extLst>
          </p:cNvPr>
          <p:cNvGrpSpPr/>
          <p:nvPr userDrawn="1"/>
        </p:nvGrpSpPr>
        <p:grpSpPr>
          <a:xfrm>
            <a:off x="0" y="0"/>
            <a:ext cx="4069439" cy="4828833"/>
            <a:chOff x="0" y="0"/>
            <a:chExt cx="4069439" cy="4828833"/>
          </a:xfrm>
        </p:grpSpPr>
        <p:sp>
          <p:nvSpPr>
            <p:cNvPr id="7" name="Rectangle 6">
              <a:extLst>
                <a:ext uri="{FF2B5EF4-FFF2-40B4-BE49-F238E27FC236}">
                  <a16:creationId xmlns:a16="http://schemas.microsoft.com/office/drawing/2014/main" xmlns="" id="{06F989FA-6E7A-3A98-AF95-F2384308BD32}"/>
                </a:ext>
              </a:extLst>
            </p:cNvPr>
            <p:cNvSpPr>
              <a:spLocks/>
            </p:cNvSpPr>
            <p:nvPr userDrawn="1"/>
          </p:nvSpPr>
          <p:spPr>
            <a:xfrm rot="10800000" flipH="1">
              <a:off x="2026630" y="776431"/>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8" name="Rectangle 23">
              <a:extLst>
                <a:ext uri="{FF2B5EF4-FFF2-40B4-BE49-F238E27FC236}">
                  <a16:creationId xmlns:a16="http://schemas.microsoft.com/office/drawing/2014/main" xmlns="" id="{F0BAC8B3-F184-675F-DC5F-C48CE69D7622}"/>
                </a:ext>
              </a:extLst>
            </p:cNvPr>
            <p:cNvSpPr/>
            <p:nvPr userDrawn="1"/>
          </p:nvSpPr>
          <p:spPr>
            <a:xfrm rot="10800000">
              <a:off x="0" y="766136"/>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9" name="Rectangle 8">
              <a:extLst>
                <a:ext uri="{FF2B5EF4-FFF2-40B4-BE49-F238E27FC236}">
                  <a16:creationId xmlns:a16="http://schemas.microsoft.com/office/drawing/2014/main" xmlns="" id="{80B75A35-885A-CE38-4F65-95EF186B13D1}"/>
                </a:ext>
              </a:extLst>
            </p:cNvPr>
            <p:cNvSpPr/>
            <p:nvPr userDrawn="1"/>
          </p:nvSpPr>
          <p:spPr>
            <a:xfrm rot="10800000">
              <a:off x="1351" y="0"/>
              <a:ext cx="2029968" cy="7749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3" name="Gráfico 12">
              <a:extLst>
                <a:ext uri="{FF2B5EF4-FFF2-40B4-BE49-F238E27FC236}">
                  <a16:creationId xmlns:a16="http://schemas.microsoft.com/office/drawing/2014/main" xmlns="" id="{4B488086-4998-410C-FCC8-29CA6288A799}"/>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a:off x="2039471" y="2798865"/>
              <a:ext cx="2029968" cy="2029968"/>
            </a:xfrm>
            <a:prstGeom prst="rect">
              <a:avLst/>
            </a:prstGeom>
          </p:spPr>
        </p:pic>
        <p:sp>
          <p:nvSpPr>
            <p:cNvPr id="41" name="Rectangle 40">
              <a:extLst>
                <a:ext uri="{FF2B5EF4-FFF2-40B4-BE49-F238E27FC236}">
                  <a16:creationId xmlns:a16="http://schemas.microsoft.com/office/drawing/2014/main" xmlns="" id="{26879019-2911-2F60-CC5B-25D1BE752B8D}"/>
                </a:ext>
              </a:extLst>
            </p:cNvPr>
            <p:cNvSpPr/>
            <p:nvPr userDrawn="1"/>
          </p:nvSpPr>
          <p:spPr>
            <a:xfrm rot="10800000">
              <a:off x="2029604" y="0"/>
              <a:ext cx="2029968" cy="784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1" name="Imagen 10" descr="Un patrón seleccionado blanco y negro&#10;&#10;Descripción generada automáticamente con confianza baja">
              <a:extLst>
                <a:ext uri="{FF2B5EF4-FFF2-40B4-BE49-F238E27FC236}">
                  <a16:creationId xmlns:a16="http://schemas.microsoft.com/office/drawing/2014/main" xmlns="" id="{CD1CD1B2-7EBC-96B6-A02D-7972C278746E}"/>
                </a:ext>
              </a:extLst>
            </p:cNvPr>
            <p:cNvPicPr>
              <a:picLocks noChangeAspect="1"/>
            </p:cNvPicPr>
            <p:nvPr userDrawn="1"/>
          </p:nvPicPr>
          <p:blipFill>
            <a:blip r:embed="rId4" cstate="screen">
              <a:extLst>
                <a:ext uri="{28A0092B-C50C-407E-A947-70E740481C1C}">
                  <a14:useLocalDpi xmlns:a14="http://schemas.microsoft.com/office/drawing/2010/main" xmlns="" val="0"/>
                </a:ext>
              </a:extLst>
            </a:blip>
            <a:stretch>
              <a:fillRect/>
            </a:stretch>
          </p:blipFill>
          <p:spPr>
            <a:xfrm rot="10800000">
              <a:off x="2035948" y="788197"/>
              <a:ext cx="2019299" cy="999451"/>
            </a:xfrm>
            <a:prstGeom prst="rect">
              <a:avLst/>
            </a:prstGeom>
          </p:spPr>
        </p:pic>
      </p:grpSp>
    </p:spTree>
    <p:extLst>
      <p:ext uri="{BB962C8B-B14F-4D97-AF65-F5344CB8AC3E}">
        <p14:creationId xmlns:p14="http://schemas.microsoft.com/office/powerpoint/2010/main" xmlns="" val="935864238"/>
      </p:ext>
    </p:extLst>
  </p:cSld>
  <p:clrMapOvr>
    <a:masterClrMapping/>
  </p:clrMapOvr>
  <p:extLst mod="1">
    <p:ext uri="{DCECCB84-F9BA-43D5-87BE-67443E8EF086}">
      <p15:sldGuideLst xmlns:p15="http://schemas.microsoft.com/office/powerpoint/2012/main" xmlns="">
        <p15:guide id="1" orient="horz" pos="1080">
          <p15:clr>
            <a:srgbClr val="FBAE40"/>
          </p15:clr>
        </p15:guide>
        <p15:guide id="2" orient="horz" pos="2160">
          <p15:clr>
            <a:srgbClr val="FBAE40"/>
          </p15:clr>
        </p15:guide>
        <p15:guide id="3" orient="horz" pos="3240">
          <p15:clr>
            <a:srgbClr val="FBAE40"/>
          </p15:clr>
        </p15:guide>
        <p15:guide id="4" orient="horz" pos="2260">
          <p15:clr>
            <a:srgbClr val="FBAE40"/>
          </p15:clr>
        </p15:guide>
        <p15:guide id="5" pos="729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ítulo + Subtítulo + Imagen ">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4833694" y="544285"/>
            <a:ext cx="6594768" cy="3445329"/>
          </a:xfrm>
        </p:spPr>
        <p:txBody>
          <a:bodyPr rtlCol="0" anchor="b">
            <a:normAutofit/>
          </a:bodyPr>
          <a:lstStyle>
            <a:lvl1pPr algn="l">
              <a:defRPr lang="es-ES" sz="4800" cap="all" baseline="0">
                <a:solidFill>
                  <a:schemeClr val="tx2"/>
                </a:solidFill>
              </a:defRPr>
            </a:lvl1pPr>
          </a:lstStyle>
          <a:p>
            <a:pPr rtl="0"/>
            <a:r>
              <a:rPr lang="es-ES"/>
              <a:t>Haga clic para agregar un título</a:t>
            </a:r>
          </a:p>
        </p:txBody>
      </p:sp>
      <p:sp>
        <p:nvSpPr>
          <p:cNvPr id="3" name="Subtítulo 2">
            <a:extLst>
              <a:ext uri="{FF2B5EF4-FFF2-40B4-BE49-F238E27FC236}">
                <a16:creationId xmlns:a16="http://schemas.microsoft.com/office/drawing/2014/main" xmlns="" id="{43D32955-BB06-40DE-A14A-2170FD41AD52}"/>
              </a:ext>
            </a:extLst>
          </p:cNvPr>
          <p:cNvSpPr>
            <a:spLocks noGrp="1"/>
          </p:cNvSpPr>
          <p:nvPr>
            <p:ph type="subTitle" idx="1" hasCustomPrompt="1"/>
          </p:nvPr>
        </p:nvSpPr>
        <p:spPr>
          <a:xfrm>
            <a:off x="4829789" y="4130045"/>
            <a:ext cx="6594768" cy="1951523"/>
          </a:xfrm>
        </p:spPr>
        <p:txBody>
          <a:bodyPr rtlCol="0">
            <a:normAutofit/>
          </a:bodyPr>
          <a:lstStyle>
            <a:lvl1pPr marL="0" indent="0" algn="l">
              <a:lnSpc>
                <a:spcPct val="150000"/>
              </a:lnSpc>
              <a:spcBef>
                <a:spcPts val="0"/>
              </a:spcBef>
              <a:buNone/>
              <a:defRPr lang="es-ES" sz="2400">
                <a:solidFill>
                  <a:schemeClr val="tx2"/>
                </a:solidFill>
              </a:defRPr>
            </a:lvl1pPr>
            <a:lvl2pPr marL="457200" indent="0" algn="ctr">
              <a:buNone/>
              <a:defRPr lang="es-ES" sz="2000"/>
            </a:lvl2pPr>
            <a:lvl3pPr marL="914400" indent="0" algn="ctr">
              <a:buNone/>
              <a:defRPr lang="es-ES" sz="1800"/>
            </a:lvl3pPr>
            <a:lvl4pPr marL="1371600" indent="0" algn="ctr">
              <a:buNone/>
              <a:defRPr lang="es-ES" sz="1600"/>
            </a:lvl4pPr>
            <a:lvl5pPr marL="1828800" indent="0" algn="ctr">
              <a:buNone/>
              <a:defRPr lang="es-ES" sz="1600"/>
            </a:lvl5pPr>
            <a:lvl6pPr marL="2286000" indent="0" algn="ctr">
              <a:buNone/>
              <a:defRPr lang="es-ES" sz="1600"/>
            </a:lvl6pPr>
            <a:lvl7pPr marL="2743200" indent="0" algn="ctr">
              <a:buNone/>
              <a:defRPr lang="es-ES" sz="1600"/>
            </a:lvl7pPr>
            <a:lvl8pPr marL="3200400" indent="0" algn="ctr">
              <a:buNone/>
              <a:defRPr lang="es-ES" sz="1600"/>
            </a:lvl8pPr>
            <a:lvl9pPr marL="3657600" indent="0" algn="ctr">
              <a:buNone/>
              <a:defRPr lang="es-ES" sz="1600"/>
            </a:lvl9pPr>
          </a:lstStyle>
          <a:p>
            <a:pPr rtl="0"/>
            <a:r>
              <a:rPr lang="es-ES"/>
              <a:t>Haga clic para agregar un subtítulo</a:t>
            </a:r>
          </a:p>
        </p:txBody>
      </p:sp>
      <p:grpSp>
        <p:nvGrpSpPr>
          <p:cNvPr id="4" name="Grupo 3">
            <a:extLst>
              <a:ext uri="{FF2B5EF4-FFF2-40B4-BE49-F238E27FC236}">
                <a16:creationId xmlns:a16="http://schemas.microsoft.com/office/drawing/2014/main" xmlns="" id="{C2A24CB0-5164-75CE-ED27-EF876C19C655}"/>
              </a:ext>
              <a:ext uri="{C183D7F6-B498-43B3-948B-1728B52AA6E4}">
                <adec:decorative xmlns:adec="http://schemas.microsoft.com/office/drawing/2017/decorative" xmlns="" val="1"/>
              </a:ext>
            </a:extLst>
          </p:cNvPr>
          <p:cNvGrpSpPr/>
          <p:nvPr userDrawn="1"/>
        </p:nvGrpSpPr>
        <p:grpSpPr>
          <a:xfrm>
            <a:off x="0" y="2029167"/>
            <a:ext cx="4069439" cy="4828833"/>
            <a:chOff x="0" y="2029167"/>
            <a:chExt cx="4069439" cy="4828833"/>
          </a:xfrm>
        </p:grpSpPr>
        <p:sp>
          <p:nvSpPr>
            <p:cNvPr id="7" name="Rectangle 6">
              <a:extLst>
                <a:ext uri="{FF2B5EF4-FFF2-40B4-BE49-F238E27FC236}">
                  <a16:creationId xmlns:a16="http://schemas.microsoft.com/office/drawing/2014/main" xmlns="" id="{06F989FA-6E7A-3A98-AF95-F2384308BD32}"/>
                </a:ext>
              </a:extLst>
            </p:cNvPr>
            <p:cNvSpPr/>
            <p:nvPr userDrawn="1"/>
          </p:nvSpPr>
          <p:spPr>
            <a:xfrm flipH="1">
              <a:off x="9867" y="4051601"/>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8" name="Rectangle 23">
              <a:extLst>
                <a:ext uri="{FF2B5EF4-FFF2-40B4-BE49-F238E27FC236}">
                  <a16:creationId xmlns:a16="http://schemas.microsoft.com/office/drawing/2014/main" xmlns="" id="{F0BAC8B3-F184-675F-DC5F-C48CE69D7622}"/>
                </a:ext>
              </a:extLst>
            </p:cNvPr>
            <p:cNvSpPr/>
            <p:nvPr userDrawn="1"/>
          </p:nvSpPr>
          <p:spPr>
            <a:xfrm>
              <a:off x="2039471" y="4061896"/>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9" name="Rectangle 8">
              <a:extLst>
                <a:ext uri="{FF2B5EF4-FFF2-40B4-BE49-F238E27FC236}">
                  <a16:creationId xmlns:a16="http://schemas.microsoft.com/office/drawing/2014/main" xmlns="" id="{80B75A35-885A-CE38-4F65-95EF186B13D1}"/>
                </a:ext>
              </a:extLst>
            </p:cNvPr>
            <p:cNvSpPr/>
            <p:nvPr userDrawn="1"/>
          </p:nvSpPr>
          <p:spPr>
            <a:xfrm>
              <a:off x="2038120" y="6083058"/>
              <a:ext cx="2029968" cy="7749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3" name="Gráfico 12">
              <a:extLst>
                <a:ext uri="{FF2B5EF4-FFF2-40B4-BE49-F238E27FC236}">
                  <a16:creationId xmlns:a16="http://schemas.microsoft.com/office/drawing/2014/main" xmlns="" id="{4B488086-4998-410C-FCC8-29CA6288A799}"/>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10800000">
              <a:off x="0" y="2029167"/>
              <a:ext cx="2029968" cy="2029968"/>
            </a:xfrm>
            <a:prstGeom prst="rect">
              <a:avLst/>
            </a:prstGeom>
          </p:spPr>
        </p:pic>
        <p:grpSp>
          <p:nvGrpSpPr>
            <p:cNvPr id="19" name="Grupo 18">
              <a:extLst>
                <a:ext uri="{FF2B5EF4-FFF2-40B4-BE49-F238E27FC236}">
                  <a16:creationId xmlns:a16="http://schemas.microsoft.com/office/drawing/2014/main" xmlns="" id="{227BDAED-0D36-04AE-1A0C-E36977943C38}"/>
                </a:ext>
              </a:extLst>
            </p:cNvPr>
            <p:cNvGrpSpPr/>
            <p:nvPr userDrawn="1"/>
          </p:nvGrpSpPr>
          <p:grpSpPr>
            <a:xfrm>
              <a:off x="110109" y="4130046"/>
              <a:ext cx="1920240" cy="1920240"/>
              <a:chOff x="5361924" y="7472790"/>
              <a:chExt cx="1828800" cy="1828800"/>
            </a:xfrm>
          </p:grpSpPr>
          <p:grpSp>
            <p:nvGrpSpPr>
              <p:cNvPr id="20" name="Grupo 19">
                <a:extLst>
                  <a:ext uri="{FF2B5EF4-FFF2-40B4-BE49-F238E27FC236}">
                    <a16:creationId xmlns:a16="http://schemas.microsoft.com/office/drawing/2014/main" xmlns="" id="{DCF3798F-8E8C-7928-8347-8BC5B07B29F9}"/>
                  </a:ext>
                </a:extLst>
              </p:cNvPr>
              <p:cNvGrpSpPr/>
              <p:nvPr userDrawn="1"/>
            </p:nvGrpSpPr>
            <p:grpSpPr>
              <a:xfrm>
                <a:off x="5361924" y="7472790"/>
                <a:ext cx="1828800" cy="1828800"/>
                <a:chOff x="5361924" y="7472790"/>
                <a:chExt cx="1828800" cy="1828800"/>
              </a:xfrm>
            </p:grpSpPr>
            <p:grpSp>
              <p:nvGrpSpPr>
                <p:cNvPr id="22" name="Grupo 21">
                  <a:extLst>
                    <a:ext uri="{FF2B5EF4-FFF2-40B4-BE49-F238E27FC236}">
                      <a16:creationId xmlns:a16="http://schemas.microsoft.com/office/drawing/2014/main" xmlns="" id="{A488BF7D-B7D9-249A-4EC2-8A1F6311D1BD}"/>
                    </a:ext>
                  </a:extLst>
                </p:cNvPr>
                <p:cNvGrpSpPr/>
                <p:nvPr userDrawn="1"/>
              </p:nvGrpSpPr>
              <p:grpSpPr>
                <a:xfrm>
                  <a:off x="5361924" y="7472790"/>
                  <a:ext cx="1828800" cy="1828800"/>
                  <a:chOff x="5388428" y="7173291"/>
                  <a:chExt cx="1828800" cy="1828800"/>
                </a:xfrm>
              </p:grpSpPr>
              <p:grpSp>
                <p:nvGrpSpPr>
                  <p:cNvPr id="29" name="Grupo 28">
                    <a:extLst>
                      <a:ext uri="{FF2B5EF4-FFF2-40B4-BE49-F238E27FC236}">
                        <a16:creationId xmlns:a16="http://schemas.microsoft.com/office/drawing/2014/main" xmlns="" id="{C68EE8A4-53F3-EAAD-F43C-1F73C11BCE4C}"/>
                      </a:ext>
                    </a:extLst>
                  </p:cNvPr>
                  <p:cNvGrpSpPr/>
                  <p:nvPr userDrawn="1"/>
                </p:nvGrpSpPr>
                <p:grpSpPr>
                  <a:xfrm>
                    <a:off x="5388428" y="7173291"/>
                    <a:ext cx="1828800" cy="1828800"/>
                    <a:chOff x="5388428" y="7173291"/>
                    <a:chExt cx="1828800" cy="1828800"/>
                  </a:xfrm>
                </p:grpSpPr>
                <p:grpSp>
                  <p:nvGrpSpPr>
                    <p:cNvPr id="31" name="Grupo 30">
                      <a:extLst>
                        <a:ext uri="{FF2B5EF4-FFF2-40B4-BE49-F238E27FC236}">
                          <a16:creationId xmlns:a16="http://schemas.microsoft.com/office/drawing/2014/main" xmlns="" id="{806ABFB8-B814-19D4-3D47-A20F5AE8785F}"/>
                        </a:ext>
                      </a:extLst>
                    </p:cNvPr>
                    <p:cNvGrpSpPr/>
                    <p:nvPr userDrawn="1"/>
                  </p:nvGrpSpPr>
                  <p:grpSpPr>
                    <a:xfrm>
                      <a:off x="5388428" y="7173291"/>
                      <a:ext cx="1828800" cy="1828800"/>
                      <a:chOff x="5579044" y="7049770"/>
                      <a:chExt cx="1828800" cy="1828800"/>
                    </a:xfrm>
                  </p:grpSpPr>
                  <p:grpSp>
                    <p:nvGrpSpPr>
                      <p:cNvPr id="33" name="Grupo 32">
                        <a:extLst>
                          <a:ext uri="{FF2B5EF4-FFF2-40B4-BE49-F238E27FC236}">
                            <a16:creationId xmlns:a16="http://schemas.microsoft.com/office/drawing/2014/main" xmlns="" id="{992340A8-8A61-1791-D56D-37F56A662FEC}"/>
                          </a:ext>
                        </a:extLst>
                      </p:cNvPr>
                      <p:cNvGrpSpPr/>
                      <p:nvPr userDrawn="1"/>
                    </p:nvGrpSpPr>
                    <p:grpSpPr>
                      <a:xfrm>
                        <a:off x="5579044" y="7049770"/>
                        <a:ext cx="1828800" cy="1828800"/>
                        <a:chOff x="5579044" y="7049770"/>
                        <a:chExt cx="1828800" cy="1828800"/>
                      </a:xfrm>
                    </p:grpSpPr>
                    <p:grpSp>
                      <p:nvGrpSpPr>
                        <p:cNvPr id="35" name="Grupo 34">
                          <a:extLst>
                            <a:ext uri="{FF2B5EF4-FFF2-40B4-BE49-F238E27FC236}">
                              <a16:creationId xmlns:a16="http://schemas.microsoft.com/office/drawing/2014/main" xmlns="" id="{CD482B6F-4CF8-CEB3-7478-EB1A76DCF567}"/>
                            </a:ext>
                          </a:extLst>
                        </p:cNvPr>
                        <p:cNvGrpSpPr/>
                        <p:nvPr userDrawn="1"/>
                      </p:nvGrpSpPr>
                      <p:grpSpPr>
                        <a:xfrm>
                          <a:off x="5579044" y="7049770"/>
                          <a:ext cx="1828800" cy="1828800"/>
                          <a:chOff x="5579044" y="7049770"/>
                          <a:chExt cx="1828800" cy="1828800"/>
                        </a:xfrm>
                      </p:grpSpPr>
                      <p:grpSp>
                        <p:nvGrpSpPr>
                          <p:cNvPr id="37" name="Grupo 36">
                            <a:extLst>
                              <a:ext uri="{FF2B5EF4-FFF2-40B4-BE49-F238E27FC236}">
                                <a16:creationId xmlns:a16="http://schemas.microsoft.com/office/drawing/2014/main" xmlns="" id="{48DB94FE-59B9-2EAD-D619-84D732CEACD3}"/>
                              </a:ext>
                            </a:extLst>
                          </p:cNvPr>
                          <p:cNvGrpSpPr/>
                          <p:nvPr userDrawn="1"/>
                        </p:nvGrpSpPr>
                        <p:grpSpPr>
                          <a:xfrm>
                            <a:off x="5579044" y="7049770"/>
                            <a:ext cx="1828800" cy="1828800"/>
                            <a:chOff x="5579044" y="7049770"/>
                            <a:chExt cx="1828800" cy="1828800"/>
                          </a:xfrm>
                        </p:grpSpPr>
                        <p:sp>
                          <p:nvSpPr>
                            <p:cNvPr id="39" name="Oval 38">
                              <a:extLst>
                                <a:ext uri="{FF2B5EF4-FFF2-40B4-BE49-F238E27FC236}">
                                  <a16:creationId xmlns:a16="http://schemas.microsoft.com/office/drawing/2014/main" xmlns="" id="{E9EB6EED-2663-2442-C484-EF27395DCEB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0" name="Oval 39">
                              <a:extLst>
                                <a:ext uri="{FF2B5EF4-FFF2-40B4-BE49-F238E27FC236}">
                                  <a16:creationId xmlns:a16="http://schemas.microsoft.com/office/drawing/2014/main" xmlns="" id="{E5978766-DE51-5FF5-41BE-B1007C37165E}"/>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38" name="Oval 37">
                            <a:extLst>
                              <a:ext uri="{FF2B5EF4-FFF2-40B4-BE49-F238E27FC236}">
                                <a16:creationId xmlns:a16="http://schemas.microsoft.com/office/drawing/2014/main" xmlns="" id="{749B68DA-C119-6301-085A-2E7F3F7E3CB1}"/>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36" name="Oval 35">
                          <a:extLst>
                            <a:ext uri="{FF2B5EF4-FFF2-40B4-BE49-F238E27FC236}">
                              <a16:creationId xmlns:a16="http://schemas.microsoft.com/office/drawing/2014/main" xmlns="" id="{D753957E-F4A5-E4CA-B8B3-F6AE73F159F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34" name="Oval 33">
                        <a:extLst>
                          <a:ext uri="{FF2B5EF4-FFF2-40B4-BE49-F238E27FC236}">
                            <a16:creationId xmlns:a16="http://schemas.microsoft.com/office/drawing/2014/main" xmlns="" id="{3C4F46AE-42C2-9E3D-D294-F9297389D110}"/>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32" name="Oval 31">
                      <a:extLst>
                        <a:ext uri="{FF2B5EF4-FFF2-40B4-BE49-F238E27FC236}">
                          <a16:creationId xmlns:a16="http://schemas.microsoft.com/office/drawing/2014/main" xmlns="" id="{42376F25-4466-0F15-CD2F-B821AC9CCE5C}"/>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30" name="Oval 29">
                    <a:extLst>
                      <a:ext uri="{FF2B5EF4-FFF2-40B4-BE49-F238E27FC236}">
                        <a16:creationId xmlns:a16="http://schemas.microsoft.com/office/drawing/2014/main" xmlns="" id="{BBC988D2-4FFC-612A-DD91-A41B6194EF6C}"/>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24" name="Oval 23">
                  <a:extLst>
                    <a:ext uri="{FF2B5EF4-FFF2-40B4-BE49-F238E27FC236}">
                      <a16:creationId xmlns:a16="http://schemas.microsoft.com/office/drawing/2014/main" xmlns="" id="{53690E8A-1D3D-3D5D-932E-D2A2CFE5BDAB}"/>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25" name="Oval 24">
                  <a:extLst>
                    <a:ext uri="{FF2B5EF4-FFF2-40B4-BE49-F238E27FC236}">
                      <a16:creationId xmlns:a16="http://schemas.microsoft.com/office/drawing/2014/main" xmlns="" id="{1AE08D7C-4190-C00C-19F0-BEC1F608B97A}"/>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26" name="Oval 25">
                  <a:extLst>
                    <a:ext uri="{FF2B5EF4-FFF2-40B4-BE49-F238E27FC236}">
                      <a16:creationId xmlns:a16="http://schemas.microsoft.com/office/drawing/2014/main" xmlns="" id="{7B3E9873-3672-0001-60F1-6068B67A6DFE}"/>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27" name="Oval 26">
                  <a:extLst>
                    <a:ext uri="{FF2B5EF4-FFF2-40B4-BE49-F238E27FC236}">
                      <a16:creationId xmlns:a16="http://schemas.microsoft.com/office/drawing/2014/main" xmlns="" id="{4CD85BCE-3B9E-234C-4D1D-EC1A6A57D298}"/>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28" name="Oval 27">
                  <a:extLst>
                    <a:ext uri="{FF2B5EF4-FFF2-40B4-BE49-F238E27FC236}">
                      <a16:creationId xmlns:a16="http://schemas.microsoft.com/office/drawing/2014/main" xmlns="" id="{5CC66A2F-CBBE-220E-5ECB-528B8EE34F83}"/>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21" name="Oval 20">
                <a:extLst>
                  <a:ext uri="{FF2B5EF4-FFF2-40B4-BE49-F238E27FC236}">
                    <a16:creationId xmlns:a16="http://schemas.microsoft.com/office/drawing/2014/main" xmlns="" id="{B7B0A7FC-B497-31A6-1F93-414F96AF4C4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41" name="Rectangle 40">
              <a:extLst>
                <a:ext uri="{FF2B5EF4-FFF2-40B4-BE49-F238E27FC236}">
                  <a16:creationId xmlns:a16="http://schemas.microsoft.com/office/drawing/2014/main" xmlns="" id="{26879019-2911-2F60-CC5B-25D1BE752B8D}"/>
                </a:ext>
              </a:extLst>
            </p:cNvPr>
            <p:cNvSpPr/>
            <p:nvPr userDrawn="1"/>
          </p:nvSpPr>
          <p:spPr>
            <a:xfrm>
              <a:off x="9867" y="6073440"/>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42" name="Freeform: Shape 41">
              <a:extLst>
                <a:ext uri="{FF2B5EF4-FFF2-40B4-BE49-F238E27FC236}">
                  <a16:creationId xmlns:a16="http://schemas.microsoft.com/office/drawing/2014/main" xmlns="" id="{8CCEA94B-F499-5FCA-D063-7FD71F10F95B}"/>
                </a:ext>
              </a:extLst>
            </p:cNvPr>
            <p:cNvSpPr/>
            <p:nvPr userDrawn="1"/>
          </p:nvSpPr>
          <p:spPr>
            <a:xfrm>
              <a:off x="9867" y="405160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grpSp>
      <p:sp>
        <p:nvSpPr>
          <p:cNvPr id="63" name="Marcador de posición de imagen 62">
            <a:extLst>
              <a:ext uri="{FF2B5EF4-FFF2-40B4-BE49-F238E27FC236}">
                <a16:creationId xmlns:a16="http://schemas.microsoft.com/office/drawing/2014/main" xmlns="" id="{A461CB72-9777-50F4-94EC-91A4EE864A4A}"/>
              </a:ext>
            </a:extLst>
          </p:cNvPr>
          <p:cNvSpPr>
            <a:spLocks noGrp="1"/>
          </p:cNvSpPr>
          <p:nvPr>
            <p:ph type="pic" sz="quarter" idx="13" hasCustomPrompt="1"/>
          </p:nvPr>
        </p:nvSpPr>
        <p:spPr>
          <a:xfrm>
            <a:off x="0" y="-1"/>
            <a:ext cx="4076118" cy="6096678"/>
          </a:xfrm>
          <a:custGeom>
            <a:avLst/>
            <a:gdLst>
              <a:gd name="connsiteX0" fmla="*/ 0 w 4076118"/>
              <a:gd name="connsiteY0" fmla="*/ 0 h 6096678"/>
              <a:gd name="connsiteX1" fmla="*/ 4076118 w 4076118"/>
              <a:gd name="connsiteY1" fmla="*/ 0 h 6096678"/>
              <a:gd name="connsiteX2" fmla="*/ 4076118 w 4076118"/>
              <a:gd name="connsiteY2" fmla="*/ 2038351 h 6096678"/>
              <a:gd name="connsiteX3" fmla="*/ 4076118 w 4076118"/>
              <a:gd name="connsiteY3" fmla="*/ 2048256 h 6096678"/>
              <a:gd name="connsiteX4" fmla="*/ 4076118 w 4076118"/>
              <a:gd name="connsiteY4" fmla="*/ 6096678 h 6096678"/>
              <a:gd name="connsiteX5" fmla="*/ 27696 w 4076118"/>
              <a:gd name="connsiteY5" fmla="*/ 2048256 h 6096678"/>
              <a:gd name="connsiteX6" fmla="*/ 0 w 4076118"/>
              <a:gd name="connsiteY6" fmla="*/ 2048256 h 60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8" h="6096678">
                <a:moveTo>
                  <a:pt x="0" y="0"/>
                </a:moveTo>
                <a:lnTo>
                  <a:pt x="4076118" y="0"/>
                </a:lnTo>
                <a:lnTo>
                  <a:pt x="4076118" y="2038351"/>
                </a:lnTo>
                <a:lnTo>
                  <a:pt x="4076118" y="2048256"/>
                </a:lnTo>
                <a:lnTo>
                  <a:pt x="4076118" y="6096678"/>
                </a:lnTo>
                <a:lnTo>
                  <a:pt x="27696" y="2048256"/>
                </a:lnTo>
                <a:lnTo>
                  <a:pt x="0" y="2048256"/>
                </a:lnTo>
                <a:close/>
              </a:path>
            </a:pathLst>
          </a:custGeom>
        </p:spPr>
        <p:txBody>
          <a:bodyPr wrap="square" rtlCol="0">
            <a:noAutofit/>
          </a:bodyPr>
          <a:lstStyle>
            <a:lvl1pPr marL="0" indent="0" algn="ctr">
              <a:buNone/>
              <a:defRPr lang="es-ES" sz="2000">
                <a:solidFill>
                  <a:schemeClr val="bg1"/>
                </a:solidFill>
              </a:defRPr>
            </a:lvl1pPr>
          </a:lstStyle>
          <a:p>
            <a:pPr rtl="0"/>
            <a:r>
              <a:rPr lang="es-ES"/>
              <a:t>Haga clic en el icono para insertar una imagen</a:t>
            </a:r>
          </a:p>
        </p:txBody>
      </p:sp>
    </p:spTree>
    <p:extLst>
      <p:ext uri="{BB962C8B-B14F-4D97-AF65-F5344CB8AC3E}">
        <p14:creationId xmlns:p14="http://schemas.microsoft.com/office/powerpoint/2010/main" xmlns="" val="4205184173"/>
      </p:ext>
    </p:extLst>
  </p:cSld>
  <p:clrMapOvr>
    <a:masterClrMapping/>
  </p:clrMapOvr>
  <p:extLst mod="1">
    <p:ext uri="{DCECCB84-F9BA-43D5-87BE-67443E8EF086}">
      <p15:sldGuideLst xmlns:p15="http://schemas.microsoft.com/office/powerpoint/2012/main" xmlns="">
        <p15:guide id="1" orient="horz" pos="1080">
          <p15:clr>
            <a:srgbClr val="FBAE40"/>
          </p15:clr>
        </p15:guide>
        <p15:guide id="2" orient="horz" pos="2160">
          <p15:clr>
            <a:srgbClr val="FBAE40"/>
          </p15:clr>
        </p15:guide>
        <p15:guide id="3" orient="horz" pos="3240">
          <p15:clr>
            <a:srgbClr val="FBAE40"/>
          </p15:clr>
        </p15:guide>
        <p15:guide id="4" orient="horz" pos="2260">
          <p15:clr>
            <a:srgbClr val="FBAE40"/>
          </p15:clr>
        </p15:guide>
        <p15:guide id="5" pos="729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idx="1" hasCustomPrompt="1"/>
          </p:nvPr>
        </p:nvSpPr>
        <p:spPr/>
        <p:txBody>
          <a:bodyPr rtlCol="0"/>
          <a:lstStyle>
            <a:lvl1pPr>
              <a:defRPr/>
            </a:lvl1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fecha 3"/>
          <p:cNvSpPr>
            <a:spLocks noGrp="1"/>
          </p:cNvSpPr>
          <p:nvPr>
            <p:ph type="dt" sz="half" idx="10"/>
          </p:nvPr>
        </p:nvSpPr>
        <p:spPr/>
        <p:txBody>
          <a:bodyPr rtlCol="0"/>
          <a:lstStyle/>
          <a:p>
            <a:pPr rtl="0"/>
            <a:fld id="{8F9A0FAE-AD92-41DD-AA9F-B3B13C99392D}" type="datetime1">
              <a:rPr lang="es-ES" noProof="0" smtClean="0"/>
              <a:pPr rtl="0"/>
              <a:t>16/03/2025</a:t>
            </a:fld>
            <a:endParaRPr lang="es-ES" noProof="0"/>
          </a:p>
        </p:txBody>
      </p:sp>
      <p:sp>
        <p:nvSpPr>
          <p:cNvPr id="5" name="Marcador de posición de pie de página 4"/>
          <p:cNvSpPr>
            <a:spLocks noGrp="1"/>
          </p:cNvSpPr>
          <p:nvPr>
            <p:ph type="ftr" sz="quarter" idx="11"/>
          </p:nvPr>
        </p:nvSpPr>
        <p:spPr/>
        <p:txBody>
          <a:bodyPr rtlCol="0"/>
          <a:lstStyle/>
          <a:p>
            <a:pPr rtl="0"/>
            <a:r>
              <a:rPr lang="es-ES" noProof="0"/>
              <a:t>
              </a:t>
            </a:r>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3989620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ido 1">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762001" y="896112"/>
            <a:ext cx="6589150" cy="1988706"/>
          </a:xfrm>
        </p:spPr>
        <p:txBody>
          <a:bodyPr rtlCol="0" anchor="t" anchorCtr="0"/>
          <a:lstStyle>
            <a:lvl1pPr>
              <a:defRPr lang="es-ES" cap="all" baseline="0">
                <a:solidFill>
                  <a:schemeClr val="tx2"/>
                </a:solidFill>
              </a:defRPr>
            </a:lvl1pPr>
          </a:lstStyle>
          <a:p>
            <a:pPr rtl="0"/>
            <a:r>
              <a:rPr lang="es-ES"/>
              <a:t>HAGA CLIC PARA AGREGAR UN TÍTULO</a:t>
            </a:r>
          </a:p>
        </p:txBody>
      </p:sp>
      <p:grpSp>
        <p:nvGrpSpPr>
          <p:cNvPr id="3" name="Grupo 2">
            <a:extLst>
              <a:ext uri="{FF2B5EF4-FFF2-40B4-BE49-F238E27FC236}">
                <a16:creationId xmlns:a16="http://schemas.microsoft.com/office/drawing/2014/main" xmlns="" id="{C8EF03D4-C3B7-918C-FF43-0A9C106ACA0F}"/>
              </a:ext>
              <a:ext uri="{C183D7F6-B498-43B3-948B-1728B52AA6E4}">
                <adec:decorative xmlns:adec="http://schemas.microsoft.com/office/drawing/2017/decorative" xmlns="" val="1"/>
              </a:ext>
            </a:extLst>
          </p:cNvPr>
          <p:cNvGrpSpPr/>
          <p:nvPr userDrawn="1"/>
        </p:nvGrpSpPr>
        <p:grpSpPr>
          <a:xfrm>
            <a:off x="8127476" y="-9144"/>
            <a:ext cx="4069095" cy="6867144"/>
            <a:chOff x="8127476" y="-9144"/>
            <a:chExt cx="4069095" cy="6867144"/>
          </a:xfrm>
        </p:grpSpPr>
        <p:sp>
          <p:nvSpPr>
            <p:cNvPr id="11" name="Rectangle 10">
              <a:extLst>
                <a:ext uri="{FF2B5EF4-FFF2-40B4-BE49-F238E27FC236}">
                  <a16:creationId xmlns:a16="http://schemas.microsoft.com/office/drawing/2014/main" xmlns=""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3" name="Rectangle 23">
              <a:extLst>
                <a:ext uri="{FF2B5EF4-FFF2-40B4-BE49-F238E27FC236}">
                  <a16:creationId xmlns:a16="http://schemas.microsoft.com/office/drawing/2014/main" xmlns=""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9" name="Rectangle 8">
              <a:extLst>
                <a:ext uri="{FF2B5EF4-FFF2-40B4-BE49-F238E27FC236}">
                  <a16:creationId xmlns:a16="http://schemas.microsoft.com/office/drawing/2014/main" xmlns=""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8" name="Gráfico 7">
              <a:extLst>
                <a:ext uri="{FF2B5EF4-FFF2-40B4-BE49-F238E27FC236}">
                  <a16:creationId xmlns:a16="http://schemas.microsoft.com/office/drawing/2014/main" xmlns="" id="{4CB66576-218C-4236-B125-DD7B03A78484}"/>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xmlns=""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2" name="Rectangle 31">
              <a:extLst>
                <a:ext uri="{FF2B5EF4-FFF2-40B4-BE49-F238E27FC236}">
                  <a16:creationId xmlns:a16="http://schemas.microsoft.com/office/drawing/2014/main" xmlns=""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4" name="Rectangle 33">
              <a:extLst>
                <a:ext uri="{FF2B5EF4-FFF2-40B4-BE49-F238E27FC236}">
                  <a16:creationId xmlns:a16="http://schemas.microsoft.com/office/drawing/2014/main" xmlns=""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35" name="Imagen 34" descr="Un patrón seleccionado blanco y negro&#10;&#10;Descripción generada automáticamente con confianza baja">
              <a:extLst>
                <a:ext uri="{FF2B5EF4-FFF2-40B4-BE49-F238E27FC236}">
                  <a16:creationId xmlns:a16="http://schemas.microsoft.com/office/drawing/2014/main" xmlns=""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xmlns="" val="0"/>
                </a:ext>
              </a:extLst>
            </a:blip>
            <a:stretch>
              <a:fillRect/>
            </a:stretch>
          </p:blipFill>
          <p:spPr>
            <a:xfrm>
              <a:off x="10177272" y="5079562"/>
              <a:ext cx="2019299" cy="999451"/>
            </a:xfrm>
            <a:prstGeom prst="rect">
              <a:avLst/>
            </a:prstGeom>
          </p:spPr>
        </p:pic>
        <p:pic>
          <p:nvPicPr>
            <p:cNvPr id="36" name="Gráfico 35">
              <a:extLst>
                <a:ext uri="{FF2B5EF4-FFF2-40B4-BE49-F238E27FC236}">
                  <a16:creationId xmlns:a16="http://schemas.microsoft.com/office/drawing/2014/main" xmlns="" id="{6529D2A7-ABB3-4E2D-88CA-F813997011F5}"/>
                </a:ext>
              </a:extLst>
            </p:cNvPr>
            <p:cNvPicPr>
              <a:picLocks noChangeAspect="1"/>
            </p:cNvPicPr>
            <p:nvPr userDrawn="1"/>
          </p:nvPicPr>
          <p:blipFill>
            <a:blip r:embed="rId5" cstate="print">
              <a:extLst>
                <a:ext uri="{96DAC541-7B7A-43D3-8B79-37D633B846F1}">
                  <asvg:svgBlip xmlns:asvg="http://schemas.microsoft.com/office/drawing/2016/SVG/main" xmlns=""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xmlns=""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38" name="Gráfico 37">
              <a:extLst>
                <a:ext uri="{FF2B5EF4-FFF2-40B4-BE49-F238E27FC236}">
                  <a16:creationId xmlns:a16="http://schemas.microsoft.com/office/drawing/2014/main" xmlns="" id="{051ECE99-ACA6-46AF-98D5-81FBD3F834AC}"/>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a:off x="8131156" y="4828032"/>
              <a:ext cx="2029968" cy="2029968"/>
            </a:xfrm>
            <a:prstGeom prst="rect">
              <a:avLst/>
            </a:prstGeom>
          </p:spPr>
        </p:pic>
        <p:grpSp>
          <p:nvGrpSpPr>
            <p:cNvPr id="40" name="Grupo 39">
              <a:extLst>
                <a:ext uri="{FF2B5EF4-FFF2-40B4-BE49-F238E27FC236}">
                  <a16:creationId xmlns:a16="http://schemas.microsoft.com/office/drawing/2014/main" xmlns="" id="{3A847BA4-24DF-47BE-BE28-02415C2A2D3C}"/>
                </a:ext>
              </a:extLst>
            </p:cNvPr>
            <p:cNvGrpSpPr/>
            <p:nvPr userDrawn="1"/>
          </p:nvGrpSpPr>
          <p:grpSpPr>
            <a:xfrm>
              <a:off x="8227718" y="2092719"/>
              <a:ext cx="1920240" cy="1920240"/>
              <a:chOff x="5361924" y="7472790"/>
              <a:chExt cx="1828800" cy="1828800"/>
            </a:xfrm>
          </p:grpSpPr>
          <p:grpSp>
            <p:nvGrpSpPr>
              <p:cNvPr id="41" name="Grupo 40">
                <a:extLst>
                  <a:ext uri="{FF2B5EF4-FFF2-40B4-BE49-F238E27FC236}">
                    <a16:creationId xmlns:a16="http://schemas.microsoft.com/office/drawing/2014/main" xmlns="" id="{882CC485-8A14-4767-80E8-8FB0A9991D20}"/>
                  </a:ext>
                </a:extLst>
              </p:cNvPr>
              <p:cNvGrpSpPr/>
              <p:nvPr userDrawn="1"/>
            </p:nvGrpSpPr>
            <p:grpSpPr>
              <a:xfrm>
                <a:off x="5361924" y="7472790"/>
                <a:ext cx="1828800" cy="1828800"/>
                <a:chOff x="5361924" y="7472790"/>
                <a:chExt cx="1828800" cy="1828800"/>
              </a:xfrm>
            </p:grpSpPr>
            <p:grpSp>
              <p:nvGrpSpPr>
                <p:cNvPr id="43" name="Grupo 42">
                  <a:extLst>
                    <a:ext uri="{FF2B5EF4-FFF2-40B4-BE49-F238E27FC236}">
                      <a16:creationId xmlns:a16="http://schemas.microsoft.com/office/drawing/2014/main" xmlns="" id="{E119FAB2-4AF3-4EC9-98C6-E69760D02810}"/>
                    </a:ext>
                  </a:extLst>
                </p:cNvPr>
                <p:cNvGrpSpPr/>
                <p:nvPr userDrawn="1"/>
              </p:nvGrpSpPr>
              <p:grpSpPr>
                <a:xfrm>
                  <a:off x="5361924" y="7472790"/>
                  <a:ext cx="1828800" cy="1828800"/>
                  <a:chOff x="5388428" y="7173291"/>
                  <a:chExt cx="1828800" cy="1828800"/>
                </a:xfrm>
              </p:grpSpPr>
              <p:grpSp>
                <p:nvGrpSpPr>
                  <p:cNvPr id="49" name="Grupo 48">
                    <a:extLst>
                      <a:ext uri="{FF2B5EF4-FFF2-40B4-BE49-F238E27FC236}">
                        <a16:creationId xmlns:a16="http://schemas.microsoft.com/office/drawing/2014/main" xmlns="" id="{E2A21525-E952-4F39-A9B2-2CA7C5B14B85}"/>
                      </a:ext>
                    </a:extLst>
                  </p:cNvPr>
                  <p:cNvGrpSpPr/>
                  <p:nvPr userDrawn="1"/>
                </p:nvGrpSpPr>
                <p:grpSpPr>
                  <a:xfrm>
                    <a:off x="5388428" y="7173291"/>
                    <a:ext cx="1828800" cy="1828800"/>
                    <a:chOff x="5388428" y="7173291"/>
                    <a:chExt cx="1828800" cy="1828800"/>
                  </a:xfrm>
                </p:grpSpPr>
                <p:grpSp>
                  <p:nvGrpSpPr>
                    <p:cNvPr id="51" name="Grupo 50">
                      <a:extLst>
                        <a:ext uri="{FF2B5EF4-FFF2-40B4-BE49-F238E27FC236}">
                          <a16:creationId xmlns:a16="http://schemas.microsoft.com/office/drawing/2014/main" xmlns="" id="{53BFFD34-0142-4185-8790-1D792CB2F5DD}"/>
                        </a:ext>
                      </a:extLst>
                    </p:cNvPr>
                    <p:cNvGrpSpPr/>
                    <p:nvPr userDrawn="1"/>
                  </p:nvGrpSpPr>
                  <p:grpSpPr>
                    <a:xfrm>
                      <a:off x="5388428" y="7173291"/>
                      <a:ext cx="1828800" cy="1828800"/>
                      <a:chOff x="5579044" y="7049770"/>
                      <a:chExt cx="1828800" cy="1828800"/>
                    </a:xfrm>
                  </p:grpSpPr>
                  <p:grpSp>
                    <p:nvGrpSpPr>
                      <p:cNvPr id="53" name="Grupo 52">
                        <a:extLst>
                          <a:ext uri="{FF2B5EF4-FFF2-40B4-BE49-F238E27FC236}">
                            <a16:creationId xmlns:a16="http://schemas.microsoft.com/office/drawing/2014/main" xmlns="" id="{00D3FC75-8C07-4B5B-A025-3CCC5DC458DA}"/>
                          </a:ext>
                        </a:extLst>
                      </p:cNvPr>
                      <p:cNvGrpSpPr/>
                      <p:nvPr userDrawn="1"/>
                    </p:nvGrpSpPr>
                    <p:grpSpPr>
                      <a:xfrm>
                        <a:off x="5579044" y="7049770"/>
                        <a:ext cx="1828800" cy="1828800"/>
                        <a:chOff x="5579044" y="7049770"/>
                        <a:chExt cx="1828800" cy="1828800"/>
                      </a:xfrm>
                    </p:grpSpPr>
                    <p:grpSp>
                      <p:nvGrpSpPr>
                        <p:cNvPr id="55" name="Grupo 54">
                          <a:extLst>
                            <a:ext uri="{FF2B5EF4-FFF2-40B4-BE49-F238E27FC236}">
                              <a16:creationId xmlns:a16="http://schemas.microsoft.com/office/drawing/2014/main" xmlns="" id="{393D2F91-0E6A-4541-843C-1FC0CC2A024A}"/>
                            </a:ext>
                          </a:extLst>
                        </p:cNvPr>
                        <p:cNvGrpSpPr/>
                        <p:nvPr userDrawn="1"/>
                      </p:nvGrpSpPr>
                      <p:grpSpPr>
                        <a:xfrm>
                          <a:off x="5579044" y="7049770"/>
                          <a:ext cx="1828800" cy="1828800"/>
                          <a:chOff x="5579044" y="7049770"/>
                          <a:chExt cx="1828800" cy="1828800"/>
                        </a:xfrm>
                      </p:grpSpPr>
                      <p:grpSp>
                        <p:nvGrpSpPr>
                          <p:cNvPr id="57" name="Grupo 56">
                            <a:extLst>
                              <a:ext uri="{FF2B5EF4-FFF2-40B4-BE49-F238E27FC236}">
                                <a16:creationId xmlns:a16="http://schemas.microsoft.com/office/drawing/2014/main" xmlns=""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60" name="Oval 59">
                              <a:extLst>
                                <a:ext uri="{FF2B5EF4-FFF2-40B4-BE49-F238E27FC236}">
                                  <a16:creationId xmlns:a16="http://schemas.microsoft.com/office/drawing/2014/main" xmlns=""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8" name="Oval 57">
                            <a:extLst>
                              <a:ext uri="{FF2B5EF4-FFF2-40B4-BE49-F238E27FC236}">
                                <a16:creationId xmlns:a16="http://schemas.microsoft.com/office/drawing/2014/main" xmlns=""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6" name="Oval 55">
                          <a:extLst>
                            <a:ext uri="{FF2B5EF4-FFF2-40B4-BE49-F238E27FC236}">
                              <a16:creationId xmlns:a16="http://schemas.microsoft.com/office/drawing/2014/main" xmlns=""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4" name="Oval 53">
                        <a:extLst>
                          <a:ext uri="{FF2B5EF4-FFF2-40B4-BE49-F238E27FC236}">
                            <a16:creationId xmlns:a16="http://schemas.microsoft.com/office/drawing/2014/main" xmlns=""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2" name="Oval 51">
                      <a:extLst>
                        <a:ext uri="{FF2B5EF4-FFF2-40B4-BE49-F238E27FC236}">
                          <a16:creationId xmlns:a16="http://schemas.microsoft.com/office/drawing/2014/main" xmlns=""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50" name="Oval 49">
                    <a:extLst>
                      <a:ext uri="{FF2B5EF4-FFF2-40B4-BE49-F238E27FC236}">
                        <a16:creationId xmlns:a16="http://schemas.microsoft.com/office/drawing/2014/main" xmlns=""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44" name="Oval 43">
                  <a:extLst>
                    <a:ext uri="{FF2B5EF4-FFF2-40B4-BE49-F238E27FC236}">
                      <a16:creationId xmlns:a16="http://schemas.microsoft.com/office/drawing/2014/main" xmlns=""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5" name="Oval 44">
                  <a:extLst>
                    <a:ext uri="{FF2B5EF4-FFF2-40B4-BE49-F238E27FC236}">
                      <a16:creationId xmlns:a16="http://schemas.microsoft.com/office/drawing/2014/main" xmlns=""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6" name="Oval 45">
                  <a:extLst>
                    <a:ext uri="{FF2B5EF4-FFF2-40B4-BE49-F238E27FC236}">
                      <a16:creationId xmlns:a16="http://schemas.microsoft.com/office/drawing/2014/main" xmlns=""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7" name="Oval 46">
                  <a:extLst>
                    <a:ext uri="{FF2B5EF4-FFF2-40B4-BE49-F238E27FC236}">
                      <a16:creationId xmlns:a16="http://schemas.microsoft.com/office/drawing/2014/main" xmlns=""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48" name="Oval 47">
                  <a:extLst>
                    <a:ext uri="{FF2B5EF4-FFF2-40B4-BE49-F238E27FC236}">
                      <a16:creationId xmlns:a16="http://schemas.microsoft.com/office/drawing/2014/main" xmlns=""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42" name="Oval 41">
                <a:extLst>
                  <a:ext uri="{FF2B5EF4-FFF2-40B4-BE49-F238E27FC236}">
                    <a16:creationId xmlns:a16="http://schemas.microsoft.com/office/drawing/2014/main" xmlns=""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61" name="Rectangle 60">
              <a:extLst>
                <a:ext uri="{FF2B5EF4-FFF2-40B4-BE49-F238E27FC236}">
                  <a16:creationId xmlns:a16="http://schemas.microsoft.com/office/drawing/2014/main" xmlns=""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62" name="Freeform: Shape 61">
              <a:extLst>
                <a:ext uri="{FF2B5EF4-FFF2-40B4-BE49-F238E27FC236}">
                  <a16:creationId xmlns:a16="http://schemas.microsoft.com/office/drawing/2014/main" xmlns=""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cxnSp>
          <p:nvCxnSpPr>
            <p:cNvPr id="63" name="Conector recto 62">
              <a:extLst>
                <a:ext uri="{FF2B5EF4-FFF2-40B4-BE49-F238E27FC236}">
                  <a16:creationId xmlns:a16="http://schemas.microsoft.com/office/drawing/2014/main" xmlns=""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xmlns=""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grpSp>
      <p:sp>
        <p:nvSpPr>
          <p:cNvPr id="67" name="Marcador de fecha 3">
            <a:extLst>
              <a:ext uri="{FF2B5EF4-FFF2-40B4-BE49-F238E27FC236}">
                <a16:creationId xmlns:a16="http://schemas.microsoft.com/office/drawing/2014/main" xmlns="" id="{56895315-7883-40AA-AB6E-E7F8B77E5BAC}"/>
              </a:ext>
            </a:extLst>
          </p:cNvPr>
          <p:cNvSpPr>
            <a:spLocks noGrp="1"/>
          </p:cNvSpPr>
          <p:nvPr>
            <p:ph type="dt" sz="half" idx="10"/>
          </p:nvPr>
        </p:nvSpPr>
        <p:spPr>
          <a:xfrm>
            <a:off x="761295" y="6355080"/>
            <a:ext cx="1097280" cy="365125"/>
          </a:xfrm>
        </p:spPr>
        <p:txBody>
          <a:bodyPr rtlCol="0"/>
          <a:lstStyle>
            <a:lvl1pPr>
              <a:defRPr lang="es-ES">
                <a:solidFill>
                  <a:schemeClr val="bg1"/>
                </a:solidFill>
              </a:defRPr>
            </a:lvl1pPr>
          </a:lstStyle>
          <a:p>
            <a:pPr rtl="0"/>
            <a:fld id="{2C2B5D10-01BA-46C4-A39E-A3A8F037168D}" type="datetime1">
              <a:rPr lang="es-ES" smtClean="0"/>
              <a:pPr rtl="0"/>
              <a:t>16/03/2025</a:t>
            </a:fld>
            <a:endParaRPr lang="es-ES" dirty="0"/>
          </a:p>
        </p:txBody>
      </p:sp>
      <p:sp>
        <p:nvSpPr>
          <p:cNvPr id="68" name="Marcador de pie de página 4">
            <a:extLst>
              <a:ext uri="{FF2B5EF4-FFF2-40B4-BE49-F238E27FC236}">
                <a16:creationId xmlns:a16="http://schemas.microsoft.com/office/drawing/2014/main" xmlns="" id="{0000A4E2-8200-4049-B783-2C99FBDBAEBD}"/>
              </a:ext>
            </a:extLst>
          </p:cNvPr>
          <p:cNvSpPr>
            <a:spLocks noGrp="1"/>
          </p:cNvSpPr>
          <p:nvPr>
            <p:ph type="ftr" sz="quarter" idx="11"/>
          </p:nvPr>
        </p:nvSpPr>
        <p:spPr>
          <a:xfrm>
            <a:off x="5499886" y="6355080"/>
            <a:ext cx="2286000" cy="365125"/>
          </a:xfrm>
        </p:spPr>
        <p:txBody>
          <a:bodyPr rtlCol="0"/>
          <a:lstStyle>
            <a:lvl1pPr>
              <a:defRPr lang="es-ES">
                <a:solidFill>
                  <a:schemeClr val="bg1"/>
                </a:solidFill>
              </a:defRPr>
            </a:lvl1pPr>
          </a:lstStyle>
          <a:p>
            <a:pPr rtl="0"/>
            <a:r>
              <a:rPr lang="es-ES"/>
              <a:t>Título de la presentación</a:t>
            </a:r>
            <a:endParaRPr lang="es-ES" dirty="0"/>
          </a:p>
        </p:txBody>
      </p:sp>
      <p:sp>
        <p:nvSpPr>
          <p:cNvPr id="69" name="Marcador de número de diapositiva 5">
            <a:extLst>
              <a:ext uri="{FF2B5EF4-FFF2-40B4-BE49-F238E27FC236}">
                <a16:creationId xmlns:a16="http://schemas.microsoft.com/office/drawing/2014/main" xmlns="" id="{179E1CD1-EB8F-4E56-ADD5-06293A7A2EE8}"/>
              </a:ext>
            </a:extLst>
          </p:cNvPr>
          <p:cNvSpPr>
            <a:spLocks noGrp="1"/>
          </p:cNvSpPr>
          <p:nvPr>
            <p:ph type="sldNum" sz="quarter" idx="12"/>
          </p:nvPr>
        </p:nvSpPr>
        <p:spPr>
          <a:xfrm>
            <a:off x="11274091" y="6355080"/>
            <a:ext cx="457200" cy="365125"/>
          </a:xfrm>
        </p:spPr>
        <p:txBody>
          <a:bodyPr rtlCol="0"/>
          <a:lstStyle>
            <a:lvl1pPr>
              <a:defRPr lang="es-ES">
                <a:solidFill>
                  <a:schemeClr val="bg1"/>
                </a:solidFill>
              </a:defRPr>
            </a:lvl1pPr>
          </a:lstStyle>
          <a:p>
            <a:pPr rtl="0"/>
            <a:fld id="{B5CEABB6-07DC-46E8-9B57-56EC44A396E5}" type="slidenum">
              <a:rPr lang="es-ES" smtClean="0"/>
              <a:pPr rtl="0"/>
              <a:t>‹Nº›</a:t>
            </a:fld>
            <a:endParaRPr lang="es-ES" dirty="0"/>
          </a:p>
        </p:txBody>
      </p:sp>
      <p:sp>
        <p:nvSpPr>
          <p:cNvPr id="4" name="Marcador de contenido 2">
            <a:extLst>
              <a:ext uri="{FF2B5EF4-FFF2-40B4-BE49-F238E27FC236}">
                <a16:creationId xmlns:a16="http://schemas.microsoft.com/office/drawing/2014/main" xmlns="" id="{3BB414F1-8F08-3A3B-45E3-9F44595164A1}"/>
              </a:ext>
            </a:extLst>
          </p:cNvPr>
          <p:cNvSpPr>
            <a:spLocks noGrp="1"/>
          </p:cNvSpPr>
          <p:nvPr>
            <p:ph sz="half" idx="14" hasCustomPrompt="1"/>
          </p:nvPr>
        </p:nvSpPr>
        <p:spPr>
          <a:xfrm>
            <a:off x="762001" y="3058886"/>
            <a:ext cx="6597372" cy="3296194"/>
          </a:xfrm>
        </p:spPr>
        <p:txBody>
          <a:bodyPr rtlCol="0">
            <a:normAutofit/>
          </a:bodyPr>
          <a:lstStyle>
            <a:lvl1pPr marL="0" indent="0">
              <a:lnSpc>
                <a:spcPts val="2000"/>
              </a:lnSpc>
              <a:buFont typeface="Arial" panose="020B0604020202020204" pitchFamily="34" charset="0"/>
              <a:buNone/>
              <a:defRPr lang="es-ES" sz="1800">
                <a:solidFill>
                  <a:schemeClr val="bg1"/>
                </a:solidFill>
              </a:defRPr>
            </a:lvl1pPr>
            <a:lvl2pPr marL="457200">
              <a:lnSpc>
                <a:spcPts val="2000"/>
              </a:lnSpc>
              <a:defRPr lang="es-ES" sz="1800">
                <a:solidFill>
                  <a:schemeClr val="bg1"/>
                </a:solidFill>
              </a:defRPr>
            </a:lvl2pPr>
            <a:lvl3pPr marL="914400">
              <a:lnSpc>
                <a:spcPts val="2000"/>
              </a:lnSpc>
              <a:defRPr lang="es-ES" sz="1800">
                <a:solidFill>
                  <a:schemeClr val="bg1"/>
                </a:solidFill>
              </a:defRPr>
            </a:lvl3pPr>
            <a:lvl4pPr marL="1371600">
              <a:lnSpc>
                <a:spcPts val="2000"/>
              </a:lnSpc>
              <a:defRPr lang="es-ES" sz="1800">
                <a:solidFill>
                  <a:schemeClr val="bg1"/>
                </a:solidFill>
              </a:defRPr>
            </a:lvl4pPr>
            <a:lvl5pPr marL="1828800">
              <a:lnSpc>
                <a:spcPts val="2000"/>
              </a:lnSpc>
              <a:defRPr lang="es-ES" sz="1800">
                <a:solidFill>
                  <a:schemeClr val="bg1"/>
                </a:solidFill>
              </a:defRPr>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Tree>
    <p:extLst>
      <p:ext uri="{BB962C8B-B14F-4D97-AF65-F5344CB8AC3E}">
        <p14:creationId xmlns:p14="http://schemas.microsoft.com/office/powerpoint/2010/main" xmlns="" val="3638202976"/>
      </p:ext>
    </p:extLst>
  </p:cSld>
  <p:clrMapOvr>
    <a:masterClrMapping/>
  </p:clrMapOvr>
  <p:extLst mod="1">
    <p:ext uri="{DCECCB84-F9BA-43D5-87BE-67443E8EF086}">
      <p15:sldGuideLst xmlns:p15="http://schemas.microsoft.com/office/powerpoint/2012/main" xmlns="">
        <p15:guide id="1" orient="horz" pos="552">
          <p15:clr>
            <a:srgbClr val="FBAE40"/>
          </p15:clr>
        </p15:guide>
        <p15:guide id="2" pos="7104">
          <p15:clr>
            <a:srgbClr val="FBAE40"/>
          </p15:clr>
        </p15:guide>
        <p15:guide id="3" pos="7392">
          <p15:clr>
            <a:srgbClr val="FBAE40"/>
          </p15:clr>
        </p15:guide>
        <p15:guide id="4" pos="576">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ítulo + Subtítulo">
    <p:bg>
      <p:bgPr>
        <a:solidFill>
          <a:schemeClr val="accent3"/>
        </a:solidFill>
        <a:effectLst/>
      </p:bgPr>
    </p:bg>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xmlns="" id="{9F09F422-89F7-BDA7-7801-F364BA5D95A5}"/>
              </a:ext>
              <a:ext uri="{C183D7F6-B498-43B3-948B-1728B52AA6E4}">
                <adec:decorative xmlns:adec="http://schemas.microsoft.com/office/drawing/2017/decorative" xmlns="" val="1"/>
              </a:ext>
            </a:extLst>
          </p:cNvPr>
          <p:cNvGrpSpPr/>
          <p:nvPr userDrawn="1"/>
        </p:nvGrpSpPr>
        <p:grpSpPr>
          <a:xfrm>
            <a:off x="-3045" y="-4303"/>
            <a:ext cx="7252590" cy="6862680"/>
            <a:chOff x="-3045" y="-4303"/>
            <a:chExt cx="7252590" cy="6862680"/>
          </a:xfrm>
        </p:grpSpPr>
        <p:sp>
          <p:nvSpPr>
            <p:cNvPr id="34" name="Rectangle 33">
              <a:extLst>
                <a:ext uri="{FF2B5EF4-FFF2-40B4-BE49-F238E27FC236}">
                  <a16:creationId xmlns:a16="http://schemas.microsoft.com/office/drawing/2014/main" xmlns="" id="{D629CA98-D89C-4A69-9A55-8D6C17DCDDF0}"/>
                </a:ext>
              </a:extLst>
            </p:cNvPr>
            <p:cNvSpPr/>
            <p:nvPr userDrawn="1"/>
          </p:nvSpPr>
          <p:spPr>
            <a:xfrm>
              <a:off x="-1146"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28" name="Gráfico 27">
              <a:extLst>
                <a:ext uri="{FF2B5EF4-FFF2-40B4-BE49-F238E27FC236}">
                  <a16:creationId xmlns:a16="http://schemas.microsoft.com/office/drawing/2014/main" xmlns="" id="{12C5F573-21FC-4A6F-B46F-5583E20C994E}"/>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10800000">
              <a:off x="-3045" y="-4303"/>
              <a:ext cx="2029968" cy="2029968"/>
            </a:xfrm>
            <a:prstGeom prst="rect">
              <a:avLst/>
            </a:prstGeom>
          </p:spPr>
        </p:pic>
        <p:sp>
          <p:nvSpPr>
            <p:cNvPr id="39" name="Rectangle 38">
              <a:extLst>
                <a:ext uri="{FF2B5EF4-FFF2-40B4-BE49-F238E27FC236}">
                  <a16:creationId xmlns:a16="http://schemas.microsoft.com/office/drawing/2014/main" xmlns="" id="{EA65556A-38A5-4BA5-9A40-33F02F960B1E}"/>
                </a:ext>
              </a:extLst>
            </p:cNvPr>
            <p:cNvSpPr/>
            <p:nvPr userDrawn="1"/>
          </p:nvSpPr>
          <p:spPr>
            <a:xfrm>
              <a:off x="3757"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65" name="Rectangle 64">
              <a:extLst>
                <a:ext uri="{FF2B5EF4-FFF2-40B4-BE49-F238E27FC236}">
                  <a16:creationId xmlns:a16="http://schemas.microsoft.com/office/drawing/2014/main" xmlns="" id="{37900790-71B8-45C8-9B6D-07E23CEA7632}"/>
                </a:ext>
              </a:extLst>
            </p:cNvPr>
            <p:cNvSpPr/>
            <p:nvPr userDrawn="1"/>
          </p:nvSpPr>
          <p:spPr>
            <a:xfrm>
              <a:off x="-21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3" name="Rectangle 12">
              <a:extLst>
                <a:ext uri="{FF2B5EF4-FFF2-40B4-BE49-F238E27FC236}">
                  <a16:creationId xmlns:a16="http://schemas.microsoft.com/office/drawing/2014/main" xmlns="" id="{328AC969-4FA2-44AD-A273-2A0B7839749F}"/>
                </a:ext>
              </a:extLst>
            </p:cNvPr>
            <p:cNvSpPr/>
            <p:nvPr userDrawn="1"/>
          </p:nvSpPr>
          <p:spPr>
            <a:xfrm>
              <a:off x="4071442" y="4058828"/>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1" name="Gráfico 10">
              <a:extLst>
                <a:ext uri="{FF2B5EF4-FFF2-40B4-BE49-F238E27FC236}">
                  <a16:creationId xmlns:a16="http://schemas.microsoft.com/office/drawing/2014/main" xmlns="" id="{91CB31D0-C621-4EF7-AE25-5C3BCD5882C9}"/>
                </a:ext>
              </a:extLst>
            </p:cNvPr>
            <p:cNvPicPr>
              <a:picLocks noChangeAspect="1"/>
            </p:cNvPicPr>
            <p:nvPr userDrawn="1"/>
          </p:nvPicPr>
          <p:blipFill>
            <a:blip r:embed="rId4" cstate="print">
              <a:extLst>
                <a:ext uri="{96DAC541-7B7A-43D3-8B79-37D633B846F1}">
                  <asvg:svgBlip xmlns:asvg="http://schemas.microsoft.com/office/drawing/2016/SVG/main" xmlns="" r:embed="rId5"/>
                </a:ext>
              </a:extLst>
            </a:blip>
            <a:stretch>
              <a:fillRect/>
            </a:stretch>
          </p:blipFill>
          <p:spPr>
            <a:xfrm>
              <a:off x="2038053" y="2029625"/>
              <a:ext cx="2029878" cy="2023760"/>
            </a:xfrm>
            <a:prstGeom prst="rect">
              <a:avLst/>
            </a:prstGeom>
          </p:spPr>
        </p:pic>
        <p:pic>
          <p:nvPicPr>
            <p:cNvPr id="69" name="Gráfico 68">
              <a:extLst>
                <a:ext uri="{FF2B5EF4-FFF2-40B4-BE49-F238E27FC236}">
                  <a16:creationId xmlns:a16="http://schemas.microsoft.com/office/drawing/2014/main" xmlns="" id="{B2CC2F02-F98F-4E69-AA01-CCF96A602E12}"/>
                </a:ext>
              </a:extLst>
            </p:cNvPr>
            <p:cNvPicPr>
              <a:picLocks noChangeAspect="1"/>
            </p:cNvPicPr>
            <p:nvPr userDrawn="1"/>
          </p:nvPicPr>
          <p:blipFill>
            <a:blip r:embed="rId6" cstate="print">
              <a:extLst>
                <a:ext uri="{96DAC541-7B7A-43D3-8B79-37D633B846F1}">
                  <asvg:svgBlip xmlns:asvg="http://schemas.microsoft.com/office/drawing/2016/SVG/main" xmlns="" r:embed="rId7"/>
                </a:ext>
              </a:extLst>
            </a:blip>
            <a:stretch>
              <a:fillRect/>
            </a:stretch>
          </p:blipFill>
          <p:spPr>
            <a:xfrm>
              <a:off x="2034034" y="4055808"/>
              <a:ext cx="2029968" cy="2029968"/>
            </a:xfrm>
            <a:prstGeom prst="rect">
              <a:avLst/>
            </a:prstGeom>
          </p:spPr>
        </p:pic>
        <p:sp>
          <p:nvSpPr>
            <p:cNvPr id="8" name="Rectangle 9">
              <a:extLst>
                <a:ext uri="{FF2B5EF4-FFF2-40B4-BE49-F238E27FC236}">
                  <a16:creationId xmlns:a16="http://schemas.microsoft.com/office/drawing/2014/main" xmlns="" id="{FE05B395-CB62-452B-A84F-936AD8EDDA92}"/>
                </a:ext>
              </a:extLst>
            </p:cNvPr>
            <p:cNvSpPr/>
            <p:nvPr userDrawn="1"/>
          </p:nvSpPr>
          <p:spPr>
            <a:xfrm>
              <a:off x="2028568"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73" name="Gráfico 72">
              <a:extLst>
                <a:ext uri="{FF2B5EF4-FFF2-40B4-BE49-F238E27FC236}">
                  <a16:creationId xmlns:a16="http://schemas.microsoft.com/office/drawing/2014/main" xmlns="" id="{2622C30D-68C5-43FD-997F-CFD4DD72E164}"/>
                </a:ext>
              </a:extLst>
            </p:cNvPr>
            <p:cNvPicPr>
              <a:picLocks noChangeAspect="1"/>
            </p:cNvPicPr>
            <p:nvPr userDrawn="1"/>
          </p:nvPicPr>
          <p:blipFill>
            <a:blip r:embed="rId8" cstate="print">
              <a:extLst>
                <a:ext uri="{96DAC541-7B7A-43D3-8B79-37D633B846F1}">
                  <asvg:svgBlip xmlns:asvg="http://schemas.microsoft.com/office/drawing/2016/SVG/main" xmlns="" r:embed="rId9"/>
                </a:ext>
              </a:extLst>
            </a:blip>
            <a:stretch>
              <a:fillRect/>
            </a:stretch>
          </p:blipFill>
          <p:spPr>
            <a:xfrm rot="5400000">
              <a:off x="2043950" y="4059923"/>
              <a:ext cx="2029968" cy="2029968"/>
            </a:xfrm>
            <a:prstGeom prst="rect">
              <a:avLst/>
            </a:prstGeom>
          </p:spPr>
        </p:pic>
        <p:pic>
          <p:nvPicPr>
            <p:cNvPr id="35" name="Imagen 34" descr="Un patrón seleccionado blanco y negro&#10;&#10;Descripción generada automáticamente con confianza baja">
              <a:extLst>
                <a:ext uri="{FF2B5EF4-FFF2-40B4-BE49-F238E27FC236}">
                  <a16:creationId xmlns:a16="http://schemas.microsoft.com/office/drawing/2014/main" xmlns="" id="{AC3CDBDC-6EB4-4B7D-A9F6-4CFA748349B5}"/>
                </a:ext>
              </a:extLst>
            </p:cNvPr>
            <p:cNvPicPr>
              <a:picLocks noChangeAspect="1"/>
            </p:cNvPicPr>
            <p:nvPr userDrawn="1"/>
          </p:nvPicPr>
          <p:blipFill>
            <a:blip r:embed="rId10" cstate="screen">
              <a:extLst>
                <a:ext uri="{28A0092B-C50C-407E-A947-70E740481C1C}">
                  <a14:useLocalDpi xmlns:a14="http://schemas.microsoft.com/office/drawing/2010/main" xmlns="" val="0"/>
                </a:ext>
              </a:extLst>
            </a:blip>
            <a:stretch>
              <a:fillRect/>
            </a:stretch>
          </p:blipFill>
          <p:spPr>
            <a:xfrm>
              <a:off x="1406" y="3062893"/>
              <a:ext cx="2019299" cy="999451"/>
            </a:xfrm>
            <a:prstGeom prst="rect">
              <a:avLst/>
            </a:prstGeom>
          </p:spPr>
        </p:pic>
        <p:grpSp>
          <p:nvGrpSpPr>
            <p:cNvPr id="162" name="Grupo 161">
              <a:extLst>
                <a:ext uri="{FF2B5EF4-FFF2-40B4-BE49-F238E27FC236}">
                  <a16:creationId xmlns:a16="http://schemas.microsoft.com/office/drawing/2014/main" xmlns="" id="{34457344-691C-417A-9C29-5AD8ABC43E5A}"/>
                </a:ext>
              </a:extLst>
            </p:cNvPr>
            <p:cNvGrpSpPr/>
            <p:nvPr userDrawn="1"/>
          </p:nvGrpSpPr>
          <p:grpSpPr>
            <a:xfrm>
              <a:off x="4433" y="4836676"/>
              <a:ext cx="1965960" cy="1965960"/>
              <a:chOff x="5361924" y="7472790"/>
              <a:chExt cx="1828800" cy="1828800"/>
            </a:xfrm>
          </p:grpSpPr>
          <p:grpSp>
            <p:nvGrpSpPr>
              <p:cNvPr id="163" name="Grupo 162">
                <a:extLst>
                  <a:ext uri="{FF2B5EF4-FFF2-40B4-BE49-F238E27FC236}">
                    <a16:creationId xmlns:a16="http://schemas.microsoft.com/office/drawing/2014/main" xmlns="" id="{68DDC918-5A9B-4D14-98A4-9002D8520FD4}"/>
                  </a:ext>
                </a:extLst>
              </p:cNvPr>
              <p:cNvGrpSpPr/>
              <p:nvPr userDrawn="1"/>
            </p:nvGrpSpPr>
            <p:grpSpPr>
              <a:xfrm>
                <a:off x="5361924" y="7472790"/>
                <a:ext cx="1828800" cy="1828800"/>
                <a:chOff x="5361924" y="7472790"/>
                <a:chExt cx="1828800" cy="1828800"/>
              </a:xfrm>
            </p:grpSpPr>
            <p:grpSp>
              <p:nvGrpSpPr>
                <p:cNvPr id="165" name="Grupo 164">
                  <a:extLst>
                    <a:ext uri="{FF2B5EF4-FFF2-40B4-BE49-F238E27FC236}">
                      <a16:creationId xmlns:a16="http://schemas.microsoft.com/office/drawing/2014/main" xmlns="" id="{2366D07F-988F-459E-BBD3-15126F92902E}"/>
                    </a:ext>
                  </a:extLst>
                </p:cNvPr>
                <p:cNvGrpSpPr/>
                <p:nvPr userDrawn="1"/>
              </p:nvGrpSpPr>
              <p:grpSpPr>
                <a:xfrm>
                  <a:off x="5361924" y="7472790"/>
                  <a:ext cx="1828800" cy="1828800"/>
                  <a:chOff x="5388428" y="7173291"/>
                  <a:chExt cx="1828800" cy="1828800"/>
                </a:xfrm>
              </p:grpSpPr>
              <p:grpSp>
                <p:nvGrpSpPr>
                  <p:cNvPr id="173" name="Grupo 172">
                    <a:extLst>
                      <a:ext uri="{FF2B5EF4-FFF2-40B4-BE49-F238E27FC236}">
                        <a16:creationId xmlns:a16="http://schemas.microsoft.com/office/drawing/2014/main" xmlns="" id="{6CCACE8C-699F-4B10-BA84-94167BA05CC5}"/>
                      </a:ext>
                    </a:extLst>
                  </p:cNvPr>
                  <p:cNvGrpSpPr/>
                  <p:nvPr userDrawn="1"/>
                </p:nvGrpSpPr>
                <p:grpSpPr>
                  <a:xfrm>
                    <a:off x="5388428" y="7173291"/>
                    <a:ext cx="1828800" cy="1828800"/>
                    <a:chOff x="5388428" y="7173291"/>
                    <a:chExt cx="1828800" cy="1828800"/>
                  </a:xfrm>
                </p:grpSpPr>
                <p:grpSp>
                  <p:nvGrpSpPr>
                    <p:cNvPr id="176" name="Grupo 175">
                      <a:extLst>
                        <a:ext uri="{FF2B5EF4-FFF2-40B4-BE49-F238E27FC236}">
                          <a16:creationId xmlns:a16="http://schemas.microsoft.com/office/drawing/2014/main" xmlns="" id="{59F49E32-0B71-4676-8012-BA971DA2100F}"/>
                        </a:ext>
                      </a:extLst>
                    </p:cNvPr>
                    <p:cNvGrpSpPr/>
                    <p:nvPr userDrawn="1"/>
                  </p:nvGrpSpPr>
                  <p:grpSpPr>
                    <a:xfrm>
                      <a:off x="5388428" y="7173291"/>
                      <a:ext cx="1828800" cy="1828800"/>
                      <a:chOff x="5579044" y="7049770"/>
                      <a:chExt cx="1828800" cy="1828800"/>
                    </a:xfrm>
                  </p:grpSpPr>
                  <p:grpSp>
                    <p:nvGrpSpPr>
                      <p:cNvPr id="178" name="Grupo 177">
                        <a:extLst>
                          <a:ext uri="{FF2B5EF4-FFF2-40B4-BE49-F238E27FC236}">
                            <a16:creationId xmlns:a16="http://schemas.microsoft.com/office/drawing/2014/main" xmlns="" id="{DF41FA5A-1504-4DC4-B514-00C377423E7C}"/>
                          </a:ext>
                        </a:extLst>
                      </p:cNvPr>
                      <p:cNvGrpSpPr/>
                      <p:nvPr userDrawn="1"/>
                    </p:nvGrpSpPr>
                    <p:grpSpPr>
                      <a:xfrm>
                        <a:off x="5579044" y="7049770"/>
                        <a:ext cx="1828800" cy="1828800"/>
                        <a:chOff x="5579044" y="7049770"/>
                        <a:chExt cx="1828800" cy="1828800"/>
                      </a:xfrm>
                    </p:grpSpPr>
                    <p:grpSp>
                      <p:nvGrpSpPr>
                        <p:cNvPr id="180" name="Grupo 179">
                          <a:extLst>
                            <a:ext uri="{FF2B5EF4-FFF2-40B4-BE49-F238E27FC236}">
                              <a16:creationId xmlns:a16="http://schemas.microsoft.com/office/drawing/2014/main" xmlns="" id="{68B4610A-A91F-459F-A9C5-9FC624665516}"/>
                            </a:ext>
                          </a:extLst>
                        </p:cNvPr>
                        <p:cNvGrpSpPr/>
                        <p:nvPr userDrawn="1"/>
                      </p:nvGrpSpPr>
                      <p:grpSpPr>
                        <a:xfrm>
                          <a:off x="5579044" y="7049770"/>
                          <a:ext cx="1828800" cy="1828800"/>
                          <a:chOff x="5579044" y="7049770"/>
                          <a:chExt cx="1828800" cy="1828800"/>
                        </a:xfrm>
                      </p:grpSpPr>
                      <p:grpSp>
                        <p:nvGrpSpPr>
                          <p:cNvPr id="182" name="Grupo 181">
                            <a:extLst>
                              <a:ext uri="{FF2B5EF4-FFF2-40B4-BE49-F238E27FC236}">
                                <a16:creationId xmlns:a16="http://schemas.microsoft.com/office/drawing/2014/main" xmlns=""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xmlns=""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85" name="Oval 184">
                              <a:extLst>
                                <a:ext uri="{FF2B5EF4-FFF2-40B4-BE49-F238E27FC236}">
                                  <a16:creationId xmlns:a16="http://schemas.microsoft.com/office/drawing/2014/main" xmlns=""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83" name="Oval 182">
                            <a:extLst>
                              <a:ext uri="{FF2B5EF4-FFF2-40B4-BE49-F238E27FC236}">
                                <a16:creationId xmlns:a16="http://schemas.microsoft.com/office/drawing/2014/main" xmlns=""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81" name="Oval 180">
                          <a:extLst>
                            <a:ext uri="{FF2B5EF4-FFF2-40B4-BE49-F238E27FC236}">
                              <a16:creationId xmlns:a16="http://schemas.microsoft.com/office/drawing/2014/main" xmlns=""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79" name="Oval 178">
                        <a:extLst>
                          <a:ext uri="{FF2B5EF4-FFF2-40B4-BE49-F238E27FC236}">
                            <a16:creationId xmlns:a16="http://schemas.microsoft.com/office/drawing/2014/main" xmlns=""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77" name="Oval 176">
                      <a:extLst>
                        <a:ext uri="{FF2B5EF4-FFF2-40B4-BE49-F238E27FC236}">
                          <a16:creationId xmlns:a16="http://schemas.microsoft.com/office/drawing/2014/main" xmlns=""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74" name="Oval 173">
                    <a:extLst>
                      <a:ext uri="{FF2B5EF4-FFF2-40B4-BE49-F238E27FC236}">
                        <a16:creationId xmlns:a16="http://schemas.microsoft.com/office/drawing/2014/main" xmlns=""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66" name="Oval 165">
                  <a:extLst>
                    <a:ext uri="{FF2B5EF4-FFF2-40B4-BE49-F238E27FC236}">
                      <a16:creationId xmlns:a16="http://schemas.microsoft.com/office/drawing/2014/main" xmlns=""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67" name="Oval 166">
                  <a:extLst>
                    <a:ext uri="{FF2B5EF4-FFF2-40B4-BE49-F238E27FC236}">
                      <a16:creationId xmlns:a16="http://schemas.microsoft.com/office/drawing/2014/main" xmlns=""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69" name="Oval 168">
                  <a:extLst>
                    <a:ext uri="{FF2B5EF4-FFF2-40B4-BE49-F238E27FC236}">
                      <a16:creationId xmlns:a16="http://schemas.microsoft.com/office/drawing/2014/main" xmlns=""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71" name="Oval 170">
                  <a:extLst>
                    <a:ext uri="{FF2B5EF4-FFF2-40B4-BE49-F238E27FC236}">
                      <a16:creationId xmlns:a16="http://schemas.microsoft.com/office/drawing/2014/main" xmlns=""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sp>
              <p:nvSpPr>
                <p:cNvPr id="172" name="Oval 171">
                  <a:extLst>
                    <a:ext uri="{FF2B5EF4-FFF2-40B4-BE49-F238E27FC236}">
                      <a16:creationId xmlns:a16="http://schemas.microsoft.com/office/drawing/2014/main" xmlns=""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164" name="Oval 163">
                <a:extLst>
                  <a:ext uri="{FF2B5EF4-FFF2-40B4-BE49-F238E27FC236}">
                    <a16:creationId xmlns:a16="http://schemas.microsoft.com/office/drawing/2014/main" xmlns=""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r>
                  <a:rPr lang="es-ES"/>
                  <a:t> </a:t>
                </a:r>
              </a:p>
            </p:txBody>
          </p:sp>
        </p:grpSp>
        <p:sp>
          <p:nvSpPr>
            <p:cNvPr id="67" name="Freeform: Shape 66">
              <a:extLst>
                <a:ext uri="{FF2B5EF4-FFF2-40B4-BE49-F238E27FC236}">
                  <a16:creationId xmlns:a16="http://schemas.microsoft.com/office/drawing/2014/main" xmlns="" id="{75F20D6C-6085-4D3F-9186-6895908C97B9}"/>
                </a:ext>
              </a:extLst>
            </p:cNvPr>
            <p:cNvSpPr/>
            <p:nvPr userDrawn="1"/>
          </p:nvSpPr>
          <p:spPr>
            <a:xfrm rot="16200000">
              <a:off x="506891"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1" name="Rectangle 70">
              <a:extLst>
                <a:ext uri="{FF2B5EF4-FFF2-40B4-BE49-F238E27FC236}">
                  <a16:creationId xmlns:a16="http://schemas.microsoft.com/office/drawing/2014/main" xmlns="" id="{BC56BE23-DE49-4D55-A6A0-DFE2A870120D}"/>
                </a:ext>
              </a:extLst>
            </p:cNvPr>
            <p:cNvSpPr/>
            <p:nvPr userDrawn="1"/>
          </p:nvSpPr>
          <p:spPr>
            <a:xfrm>
              <a:off x="2028658"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75" name="Oval 74">
              <a:extLst>
                <a:ext uri="{FF2B5EF4-FFF2-40B4-BE49-F238E27FC236}">
                  <a16:creationId xmlns:a16="http://schemas.microsoft.com/office/drawing/2014/main" xmlns="" id="{BCF3BD55-FF25-4CA9-8016-81AEB8AA43E8}"/>
                </a:ext>
              </a:extLst>
            </p:cNvPr>
            <p:cNvSpPr/>
            <p:nvPr userDrawn="1"/>
          </p:nvSpPr>
          <p:spPr>
            <a:xfrm>
              <a:off x="3838078"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cxnSp>
          <p:nvCxnSpPr>
            <p:cNvPr id="77" name="Conector recto 76">
              <a:extLst>
                <a:ext uri="{FF2B5EF4-FFF2-40B4-BE49-F238E27FC236}">
                  <a16:creationId xmlns:a16="http://schemas.microsoft.com/office/drawing/2014/main" xmlns="" id="{DE09EA6C-7AC2-47BE-95B8-4D3412867BA5}"/>
                </a:ext>
              </a:extLst>
            </p:cNvPr>
            <p:cNvCxnSpPr>
              <a:cxnSpLocks/>
            </p:cNvCxnSpPr>
            <p:nvPr userDrawn="1"/>
          </p:nvCxnSpPr>
          <p:spPr>
            <a:xfrm flipV="1">
              <a:off x="0" y="1990665"/>
              <a:ext cx="4023360"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ítulo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4974771" y="576943"/>
            <a:ext cx="6449786" cy="2785508"/>
          </a:xfrm>
        </p:spPr>
        <p:txBody>
          <a:bodyPr rtlCol="0" anchor="b">
            <a:normAutofit/>
          </a:bodyPr>
          <a:lstStyle>
            <a:lvl1pPr algn="l">
              <a:defRPr lang="es-ES" sz="4800" cap="all" baseline="0">
                <a:solidFill>
                  <a:schemeClr val="tx2"/>
                </a:solidFill>
              </a:defRPr>
            </a:lvl1pPr>
          </a:lstStyle>
          <a:p>
            <a:pPr rtl="0"/>
            <a:r>
              <a:rPr lang="es-ES"/>
              <a:t>Haga clic para AGREGAR TÍTULO</a:t>
            </a:r>
          </a:p>
        </p:txBody>
      </p:sp>
      <p:sp>
        <p:nvSpPr>
          <p:cNvPr id="3" name="Subtítulo 2">
            <a:extLst>
              <a:ext uri="{FF2B5EF4-FFF2-40B4-BE49-F238E27FC236}">
                <a16:creationId xmlns:a16="http://schemas.microsoft.com/office/drawing/2014/main" xmlns="" id="{EB00591F-8CE8-B626-C81A-6C960B2BAECA}"/>
              </a:ext>
            </a:extLst>
          </p:cNvPr>
          <p:cNvSpPr>
            <a:spLocks noGrp="1"/>
          </p:cNvSpPr>
          <p:nvPr>
            <p:ph type="subTitle" idx="1" hasCustomPrompt="1"/>
          </p:nvPr>
        </p:nvSpPr>
        <p:spPr>
          <a:xfrm>
            <a:off x="4974772" y="3373686"/>
            <a:ext cx="6449785" cy="1029586"/>
          </a:xfrm>
        </p:spPr>
        <p:txBody>
          <a:bodyPr rtlCol="0">
            <a:normAutofit/>
          </a:bodyPr>
          <a:lstStyle>
            <a:lvl1pPr marL="0" indent="0" algn="l">
              <a:lnSpc>
                <a:spcPct val="150000"/>
              </a:lnSpc>
              <a:spcBef>
                <a:spcPts val="0"/>
              </a:spcBef>
              <a:buNone/>
              <a:defRPr lang="es-ES" sz="2400">
                <a:solidFill>
                  <a:schemeClr val="tx2"/>
                </a:solidFill>
              </a:defRPr>
            </a:lvl1pPr>
            <a:lvl2pPr marL="457200" indent="0" algn="ctr">
              <a:buNone/>
              <a:defRPr lang="es-ES" sz="2000"/>
            </a:lvl2pPr>
            <a:lvl3pPr marL="914400" indent="0" algn="ctr">
              <a:buNone/>
              <a:defRPr lang="es-ES" sz="1800"/>
            </a:lvl3pPr>
            <a:lvl4pPr marL="1371600" indent="0" algn="ctr">
              <a:buNone/>
              <a:defRPr lang="es-ES" sz="1600"/>
            </a:lvl4pPr>
            <a:lvl5pPr marL="1828800" indent="0" algn="ctr">
              <a:buNone/>
              <a:defRPr lang="es-ES" sz="1600"/>
            </a:lvl5pPr>
            <a:lvl6pPr marL="2286000" indent="0" algn="ctr">
              <a:buNone/>
              <a:defRPr lang="es-ES" sz="1600"/>
            </a:lvl6pPr>
            <a:lvl7pPr marL="2743200" indent="0" algn="ctr">
              <a:buNone/>
              <a:defRPr lang="es-ES" sz="1600"/>
            </a:lvl7pPr>
            <a:lvl8pPr marL="3200400" indent="0" algn="ctr">
              <a:buNone/>
              <a:defRPr lang="es-ES" sz="1600"/>
            </a:lvl8pPr>
            <a:lvl9pPr marL="3657600" indent="0" algn="ctr">
              <a:buNone/>
              <a:defRPr lang="es-ES" sz="1600"/>
            </a:lvl9pPr>
          </a:lstStyle>
          <a:p>
            <a:pPr rtl="0"/>
            <a:r>
              <a:rPr lang="es-ES"/>
              <a:t>Haga clic para agregar un subtítulo</a:t>
            </a:r>
          </a:p>
        </p:txBody>
      </p:sp>
      <p:sp>
        <p:nvSpPr>
          <p:cNvPr id="192" name="Marcador de fecha 3">
            <a:extLst>
              <a:ext uri="{FF2B5EF4-FFF2-40B4-BE49-F238E27FC236}">
                <a16:creationId xmlns:a16="http://schemas.microsoft.com/office/drawing/2014/main" xmlns="" id="{2837477B-3D20-4982-86AF-91100FE408D3}"/>
              </a:ext>
            </a:extLst>
          </p:cNvPr>
          <p:cNvSpPr>
            <a:spLocks noGrp="1"/>
          </p:cNvSpPr>
          <p:nvPr>
            <p:ph type="dt" sz="half" idx="10"/>
          </p:nvPr>
        </p:nvSpPr>
        <p:spPr>
          <a:xfrm>
            <a:off x="7519821" y="6353175"/>
            <a:ext cx="1097280" cy="365125"/>
          </a:xfrm>
        </p:spPr>
        <p:txBody>
          <a:bodyPr rtlCol="0"/>
          <a:lstStyle>
            <a:lvl1pPr>
              <a:defRPr lang="es-ES">
                <a:solidFill>
                  <a:schemeClr val="bg1"/>
                </a:solidFill>
              </a:defRPr>
            </a:lvl1pPr>
          </a:lstStyle>
          <a:p>
            <a:pPr rtl="0"/>
            <a:fld id="{3DE257B0-0B1B-40C0-890E-3AB8D284D4F0}" type="datetime1">
              <a:rPr lang="es-ES" smtClean="0"/>
              <a:pPr rtl="0"/>
              <a:t>16/03/2025</a:t>
            </a:fld>
            <a:endParaRPr lang="es-ES" dirty="0"/>
          </a:p>
        </p:txBody>
      </p:sp>
      <p:sp>
        <p:nvSpPr>
          <p:cNvPr id="193" name="Marcador de pie de página 4">
            <a:extLst>
              <a:ext uri="{FF2B5EF4-FFF2-40B4-BE49-F238E27FC236}">
                <a16:creationId xmlns:a16="http://schemas.microsoft.com/office/drawing/2014/main" xmlns="" id="{B6E38A1E-AF37-4A09-9B69-65397A079362}"/>
              </a:ext>
            </a:extLst>
          </p:cNvPr>
          <p:cNvSpPr>
            <a:spLocks noGrp="1"/>
          </p:cNvSpPr>
          <p:nvPr>
            <p:ph type="ftr" sz="quarter" idx="11"/>
          </p:nvPr>
        </p:nvSpPr>
        <p:spPr>
          <a:xfrm>
            <a:off x="8727198" y="6350000"/>
            <a:ext cx="2286000" cy="365125"/>
          </a:xfrm>
        </p:spPr>
        <p:txBody>
          <a:bodyPr rtlCol="0"/>
          <a:lstStyle>
            <a:lvl1pPr>
              <a:defRPr lang="es-ES">
                <a:solidFill>
                  <a:schemeClr val="bg1"/>
                </a:solidFill>
              </a:defRPr>
            </a:lvl1pPr>
          </a:lstStyle>
          <a:p>
            <a:pPr rtl="0"/>
            <a:r>
              <a:rPr lang="es-ES"/>
              <a:t>Título de la presentación</a:t>
            </a:r>
            <a:endParaRPr lang="es-ES" dirty="0"/>
          </a:p>
        </p:txBody>
      </p:sp>
      <p:sp>
        <p:nvSpPr>
          <p:cNvPr id="194" name="Marcador de número de diapositiva 5">
            <a:extLst>
              <a:ext uri="{FF2B5EF4-FFF2-40B4-BE49-F238E27FC236}">
                <a16:creationId xmlns:a16="http://schemas.microsoft.com/office/drawing/2014/main" xmlns="" id="{FB77B535-C760-4E32-8A7E-BF9AD08BBC39}"/>
              </a:ext>
            </a:extLst>
          </p:cNvPr>
          <p:cNvSpPr>
            <a:spLocks noGrp="1"/>
          </p:cNvSpPr>
          <p:nvPr>
            <p:ph type="sldNum" sz="quarter" idx="12"/>
          </p:nvPr>
        </p:nvSpPr>
        <p:spPr>
          <a:xfrm>
            <a:off x="11123295" y="6352847"/>
            <a:ext cx="457200" cy="365125"/>
          </a:xfrm>
        </p:spPr>
        <p:txBody>
          <a:bodyPr rtlCol="0"/>
          <a:lstStyle>
            <a:lvl1pPr>
              <a:defRPr lang="es-ES">
                <a:solidFill>
                  <a:schemeClr val="bg1"/>
                </a:solidFill>
              </a:defRPr>
            </a:lvl1pPr>
          </a:lstStyle>
          <a:p>
            <a:pPr rtl="0"/>
            <a:fld id="{B5CEABB6-07DC-46E8-9B57-56EC44A396E5}" type="slidenum">
              <a:rPr lang="es-ES" smtClean="0"/>
              <a:pPr rtl="0"/>
              <a:t>‹Nº›</a:t>
            </a:fld>
            <a:endParaRPr lang="es-ES" dirty="0"/>
          </a:p>
        </p:txBody>
      </p:sp>
    </p:spTree>
    <p:extLst>
      <p:ext uri="{BB962C8B-B14F-4D97-AF65-F5344CB8AC3E}">
        <p14:creationId xmlns:p14="http://schemas.microsoft.com/office/powerpoint/2010/main" xmlns="" val="2057186544"/>
      </p:ext>
    </p:extLst>
  </p:cSld>
  <p:clrMapOvr>
    <a:masterClrMapping/>
  </p:clrMapOvr>
  <p:extLst mod="1">
    <p:ext uri="{DCECCB84-F9BA-43D5-87BE-67443E8EF086}">
      <p15:sldGuideLst xmlns:p15="http://schemas.microsoft.com/office/powerpoint/2012/main" xmlns="">
        <p15:guide id="1" orient="horz" pos="1080">
          <p15:clr>
            <a:srgbClr val="FBAE40"/>
          </p15:clr>
        </p15:guide>
        <p15:guide id="2" orient="horz" pos="2160">
          <p15:clr>
            <a:srgbClr val="FBAE40"/>
          </p15:clr>
        </p15:guide>
        <p15:guide id="3" orient="horz" pos="3240">
          <p15:clr>
            <a:srgbClr val="FBAE40"/>
          </p15:clr>
        </p15:guide>
        <p15:guide id="4" orient="horz" pos="225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os contenidos 1">
    <p:bg>
      <p:bgPr>
        <a:solidFill>
          <a:schemeClr val="tx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771736" y="896112"/>
            <a:ext cx="9389288" cy="1362456"/>
          </a:xfrm>
        </p:spPr>
        <p:txBody>
          <a:bodyPr rtlCol="0" anchor="t" anchorCtr="0"/>
          <a:lstStyle>
            <a:lvl1pPr>
              <a:defRPr lang="es-ES" cap="all" baseline="0">
                <a:solidFill>
                  <a:schemeClr val="accent1"/>
                </a:solidFill>
              </a:defRPr>
            </a:lvl1pPr>
          </a:lstStyle>
          <a:p>
            <a:pPr rtl="0"/>
            <a:r>
              <a:rPr lang="es-ES"/>
              <a:t>HAGA CLIC PARA AGREGAR UN TÍTULO</a:t>
            </a:r>
          </a:p>
        </p:txBody>
      </p:sp>
      <p:grpSp>
        <p:nvGrpSpPr>
          <p:cNvPr id="5" name="Grupo 4">
            <a:extLst>
              <a:ext uri="{FF2B5EF4-FFF2-40B4-BE49-F238E27FC236}">
                <a16:creationId xmlns:a16="http://schemas.microsoft.com/office/drawing/2014/main" xmlns="" id="{E88DF45F-9FEA-47BE-AC15-52BE148E1814}"/>
              </a:ext>
              <a:ext uri="{C183D7F6-B498-43B3-948B-1728B52AA6E4}">
                <adec:decorative xmlns:adec="http://schemas.microsoft.com/office/drawing/2017/decorative" xmlns=""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xmlns=""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9" name="Rectangle 8">
              <a:extLst>
                <a:ext uri="{FF2B5EF4-FFF2-40B4-BE49-F238E27FC236}">
                  <a16:creationId xmlns:a16="http://schemas.microsoft.com/office/drawing/2014/main" xmlns=""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0" name="Rectangle 9">
              <a:extLst>
                <a:ext uri="{FF2B5EF4-FFF2-40B4-BE49-F238E27FC236}">
                  <a16:creationId xmlns:a16="http://schemas.microsoft.com/office/drawing/2014/main" xmlns=""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2" name="Imagen 11" descr="Un patrón seleccionado blanco y negro&#10;&#10;Descripción generada automáticamente con confianza baja">
              <a:extLst>
                <a:ext uri="{FF2B5EF4-FFF2-40B4-BE49-F238E27FC236}">
                  <a16:creationId xmlns:a16="http://schemas.microsoft.com/office/drawing/2014/main" xmlns=""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xmlns=""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26" name="Gráfico 25">
              <a:extLst>
                <a:ext uri="{FF2B5EF4-FFF2-40B4-BE49-F238E27FC236}">
                  <a16:creationId xmlns:a16="http://schemas.microsoft.com/office/drawing/2014/main" xmlns="" id="{E9AA5A01-9E59-4C92-9634-32DB51F9182B}"/>
                </a:ext>
              </a:extLst>
            </p:cNvPr>
            <p:cNvPicPr>
              <a:picLocks noChangeAspect="1"/>
            </p:cNvPicPr>
            <p:nvPr userDrawn="1"/>
          </p:nvPicPr>
          <p:blipFill>
            <a:blip r:embed="rId3" cstate="print">
              <a:extLst>
                <a:ext uri="{96DAC541-7B7A-43D3-8B79-37D633B846F1}">
                  <asvg:svgBlip xmlns:asvg="http://schemas.microsoft.com/office/drawing/2016/SVG/main" xmlns=""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xmlns=""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pic>
          <p:nvPicPr>
            <p:cNvPr id="31" name="Gráfico 30">
              <a:extLst>
                <a:ext uri="{FF2B5EF4-FFF2-40B4-BE49-F238E27FC236}">
                  <a16:creationId xmlns:a16="http://schemas.microsoft.com/office/drawing/2014/main" xmlns="" id="{F50D01F0-AD27-490F-8044-37B2D9E23326}"/>
                </a:ext>
              </a:extLst>
            </p:cNvPr>
            <p:cNvPicPr>
              <a:picLocks noChangeAspect="1"/>
            </p:cNvPicPr>
            <p:nvPr userDrawn="1"/>
          </p:nvPicPr>
          <p:blipFill>
            <a:blip r:embed="rId5" cstate="print">
              <a:extLst>
                <a:ext uri="{96DAC541-7B7A-43D3-8B79-37D633B846F1}">
                  <asvg:svgBlip xmlns:asvg="http://schemas.microsoft.com/office/drawing/2016/SVG/main" xmlns="" r:embed="rId6"/>
                </a:ext>
              </a:extLst>
            </a:blip>
            <a:stretch>
              <a:fillRect/>
            </a:stretch>
          </p:blipFill>
          <p:spPr>
            <a:xfrm rot="5400000">
              <a:off x="10793035" y="3391083"/>
              <a:ext cx="1828800" cy="914400"/>
            </a:xfrm>
            <a:prstGeom prst="rect">
              <a:avLst/>
            </a:prstGeom>
          </p:spPr>
        </p:pic>
      </p:grpSp>
      <p:sp>
        <p:nvSpPr>
          <p:cNvPr id="32" name="Marcador de fecha 3">
            <a:extLst>
              <a:ext uri="{FF2B5EF4-FFF2-40B4-BE49-F238E27FC236}">
                <a16:creationId xmlns:a16="http://schemas.microsoft.com/office/drawing/2014/main" xmlns="" id="{417A4AF6-C906-4001-BDD2-33E116318583}"/>
              </a:ext>
            </a:extLst>
          </p:cNvPr>
          <p:cNvSpPr>
            <a:spLocks noGrp="1"/>
          </p:cNvSpPr>
          <p:nvPr>
            <p:ph type="dt" sz="half" idx="10"/>
          </p:nvPr>
        </p:nvSpPr>
        <p:spPr>
          <a:xfrm>
            <a:off x="771735" y="6353175"/>
            <a:ext cx="1097280" cy="365125"/>
          </a:xfrm>
        </p:spPr>
        <p:txBody>
          <a:bodyPr rtlCol="0"/>
          <a:lstStyle>
            <a:lvl1pPr>
              <a:defRPr lang="es-ES">
                <a:solidFill>
                  <a:schemeClr val="tx1">
                    <a:lumMod val="75000"/>
                    <a:lumOff val="25000"/>
                  </a:schemeClr>
                </a:solidFill>
              </a:defRPr>
            </a:lvl1pPr>
          </a:lstStyle>
          <a:p>
            <a:pPr rtl="0"/>
            <a:fld id="{9177C618-E189-48F5-8AD3-BDEBDEC3F89A}" type="datetime1">
              <a:rPr lang="es-ES" smtClean="0"/>
              <a:pPr rtl="0"/>
              <a:t>16/03/2025</a:t>
            </a:fld>
            <a:endParaRPr lang="es-ES" dirty="0"/>
          </a:p>
        </p:txBody>
      </p:sp>
      <p:sp>
        <p:nvSpPr>
          <p:cNvPr id="33" name="Marcador de pie de página 4">
            <a:extLst>
              <a:ext uri="{FF2B5EF4-FFF2-40B4-BE49-F238E27FC236}">
                <a16:creationId xmlns:a16="http://schemas.microsoft.com/office/drawing/2014/main" xmlns="" id="{5D94E674-98A0-4C77-80E5-084E3946B242}"/>
              </a:ext>
            </a:extLst>
          </p:cNvPr>
          <p:cNvSpPr>
            <a:spLocks noGrp="1"/>
          </p:cNvSpPr>
          <p:nvPr>
            <p:ph type="ftr" sz="quarter" idx="11"/>
          </p:nvPr>
        </p:nvSpPr>
        <p:spPr>
          <a:xfrm>
            <a:off x="5424487" y="6350000"/>
            <a:ext cx="2286000" cy="365125"/>
          </a:xfrm>
        </p:spPr>
        <p:txBody>
          <a:bodyPr rtlCol="0"/>
          <a:lstStyle>
            <a:lvl1pPr>
              <a:defRPr lang="es-ES">
                <a:solidFill>
                  <a:schemeClr val="tx1">
                    <a:lumMod val="75000"/>
                    <a:lumOff val="25000"/>
                  </a:schemeClr>
                </a:solidFill>
              </a:defRPr>
            </a:lvl1pPr>
          </a:lstStyle>
          <a:p>
            <a:pPr rtl="0"/>
            <a:r>
              <a:rPr lang="es-ES"/>
              <a:t>Título de la presentación</a:t>
            </a:r>
            <a:endParaRPr lang="es-ES" dirty="0"/>
          </a:p>
        </p:txBody>
      </p:sp>
      <p:sp>
        <p:nvSpPr>
          <p:cNvPr id="34" name="Marcador de número de diapositiva 5">
            <a:extLst>
              <a:ext uri="{FF2B5EF4-FFF2-40B4-BE49-F238E27FC236}">
                <a16:creationId xmlns:a16="http://schemas.microsoft.com/office/drawing/2014/main" xmlns="" id="{36214990-C58C-4D62-9381-40A242460690}"/>
              </a:ext>
            </a:extLst>
          </p:cNvPr>
          <p:cNvSpPr>
            <a:spLocks noGrp="1"/>
          </p:cNvSpPr>
          <p:nvPr>
            <p:ph type="sldNum" sz="quarter" idx="12"/>
          </p:nvPr>
        </p:nvSpPr>
        <p:spPr>
          <a:xfrm>
            <a:off x="11123295" y="6356350"/>
            <a:ext cx="457200" cy="365125"/>
          </a:xfrm>
        </p:spPr>
        <p:txBody>
          <a:bodyPr rtlCol="0"/>
          <a:lstStyle>
            <a:lvl1pPr>
              <a:defRPr lang="es-ES">
                <a:solidFill>
                  <a:schemeClr val="bg1"/>
                </a:solidFill>
              </a:defRPr>
            </a:lvl1pPr>
          </a:lstStyle>
          <a:p>
            <a:pPr rtl="0"/>
            <a:fld id="{B5CEABB6-07DC-46E8-9B57-56EC44A396E5}" type="slidenum">
              <a:rPr lang="es-ES" smtClean="0"/>
              <a:pPr rtl="0"/>
              <a:t>‹Nº›</a:t>
            </a:fld>
            <a:endParaRPr lang="es-ES" dirty="0"/>
          </a:p>
        </p:txBody>
      </p:sp>
      <p:sp>
        <p:nvSpPr>
          <p:cNvPr id="6" name="Marcador de contenido 2">
            <a:extLst>
              <a:ext uri="{FF2B5EF4-FFF2-40B4-BE49-F238E27FC236}">
                <a16:creationId xmlns:a16="http://schemas.microsoft.com/office/drawing/2014/main" xmlns="" id="{B135D7B7-20E9-ADCF-4417-B443AF3112FC}"/>
              </a:ext>
            </a:extLst>
          </p:cNvPr>
          <p:cNvSpPr>
            <a:spLocks noGrp="1"/>
          </p:cNvSpPr>
          <p:nvPr>
            <p:ph sz="half" idx="14" hasCustomPrompt="1"/>
          </p:nvPr>
        </p:nvSpPr>
        <p:spPr>
          <a:xfrm>
            <a:off x="771734" y="2590800"/>
            <a:ext cx="4515035" cy="3505200"/>
          </a:xfrm>
        </p:spPr>
        <p:txBody>
          <a:bodyPr rtlCol="0">
            <a:normAutofit/>
          </a:bodyPr>
          <a:lstStyle>
            <a:lvl1pPr marL="0" indent="0">
              <a:lnSpc>
                <a:spcPts val="2000"/>
              </a:lnSpc>
              <a:buFont typeface="Arial" panose="020B0604020202020204" pitchFamily="34" charset="0"/>
              <a:buNone/>
              <a:defRPr lang="es-ES" sz="1800"/>
            </a:lvl1pPr>
            <a:lvl2pPr marL="457200">
              <a:lnSpc>
                <a:spcPts val="2000"/>
              </a:lnSpc>
              <a:defRPr lang="es-ES" sz="1800"/>
            </a:lvl2pPr>
            <a:lvl3pPr marL="914400">
              <a:lnSpc>
                <a:spcPts val="2000"/>
              </a:lnSpc>
              <a:defRPr lang="es-ES" sz="1800"/>
            </a:lvl3pPr>
            <a:lvl4pPr marL="1371600">
              <a:lnSpc>
                <a:spcPts val="2000"/>
              </a:lnSpc>
              <a:defRPr lang="es-ES" sz="1800"/>
            </a:lvl4pPr>
            <a:lvl5pPr marL="1828800">
              <a:lnSpc>
                <a:spcPts val="2000"/>
              </a:lnSpc>
              <a:defRPr lang="es-ES" sz="1800"/>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
        <p:nvSpPr>
          <p:cNvPr id="7" name="Marcador de contenido 2">
            <a:extLst>
              <a:ext uri="{FF2B5EF4-FFF2-40B4-BE49-F238E27FC236}">
                <a16:creationId xmlns:a16="http://schemas.microsoft.com/office/drawing/2014/main" xmlns="" id="{5D4468C5-0B68-8408-80C5-F8681CA98918}"/>
              </a:ext>
            </a:extLst>
          </p:cNvPr>
          <p:cNvSpPr>
            <a:spLocks noGrp="1"/>
          </p:cNvSpPr>
          <p:nvPr>
            <p:ph sz="half" idx="15" hasCustomPrompt="1"/>
          </p:nvPr>
        </p:nvSpPr>
        <p:spPr>
          <a:xfrm>
            <a:off x="5645989" y="2590800"/>
            <a:ext cx="4515035" cy="3505200"/>
          </a:xfrm>
        </p:spPr>
        <p:txBody>
          <a:bodyPr rtlCol="0">
            <a:normAutofit/>
          </a:bodyPr>
          <a:lstStyle>
            <a:lvl1pPr marL="0" indent="0">
              <a:lnSpc>
                <a:spcPts val="2000"/>
              </a:lnSpc>
              <a:buFont typeface="Arial" panose="020B0604020202020204" pitchFamily="34" charset="0"/>
              <a:buNone/>
              <a:defRPr lang="es-ES" sz="1800"/>
            </a:lvl1pPr>
            <a:lvl2pPr marL="457200">
              <a:lnSpc>
                <a:spcPts val="2000"/>
              </a:lnSpc>
              <a:defRPr lang="es-ES" sz="1800"/>
            </a:lvl2pPr>
            <a:lvl3pPr marL="914400">
              <a:lnSpc>
                <a:spcPts val="2000"/>
              </a:lnSpc>
              <a:defRPr lang="es-ES" sz="1800"/>
            </a:lvl3pPr>
            <a:lvl4pPr marL="1371600">
              <a:lnSpc>
                <a:spcPts val="2000"/>
              </a:lnSpc>
              <a:defRPr lang="es-ES" sz="1800"/>
            </a:lvl4pPr>
            <a:lvl5pPr marL="1828800">
              <a:lnSpc>
                <a:spcPts val="2000"/>
              </a:lnSpc>
              <a:defRPr lang="es-ES" sz="1800"/>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Tree>
    <p:extLst>
      <p:ext uri="{BB962C8B-B14F-4D97-AF65-F5344CB8AC3E}">
        <p14:creationId xmlns:p14="http://schemas.microsoft.com/office/powerpoint/2010/main" xmlns="" val="133387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os contenidos 2">
    <p:bg>
      <p:bgPr>
        <a:solidFill>
          <a:schemeClr val="accent6">
            <a:lumMod val="60000"/>
            <a:lumOff val="40000"/>
          </a:schemeClr>
        </a:solidFill>
        <a:effectLst/>
      </p:bgPr>
    </p:bg>
    <p:spTree>
      <p:nvGrpSpPr>
        <p:cNvPr id="1" name=""/>
        <p:cNvGrpSpPr/>
        <p:nvPr/>
      </p:nvGrpSpPr>
      <p:grpSpPr>
        <a:xfrm>
          <a:off x="0" y="0"/>
          <a:ext cx="0" cy="0"/>
          <a:chOff x="0" y="0"/>
          <a:chExt cx="0" cy="0"/>
        </a:xfrm>
      </p:grpSpPr>
      <p:pic>
        <p:nvPicPr>
          <p:cNvPr id="26" name="Gráfico 25">
            <a:extLst>
              <a:ext uri="{FF2B5EF4-FFF2-40B4-BE49-F238E27FC236}">
                <a16:creationId xmlns:a16="http://schemas.microsoft.com/office/drawing/2014/main" xmlns="" id="{E1BC9BFE-80C0-4DA9-92DB-070C41E412BC}"/>
              </a:ext>
              <a:ext uri="{C183D7F6-B498-43B3-948B-1728B52AA6E4}">
                <adec:decorative xmlns:adec="http://schemas.microsoft.com/office/drawing/2017/decorative" xmlns="" val="1"/>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8097646">
            <a:off x="403102" y="-983359"/>
            <a:ext cx="2029968" cy="2029968"/>
          </a:xfrm>
          <a:prstGeom prst="rect">
            <a:avLst/>
          </a:prstGeom>
        </p:spPr>
      </p:pic>
      <p:sp>
        <p:nvSpPr>
          <p:cNvPr id="8" name="Rectángulo 23">
            <a:extLst>
              <a:ext uri="{FF2B5EF4-FFF2-40B4-BE49-F238E27FC236}">
                <a16:creationId xmlns:a16="http://schemas.microsoft.com/office/drawing/2014/main" xmlns="" id="{F5ED01E4-35BF-4165-86B2-E3BDFD91DEE3}"/>
              </a:ext>
              <a:ext uri="{C183D7F6-B498-43B3-948B-1728B52AA6E4}">
                <adec:decorative xmlns:adec="http://schemas.microsoft.com/office/drawing/2017/decorative" xmlns="" val="1"/>
              </a:ext>
            </a:extLst>
          </p:cNvPr>
          <p:cNvSpPr/>
          <p:nvPr userDrawn="1"/>
        </p:nvSpPr>
        <p:spPr>
          <a:xfrm rot="13508190">
            <a:off x="-1025089"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9" name="Gráfico 8">
            <a:extLst>
              <a:ext uri="{FF2B5EF4-FFF2-40B4-BE49-F238E27FC236}">
                <a16:creationId xmlns:a16="http://schemas.microsoft.com/office/drawing/2014/main" xmlns="" id="{B7E6DD28-C71B-4484-973A-D12A27730009}"/>
              </a:ext>
              <a:ext uri="{C183D7F6-B498-43B3-948B-1728B52AA6E4}">
                <adec:decorative xmlns:adec="http://schemas.microsoft.com/office/drawing/2017/decorative" xmlns="" val="1"/>
              </a:ext>
            </a:extLst>
          </p:cNvPr>
          <p:cNvPicPr>
            <a:picLocks noChangeAspect="1"/>
          </p:cNvPicPr>
          <p:nvPr userDrawn="1"/>
        </p:nvPicPr>
        <p:blipFill>
          <a:blip r:embed="rId4" cstate="print">
            <a:extLst>
              <a:ext uri="{96DAC541-7B7A-43D3-8B79-37D633B846F1}">
                <asvg:svgBlip xmlns:asvg="http://schemas.microsoft.com/office/drawing/2016/SVG/main" xmlns="" r:embed="rId5"/>
              </a:ext>
            </a:extLst>
          </a:blip>
          <a:stretch>
            <a:fillRect/>
          </a:stretch>
        </p:blipFill>
        <p:spPr>
          <a:xfrm rot="18902533">
            <a:off x="407892" y="1900474"/>
            <a:ext cx="2029968" cy="2029968"/>
          </a:xfrm>
          <a:prstGeom prst="rect">
            <a:avLst/>
          </a:prstGeom>
        </p:spPr>
      </p:pic>
      <p:sp>
        <p:nvSpPr>
          <p:cNvPr id="11" name="Rectángulo 23">
            <a:extLst>
              <a:ext uri="{FF2B5EF4-FFF2-40B4-BE49-F238E27FC236}">
                <a16:creationId xmlns:a16="http://schemas.microsoft.com/office/drawing/2014/main" xmlns="" id="{AB403917-256D-4254-A12F-F8BD19470C42}"/>
              </a:ext>
              <a:ext uri="{C183D7F6-B498-43B3-948B-1728B52AA6E4}">
                <adec:decorative xmlns:adec="http://schemas.microsoft.com/office/drawing/2017/decorative" xmlns="" val="1"/>
              </a:ext>
            </a:extLst>
          </p:cNvPr>
          <p:cNvSpPr/>
          <p:nvPr userDrawn="1"/>
        </p:nvSpPr>
        <p:spPr>
          <a:xfrm rot="18900000">
            <a:off x="413443"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2" name="Gráfico 11">
            <a:extLst>
              <a:ext uri="{FF2B5EF4-FFF2-40B4-BE49-F238E27FC236}">
                <a16:creationId xmlns:a16="http://schemas.microsoft.com/office/drawing/2014/main" xmlns="" id="{EB06A536-5FCB-4761-9EFF-D54BE44B1FD9}"/>
              </a:ext>
              <a:ext uri="{C183D7F6-B498-43B3-948B-1728B52AA6E4}">
                <adec:decorative xmlns:adec="http://schemas.microsoft.com/office/drawing/2017/decorative" xmlns="" val="1"/>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2708786">
            <a:off x="-1021285" y="3355869"/>
            <a:ext cx="2029968" cy="2029968"/>
          </a:xfrm>
          <a:prstGeom prst="rect">
            <a:avLst/>
          </a:prstGeom>
        </p:spPr>
      </p:pic>
      <p:pic>
        <p:nvPicPr>
          <p:cNvPr id="13" name="Gráfico 12">
            <a:extLst>
              <a:ext uri="{FF2B5EF4-FFF2-40B4-BE49-F238E27FC236}">
                <a16:creationId xmlns:a16="http://schemas.microsoft.com/office/drawing/2014/main" xmlns="" id="{3B73C61F-3D48-4791-8280-D98D2C01E0C1}"/>
              </a:ext>
              <a:ext uri="{C183D7F6-B498-43B3-948B-1728B52AA6E4}">
                <adec:decorative xmlns:adec="http://schemas.microsoft.com/office/drawing/2017/decorative" xmlns="" val="1"/>
              </a:ext>
            </a:extLst>
          </p:cNvPr>
          <p:cNvPicPr>
            <a:picLocks noChangeAspect="1"/>
          </p:cNvPicPr>
          <p:nvPr userDrawn="1"/>
        </p:nvPicPr>
        <p:blipFill>
          <a:blip r:embed="rId6" cstate="print">
            <a:extLst>
              <a:ext uri="{96DAC541-7B7A-43D3-8B79-37D633B846F1}">
                <asvg:svgBlip xmlns:asvg="http://schemas.microsoft.com/office/drawing/2016/SVG/main" xmlns="" r:embed="rId7"/>
              </a:ext>
            </a:extLst>
          </a:blip>
          <a:stretch>
            <a:fillRect/>
          </a:stretch>
        </p:blipFill>
        <p:spPr>
          <a:xfrm rot="13489227">
            <a:off x="1859807" y="3357927"/>
            <a:ext cx="2029968" cy="2029968"/>
          </a:xfrm>
          <a:prstGeom prst="rect">
            <a:avLst/>
          </a:prstGeom>
        </p:spPr>
      </p:pic>
      <p:grpSp>
        <p:nvGrpSpPr>
          <p:cNvPr id="21" name="Grupo 20">
            <a:extLst>
              <a:ext uri="{FF2B5EF4-FFF2-40B4-BE49-F238E27FC236}">
                <a16:creationId xmlns:a16="http://schemas.microsoft.com/office/drawing/2014/main" xmlns="" id="{94213EEF-F759-4045-9F53-49C1B4ECED53}"/>
              </a:ext>
              <a:ext uri="{C183D7F6-B498-43B3-948B-1728B52AA6E4}">
                <adec:decorative xmlns:adec="http://schemas.microsoft.com/office/drawing/2017/decorative" xmlns="" val="1"/>
              </a:ext>
            </a:extLst>
          </p:cNvPr>
          <p:cNvGrpSpPr/>
          <p:nvPr userDrawn="1"/>
        </p:nvGrpSpPr>
        <p:grpSpPr>
          <a:xfrm>
            <a:off x="-7411" y="5806395"/>
            <a:ext cx="2870810" cy="1000774"/>
            <a:chOff x="-13699" y="5839164"/>
            <a:chExt cx="2862790" cy="1000774"/>
          </a:xfrm>
        </p:grpSpPr>
        <p:sp>
          <p:nvSpPr>
            <p:cNvPr id="91" name="Freeform: Shape 90">
              <a:extLst>
                <a:ext uri="{FF2B5EF4-FFF2-40B4-BE49-F238E27FC236}">
                  <a16:creationId xmlns:a16="http://schemas.microsoft.com/office/drawing/2014/main" xmlns=""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90" name="Freeform: Shape 89">
              <a:extLst>
                <a:ext uri="{FF2B5EF4-FFF2-40B4-BE49-F238E27FC236}">
                  <a16:creationId xmlns:a16="http://schemas.microsoft.com/office/drawing/2014/main" xmlns=""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9" name="Freeform: Shape 88">
              <a:extLst>
                <a:ext uri="{FF2B5EF4-FFF2-40B4-BE49-F238E27FC236}">
                  <a16:creationId xmlns:a16="http://schemas.microsoft.com/office/drawing/2014/main" xmlns=""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8" name="Freeform: Shape 87">
              <a:extLst>
                <a:ext uri="{FF2B5EF4-FFF2-40B4-BE49-F238E27FC236}">
                  <a16:creationId xmlns:a16="http://schemas.microsoft.com/office/drawing/2014/main" xmlns=""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7" name="Freeform: Shape 86">
              <a:extLst>
                <a:ext uri="{FF2B5EF4-FFF2-40B4-BE49-F238E27FC236}">
                  <a16:creationId xmlns:a16="http://schemas.microsoft.com/office/drawing/2014/main" xmlns=""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6" name="Freeform: Shape 85">
              <a:extLst>
                <a:ext uri="{FF2B5EF4-FFF2-40B4-BE49-F238E27FC236}">
                  <a16:creationId xmlns:a16="http://schemas.microsoft.com/office/drawing/2014/main" xmlns=""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5" name="Freeform: Shape 84">
              <a:extLst>
                <a:ext uri="{FF2B5EF4-FFF2-40B4-BE49-F238E27FC236}">
                  <a16:creationId xmlns:a16="http://schemas.microsoft.com/office/drawing/2014/main" xmlns=""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4" name="Freeform: Shape 83">
              <a:extLst>
                <a:ext uri="{FF2B5EF4-FFF2-40B4-BE49-F238E27FC236}">
                  <a16:creationId xmlns:a16="http://schemas.microsoft.com/office/drawing/2014/main" xmlns=""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3" name="Freeform: Shape 82">
              <a:extLst>
                <a:ext uri="{FF2B5EF4-FFF2-40B4-BE49-F238E27FC236}">
                  <a16:creationId xmlns:a16="http://schemas.microsoft.com/office/drawing/2014/main" xmlns=""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2" name="Freeform: Shape 81">
              <a:extLst>
                <a:ext uri="{FF2B5EF4-FFF2-40B4-BE49-F238E27FC236}">
                  <a16:creationId xmlns:a16="http://schemas.microsoft.com/office/drawing/2014/main" xmlns=""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1" name="Freeform: Shape 80">
              <a:extLst>
                <a:ext uri="{FF2B5EF4-FFF2-40B4-BE49-F238E27FC236}">
                  <a16:creationId xmlns:a16="http://schemas.microsoft.com/office/drawing/2014/main" xmlns=""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80" name="Freeform: Shape 79">
              <a:extLst>
                <a:ext uri="{FF2B5EF4-FFF2-40B4-BE49-F238E27FC236}">
                  <a16:creationId xmlns:a16="http://schemas.microsoft.com/office/drawing/2014/main" xmlns=""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9" name="Freeform: Shape 78">
              <a:extLst>
                <a:ext uri="{FF2B5EF4-FFF2-40B4-BE49-F238E27FC236}">
                  <a16:creationId xmlns:a16="http://schemas.microsoft.com/office/drawing/2014/main" xmlns=""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8" name="Freeform: Shape 77">
              <a:extLst>
                <a:ext uri="{FF2B5EF4-FFF2-40B4-BE49-F238E27FC236}">
                  <a16:creationId xmlns:a16="http://schemas.microsoft.com/office/drawing/2014/main" xmlns=""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7" name="Freeform: Shape 76">
              <a:extLst>
                <a:ext uri="{FF2B5EF4-FFF2-40B4-BE49-F238E27FC236}">
                  <a16:creationId xmlns:a16="http://schemas.microsoft.com/office/drawing/2014/main" xmlns=""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6" name="Freeform: Shape 75">
              <a:extLst>
                <a:ext uri="{FF2B5EF4-FFF2-40B4-BE49-F238E27FC236}">
                  <a16:creationId xmlns:a16="http://schemas.microsoft.com/office/drawing/2014/main" xmlns=""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73" name="Freeform: Shape 72">
              <a:extLst>
                <a:ext uri="{FF2B5EF4-FFF2-40B4-BE49-F238E27FC236}">
                  <a16:creationId xmlns:a16="http://schemas.microsoft.com/office/drawing/2014/main" xmlns=""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grpSp>
      <p:sp>
        <p:nvSpPr>
          <p:cNvPr id="101" name="Forma libre: Forma 100">
            <a:extLst>
              <a:ext uri="{FF2B5EF4-FFF2-40B4-BE49-F238E27FC236}">
                <a16:creationId xmlns:a16="http://schemas.microsoft.com/office/drawing/2014/main" xmlns="" id="{788A3CD7-1915-41CF-9FB5-E6FEDCA8F19C}"/>
              </a:ext>
              <a:ext uri="{C183D7F6-B498-43B3-948B-1728B52AA6E4}">
                <adec:decorative xmlns:adec="http://schemas.microsoft.com/office/drawing/2017/decorative" xmlns="" val="1"/>
              </a:ext>
            </a:extLst>
          </p:cNvPr>
          <p:cNvSpPr/>
          <p:nvPr userDrawn="1"/>
        </p:nvSpPr>
        <p:spPr>
          <a:xfrm>
            <a:off x="1793659"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163" name="Forma libre: Forma 162">
            <a:extLst>
              <a:ext uri="{FF2B5EF4-FFF2-40B4-BE49-F238E27FC236}">
                <a16:creationId xmlns:a16="http://schemas.microsoft.com/office/drawing/2014/main" xmlns="" id="{FEE07693-1822-40D4-88A4-0F663C787D7E}"/>
              </a:ext>
              <a:ext uri="{C183D7F6-B498-43B3-948B-1728B52AA6E4}">
                <adec:decorative xmlns:adec="http://schemas.microsoft.com/office/drawing/2017/decorative" xmlns="" val="1"/>
              </a:ext>
            </a:extLst>
          </p:cNvPr>
          <p:cNvSpPr/>
          <p:nvPr userDrawn="1"/>
        </p:nvSpPr>
        <p:spPr>
          <a:xfrm>
            <a:off x="1035546"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4" name="Título 1">
            <a:extLst>
              <a:ext uri="{FF2B5EF4-FFF2-40B4-BE49-F238E27FC236}">
                <a16:creationId xmlns:a16="http://schemas.microsoft.com/office/drawing/2014/main" xmlns="" id="{C8142DAF-BE54-C239-5685-89D55E027E4E}"/>
              </a:ext>
            </a:extLst>
          </p:cNvPr>
          <p:cNvSpPr>
            <a:spLocks noGrp="1"/>
          </p:cNvSpPr>
          <p:nvPr>
            <p:ph type="title" hasCustomPrompt="1"/>
          </p:nvPr>
        </p:nvSpPr>
        <p:spPr>
          <a:xfrm>
            <a:off x="3520440" y="896111"/>
            <a:ext cx="7889768" cy="2039341"/>
          </a:xfrm>
        </p:spPr>
        <p:txBody>
          <a:bodyPr rtlCol="0" anchor="t" anchorCtr="0"/>
          <a:lstStyle>
            <a:lvl1pPr>
              <a:defRPr lang="es-ES" cap="all" baseline="0">
                <a:solidFill>
                  <a:schemeClr val="accent1"/>
                </a:solidFill>
              </a:defRPr>
            </a:lvl1pPr>
          </a:lstStyle>
          <a:p>
            <a:pPr rtl="0"/>
            <a:r>
              <a:rPr lang="es-ES"/>
              <a:t>HAGA CLIC PARA AGREGAR UN TÍTULO</a:t>
            </a:r>
          </a:p>
        </p:txBody>
      </p:sp>
      <p:sp>
        <p:nvSpPr>
          <p:cNvPr id="10" name="Marcador de contenido 2">
            <a:extLst>
              <a:ext uri="{FF2B5EF4-FFF2-40B4-BE49-F238E27FC236}">
                <a16:creationId xmlns:a16="http://schemas.microsoft.com/office/drawing/2014/main" xmlns="" id="{5A2EBD71-EB16-773C-A6CB-C6E1259AE70B}"/>
              </a:ext>
            </a:extLst>
          </p:cNvPr>
          <p:cNvSpPr>
            <a:spLocks noGrp="1"/>
          </p:cNvSpPr>
          <p:nvPr>
            <p:ph sz="half" idx="14" hasCustomPrompt="1"/>
          </p:nvPr>
        </p:nvSpPr>
        <p:spPr>
          <a:xfrm>
            <a:off x="3520440" y="3259056"/>
            <a:ext cx="2994660" cy="3006531"/>
          </a:xfrm>
        </p:spPr>
        <p:txBody>
          <a:bodyPr rtlCol="0">
            <a:normAutofit/>
          </a:bodyPr>
          <a:lstStyle>
            <a:lvl1pPr marL="285750" indent="-285750">
              <a:lnSpc>
                <a:spcPts val="2000"/>
              </a:lnSpc>
              <a:buFont typeface="Arial" panose="020B0604020202020204" pitchFamily="34" charset="0"/>
              <a:buChar char="•"/>
              <a:defRPr lang="es-ES" sz="1800"/>
            </a:lvl1pPr>
            <a:lvl2pPr>
              <a:lnSpc>
                <a:spcPts val="2000"/>
              </a:lnSpc>
              <a:defRPr lang="es-ES" sz="1800"/>
            </a:lvl2pPr>
            <a:lvl3pPr>
              <a:lnSpc>
                <a:spcPts val="2000"/>
              </a:lnSpc>
              <a:defRPr lang="es-ES" sz="1800"/>
            </a:lvl3pPr>
            <a:lvl4pPr>
              <a:lnSpc>
                <a:spcPts val="2000"/>
              </a:lnSpc>
              <a:defRPr lang="es-ES" sz="1800"/>
            </a:lvl4pPr>
            <a:lvl5pPr>
              <a:lnSpc>
                <a:spcPts val="2000"/>
              </a:lnSpc>
              <a:defRPr lang="es-ES" sz="1800"/>
            </a:lvl5pPr>
          </a:lstStyle>
          <a:p>
            <a:pPr lvl="0" rtl="0"/>
            <a:r>
              <a:rPr lang="es-ES"/>
              <a:t>Haga clic para agregar contenido</a:t>
            </a:r>
          </a:p>
          <a:p>
            <a:pPr lvl="1" rtl="0"/>
            <a:r>
              <a:rPr lang="es-ES"/>
              <a:t>Segundo nivel</a:t>
            </a:r>
          </a:p>
          <a:p>
            <a:pPr lvl="2" rtl="0"/>
            <a:r>
              <a:rPr lang="es-ES"/>
              <a:t>Tercer nivel</a:t>
            </a:r>
          </a:p>
        </p:txBody>
      </p:sp>
      <p:sp>
        <p:nvSpPr>
          <p:cNvPr id="6" name="Marcador de contenido 2">
            <a:extLst>
              <a:ext uri="{FF2B5EF4-FFF2-40B4-BE49-F238E27FC236}">
                <a16:creationId xmlns:a16="http://schemas.microsoft.com/office/drawing/2014/main" xmlns="" id="{56944BE1-9937-7EA2-AA56-336B8D5CAADA}"/>
              </a:ext>
            </a:extLst>
          </p:cNvPr>
          <p:cNvSpPr>
            <a:spLocks noGrp="1"/>
          </p:cNvSpPr>
          <p:nvPr>
            <p:ph sz="half" idx="1" hasCustomPrompt="1"/>
          </p:nvPr>
        </p:nvSpPr>
        <p:spPr>
          <a:xfrm>
            <a:off x="6826432" y="3253740"/>
            <a:ext cx="4580088" cy="3006531"/>
          </a:xfrm>
        </p:spPr>
        <p:txBody>
          <a:bodyPr rtlCol="0">
            <a:normAutofit/>
          </a:bodyPr>
          <a:lstStyle>
            <a:lvl1pPr marL="0" indent="0">
              <a:lnSpc>
                <a:spcPts val="2000"/>
              </a:lnSpc>
              <a:buNone/>
              <a:defRPr lang="es-ES" sz="1800"/>
            </a:lvl1pPr>
            <a:lvl2pPr marL="457200">
              <a:lnSpc>
                <a:spcPts val="2000"/>
              </a:lnSpc>
              <a:defRPr lang="es-ES" sz="1800"/>
            </a:lvl2pPr>
            <a:lvl3pPr marL="914400">
              <a:lnSpc>
                <a:spcPts val="2000"/>
              </a:lnSpc>
              <a:defRPr lang="es-ES" sz="1800"/>
            </a:lvl3pPr>
            <a:lvl4pPr marL="1371600">
              <a:lnSpc>
                <a:spcPts val="2000"/>
              </a:lnSpc>
              <a:defRPr lang="es-ES" sz="1800"/>
            </a:lvl4pPr>
            <a:lvl5pPr marL="1828800">
              <a:lnSpc>
                <a:spcPts val="2000"/>
              </a:lnSpc>
              <a:defRPr lang="es-ES" sz="1800"/>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
        <p:nvSpPr>
          <p:cNvPr id="209" name="Marcador de fecha 3">
            <a:extLst>
              <a:ext uri="{FF2B5EF4-FFF2-40B4-BE49-F238E27FC236}">
                <a16:creationId xmlns:a16="http://schemas.microsoft.com/office/drawing/2014/main" xmlns="" id="{5A56B3AA-5CA2-4004-8F95-11FD7B895DAE}"/>
              </a:ext>
            </a:extLst>
          </p:cNvPr>
          <p:cNvSpPr>
            <a:spLocks noGrp="1"/>
          </p:cNvSpPr>
          <p:nvPr>
            <p:ph type="dt" sz="half" idx="10"/>
          </p:nvPr>
        </p:nvSpPr>
        <p:spPr>
          <a:xfrm>
            <a:off x="3523723" y="6353175"/>
            <a:ext cx="1097280" cy="365125"/>
          </a:xfrm>
        </p:spPr>
        <p:txBody>
          <a:bodyPr rtlCol="0"/>
          <a:lstStyle>
            <a:lvl1pPr>
              <a:defRPr lang="es-ES">
                <a:solidFill>
                  <a:schemeClr val="tx1">
                    <a:lumMod val="75000"/>
                    <a:lumOff val="25000"/>
                  </a:schemeClr>
                </a:solidFill>
              </a:defRPr>
            </a:lvl1pPr>
          </a:lstStyle>
          <a:p>
            <a:pPr rtl="0"/>
            <a:fld id="{740EB7AE-9D04-44B1-A2AD-3158528BDC2A}" type="datetime1">
              <a:rPr lang="es-ES" smtClean="0"/>
              <a:pPr rtl="0"/>
              <a:t>16/03/2025</a:t>
            </a:fld>
            <a:endParaRPr lang="es-ES" dirty="0"/>
          </a:p>
        </p:txBody>
      </p:sp>
      <p:sp>
        <p:nvSpPr>
          <p:cNvPr id="210" name="Marcador de pie de página 4">
            <a:extLst>
              <a:ext uri="{FF2B5EF4-FFF2-40B4-BE49-F238E27FC236}">
                <a16:creationId xmlns:a16="http://schemas.microsoft.com/office/drawing/2014/main" xmlns="" id="{07D92F37-472D-4CCB-AA97-FA42E56079C7}"/>
              </a:ext>
            </a:extLst>
          </p:cNvPr>
          <p:cNvSpPr>
            <a:spLocks noGrp="1"/>
          </p:cNvSpPr>
          <p:nvPr>
            <p:ph type="ftr" sz="quarter" idx="11"/>
          </p:nvPr>
        </p:nvSpPr>
        <p:spPr>
          <a:xfrm>
            <a:off x="6642161" y="6350000"/>
            <a:ext cx="2286000" cy="365125"/>
          </a:xfrm>
        </p:spPr>
        <p:txBody>
          <a:bodyPr rtlCol="0"/>
          <a:lstStyle>
            <a:lvl1pPr>
              <a:defRPr lang="es-ES">
                <a:solidFill>
                  <a:schemeClr val="tx1">
                    <a:lumMod val="75000"/>
                    <a:lumOff val="25000"/>
                  </a:schemeClr>
                </a:solidFill>
              </a:defRPr>
            </a:lvl1pPr>
          </a:lstStyle>
          <a:p>
            <a:pPr rtl="0"/>
            <a:r>
              <a:rPr lang="es-ES"/>
              <a:t>Título de la presentación</a:t>
            </a:r>
            <a:endParaRPr lang="es-ES" dirty="0"/>
          </a:p>
        </p:txBody>
      </p:sp>
      <p:sp>
        <p:nvSpPr>
          <p:cNvPr id="211" name="Marcador de número de diapositiva 5">
            <a:extLst>
              <a:ext uri="{FF2B5EF4-FFF2-40B4-BE49-F238E27FC236}">
                <a16:creationId xmlns:a16="http://schemas.microsoft.com/office/drawing/2014/main" xmlns="" id="{C0E89FFF-230F-4CBA-A6BC-D887B3FFA51F}"/>
              </a:ext>
            </a:extLst>
          </p:cNvPr>
          <p:cNvSpPr>
            <a:spLocks noGrp="1"/>
          </p:cNvSpPr>
          <p:nvPr>
            <p:ph type="sldNum" sz="quarter" idx="12"/>
          </p:nvPr>
        </p:nvSpPr>
        <p:spPr>
          <a:xfrm>
            <a:off x="10949320" y="6356350"/>
            <a:ext cx="457200" cy="365125"/>
          </a:xfrm>
        </p:spPr>
        <p:txBody>
          <a:bodyPr rtlCol="0"/>
          <a:lstStyle>
            <a:lvl1pPr>
              <a:defRPr lang="es-ES">
                <a:solidFill>
                  <a:schemeClr val="tx1">
                    <a:lumMod val="75000"/>
                    <a:lumOff val="25000"/>
                  </a:schemeClr>
                </a:solidFill>
              </a:defRPr>
            </a:lvl1pPr>
          </a:lstStyle>
          <a:p>
            <a:pPr rtl="0"/>
            <a:fld id="{B5CEABB6-07DC-46E8-9B57-56EC44A396E5}" type="slidenum">
              <a:rPr lang="es-ES" smtClean="0"/>
              <a:pPr rtl="0"/>
              <a:t>‹Nº›</a:t>
            </a:fld>
            <a:endParaRPr lang="es-ES" dirty="0"/>
          </a:p>
        </p:txBody>
      </p:sp>
    </p:spTree>
    <p:extLst>
      <p:ext uri="{BB962C8B-B14F-4D97-AF65-F5344CB8AC3E}">
        <p14:creationId xmlns:p14="http://schemas.microsoft.com/office/powerpoint/2010/main" xmlns="" val="3528657661"/>
      </p:ext>
    </p:extLst>
  </p:cSld>
  <p:clrMapOvr>
    <a:masterClrMapping/>
  </p:clrMapOvr>
  <p:extLst mod="1">
    <p:ext uri="{DCECCB84-F9BA-43D5-87BE-67443E8EF086}">
      <p15:sldGuideLst xmlns:p15="http://schemas.microsoft.com/office/powerpoint/2012/main"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ido + imagen">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3807877" y="898524"/>
            <a:ext cx="7606895" cy="2029967"/>
          </a:xfrm>
        </p:spPr>
        <p:txBody>
          <a:bodyPr rtlCol="0" anchor="t" anchorCtr="0"/>
          <a:lstStyle>
            <a:lvl1pPr>
              <a:defRPr lang="es-ES" cap="all" baseline="0">
                <a:solidFill>
                  <a:schemeClr val="tx2"/>
                </a:solidFill>
              </a:defRPr>
            </a:lvl1pPr>
          </a:lstStyle>
          <a:p>
            <a:pPr rtl="0"/>
            <a:r>
              <a:rPr lang="es-ES"/>
              <a:t>HAGA CLIC PARA AGREGAR UN TÍTULO</a:t>
            </a:r>
          </a:p>
        </p:txBody>
      </p:sp>
      <p:sp>
        <p:nvSpPr>
          <p:cNvPr id="27" name="Marcador de posición de imagen 26">
            <a:extLst>
              <a:ext uri="{FF2B5EF4-FFF2-40B4-BE49-F238E27FC236}">
                <a16:creationId xmlns:a16="http://schemas.microsoft.com/office/drawing/2014/main" xmlns="" id="{01CF25F4-1889-5FE4-9BE0-413C509639DC}"/>
              </a:ext>
            </a:extLst>
          </p:cNvPr>
          <p:cNvSpPr>
            <a:spLocks noGrp="1"/>
          </p:cNvSpPr>
          <p:nvPr>
            <p:ph type="pic" sz="quarter" idx="15" hasCustomPrompt="1"/>
          </p:nvPr>
        </p:nvSpPr>
        <p:spPr>
          <a:xfrm>
            <a:off x="1011337" y="9212"/>
            <a:ext cx="2029967" cy="4850544"/>
          </a:xfrm>
          <a:custGeom>
            <a:avLst/>
            <a:gdLst>
              <a:gd name="connsiteX0" fmla="*/ 0 w 2029967"/>
              <a:gd name="connsiteY0" fmla="*/ 0 h 4850544"/>
              <a:gd name="connsiteX1" fmla="*/ 2029967 w 2029967"/>
              <a:gd name="connsiteY1" fmla="*/ 0 h 4850544"/>
              <a:gd name="connsiteX2" fmla="*/ 2029967 w 2029967"/>
              <a:gd name="connsiteY2" fmla="*/ 4850544 h 4850544"/>
              <a:gd name="connsiteX3" fmla="*/ 2025599 w 2029967"/>
              <a:gd name="connsiteY3" fmla="*/ 4850544 h 4850544"/>
              <a:gd name="connsiteX4" fmla="*/ 2 w 2029967"/>
              <a:gd name="connsiteY4" fmla="*/ 2824947 h 4850544"/>
              <a:gd name="connsiteX5" fmla="*/ 2 w 2029967"/>
              <a:gd name="connsiteY5" fmla="*/ 4850544 h 4850544"/>
              <a:gd name="connsiteX6" fmla="*/ 0 w 2029967"/>
              <a:gd name="connsiteY6" fmla="*/ 4850544 h 485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9967" h="4850544">
                <a:moveTo>
                  <a:pt x="0" y="0"/>
                </a:moveTo>
                <a:lnTo>
                  <a:pt x="2029967" y="0"/>
                </a:lnTo>
                <a:lnTo>
                  <a:pt x="2029967" y="4850544"/>
                </a:lnTo>
                <a:lnTo>
                  <a:pt x="2025599" y="4850544"/>
                </a:lnTo>
                <a:lnTo>
                  <a:pt x="2" y="2824947"/>
                </a:lnTo>
                <a:lnTo>
                  <a:pt x="2" y="4850544"/>
                </a:lnTo>
                <a:lnTo>
                  <a:pt x="0" y="4850544"/>
                </a:lnTo>
                <a:close/>
              </a:path>
            </a:pathLst>
          </a:custGeom>
        </p:spPr>
        <p:txBody>
          <a:bodyPr wrap="square" rtlCol="0">
            <a:noAutofit/>
          </a:bodyPr>
          <a:lstStyle>
            <a:lvl1pPr marL="0" indent="0" algn="l">
              <a:buNone/>
              <a:defRPr lang="es-ES" sz="2000">
                <a:solidFill>
                  <a:schemeClr val="bg1"/>
                </a:solidFill>
              </a:defRPr>
            </a:lvl1pPr>
          </a:lstStyle>
          <a:p>
            <a:pPr rtl="0"/>
            <a:r>
              <a:rPr lang="es-ES"/>
              <a:t>Haga clic en el icono para insertar una imagen</a:t>
            </a:r>
          </a:p>
        </p:txBody>
      </p:sp>
      <p:sp>
        <p:nvSpPr>
          <p:cNvPr id="34" name="Rectángulo 33">
            <a:extLst>
              <a:ext uri="{FF2B5EF4-FFF2-40B4-BE49-F238E27FC236}">
                <a16:creationId xmlns:a16="http://schemas.microsoft.com/office/drawing/2014/main" xmlns="" id="{9CC28908-2548-441C-BE9D-8728E1FC84C0}"/>
              </a:ext>
              <a:ext uri="{C183D7F6-B498-43B3-948B-1728B52AA6E4}">
                <adec:decorative xmlns:adec="http://schemas.microsoft.com/office/drawing/2017/decorative" xmlns="" val="1"/>
              </a:ext>
            </a:extLst>
          </p:cNvPr>
          <p:cNvSpPr/>
          <p:nvPr userDrawn="1"/>
        </p:nvSpPr>
        <p:spPr>
          <a:xfrm>
            <a:off x="1011339" y="4863266"/>
            <a:ext cx="2029968" cy="200489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35" name="Imagen 34">
            <a:extLst>
              <a:ext uri="{FF2B5EF4-FFF2-40B4-BE49-F238E27FC236}">
                <a16:creationId xmlns:a16="http://schemas.microsoft.com/office/drawing/2014/main" xmlns="" id="{731DC170-FB16-45F8-B62C-DCAB2B9AC310}"/>
              </a:ext>
              <a:ext uri="{C183D7F6-B498-43B3-948B-1728B52AA6E4}">
                <adec:decorative xmlns:adec="http://schemas.microsoft.com/office/drawing/2017/decorative" xmlns="" val="1"/>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a:off x="1011338" y="5865203"/>
            <a:ext cx="2019299" cy="999451"/>
          </a:xfrm>
          <a:prstGeom prst="rect">
            <a:avLst/>
          </a:prstGeom>
        </p:spPr>
      </p:pic>
      <p:sp>
        <p:nvSpPr>
          <p:cNvPr id="5" name="Marcador de contenido 2">
            <a:extLst>
              <a:ext uri="{FF2B5EF4-FFF2-40B4-BE49-F238E27FC236}">
                <a16:creationId xmlns:a16="http://schemas.microsoft.com/office/drawing/2014/main" xmlns="" id="{ADE2E4A5-BFB0-8F89-C606-A1581EB9FC6E}"/>
              </a:ext>
            </a:extLst>
          </p:cNvPr>
          <p:cNvSpPr>
            <a:spLocks noGrp="1"/>
          </p:cNvSpPr>
          <p:nvPr>
            <p:ph sz="half" idx="16" hasCustomPrompt="1"/>
          </p:nvPr>
        </p:nvSpPr>
        <p:spPr>
          <a:xfrm>
            <a:off x="3803953" y="3259138"/>
            <a:ext cx="7615274" cy="2978150"/>
          </a:xfrm>
        </p:spPr>
        <p:txBody>
          <a:bodyPr rtlCol="0">
            <a:normAutofit/>
          </a:bodyPr>
          <a:lstStyle>
            <a:lvl1pPr marL="285750" indent="-285750">
              <a:lnSpc>
                <a:spcPts val="2000"/>
              </a:lnSpc>
              <a:buFont typeface="Arial" panose="020B0604020202020204" pitchFamily="34" charset="0"/>
              <a:buChar char="•"/>
              <a:defRPr lang="es-ES" sz="1800">
                <a:solidFill>
                  <a:schemeClr val="tx2"/>
                </a:solidFill>
              </a:defRPr>
            </a:lvl1pPr>
            <a:lvl2pPr marL="685800">
              <a:lnSpc>
                <a:spcPts val="2000"/>
              </a:lnSpc>
              <a:defRPr lang="es-ES" sz="1800">
                <a:solidFill>
                  <a:schemeClr val="tx2"/>
                </a:solidFill>
              </a:defRPr>
            </a:lvl2pPr>
            <a:lvl3pPr marL="1143000">
              <a:lnSpc>
                <a:spcPts val="2000"/>
              </a:lnSpc>
              <a:defRPr lang="es-ES" sz="1800">
                <a:solidFill>
                  <a:schemeClr val="tx2"/>
                </a:solidFill>
              </a:defRPr>
            </a:lvl3pPr>
            <a:lvl4pPr marL="1600200">
              <a:lnSpc>
                <a:spcPts val="2000"/>
              </a:lnSpc>
              <a:defRPr lang="es-ES" sz="1800">
                <a:solidFill>
                  <a:schemeClr val="tx2"/>
                </a:solidFill>
              </a:defRPr>
            </a:lvl4pPr>
            <a:lvl5pPr marL="2057400">
              <a:lnSpc>
                <a:spcPts val="2000"/>
              </a:lnSpc>
              <a:defRPr lang="es-ES" sz="1800">
                <a:solidFill>
                  <a:schemeClr val="tx2"/>
                </a:solidFill>
              </a:defRPr>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
        <p:nvSpPr>
          <p:cNvPr id="69" name="Marcador de fecha 3">
            <a:extLst>
              <a:ext uri="{FF2B5EF4-FFF2-40B4-BE49-F238E27FC236}">
                <a16:creationId xmlns:a16="http://schemas.microsoft.com/office/drawing/2014/main" xmlns="" id="{E2B0C6B8-E2CB-460E-BBC8-AC4339C89DB2}"/>
              </a:ext>
            </a:extLst>
          </p:cNvPr>
          <p:cNvSpPr>
            <a:spLocks noGrp="1"/>
          </p:cNvSpPr>
          <p:nvPr>
            <p:ph type="dt" sz="half" idx="10"/>
          </p:nvPr>
        </p:nvSpPr>
        <p:spPr>
          <a:xfrm>
            <a:off x="3803953" y="6353175"/>
            <a:ext cx="1097280" cy="365125"/>
          </a:xfrm>
        </p:spPr>
        <p:txBody>
          <a:bodyPr rtlCol="0"/>
          <a:lstStyle>
            <a:lvl1pPr>
              <a:defRPr lang="es-ES">
                <a:solidFill>
                  <a:schemeClr val="bg1"/>
                </a:solidFill>
              </a:defRPr>
            </a:lvl1pPr>
          </a:lstStyle>
          <a:p>
            <a:pPr rtl="0"/>
            <a:fld id="{493E32AF-3FCE-46D9-8013-32EEE691EE0A}" type="datetime1">
              <a:rPr lang="es-ES" smtClean="0"/>
              <a:pPr rtl="0"/>
              <a:t>16/03/2025</a:t>
            </a:fld>
            <a:endParaRPr lang="es-ES" dirty="0"/>
          </a:p>
        </p:txBody>
      </p:sp>
      <p:sp>
        <p:nvSpPr>
          <p:cNvPr id="70" name="Marcador de pie de página 4">
            <a:extLst>
              <a:ext uri="{FF2B5EF4-FFF2-40B4-BE49-F238E27FC236}">
                <a16:creationId xmlns:a16="http://schemas.microsoft.com/office/drawing/2014/main" xmlns="" id="{433844D3-0FDA-4C97-9B21-5021A38E4FC2}"/>
              </a:ext>
            </a:extLst>
          </p:cNvPr>
          <p:cNvSpPr>
            <a:spLocks noGrp="1"/>
          </p:cNvSpPr>
          <p:nvPr>
            <p:ph type="ftr" sz="quarter" idx="11"/>
          </p:nvPr>
        </p:nvSpPr>
        <p:spPr>
          <a:xfrm>
            <a:off x="6788630" y="6350000"/>
            <a:ext cx="2286000" cy="365125"/>
          </a:xfrm>
        </p:spPr>
        <p:txBody>
          <a:bodyPr rtlCol="0"/>
          <a:lstStyle>
            <a:lvl1pPr>
              <a:defRPr lang="es-ES">
                <a:solidFill>
                  <a:schemeClr val="bg1"/>
                </a:solidFill>
              </a:defRPr>
            </a:lvl1pPr>
          </a:lstStyle>
          <a:p>
            <a:pPr rtl="0"/>
            <a:r>
              <a:rPr lang="es-ES"/>
              <a:t>Título de la presentación</a:t>
            </a:r>
            <a:endParaRPr lang="es-ES" dirty="0"/>
          </a:p>
        </p:txBody>
      </p:sp>
      <p:sp>
        <p:nvSpPr>
          <p:cNvPr id="71" name="Marcador de número de diapositiva 5">
            <a:extLst>
              <a:ext uri="{FF2B5EF4-FFF2-40B4-BE49-F238E27FC236}">
                <a16:creationId xmlns:a16="http://schemas.microsoft.com/office/drawing/2014/main" xmlns="" id="{EC059538-F80F-46C9-80EB-AC9B56DD05C3}"/>
              </a:ext>
            </a:extLst>
          </p:cNvPr>
          <p:cNvSpPr>
            <a:spLocks noGrp="1"/>
          </p:cNvSpPr>
          <p:nvPr>
            <p:ph type="sldNum" sz="quarter" idx="12"/>
          </p:nvPr>
        </p:nvSpPr>
        <p:spPr>
          <a:xfrm>
            <a:off x="10962027" y="6356350"/>
            <a:ext cx="457200" cy="365125"/>
          </a:xfrm>
        </p:spPr>
        <p:txBody>
          <a:bodyPr rtlCol="0"/>
          <a:lstStyle>
            <a:lvl1pPr>
              <a:defRPr lang="es-ES">
                <a:solidFill>
                  <a:schemeClr val="bg1"/>
                </a:solidFill>
              </a:defRPr>
            </a:lvl1pPr>
          </a:lstStyle>
          <a:p>
            <a:pPr rtl="0"/>
            <a:fld id="{B5CEABB6-07DC-46E8-9B57-56EC44A396E5}" type="slidenum">
              <a:rPr lang="es-ES" smtClean="0"/>
              <a:pPr rtl="0"/>
              <a:t>‹Nº›</a:t>
            </a:fld>
            <a:endParaRPr lang="es-ES" dirty="0"/>
          </a:p>
        </p:txBody>
      </p:sp>
      <p:grpSp>
        <p:nvGrpSpPr>
          <p:cNvPr id="9" name="Grupo 8">
            <a:extLst>
              <a:ext uri="{FF2B5EF4-FFF2-40B4-BE49-F238E27FC236}">
                <a16:creationId xmlns:a16="http://schemas.microsoft.com/office/drawing/2014/main" xmlns="" id="{378F81CD-65D4-6CA1-E2C2-34DF58B566B2}"/>
              </a:ext>
              <a:ext uri="{C183D7F6-B498-43B3-948B-1728B52AA6E4}">
                <adec:decorative xmlns:adec="http://schemas.microsoft.com/office/drawing/2017/decorative" xmlns="" val="1"/>
              </a:ext>
            </a:extLst>
          </p:cNvPr>
          <p:cNvGrpSpPr/>
          <p:nvPr userDrawn="1"/>
        </p:nvGrpSpPr>
        <p:grpSpPr>
          <a:xfrm>
            <a:off x="-1000" y="0"/>
            <a:ext cx="1015984" cy="6858000"/>
            <a:chOff x="-1000" y="0"/>
            <a:chExt cx="1015984" cy="6858000"/>
          </a:xfrm>
        </p:grpSpPr>
        <p:sp>
          <p:nvSpPr>
            <p:cNvPr id="10" name="Rectangle 9">
              <a:extLst>
                <a:ext uri="{FF2B5EF4-FFF2-40B4-BE49-F238E27FC236}">
                  <a16:creationId xmlns:a16="http://schemas.microsoft.com/office/drawing/2014/main" xmlns="" id="{E419657A-6BE9-88F7-BE4C-6BF3C13F7E91}"/>
                </a:ext>
                <a:ext uri="{C183D7F6-B498-43B3-948B-1728B52AA6E4}">
                  <adec:decorative xmlns:adec="http://schemas.microsoft.com/office/drawing/2017/decorative" xmlns="" val="1"/>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1" name="Rectangle 10">
              <a:extLst>
                <a:ext uri="{FF2B5EF4-FFF2-40B4-BE49-F238E27FC236}">
                  <a16:creationId xmlns:a16="http://schemas.microsoft.com/office/drawing/2014/main" xmlns="" id="{BBB2BB8E-26BE-8FBF-1C62-4F42858193C1}"/>
                </a:ext>
                <a:ext uri="{C183D7F6-B498-43B3-948B-1728B52AA6E4}">
                  <adec:decorative xmlns:adec="http://schemas.microsoft.com/office/drawing/2017/decorative" xmlns=""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2" name="Rectangle 11">
              <a:extLst>
                <a:ext uri="{FF2B5EF4-FFF2-40B4-BE49-F238E27FC236}">
                  <a16:creationId xmlns:a16="http://schemas.microsoft.com/office/drawing/2014/main" xmlns="" id="{A864BEFA-BF82-8BAF-1977-518DCAB0F3EC}"/>
                </a:ext>
                <a:ext uri="{C183D7F6-B498-43B3-948B-1728B52AA6E4}">
                  <adec:decorative xmlns:adec="http://schemas.microsoft.com/office/drawing/2017/decorative" xmlns=""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pic>
          <p:nvPicPr>
            <p:cNvPr id="13" name="Imagen 12">
              <a:extLst>
                <a:ext uri="{FF2B5EF4-FFF2-40B4-BE49-F238E27FC236}">
                  <a16:creationId xmlns:a16="http://schemas.microsoft.com/office/drawing/2014/main" xmlns="" id="{14C6E7FC-E03B-5EE2-7126-8CC1FBCB9DC3}"/>
                </a:ext>
                <a:ext uri="{C183D7F6-B498-43B3-948B-1728B52AA6E4}">
                  <adec:decorative xmlns:adec="http://schemas.microsoft.com/office/drawing/2017/decorative" xmlns="" val="1"/>
                </a:ext>
              </a:extLst>
            </p:cNvPr>
            <p:cNvPicPr>
              <a:picLocks noChangeAspect="1"/>
            </p:cNvPicPr>
            <p:nvPr userDrawn="1"/>
          </p:nvPicPr>
          <p:blipFill>
            <a:blip r:embed="rId3" cstate="screen">
              <a:extLst>
                <a:ext uri="{28A0092B-C50C-407E-A947-70E740481C1C}">
                  <a14:useLocalDpi xmlns:a14="http://schemas.microsoft.com/office/drawing/2010/main" xmlns="" val="0"/>
                </a:ext>
              </a:extLst>
            </a:blip>
            <a:stretch>
              <a:fillRect/>
            </a:stretch>
          </p:blipFill>
          <p:spPr>
            <a:xfrm rot="5400000">
              <a:off x="-462818" y="552957"/>
              <a:ext cx="1828800" cy="905164"/>
            </a:xfrm>
            <a:prstGeom prst="rect">
              <a:avLst/>
            </a:prstGeom>
          </p:spPr>
        </p:pic>
        <p:sp>
          <p:nvSpPr>
            <p:cNvPr id="14" name="Rectangle 13">
              <a:extLst>
                <a:ext uri="{FF2B5EF4-FFF2-40B4-BE49-F238E27FC236}">
                  <a16:creationId xmlns:a16="http://schemas.microsoft.com/office/drawing/2014/main" xmlns="" id="{659957EF-0F68-275E-1FFC-87388D717462}"/>
                </a:ext>
                <a:ext uri="{C183D7F6-B498-43B3-948B-1728B52AA6E4}">
                  <adec:decorative xmlns:adec="http://schemas.microsoft.com/office/drawing/2017/decorative" xmlns=""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15" name="Freeform: Shape 14">
              <a:extLst>
                <a:ext uri="{FF2B5EF4-FFF2-40B4-BE49-F238E27FC236}">
                  <a16:creationId xmlns:a16="http://schemas.microsoft.com/office/drawing/2014/main" xmlns="" id="{ECECEEA3-55C1-1632-4F14-7E57A802667B}"/>
                </a:ext>
                <a:ext uri="{C183D7F6-B498-43B3-948B-1728B52AA6E4}">
                  <adec:decorative xmlns:adec="http://schemas.microsoft.com/office/drawing/2017/decorative" xmlns=""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pic>
          <p:nvPicPr>
            <p:cNvPr id="16" name="Gráfico 15">
              <a:extLst>
                <a:ext uri="{FF2B5EF4-FFF2-40B4-BE49-F238E27FC236}">
                  <a16:creationId xmlns:a16="http://schemas.microsoft.com/office/drawing/2014/main" xmlns="" id="{A6290E86-B21F-0C88-099F-07B046CA1D4B}"/>
                </a:ext>
                <a:ext uri="{C183D7F6-B498-43B3-948B-1728B52AA6E4}">
                  <adec:decorative xmlns:adec="http://schemas.microsoft.com/office/drawing/2017/decorative" xmlns="" val="1"/>
                </a:ext>
              </a:extLst>
            </p:cNvPr>
            <p:cNvPicPr>
              <a:picLocks noChangeAspect="1"/>
            </p:cNvPicPr>
            <p:nvPr userDrawn="1"/>
          </p:nvPicPr>
          <p:blipFill>
            <a:blip r:embed="rId4" cstate="print">
              <a:extLst>
                <a:ext uri="{96DAC541-7B7A-43D3-8B79-37D633B846F1}">
                  <asvg:svgBlip xmlns:asvg="http://schemas.microsoft.com/office/drawing/2016/SVG/main" xmlns="" r:embed="rId5"/>
                </a:ext>
              </a:extLst>
            </a:blip>
            <a:stretch>
              <a:fillRect/>
            </a:stretch>
          </p:blipFill>
          <p:spPr>
            <a:xfrm rot="5400000">
              <a:off x="-457200" y="5380762"/>
              <a:ext cx="1828800" cy="914400"/>
            </a:xfrm>
            <a:prstGeom prst="rect">
              <a:avLst/>
            </a:prstGeom>
          </p:spPr>
        </p:pic>
      </p:grpSp>
      <p:sp>
        <p:nvSpPr>
          <p:cNvPr id="26" name="Rectángulo 23">
            <a:extLst>
              <a:ext uri="{FF2B5EF4-FFF2-40B4-BE49-F238E27FC236}">
                <a16:creationId xmlns:a16="http://schemas.microsoft.com/office/drawing/2014/main" xmlns="" id="{E489F066-AA0F-D3C7-739B-15808100E736}"/>
              </a:ext>
              <a:ext uri="{C183D7F6-B498-43B3-948B-1728B52AA6E4}">
                <adec:decorative xmlns:adec="http://schemas.microsoft.com/office/drawing/2017/decorative" xmlns="" val="1"/>
              </a:ext>
            </a:extLst>
          </p:cNvPr>
          <p:cNvSpPr/>
          <p:nvPr userDrawn="1"/>
        </p:nvSpPr>
        <p:spPr>
          <a:xfrm>
            <a:off x="1011339" y="283415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Tree>
    <p:extLst>
      <p:ext uri="{BB962C8B-B14F-4D97-AF65-F5344CB8AC3E}">
        <p14:creationId xmlns:p14="http://schemas.microsoft.com/office/powerpoint/2010/main" xmlns="" val="4181170376"/>
      </p:ext>
    </p:extLst>
  </p:cSld>
  <p:clrMapOvr>
    <a:masterClrMapping/>
  </p:clrMapOvr>
  <p:extLst mod="1">
    <p:ext uri="{DCECCB84-F9BA-43D5-87BE-67443E8EF086}">
      <p15:sldGuideLst xmlns:p15="http://schemas.microsoft.com/office/powerpoint/2012/main"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ido + Tabla">
    <p:bg>
      <p:bgPr>
        <a:solidFill>
          <a:schemeClr val="tx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762000" y="896112"/>
            <a:ext cx="10668000" cy="1325563"/>
          </a:xfrm>
        </p:spPr>
        <p:txBody>
          <a:bodyPr rtlCol="0" anchor="t" anchorCtr="0"/>
          <a:lstStyle>
            <a:lvl1pPr>
              <a:defRPr lang="es-ES" cap="all" baseline="0">
                <a:solidFill>
                  <a:schemeClr val="accent1"/>
                </a:solidFill>
              </a:defRPr>
            </a:lvl1pPr>
          </a:lstStyle>
          <a:p>
            <a:pPr rtl="0"/>
            <a:r>
              <a:rPr lang="es-ES"/>
              <a:t>HAGA CLIC PARA AGREGAR UN TÍTULO</a:t>
            </a:r>
          </a:p>
        </p:txBody>
      </p:sp>
      <p:sp>
        <p:nvSpPr>
          <p:cNvPr id="7" name="Rectángulo 23">
            <a:extLst>
              <a:ext uri="{FF2B5EF4-FFF2-40B4-BE49-F238E27FC236}">
                <a16:creationId xmlns:a16="http://schemas.microsoft.com/office/drawing/2014/main" xmlns="" id="{AB92D86A-5036-415A-B056-A55CB2E0C2C9}"/>
              </a:ext>
              <a:ext uri="{C183D7F6-B498-43B3-948B-1728B52AA6E4}">
                <adec:decorative xmlns:adec="http://schemas.microsoft.com/office/drawing/2017/decorative" xmlns="" val="1"/>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5" name="Marcador de texto 4">
            <a:extLst>
              <a:ext uri="{FF2B5EF4-FFF2-40B4-BE49-F238E27FC236}">
                <a16:creationId xmlns:a16="http://schemas.microsoft.com/office/drawing/2014/main" xmlns="" id="{D70FC509-0D49-9500-59C9-DAE0A699FB0C}"/>
              </a:ext>
            </a:extLst>
          </p:cNvPr>
          <p:cNvSpPr>
            <a:spLocks noGrp="1"/>
          </p:cNvSpPr>
          <p:nvPr>
            <p:ph type="body" sz="quarter" idx="13" hasCustomPrompt="1"/>
          </p:nvPr>
        </p:nvSpPr>
        <p:spPr>
          <a:xfrm>
            <a:off x="762000" y="2417197"/>
            <a:ext cx="4278313" cy="3737541"/>
          </a:xfrm>
        </p:spPr>
        <p:txBody>
          <a:bodyPr vert="horz" lIns="91440" tIns="45720" rIns="91440" bIns="45720" rtlCol="0">
            <a:normAutofit/>
          </a:bodyPr>
          <a:lstStyle>
            <a:lvl1pPr>
              <a:spcBef>
                <a:spcPts val="0"/>
              </a:spcBef>
              <a:spcAft>
                <a:spcPts val="1200"/>
              </a:spcAft>
              <a:defRPr lang="es-ES" sz="1800" smtClean="0"/>
            </a:lvl1pPr>
            <a:lvl2pPr>
              <a:spcBef>
                <a:spcPts val="0"/>
              </a:spcBef>
              <a:spcAft>
                <a:spcPts val="1200"/>
              </a:spcAft>
              <a:defRPr lang="es-ES" sz="1800" smtClean="0"/>
            </a:lvl2pPr>
            <a:lvl3pPr>
              <a:spcBef>
                <a:spcPts val="0"/>
              </a:spcBef>
              <a:spcAft>
                <a:spcPts val="1200"/>
              </a:spcAft>
              <a:defRPr lang="es-ES" sz="1800" smtClean="0"/>
            </a:lvl3pPr>
            <a:lvl4pPr>
              <a:spcBef>
                <a:spcPts val="0"/>
              </a:spcBef>
              <a:spcAft>
                <a:spcPts val="1200"/>
              </a:spcAft>
              <a:defRPr lang="es-ES" sz="1800" smtClean="0"/>
            </a:lvl4pPr>
            <a:lvl5pPr>
              <a:spcBef>
                <a:spcPts val="0"/>
              </a:spcBef>
              <a:spcAft>
                <a:spcPts val="1200"/>
              </a:spcAft>
              <a:defRPr lang="es-ES" sz="1800"/>
            </a:lvl5pPr>
          </a:lstStyle>
          <a:p>
            <a:pPr lvl="0" rtl="0"/>
            <a:r>
              <a:rPr lang="es-ES"/>
              <a:t>Haga clic para agregar texto </a:t>
            </a:r>
          </a:p>
          <a:p>
            <a:pPr marL="685800" lvl="1" indent="-228600" rtl="0"/>
            <a:r>
              <a:rPr lang="es-ES"/>
              <a:t>Segundo nivel</a:t>
            </a:r>
          </a:p>
          <a:p>
            <a:pPr marL="1143000" lvl="2" indent="-228600" rtl="0"/>
            <a:r>
              <a:rPr lang="es-ES"/>
              <a:t>Tercer nivel</a:t>
            </a:r>
          </a:p>
          <a:p>
            <a:pPr marL="1600200" lvl="3" indent="-228600" rtl="0"/>
            <a:r>
              <a:rPr lang="es-ES"/>
              <a:t>Cuarto nivel</a:t>
            </a:r>
          </a:p>
          <a:p>
            <a:pPr marL="2057400" lvl="4" indent="-228600" rtl="0"/>
            <a:r>
              <a:rPr lang="es-ES"/>
              <a:t>Quinto nivel</a:t>
            </a:r>
          </a:p>
        </p:txBody>
      </p:sp>
      <p:sp>
        <p:nvSpPr>
          <p:cNvPr id="8" name="Marcador de posición de tabla 7">
            <a:extLst>
              <a:ext uri="{FF2B5EF4-FFF2-40B4-BE49-F238E27FC236}">
                <a16:creationId xmlns:a16="http://schemas.microsoft.com/office/drawing/2014/main" xmlns="" id="{7113F543-A373-5951-EBF3-7E283EE52F0B}"/>
              </a:ext>
            </a:extLst>
          </p:cNvPr>
          <p:cNvSpPr>
            <a:spLocks noGrp="1"/>
          </p:cNvSpPr>
          <p:nvPr>
            <p:ph type="tbl" sz="quarter" idx="14" hasCustomPrompt="1"/>
          </p:nvPr>
        </p:nvSpPr>
        <p:spPr>
          <a:xfrm>
            <a:off x="5241471" y="2417763"/>
            <a:ext cx="6188529" cy="3736975"/>
          </a:xfrm>
        </p:spPr>
        <p:txBody>
          <a:bodyPr rtlCol="0"/>
          <a:lstStyle>
            <a:lvl1pPr>
              <a:defRPr lang="es-ES"/>
            </a:lvl1pPr>
          </a:lstStyle>
          <a:p>
            <a:pPr rtl="0"/>
            <a:r>
              <a:rPr lang="es-ES"/>
              <a:t>Haga clic en el icono para insertar una tabla</a:t>
            </a:r>
          </a:p>
        </p:txBody>
      </p:sp>
      <p:sp>
        <p:nvSpPr>
          <p:cNvPr id="3" name="Marcador de fecha 3">
            <a:extLst>
              <a:ext uri="{FF2B5EF4-FFF2-40B4-BE49-F238E27FC236}">
                <a16:creationId xmlns:a16="http://schemas.microsoft.com/office/drawing/2014/main" xmlns="" id="{7D4C80AE-01F3-AAB6-99EF-DB1B5934CFD2}"/>
              </a:ext>
            </a:extLst>
          </p:cNvPr>
          <p:cNvSpPr>
            <a:spLocks noGrp="1"/>
          </p:cNvSpPr>
          <p:nvPr>
            <p:ph type="dt" sz="half" idx="10"/>
          </p:nvPr>
        </p:nvSpPr>
        <p:spPr>
          <a:xfrm>
            <a:off x="767443" y="6353175"/>
            <a:ext cx="1097280" cy="365125"/>
          </a:xfrm>
        </p:spPr>
        <p:txBody>
          <a:bodyPr rtlCol="0"/>
          <a:lstStyle>
            <a:lvl1pPr>
              <a:defRPr lang="es-ES">
                <a:solidFill>
                  <a:schemeClr val="tx1"/>
                </a:solidFill>
              </a:defRPr>
            </a:lvl1pPr>
          </a:lstStyle>
          <a:p>
            <a:pPr rtl="0"/>
            <a:fld id="{F52EB143-0484-4B4A-822A-8DC2C064522B}" type="datetime1">
              <a:rPr lang="es-ES" smtClean="0"/>
              <a:pPr rtl="0"/>
              <a:t>16/03/2025</a:t>
            </a:fld>
            <a:endParaRPr lang="es-ES" dirty="0"/>
          </a:p>
        </p:txBody>
      </p:sp>
      <p:sp>
        <p:nvSpPr>
          <p:cNvPr id="4" name="Marcador de pie de página 4">
            <a:extLst>
              <a:ext uri="{FF2B5EF4-FFF2-40B4-BE49-F238E27FC236}">
                <a16:creationId xmlns:a16="http://schemas.microsoft.com/office/drawing/2014/main" xmlns="" id="{C0241B24-8629-6BC2-C72F-A156F0624997}"/>
              </a:ext>
            </a:extLst>
          </p:cNvPr>
          <p:cNvSpPr>
            <a:spLocks noGrp="1"/>
          </p:cNvSpPr>
          <p:nvPr>
            <p:ph type="ftr" sz="quarter" idx="11"/>
          </p:nvPr>
        </p:nvSpPr>
        <p:spPr>
          <a:xfrm>
            <a:off x="5273449" y="6350000"/>
            <a:ext cx="2286000" cy="365125"/>
          </a:xfrm>
        </p:spPr>
        <p:txBody>
          <a:bodyPr rtlCol="0"/>
          <a:lstStyle>
            <a:lvl1pPr>
              <a:defRPr lang="es-ES">
                <a:solidFill>
                  <a:schemeClr val="tx1"/>
                </a:solidFill>
              </a:defRPr>
            </a:lvl1p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xmlns="" id="{967FBBF9-1C14-3371-F0AC-507FFCAB3BC1}"/>
              </a:ext>
            </a:extLst>
          </p:cNvPr>
          <p:cNvSpPr>
            <a:spLocks noGrp="1"/>
          </p:cNvSpPr>
          <p:nvPr>
            <p:ph type="sldNum" sz="quarter" idx="12"/>
          </p:nvPr>
        </p:nvSpPr>
        <p:spPr>
          <a:xfrm>
            <a:off x="10968175" y="6356350"/>
            <a:ext cx="457200" cy="365125"/>
          </a:xfrm>
        </p:spPr>
        <p:txBody>
          <a:bodyPr rtlCol="0"/>
          <a:lstStyle>
            <a:lvl1pPr>
              <a:defRPr lang="es-ES">
                <a:solidFill>
                  <a:schemeClr val="tx1"/>
                </a:solidFill>
              </a:defRPr>
            </a:lvl1pPr>
          </a:lstStyle>
          <a:p>
            <a:pPr rtl="0"/>
            <a:fld id="{B5CEABB6-07DC-46E8-9B57-56EC44A396E5}" type="slidenum">
              <a:rPr lang="es-ES" smtClean="0"/>
              <a:pPr rtl="0"/>
              <a:t>‹Nº›</a:t>
            </a:fld>
            <a:endParaRPr lang="es-ES" dirty="0"/>
          </a:p>
        </p:txBody>
      </p:sp>
    </p:spTree>
    <p:extLst>
      <p:ext uri="{BB962C8B-B14F-4D97-AF65-F5344CB8AC3E}">
        <p14:creationId xmlns:p14="http://schemas.microsoft.com/office/powerpoint/2010/main" xmlns="" val="2703683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os contenidos 3">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1552574" y="896111"/>
            <a:ext cx="9866540" cy="1358140"/>
          </a:xfrm>
        </p:spPr>
        <p:txBody>
          <a:bodyPr rtlCol="0" anchor="t" anchorCtr="0"/>
          <a:lstStyle>
            <a:lvl1pPr>
              <a:defRPr lang="es-ES" cap="all" baseline="0">
                <a:solidFill>
                  <a:schemeClr val="tx2"/>
                </a:solidFill>
              </a:defRPr>
            </a:lvl1pPr>
          </a:lstStyle>
          <a:p>
            <a:pPr rtl="0"/>
            <a:r>
              <a:rPr lang="es-ES"/>
              <a:t>HAGA CLIC PARA AGREGAR UN TÍTULO</a:t>
            </a:r>
          </a:p>
        </p:txBody>
      </p:sp>
      <p:grpSp>
        <p:nvGrpSpPr>
          <p:cNvPr id="10" name="Grupo 9">
            <a:extLst>
              <a:ext uri="{FF2B5EF4-FFF2-40B4-BE49-F238E27FC236}">
                <a16:creationId xmlns:a16="http://schemas.microsoft.com/office/drawing/2014/main" xmlns="" id="{D9F1898E-3E74-4E43-A202-1A6640227466}"/>
              </a:ext>
              <a:ext uri="{C183D7F6-B498-43B3-948B-1728B52AA6E4}">
                <adec:decorative xmlns:adec="http://schemas.microsoft.com/office/drawing/2017/decorative" xmlns=""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xmlns=""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4" name="Rectangle 33">
              <a:extLst>
                <a:ext uri="{FF2B5EF4-FFF2-40B4-BE49-F238E27FC236}">
                  <a16:creationId xmlns:a16="http://schemas.microsoft.com/office/drawing/2014/main" xmlns=""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40" name="Rectangle 39">
              <a:extLst>
                <a:ext uri="{FF2B5EF4-FFF2-40B4-BE49-F238E27FC236}">
                  <a16:creationId xmlns:a16="http://schemas.microsoft.com/office/drawing/2014/main" xmlns=""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42" name="Rectangle 41">
              <a:extLst>
                <a:ext uri="{FF2B5EF4-FFF2-40B4-BE49-F238E27FC236}">
                  <a16:creationId xmlns:a16="http://schemas.microsoft.com/office/drawing/2014/main" xmlns=""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44" name="Freeform: Shape 43">
              <a:extLst>
                <a:ext uri="{FF2B5EF4-FFF2-40B4-BE49-F238E27FC236}">
                  <a16:creationId xmlns:a16="http://schemas.microsoft.com/office/drawing/2014/main" xmlns=""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pic>
          <p:nvPicPr>
            <p:cNvPr id="48" name="Gráfico 47">
              <a:extLst>
                <a:ext uri="{FF2B5EF4-FFF2-40B4-BE49-F238E27FC236}">
                  <a16:creationId xmlns:a16="http://schemas.microsoft.com/office/drawing/2014/main" xmlns="" id="{31EB8EE7-3843-4CA8-879D-5D985DAA0D1C}"/>
                </a:ext>
              </a:extLst>
            </p:cNvPr>
            <p:cNvPicPr>
              <a:picLocks noChangeAspect="1"/>
            </p:cNvPicPr>
            <p:nvPr userDrawn="1"/>
          </p:nvPicPr>
          <p:blipFill>
            <a:blip r:embed="rId2" cstate="print">
              <a:extLst>
                <a:ext uri="{96DAC541-7B7A-43D3-8B79-37D633B846F1}">
                  <asvg:svgBlip xmlns:asvg="http://schemas.microsoft.com/office/drawing/2016/SVG/main" xmlns="" r:embed="rId3"/>
                </a:ext>
              </a:extLst>
            </a:blip>
            <a:stretch>
              <a:fillRect/>
            </a:stretch>
          </p:blipFill>
          <p:spPr>
            <a:xfrm rot="5400000">
              <a:off x="-457200" y="5416459"/>
              <a:ext cx="1828800" cy="914400"/>
            </a:xfrm>
            <a:prstGeom prst="rect">
              <a:avLst/>
            </a:prstGeom>
          </p:spPr>
        </p:pic>
        <p:pic>
          <p:nvPicPr>
            <p:cNvPr id="50" name="Gráfico 49">
              <a:extLst>
                <a:ext uri="{FF2B5EF4-FFF2-40B4-BE49-F238E27FC236}">
                  <a16:creationId xmlns:a16="http://schemas.microsoft.com/office/drawing/2014/main" xmlns="" id="{5FF0EEFD-0038-4A2F-AD3B-01A98EFF5CF9}"/>
                </a:ext>
              </a:extLst>
            </p:cNvPr>
            <p:cNvPicPr>
              <a:picLocks noChangeAspect="1"/>
            </p:cNvPicPr>
            <p:nvPr userDrawn="1"/>
          </p:nvPicPr>
          <p:blipFill>
            <a:blip r:embed="rId4" cstate="print">
              <a:extLst>
                <a:ext uri="{96DAC541-7B7A-43D3-8B79-37D633B846F1}">
                  <asvg:svgBlip xmlns:asvg="http://schemas.microsoft.com/office/drawing/2016/SVG/main" xmlns="" r:embed="rId5"/>
                </a:ext>
              </a:extLst>
            </a:blip>
            <a:stretch>
              <a:fillRect/>
            </a:stretch>
          </p:blipFill>
          <p:spPr>
            <a:xfrm rot="5400000">
              <a:off x="-457200" y="563329"/>
              <a:ext cx="1828800" cy="914400"/>
            </a:xfrm>
            <a:prstGeom prst="rect">
              <a:avLst/>
            </a:prstGeom>
          </p:spPr>
        </p:pic>
      </p:grpSp>
      <p:sp>
        <p:nvSpPr>
          <p:cNvPr id="3" name="Marcador de contenido 2">
            <a:extLst>
              <a:ext uri="{FF2B5EF4-FFF2-40B4-BE49-F238E27FC236}">
                <a16:creationId xmlns:a16="http://schemas.microsoft.com/office/drawing/2014/main" xmlns="" id="{8A650232-76AA-C9E3-F846-8DB1B44E5AF3}"/>
              </a:ext>
            </a:extLst>
          </p:cNvPr>
          <p:cNvSpPr>
            <a:spLocks noGrp="1"/>
          </p:cNvSpPr>
          <p:nvPr>
            <p:ph sz="half" idx="15" hasCustomPrompt="1"/>
          </p:nvPr>
        </p:nvSpPr>
        <p:spPr>
          <a:xfrm>
            <a:off x="1552575" y="2481940"/>
            <a:ext cx="6477952" cy="3635831"/>
          </a:xfrm>
        </p:spPr>
        <p:txBody>
          <a:bodyPr rtlCol="0">
            <a:normAutofit/>
          </a:bodyPr>
          <a:lstStyle>
            <a:lvl1pPr marL="0" indent="0">
              <a:lnSpc>
                <a:spcPct val="100000"/>
              </a:lnSpc>
              <a:spcBef>
                <a:spcPts val="0"/>
              </a:spcBef>
              <a:spcAft>
                <a:spcPts val="600"/>
              </a:spcAft>
              <a:buFont typeface="Arial" panose="020B0604020202020204" pitchFamily="34" charset="0"/>
              <a:buNone/>
              <a:defRPr lang="es-ES" sz="1800">
                <a:solidFill>
                  <a:schemeClr val="bg1"/>
                </a:solidFill>
              </a:defRPr>
            </a:lvl1pPr>
            <a:lvl2pPr marL="457200">
              <a:lnSpc>
                <a:spcPct val="100000"/>
              </a:lnSpc>
              <a:spcAft>
                <a:spcPts val="600"/>
              </a:spcAft>
              <a:defRPr lang="es-ES" sz="1800">
                <a:solidFill>
                  <a:schemeClr val="bg1"/>
                </a:solidFill>
              </a:defRPr>
            </a:lvl2pPr>
            <a:lvl3pPr marL="914400">
              <a:lnSpc>
                <a:spcPct val="100000"/>
              </a:lnSpc>
              <a:spcAft>
                <a:spcPts val="600"/>
              </a:spcAft>
              <a:defRPr lang="es-ES" sz="1800">
                <a:solidFill>
                  <a:schemeClr val="bg1"/>
                </a:solidFill>
              </a:defRPr>
            </a:lvl3pPr>
            <a:lvl4pPr marL="1371600">
              <a:lnSpc>
                <a:spcPct val="100000"/>
              </a:lnSpc>
              <a:spcAft>
                <a:spcPts val="600"/>
              </a:spcAft>
              <a:defRPr lang="es-ES" sz="1800">
                <a:solidFill>
                  <a:schemeClr val="bg1"/>
                </a:solidFill>
              </a:defRPr>
            </a:lvl4pPr>
            <a:lvl5pPr marL="1828800">
              <a:lnSpc>
                <a:spcPct val="100000"/>
              </a:lnSpc>
              <a:spcAft>
                <a:spcPts val="600"/>
              </a:spcAft>
              <a:defRPr lang="es-ES" sz="1800">
                <a:solidFill>
                  <a:schemeClr val="bg1"/>
                </a:solidFill>
              </a:defRPr>
            </a:lvl5pPr>
          </a:lstStyle>
          <a:p>
            <a:pPr lvl="0" rtl="0"/>
            <a:r>
              <a:rPr lang="es-ES"/>
              <a:t>Haga clic para agregar contenido</a:t>
            </a:r>
          </a:p>
          <a:p>
            <a:pPr lvl="1" rtl="0"/>
            <a:r>
              <a:rPr lang="es-ES"/>
              <a:t>Segundo nivel</a:t>
            </a:r>
          </a:p>
          <a:p>
            <a:pPr lvl="2" rtl="0"/>
            <a:r>
              <a:rPr lang="es-ES"/>
              <a:t>Tercer nivel</a:t>
            </a:r>
          </a:p>
          <a:p>
            <a:pPr lvl="3" rtl="0"/>
            <a:r>
              <a:rPr lang="es-ES"/>
              <a:t>Cuarto nivel</a:t>
            </a:r>
          </a:p>
          <a:p>
            <a:pPr lvl="4" rtl="0"/>
            <a:r>
              <a:rPr lang="es-ES"/>
              <a:t>Quinto nivel</a:t>
            </a:r>
          </a:p>
        </p:txBody>
      </p:sp>
      <p:sp>
        <p:nvSpPr>
          <p:cNvPr id="14" name="Marcador de texto 12">
            <a:extLst>
              <a:ext uri="{FF2B5EF4-FFF2-40B4-BE49-F238E27FC236}">
                <a16:creationId xmlns:a16="http://schemas.microsoft.com/office/drawing/2014/main" xmlns="" id="{37A04978-5D2C-BBF1-9C05-C52717619019}"/>
              </a:ext>
            </a:extLst>
          </p:cNvPr>
          <p:cNvSpPr>
            <a:spLocks noGrp="1"/>
          </p:cNvSpPr>
          <p:nvPr>
            <p:ph type="body" sz="quarter" idx="14" hasCustomPrompt="1"/>
          </p:nvPr>
        </p:nvSpPr>
        <p:spPr>
          <a:xfrm>
            <a:off x="8372723" y="2481940"/>
            <a:ext cx="3046391" cy="3759200"/>
          </a:xfrm>
        </p:spPr>
        <p:txBody>
          <a:bodyPr rtlCol="0">
            <a:normAutofit/>
          </a:bodyPr>
          <a:lstStyle>
            <a:lvl1pPr marL="342900" indent="-342900">
              <a:spcAft>
                <a:spcPts val="600"/>
              </a:spcAft>
              <a:buFont typeface="+mj-lt"/>
              <a:buAutoNum type="arabicPeriod"/>
              <a:defRPr lang="es-ES" sz="1800">
                <a:solidFill>
                  <a:schemeClr val="bg1"/>
                </a:solidFill>
              </a:defRPr>
            </a:lvl1pPr>
            <a:lvl2pPr marL="800100" indent="-342900">
              <a:spcAft>
                <a:spcPts val="600"/>
              </a:spcAft>
              <a:buFont typeface="+mj-lt"/>
              <a:buAutoNum type="alphaLcPeriod"/>
              <a:defRPr lang="es-ES" sz="1800">
                <a:solidFill>
                  <a:schemeClr val="bg1"/>
                </a:solidFill>
              </a:defRPr>
            </a:lvl2pPr>
            <a:lvl3pPr marL="1257300" indent="-342900">
              <a:spcAft>
                <a:spcPts val="600"/>
              </a:spcAft>
              <a:buFont typeface="+mj-lt"/>
              <a:buAutoNum type="arabicParenR"/>
              <a:defRPr lang="es-ES" sz="1800">
                <a:solidFill>
                  <a:schemeClr val="bg1"/>
                </a:solidFill>
              </a:defRPr>
            </a:lvl3pPr>
            <a:lvl4pPr marL="1714500" indent="-342900">
              <a:spcAft>
                <a:spcPts val="600"/>
              </a:spcAft>
              <a:buFont typeface="+mj-lt"/>
              <a:buAutoNum type="alphaLcParenR"/>
              <a:defRPr lang="es-ES" sz="1800">
                <a:solidFill>
                  <a:schemeClr val="bg1"/>
                </a:solidFill>
              </a:defRPr>
            </a:lvl4pPr>
            <a:lvl5pPr marL="2171700" indent="-342900">
              <a:spcAft>
                <a:spcPts val="600"/>
              </a:spcAft>
              <a:buFont typeface="+mj-lt"/>
              <a:buAutoNum type="romanLcPeriod"/>
              <a:defRPr lang="es-ES" sz="1800">
                <a:solidFill>
                  <a:schemeClr val="bg1"/>
                </a:solidFill>
              </a:defRPr>
            </a:lvl5pPr>
          </a:lstStyle>
          <a:p>
            <a:pPr lvl="0" rtl="0"/>
            <a:r>
              <a:rPr lang="es-ES"/>
              <a:t>Haga clic para agregar texto </a:t>
            </a:r>
          </a:p>
          <a:p>
            <a:pPr lvl="1" rtl="0"/>
            <a:r>
              <a:rPr lang="es-ES"/>
              <a:t>Segundo nivel</a:t>
            </a:r>
          </a:p>
          <a:p>
            <a:pPr lvl="2" rtl="0"/>
            <a:r>
              <a:rPr lang="es-ES"/>
              <a:t>Tercer nivel</a:t>
            </a:r>
          </a:p>
          <a:p>
            <a:pPr lvl="3" rtl="0"/>
            <a:r>
              <a:rPr lang="es-ES"/>
              <a:t>Cuarto nivel</a:t>
            </a:r>
          </a:p>
          <a:p>
            <a:pPr lvl="4" rtl="0"/>
            <a:r>
              <a:rPr lang="es-ES"/>
              <a:t>Quinto nivel</a:t>
            </a:r>
          </a:p>
        </p:txBody>
      </p:sp>
      <p:sp>
        <p:nvSpPr>
          <p:cNvPr id="63" name="Marcador de fecha 3">
            <a:extLst>
              <a:ext uri="{FF2B5EF4-FFF2-40B4-BE49-F238E27FC236}">
                <a16:creationId xmlns:a16="http://schemas.microsoft.com/office/drawing/2014/main" xmlns="" id="{41C57AEB-9E33-4F77-9F58-DB0D1B978707}"/>
              </a:ext>
            </a:extLst>
          </p:cNvPr>
          <p:cNvSpPr>
            <a:spLocks noGrp="1"/>
          </p:cNvSpPr>
          <p:nvPr>
            <p:ph type="dt" sz="half" idx="10"/>
          </p:nvPr>
        </p:nvSpPr>
        <p:spPr>
          <a:xfrm>
            <a:off x="1554480" y="6353175"/>
            <a:ext cx="1097280" cy="365125"/>
          </a:xfrm>
        </p:spPr>
        <p:txBody>
          <a:bodyPr rtlCol="0"/>
          <a:lstStyle>
            <a:lvl1pPr>
              <a:defRPr lang="es-ES">
                <a:solidFill>
                  <a:schemeClr val="bg1"/>
                </a:solidFill>
              </a:defRPr>
            </a:lvl1pPr>
          </a:lstStyle>
          <a:p>
            <a:pPr rtl="0"/>
            <a:fld id="{72E03785-F6E3-493F-956A-4BC16E39C284}" type="datetime1">
              <a:rPr lang="es-ES" smtClean="0"/>
              <a:pPr rtl="0"/>
              <a:t>16/03/2025</a:t>
            </a:fld>
            <a:endParaRPr lang="es-ES" dirty="0"/>
          </a:p>
        </p:txBody>
      </p:sp>
      <p:sp>
        <p:nvSpPr>
          <p:cNvPr id="64" name="Marcador de pie de página 4">
            <a:extLst>
              <a:ext uri="{FF2B5EF4-FFF2-40B4-BE49-F238E27FC236}">
                <a16:creationId xmlns:a16="http://schemas.microsoft.com/office/drawing/2014/main" xmlns="" id="{182F895D-C48A-41AA-9DE6-43A17B7E019A}"/>
              </a:ext>
            </a:extLst>
          </p:cNvPr>
          <p:cNvSpPr>
            <a:spLocks noGrp="1"/>
          </p:cNvSpPr>
          <p:nvPr>
            <p:ph type="ftr" sz="quarter" idx="11"/>
          </p:nvPr>
        </p:nvSpPr>
        <p:spPr>
          <a:xfrm>
            <a:off x="5744527" y="6350000"/>
            <a:ext cx="2286000" cy="365125"/>
          </a:xfrm>
        </p:spPr>
        <p:txBody>
          <a:bodyPr rtlCol="0"/>
          <a:lstStyle>
            <a:lvl1pPr>
              <a:defRPr lang="es-ES">
                <a:solidFill>
                  <a:schemeClr val="bg1"/>
                </a:solidFill>
              </a:defRPr>
            </a:lvl1pPr>
          </a:lstStyle>
          <a:p>
            <a:pPr rtl="0"/>
            <a:r>
              <a:rPr lang="es-ES"/>
              <a:t>Título de la presentación</a:t>
            </a:r>
            <a:endParaRPr lang="es-ES" dirty="0"/>
          </a:p>
        </p:txBody>
      </p:sp>
      <p:sp>
        <p:nvSpPr>
          <p:cNvPr id="65" name="Marcador de número de diapositiva 5">
            <a:extLst>
              <a:ext uri="{FF2B5EF4-FFF2-40B4-BE49-F238E27FC236}">
                <a16:creationId xmlns:a16="http://schemas.microsoft.com/office/drawing/2014/main" xmlns="" id="{4C15BF58-30D9-4A0E-8506-1CD777B0FC5B}"/>
              </a:ext>
            </a:extLst>
          </p:cNvPr>
          <p:cNvSpPr>
            <a:spLocks noGrp="1"/>
          </p:cNvSpPr>
          <p:nvPr>
            <p:ph type="sldNum" sz="quarter" idx="12"/>
          </p:nvPr>
        </p:nvSpPr>
        <p:spPr>
          <a:xfrm>
            <a:off x="11123295" y="6356350"/>
            <a:ext cx="457200" cy="365125"/>
          </a:xfrm>
        </p:spPr>
        <p:txBody>
          <a:bodyPr rtlCol="0"/>
          <a:lstStyle>
            <a:lvl1pPr>
              <a:defRPr lang="es-ES">
                <a:solidFill>
                  <a:schemeClr val="bg1"/>
                </a:solidFill>
              </a:defRPr>
            </a:lvl1pPr>
          </a:lstStyle>
          <a:p>
            <a:pPr rtl="0"/>
            <a:fld id="{B5CEABB6-07DC-46E8-9B57-56EC44A396E5}" type="slidenum">
              <a:rPr lang="es-ES" smtClean="0"/>
              <a:pPr rtl="0"/>
              <a:t>‹Nº›</a:t>
            </a:fld>
            <a:endParaRPr lang="es-ES" dirty="0"/>
          </a:p>
        </p:txBody>
      </p:sp>
    </p:spTree>
    <p:extLst>
      <p:ext uri="{BB962C8B-B14F-4D97-AF65-F5344CB8AC3E}">
        <p14:creationId xmlns:p14="http://schemas.microsoft.com/office/powerpoint/2010/main" xmlns="" val="2932514390"/>
      </p:ext>
    </p:extLst>
  </p:cSld>
  <p:clrMapOvr>
    <a:masterClrMapping/>
  </p:clrMapOvr>
  <p:extLst mod="1">
    <p:ext uri="{DCECCB84-F9BA-43D5-87BE-67443E8EF086}">
      <p15:sldGuideLst xmlns:p15="http://schemas.microsoft.com/office/powerpoint/2012/main" xmlns="">
        <p15:guide id="1" pos="739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esa">
    <p:bg>
      <p:bgPr>
        <a:solidFill>
          <a:schemeClr val="tx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764155" y="896112"/>
            <a:ext cx="10665845" cy="1325563"/>
          </a:xfrm>
        </p:spPr>
        <p:txBody>
          <a:bodyPr rtlCol="0" anchor="t" anchorCtr="0"/>
          <a:lstStyle>
            <a:lvl1pPr>
              <a:defRPr lang="es-ES" cap="all" baseline="0">
                <a:solidFill>
                  <a:schemeClr val="accent1"/>
                </a:solidFill>
              </a:defRPr>
            </a:lvl1pPr>
          </a:lstStyle>
          <a:p>
            <a:pPr rtl="0"/>
            <a:r>
              <a:rPr lang="es-ES"/>
              <a:t>HAGA CLIC PARA AGREGAR UN TÍTULO</a:t>
            </a:r>
          </a:p>
        </p:txBody>
      </p:sp>
      <p:sp>
        <p:nvSpPr>
          <p:cNvPr id="5" name="Marcador de posición de tabla 4">
            <a:extLst>
              <a:ext uri="{FF2B5EF4-FFF2-40B4-BE49-F238E27FC236}">
                <a16:creationId xmlns:a16="http://schemas.microsoft.com/office/drawing/2014/main" xmlns="" id="{E06194BC-6453-CA18-2623-B07F3A5D4E92}"/>
              </a:ext>
            </a:extLst>
          </p:cNvPr>
          <p:cNvSpPr>
            <a:spLocks noGrp="1"/>
          </p:cNvSpPr>
          <p:nvPr>
            <p:ph type="tbl" sz="quarter" idx="13" hasCustomPrompt="1"/>
          </p:nvPr>
        </p:nvSpPr>
        <p:spPr>
          <a:xfrm>
            <a:off x="762000" y="2417763"/>
            <a:ext cx="10665845" cy="3678235"/>
          </a:xfrm>
        </p:spPr>
        <p:txBody>
          <a:bodyPr rtlCol="0"/>
          <a:lstStyle>
            <a:lvl1pPr>
              <a:defRPr lang="es-ES"/>
            </a:lvl1pPr>
          </a:lstStyle>
          <a:p>
            <a:pPr marL="228600" marR="0" lvl="0" indent="-2286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lang="es-ES"/>
            </a:pPr>
            <a:r>
              <a:rPr lang="es-ES"/>
              <a:t>Haga clic en el icono para insertar una tabla</a:t>
            </a:r>
          </a:p>
          <a:p>
            <a:pPr rtl="0"/>
            <a:endParaRPr lang="es-ES" dirty="0"/>
          </a:p>
        </p:txBody>
      </p:sp>
      <p:sp>
        <p:nvSpPr>
          <p:cNvPr id="7" name="Rectángulo 23">
            <a:extLst>
              <a:ext uri="{FF2B5EF4-FFF2-40B4-BE49-F238E27FC236}">
                <a16:creationId xmlns:a16="http://schemas.microsoft.com/office/drawing/2014/main" xmlns="" id="{AB92D86A-5036-415A-B056-A55CB2E0C2C9}"/>
              </a:ext>
              <a:ext uri="{C183D7F6-B498-43B3-948B-1728B52AA6E4}">
                <adec:decorative xmlns:adec="http://schemas.microsoft.com/office/drawing/2017/decorative" xmlns="" val="1"/>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ES"/>
            </a:defPPr>
          </a:lstStyle>
          <a:p>
            <a:pPr algn="ctr" rtl="0"/>
            <a:endParaRPr lang="es-ES" dirty="0"/>
          </a:p>
        </p:txBody>
      </p:sp>
      <p:sp>
        <p:nvSpPr>
          <p:cNvPr id="3" name="Marcador de fecha 3">
            <a:extLst>
              <a:ext uri="{FF2B5EF4-FFF2-40B4-BE49-F238E27FC236}">
                <a16:creationId xmlns:a16="http://schemas.microsoft.com/office/drawing/2014/main" xmlns="" id="{D3A465A0-88AA-B50B-92D8-3A54928329FB}"/>
              </a:ext>
            </a:extLst>
          </p:cNvPr>
          <p:cNvSpPr>
            <a:spLocks noGrp="1"/>
          </p:cNvSpPr>
          <p:nvPr>
            <p:ph type="dt" sz="half" idx="10"/>
          </p:nvPr>
        </p:nvSpPr>
        <p:spPr>
          <a:xfrm>
            <a:off x="767443" y="6353175"/>
            <a:ext cx="1097280" cy="365125"/>
          </a:xfrm>
        </p:spPr>
        <p:txBody>
          <a:bodyPr rtlCol="0"/>
          <a:lstStyle>
            <a:lvl1pPr>
              <a:defRPr lang="es-ES">
                <a:solidFill>
                  <a:schemeClr val="tx1"/>
                </a:solidFill>
              </a:defRPr>
            </a:lvl1pPr>
          </a:lstStyle>
          <a:p>
            <a:pPr rtl="0"/>
            <a:fld id="{20B67A72-3A57-4FB3-90CC-3D658B9B24C0}" type="datetime1">
              <a:rPr lang="es-ES" smtClean="0"/>
              <a:pPr rtl="0"/>
              <a:t>16/03/2025</a:t>
            </a:fld>
            <a:endParaRPr lang="es-ES" dirty="0"/>
          </a:p>
        </p:txBody>
      </p:sp>
      <p:sp>
        <p:nvSpPr>
          <p:cNvPr id="4" name="Marcador de pie de página 4">
            <a:extLst>
              <a:ext uri="{FF2B5EF4-FFF2-40B4-BE49-F238E27FC236}">
                <a16:creationId xmlns:a16="http://schemas.microsoft.com/office/drawing/2014/main" xmlns="" id="{6195F626-7C08-9907-6A85-922BE6AA0EF5}"/>
              </a:ext>
            </a:extLst>
          </p:cNvPr>
          <p:cNvSpPr>
            <a:spLocks noGrp="1"/>
          </p:cNvSpPr>
          <p:nvPr>
            <p:ph type="ftr" sz="quarter" idx="11"/>
          </p:nvPr>
        </p:nvSpPr>
        <p:spPr>
          <a:xfrm>
            <a:off x="5273449" y="6350000"/>
            <a:ext cx="2286000" cy="365125"/>
          </a:xfrm>
        </p:spPr>
        <p:txBody>
          <a:bodyPr rtlCol="0"/>
          <a:lstStyle>
            <a:lvl1pPr>
              <a:defRPr lang="es-ES">
                <a:solidFill>
                  <a:schemeClr val="tx1"/>
                </a:solidFill>
              </a:defRPr>
            </a:lvl1p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xmlns="" id="{7BBAD34A-4F3F-C89B-BBBC-E7740F414D13}"/>
              </a:ext>
            </a:extLst>
          </p:cNvPr>
          <p:cNvSpPr>
            <a:spLocks noGrp="1"/>
          </p:cNvSpPr>
          <p:nvPr>
            <p:ph type="sldNum" sz="quarter" idx="12"/>
          </p:nvPr>
        </p:nvSpPr>
        <p:spPr>
          <a:xfrm>
            <a:off x="10968175" y="6356350"/>
            <a:ext cx="457200" cy="365125"/>
          </a:xfrm>
        </p:spPr>
        <p:txBody>
          <a:bodyPr rtlCol="0"/>
          <a:lstStyle>
            <a:lvl1pPr>
              <a:defRPr lang="es-ES">
                <a:solidFill>
                  <a:schemeClr val="tx1"/>
                </a:solidFill>
              </a:defRPr>
            </a:lvl1pPr>
          </a:lstStyle>
          <a:p>
            <a:pPr rtl="0"/>
            <a:fld id="{B5CEABB6-07DC-46E8-9B57-56EC44A396E5}" type="slidenum">
              <a:rPr lang="es-ES" smtClean="0"/>
              <a:pPr rtl="0"/>
              <a:t>‹Nº›</a:t>
            </a:fld>
            <a:endParaRPr lang="es-ES" dirty="0"/>
          </a:p>
        </p:txBody>
      </p:sp>
    </p:spTree>
    <p:extLst>
      <p:ext uri="{BB962C8B-B14F-4D97-AF65-F5344CB8AC3E}">
        <p14:creationId xmlns:p14="http://schemas.microsoft.com/office/powerpoint/2010/main" xmlns="" val="4159498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106424" y="1173575"/>
            <a:ext cx="9966960" cy="2926080"/>
          </a:xfrm>
        </p:spPr>
        <p:txBody>
          <a:bodyPr rtlCol="0" anchor="b">
            <a:noAutofit/>
          </a:bodyPr>
          <a:lstStyle>
            <a:lvl1pPr algn="ctr">
              <a:lnSpc>
                <a:spcPct val="85000"/>
              </a:lnSpc>
              <a:defRPr sz="7200" b="0" cap="all" baseline="0"/>
            </a:lvl1pPr>
          </a:lstStyle>
          <a:p>
            <a:pPr rtl="0"/>
            <a:r>
              <a:rPr lang="es-ES" noProof="0"/>
              <a:t>Haga clic para modificar el estilo de título del patrón</a:t>
            </a:r>
          </a:p>
        </p:txBody>
      </p:sp>
      <p:sp>
        <p:nvSpPr>
          <p:cNvPr id="3" name="Marcador de posición de texto 2"/>
          <p:cNvSpPr>
            <a:spLocks noGrp="1"/>
          </p:cNvSpPr>
          <p:nvPr>
            <p:ph type="body" idx="1" hasCustomPrompt="1"/>
          </p:nvPr>
        </p:nvSpPr>
        <p:spPr>
          <a:xfrm>
            <a:off x="1709928" y="4154520"/>
            <a:ext cx="8769096" cy="1363806"/>
          </a:xfrm>
        </p:spPr>
        <p:txBody>
          <a:bodyPr rtlCol="0"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Editar Estilos de texto del patrón</a:t>
            </a:r>
          </a:p>
        </p:txBody>
      </p:sp>
      <p:sp>
        <p:nvSpPr>
          <p:cNvPr id="4" name="Marcador de posición de fecha 3"/>
          <p:cNvSpPr>
            <a:spLocks noGrp="1"/>
          </p:cNvSpPr>
          <p:nvPr>
            <p:ph type="dt" sz="half" idx="10"/>
          </p:nvPr>
        </p:nvSpPr>
        <p:spPr/>
        <p:txBody>
          <a:bodyPr rtlCol="0"/>
          <a:lstStyle/>
          <a:p>
            <a:pPr rtl="0"/>
            <a:fld id="{0767418A-C969-44FC-A7CA-B2BBC1A36E05}" type="datetime1">
              <a:rPr lang="es-ES" noProof="0" smtClean="0"/>
              <a:pPr rtl="0"/>
              <a:t>16/03/2025</a:t>
            </a:fld>
            <a:endParaRPr lang="es-ES" noProof="0"/>
          </a:p>
        </p:txBody>
      </p:sp>
      <p:sp>
        <p:nvSpPr>
          <p:cNvPr id="5" name="Marcador de posición de pie de página 4"/>
          <p:cNvSpPr>
            <a:spLocks noGrp="1"/>
          </p:cNvSpPr>
          <p:nvPr>
            <p:ph type="ftr" sz="quarter" idx="11"/>
          </p:nvPr>
        </p:nvSpPr>
        <p:spPr/>
        <p:txBody>
          <a:bodyPr rtlCol="0"/>
          <a:lstStyle/>
          <a:p>
            <a:pPr rtl="0"/>
            <a:r>
              <a:rPr lang="es-ES" noProof="0"/>
              <a:t>
              </a:t>
            </a:r>
          </a:p>
        </p:txBody>
      </p:sp>
      <p:sp>
        <p:nvSpPr>
          <p:cNvPr id="6" name="Marcador de posición de número de diapositiva 5"/>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cxnSp>
        <p:nvCxnSpPr>
          <p:cNvPr id="7" name="Conector recto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080718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ítulo 7"/>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sz="half" idx="1" hasCustomPrompt="1"/>
          </p:nvPr>
        </p:nvSpPr>
        <p:spPr>
          <a:xfrm>
            <a:off x="1143000" y="2057399"/>
            <a:ext cx="4754880" cy="4023360"/>
          </a:xfrm>
        </p:spPr>
        <p:txBody>
          <a:bodyPr rtlCol="0"/>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contenido 3"/>
          <p:cNvSpPr>
            <a:spLocks noGrp="1"/>
          </p:cNvSpPr>
          <p:nvPr>
            <p:ph sz="half" idx="2" hasCustomPrompt="1"/>
          </p:nvPr>
        </p:nvSpPr>
        <p:spPr>
          <a:xfrm>
            <a:off x="6267612" y="2057400"/>
            <a:ext cx="4754880" cy="4023360"/>
          </a:xfrm>
        </p:spPr>
        <p:txBody>
          <a:bodyPr rtlCol="0"/>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fecha 4"/>
          <p:cNvSpPr>
            <a:spLocks noGrp="1"/>
          </p:cNvSpPr>
          <p:nvPr>
            <p:ph type="dt" sz="half" idx="10"/>
          </p:nvPr>
        </p:nvSpPr>
        <p:spPr/>
        <p:txBody>
          <a:bodyPr rtlCol="0"/>
          <a:lstStyle/>
          <a:p>
            <a:pPr rtl="0"/>
            <a:fld id="{D97BF3C1-A2F9-41AD-B98F-1D0FDB7E4268}" type="datetime1">
              <a:rPr lang="es-ES" noProof="0" smtClean="0"/>
              <a:pPr rtl="0"/>
              <a:t>16/03/2025</a:t>
            </a:fld>
            <a:endParaRPr lang="es-ES" noProof="0"/>
          </a:p>
        </p:txBody>
      </p:sp>
      <p:sp>
        <p:nvSpPr>
          <p:cNvPr id="6" name="Marcador de posición de pie de página 5"/>
          <p:cNvSpPr>
            <a:spLocks noGrp="1"/>
          </p:cNvSpPr>
          <p:nvPr>
            <p:ph type="ftr" sz="quarter" idx="11"/>
          </p:nvPr>
        </p:nvSpPr>
        <p:spPr/>
        <p:txBody>
          <a:bodyPr rtlCol="0"/>
          <a:lstStyle/>
          <a:p>
            <a:pPr rtl="0"/>
            <a:r>
              <a:rPr lang="es-ES" noProof="0"/>
              <a:t>
              </a:t>
            </a:r>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725129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ítulo 9"/>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2"/>
          <p:cNvSpPr>
            <a:spLocks noGrp="1"/>
          </p:cNvSpPr>
          <p:nvPr>
            <p:ph type="body" idx="1" hasCustomPrompt="1"/>
          </p:nvPr>
        </p:nvSpPr>
        <p:spPr>
          <a:xfrm>
            <a:off x="1143000" y="2001511"/>
            <a:ext cx="4754880" cy="777240"/>
          </a:xfrm>
        </p:spPr>
        <p:txBody>
          <a:bodyPr rtlCol="0"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4" name="Marcador de posición de contenido 3"/>
          <p:cNvSpPr>
            <a:spLocks noGrp="1"/>
          </p:cNvSpPr>
          <p:nvPr>
            <p:ph sz="half" idx="2" hasCustomPrompt="1"/>
          </p:nvPr>
        </p:nvSpPr>
        <p:spPr>
          <a:xfrm>
            <a:off x="1143000" y="2721483"/>
            <a:ext cx="4754880" cy="3383280"/>
          </a:xfrm>
        </p:spPr>
        <p:txBody>
          <a:bodyPr rtlCol="0"/>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p:cNvSpPr>
            <a:spLocks noGrp="1"/>
          </p:cNvSpPr>
          <p:nvPr>
            <p:ph type="body" sz="quarter" idx="3" hasCustomPrompt="1"/>
          </p:nvPr>
        </p:nvSpPr>
        <p:spPr>
          <a:xfrm>
            <a:off x="6269173" y="1999032"/>
            <a:ext cx="4754880" cy="777240"/>
          </a:xfrm>
        </p:spPr>
        <p:txBody>
          <a:bodyPr rtlCol="0"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Estilos de texto del patrón</a:t>
            </a:r>
          </a:p>
        </p:txBody>
      </p:sp>
      <p:sp>
        <p:nvSpPr>
          <p:cNvPr id="6" name="Marcador de posición de contenido 5"/>
          <p:cNvSpPr>
            <a:spLocks noGrp="1"/>
          </p:cNvSpPr>
          <p:nvPr>
            <p:ph sz="quarter" idx="4" hasCustomPrompt="1"/>
          </p:nvPr>
        </p:nvSpPr>
        <p:spPr>
          <a:xfrm>
            <a:off x="6269173" y="2719322"/>
            <a:ext cx="4754880" cy="3383280"/>
          </a:xfrm>
        </p:spPr>
        <p:txBody>
          <a:bodyPr rtlCol="0"/>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A517B95E-37BB-40DC-A15E-D59313D48F1D}" type="datetime1">
              <a:rPr lang="es-ES" noProof="0" smtClean="0"/>
              <a:pPr rtl="0"/>
              <a:t>16/03/2025</a:t>
            </a:fld>
            <a:endParaRPr lang="es-ES" noProof="0"/>
          </a:p>
        </p:txBody>
      </p:sp>
      <p:sp>
        <p:nvSpPr>
          <p:cNvPr id="8" name="Marcador de posición de pie de página 7"/>
          <p:cNvSpPr>
            <a:spLocks noGrp="1"/>
          </p:cNvSpPr>
          <p:nvPr>
            <p:ph type="ftr" sz="quarter" idx="11"/>
          </p:nvPr>
        </p:nvSpPr>
        <p:spPr/>
        <p:txBody>
          <a:bodyPr rtlCol="0"/>
          <a:lstStyle/>
          <a:p>
            <a:pPr rtl="0"/>
            <a:r>
              <a:rPr lang="es-ES" noProof="0"/>
              <a:t>
              </a:t>
            </a:r>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4091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fecha 2"/>
          <p:cNvSpPr>
            <a:spLocks noGrp="1"/>
          </p:cNvSpPr>
          <p:nvPr>
            <p:ph type="dt" sz="half" idx="10"/>
          </p:nvPr>
        </p:nvSpPr>
        <p:spPr/>
        <p:txBody>
          <a:bodyPr rtlCol="0"/>
          <a:lstStyle/>
          <a:p>
            <a:pPr rtl="0"/>
            <a:fld id="{69F2FDBB-2231-4A11-86CB-CBF5B933D543}" type="datetime1">
              <a:rPr lang="es-ES" noProof="0" smtClean="0"/>
              <a:pPr rtl="0"/>
              <a:t>16/03/2025</a:t>
            </a:fld>
            <a:endParaRPr lang="es-ES" noProof="0"/>
          </a:p>
        </p:txBody>
      </p:sp>
      <p:sp>
        <p:nvSpPr>
          <p:cNvPr id="4" name="Marcador de posición de pie de página 3"/>
          <p:cNvSpPr>
            <a:spLocks noGrp="1"/>
          </p:cNvSpPr>
          <p:nvPr>
            <p:ph type="ftr" sz="quarter" idx="11"/>
          </p:nvPr>
        </p:nvSpPr>
        <p:spPr/>
        <p:txBody>
          <a:bodyPr rtlCol="0"/>
          <a:lstStyle/>
          <a:p>
            <a:pPr rtl="0"/>
            <a:r>
              <a:rPr lang="es-ES" noProof="0"/>
              <a:t>
              </a:t>
            </a:r>
          </a:p>
        </p:txBody>
      </p:sp>
      <p:sp>
        <p:nvSpPr>
          <p:cNvPr id="5" name="Marcador de posición de número de diapositiva 4"/>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154287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posición de fecha 1"/>
          <p:cNvSpPr>
            <a:spLocks noGrp="1"/>
          </p:cNvSpPr>
          <p:nvPr>
            <p:ph type="dt" sz="half" idx="10"/>
          </p:nvPr>
        </p:nvSpPr>
        <p:spPr/>
        <p:txBody>
          <a:bodyPr rtlCol="0"/>
          <a:lstStyle/>
          <a:p>
            <a:pPr rtl="0"/>
            <a:fld id="{AF3E6435-CD17-49CC-9648-997D505B5E9D}" type="datetime1">
              <a:rPr lang="es-ES" noProof="0" smtClean="0"/>
              <a:pPr rtl="0"/>
              <a:t>16/03/2025</a:t>
            </a:fld>
            <a:endParaRPr lang="es-ES" noProof="0"/>
          </a:p>
        </p:txBody>
      </p:sp>
      <p:sp>
        <p:nvSpPr>
          <p:cNvPr id="3" name="Marcador de posición de pie de página 2"/>
          <p:cNvSpPr>
            <a:spLocks noGrp="1"/>
          </p:cNvSpPr>
          <p:nvPr>
            <p:ph type="ftr" sz="quarter" idx="11"/>
          </p:nvPr>
        </p:nvSpPr>
        <p:spPr/>
        <p:txBody>
          <a:bodyPr rtlCol="0"/>
          <a:lstStyle/>
          <a:p>
            <a:pPr rtl="0"/>
            <a:r>
              <a:rPr lang="es-ES" noProof="0"/>
              <a:t>
              </a:t>
            </a:r>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981028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143000" y="1097280"/>
            <a:ext cx="3931920" cy="1737360"/>
          </a:xfrm>
        </p:spPr>
        <p:txBody>
          <a:bodyPr rtlCol="0" anchor="b">
            <a:noAutofit/>
          </a:bodyPr>
          <a:lstStyle>
            <a:lvl1pPr>
              <a:lnSpc>
                <a:spcPct val="90000"/>
              </a:lnSpc>
              <a:defRPr sz="4000" b="0"/>
            </a:lvl1pPr>
          </a:lstStyle>
          <a:p>
            <a:pPr rtl="0"/>
            <a:r>
              <a:rPr lang="es-ES" noProof="0"/>
              <a:t>Haga clic para modificar el estilo de título del patrón</a:t>
            </a:r>
          </a:p>
        </p:txBody>
      </p:sp>
      <p:sp>
        <p:nvSpPr>
          <p:cNvPr id="3" name="Marcador de posición de contenido 2"/>
          <p:cNvSpPr>
            <a:spLocks noGrp="1"/>
          </p:cNvSpPr>
          <p:nvPr>
            <p:ph idx="1" hasCustomPrompt="1"/>
          </p:nvPr>
        </p:nvSpPr>
        <p:spPr>
          <a:xfrm>
            <a:off x="5852159" y="1097280"/>
            <a:ext cx="5212080" cy="466344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texto 3"/>
          <p:cNvSpPr>
            <a:spLocks noGrp="1"/>
          </p:cNvSpPr>
          <p:nvPr>
            <p:ph type="body" sz="half" idx="2" hasCustomPrompt="1"/>
          </p:nvPr>
        </p:nvSpPr>
        <p:spPr>
          <a:xfrm>
            <a:off x="1143000" y="2834640"/>
            <a:ext cx="3931920" cy="3017520"/>
          </a:xfrm>
        </p:spPr>
        <p:txBody>
          <a:bodyPr rtlCol="0">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5" name="Marcador de posición de fecha 4"/>
          <p:cNvSpPr>
            <a:spLocks noGrp="1"/>
          </p:cNvSpPr>
          <p:nvPr>
            <p:ph type="dt" sz="half" idx="10"/>
          </p:nvPr>
        </p:nvSpPr>
        <p:spPr/>
        <p:txBody>
          <a:bodyPr rtlCol="0"/>
          <a:lstStyle/>
          <a:p>
            <a:pPr rtl="0"/>
            <a:fld id="{0CDC35B1-7852-4B6F-9316-4A9A644EFFD3}" type="datetime1">
              <a:rPr lang="es-ES" noProof="0" smtClean="0"/>
              <a:pPr rtl="0"/>
              <a:t>16/03/2025</a:t>
            </a:fld>
            <a:endParaRPr lang="es-ES" noProof="0"/>
          </a:p>
        </p:txBody>
      </p:sp>
      <p:sp>
        <p:nvSpPr>
          <p:cNvPr id="6" name="Marcador de posición de pie de página 5"/>
          <p:cNvSpPr>
            <a:spLocks noGrp="1"/>
          </p:cNvSpPr>
          <p:nvPr>
            <p:ph type="ftr" sz="quarter" idx="11"/>
          </p:nvPr>
        </p:nvSpPr>
        <p:spPr/>
        <p:txBody>
          <a:bodyPr rtlCol="0"/>
          <a:lstStyle/>
          <a:p>
            <a:pPr rtl="0"/>
            <a:r>
              <a:rPr lang="es-ES" noProof="0"/>
              <a:t>
              </a:t>
            </a:r>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2396624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143000" y="1097280"/>
            <a:ext cx="3931920" cy="1737360"/>
          </a:xfrm>
        </p:spPr>
        <p:txBody>
          <a:bodyPr rtlCol="0" anchor="b">
            <a:noAutofit/>
          </a:bodyPr>
          <a:lstStyle>
            <a:lvl1pPr>
              <a:lnSpc>
                <a:spcPct val="90000"/>
              </a:lnSpc>
              <a:defRPr sz="4000" b="0"/>
            </a:lvl1pPr>
          </a:lstStyle>
          <a:p>
            <a:pPr rtl="0"/>
            <a:r>
              <a:rPr lang="es-ES" noProof="0"/>
              <a:t>Haga clic para modificar el estilo de título del patrón</a:t>
            </a:r>
          </a:p>
        </p:txBody>
      </p:sp>
      <p:sp>
        <p:nvSpPr>
          <p:cNvPr id="3" name="Marcador de posición de imagen 2"/>
          <p:cNvSpPr>
            <a:spLocks noGrp="1" noChangeAspect="1"/>
          </p:cNvSpPr>
          <p:nvPr>
            <p:ph type="pic" idx="1"/>
          </p:nvPr>
        </p:nvSpPr>
        <p:spPr>
          <a:xfrm>
            <a:off x="5413248" y="1069847"/>
            <a:ext cx="6099048" cy="4800600"/>
          </a:xfrm>
        </p:spPr>
        <p:txBody>
          <a:bodyPr lIns="274320" tIns="182880" rtlCol="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4" name="Marcador de posición de texto 3"/>
          <p:cNvSpPr>
            <a:spLocks noGrp="1"/>
          </p:cNvSpPr>
          <p:nvPr>
            <p:ph type="body" sz="half" idx="2" hasCustomPrompt="1"/>
          </p:nvPr>
        </p:nvSpPr>
        <p:spPr>
          <a:xfrm>
            <a:off x="1143000" y="2834640"/>
            <a:ext cx="3931920" cy="2880360"/>
          </a:xfrm>
        </p:spPr>
        <p:txBody>
          <a:bodyPr rtlCol="0">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Estilos de texto del patrón</a:t>
            </a:r>
          </a:p>
        </p:txBody>
      </p:sp>
      <p:sp>
        <p:nvSpPr>
          <p:cNvPr id="5" name="Marcador de posición de fecha 4"/>
          <p:cNvSpPr>
            <a:spLocks noGrp="1"/>
          </p:cNvSpPr>
          <p:nvPr>
            <p:ph type="dt" sz="half" idx="10"/>
          </p:nvPr>
        </p:nvSpPr>
        <p:spPr/>
        <p:txBody>
          <a:bodyPr rtlCol="0"/>
          <a:lstStyle/>
          <a:p>
            <a:pPr rtl="0"/>
            <a:fld id="{51792FA3-6961-49B9-B591-727F29322DC8}" type="datetime1">
              <a:rPr lang="es-ES" noProof="0" smtClean="0"/>
              <a:pPr rtl="0"/>
              <a:t>16/03/2025</a:t>
            </a:fld>
            <a:endParaRPr lang="es-ES" noProof="0"/>
          </a:p>
        </p:txBody>
      </p:sp>
      <p:sp>
        <p:nvSpPr>
          <p:cNvPr id="6" name="Marcador de posición de pie de página 5"/>
          <p:cNvSpPr>
            <a:spLocks noGrp="1"/>
          </p:cNvSpPr>
          <p:nvPr>
            <p:ph type="ftr" sz="quarter" idx="11"/>
          </p:nvPr>
        </p:nvSpPr>
        <p:spPr/>
        <p:txBody>
          <a:bodyPr rtlCol="0"/>
          <a:lstStyle/>
          <a:p>
            <a:pPr rtl="0"/>
            <a:r>
              <a:rPr lang="es-ES" noProof="0"/>
              <a:t>
              </a:t>
            </a:r>
          </a:p>
        </p:txBody>
      </p:sp>
      <p:sp>
        <p:nvSpPr>
          <p:cNvPr id="7" name="Marcador de posición de número de diapositiva 6"/>
          <p:cNvSpPr>
            <a:spLocks noGrp="1"/>
          </p:cNvSpPr>
          <p:nvPr>
            <p:ph type="sldNum" sz="quarter" idx="12"/>
          </p:nvPr>
        </p:nvSpPr>
        <p:spPr/>
        <p:txBody>
          <a:bodyPr rtlCol="0"/>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1407575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ángulo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Marcador de posición de título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fecha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pPr rtl="0"/>
            <a:fld id="{C5908AD2-DC5C-4B0C-B382-8561220626F4}" type="datetime1">
              <a:rPr lang="es-ES" noProof="0" smtClean="0"/>
              <a:pPr rtl="0"/>
              <a:t>16/03/2025</a:t>
            </a:fld>
            <a:endParaRPr lang="es-ES" noProof="0"/>
          </a:p>
        </p:txBody>
      </p:sp>
      <p:sp>
        <p:nvSpPr>
          <p:cNvPr id="5" name="Marcador de posición de pie de página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pPr rtl="0"/>
            <a:r>
              <a:rPr lang="es-ES" noProof="0"/>
              <a:t>
              </a:t>
            </a:r>
          </a:p>
        </p:txBody>
      </p:sp>
      <p:sp>
        <p:nvSpPr>
          <p:cNvPr id="6" name="Marcador de posición de número de diapositiva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pPr rtl="0"/>
            <a:fld id="{6D22F896-40B5-4ADD-8801-0D06FADFA095}" type="slidenum">
              <a:rPr lang="es-ES" noProof="0" smtClean="0"/>
              <a:pPr rtl="0"/>
              <a:t>‹Nº›</a:t>
            </a:fld>
            <a:endParaRPr lang="es-ES" noProof="0"/>
          </a:p>
        </p:txBody>
      </p:sp>
    </p:spTree>
    <p:extLst>
      <p:ext uri="{BB962C8B-B14F-4D97-AF65-F5344CB8AC3E}">
        <p14:creationId xmlns:p14="http://schemas.microsoft.com/office/powerpoint/2010/main" xmlns="" val="234319628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833" r:id="rId12"/>
    <p:sldLayoutId id="2147483690" r:id="rId13"/>
    <p:sldLayoutId id="2147483694" r:id="rId14"/>
    <p:sldLayoutId id="2147483697"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16815C6-3AD0-46E6-A74A-1967BD91AF50}"/>
              </a:ext>
            </a:extLst>
          </p:cNvPr>
          <p:cNvSpPr>
            <a:spLocks noGrp="1"/>
          </p:cNvSpPr>
          <p:nvPr>
            <p:ph type="title"/>
          </p:nvPr>
        </p:nvSpPr>
        <p:spPr/>
        <p:txBody>
          <a:bodyPr rtlCol="0">
            <a:normAutofit fontScale="90000"/>
          </a:bodyPr>
          <a:lstStyle>
            <a:defPPr>
              <a:defRPr lang="es-ES"/>
            </a:defPPr>
          </a:lstStyle>
          <a:p>
            <a:pPr algn="ctr" rtl="0"/>
            <a:r>
              <a:rPr lang="es-ES" dirty="0"/>
              <a:t>PROFETA Y LIBRO DE </a:t>
            </a:r>
            <a:br>
              <a:rPr lang="es-ES" dirty="0"/>
            </a:br>
            <a:r>
              <a:rPr lang="es-ES" sz="8000" dirty="0">
                <a:solidFill>
                  <a:srgbClr val="FFC000"/>
                </a:solidFill>
              </a:rPr>
              <a:t>JEREMÍAS</a:t>
            </a:r>
            <a:endParaRPr lang="es-ES" dirty="0">
              <a:solidFill>
                <a:srgbClr val="FFC000"/>
              </a:solidFill>
            </a:endParaRPr>
          </a:p>
        </p:txBody>
      </p:sp>
      <p:pic>
        <p:nvPicPr>
          <p:cNvPr id="3" name="Imagen 2" descr="Logotipo, Icono&#10;&#10;Descripción generada automáticamente">
            <a:extLst>
              <a:ext uri="{FF2B5EF4-FFF2-40B4-BE49-F238E27FC236}">
                <a16:creationId xmlns:a16="http://schemas.microsoft.com/office/drawing/2014/main" xmlns="" id="{2DBFB730-EAF2-5656-F8D9-9AE9B611ABFB}"/>
              </a:ext>
            </a:extLst>
          </p:cNvPr>
          <p:cNvPicPr>
            <a:picLocks noChangeAspect="1"/>
          </p:cNvPicPr>
          <p:nvPr/>
        </p:nvPicPr>
        <p:blipFill>
          <a:blip r:embed="rId3" cstate="print"/>
          <a:stretch>
            <a:fillRect/>
          </a:stretch>
        </p:blipFill>
        <p:spPr>
          <a:xfrm>
            <a:off x="10914119" y="69945"/>
            <a:ext cx="1277881" cy="1145274"/>
          </a:xfrm>
          <a:prstGeom prst="rect">
            <a:avLst/>
          </a:prstGeom>
        </p:spPr>
      </p:pic>
      <p:sp>
        <p:nvSpPr>
          <p:cNvPr id="5" name="4 CuadroTexto"/>
          <p:cNvSpPr txBox="1"/>
          <p:nvPr/>
        </p:nvSpPr>
        <p:spPr>
          <a:xfrm>
            <a:off x="2713702" y="5589639"/>
            <a:ext cx="6887497" cy="707886"/>
          </a:xfrm>
          <a:prstGeom prst="rect">
            <a:avLst/>
          </a:prstGeom>
          <a:noFill/>
        </p:spPr>
        <p:txBody>
          <a:bodyPr wrap="square" rtlCol="0">
            <a:spAutoFit/>
          </a:bodyPr>
          <a:lstStyle/>
          <a:p>
            <a:pPr algn="ctr"/>
            <a:r>
              <a:rPr lang="es-CL" sz="4000" b="1" dirty="0" smtClean="0"/>
              <a:t>Jeremías Capítulo 25</a:t>
            </a:r>
            <a:endParaRPr lang="es-CL" sz="4000" b="1" dirty="0"/>
          </a:p>
        </p:txBody>
      </p:sp>
      <p:sp>
        <p:nvSpPr>
          <p:cNvPr id="6" name="4 Título"/>
          <p:cNvSpPr txBox="1">
            <a:spLocks/>
          </p:cNvSpPr>
          <p:nvPr/>
        </p:nvSpPr>
        <p:spPr>
          <a:xfrm>
            <a:off x="948639" y="2677534"/>
            <a:ext cx="10369591" cy="1356360"/>
          </a:xfrm>
          <a:prstGeom prst="rect">
            <a:avLst/>
          </a:prstGeom>
        </p:spPr>
        <p:txBody>
          <a:bodyPr vert="horz" lIns="91440" tIns="45720" rIns="91440" bIns="45720" rtlCol="0" anchor="ctr">
            <a:normAutofit/>
          </a:bodyPr>
          <a:lstStyle/>
          <a:p>
            <a:pPr lvl="0" algn="ctr">
              <a:lnSpc>
                <a:spcPct val="90000"/>
              </a:lnSpc>
              <a:spcBef>
                <a:spcPct val="0"/>
              </a:spcBef>
              <a:defRPr/>
            </a:pPr>
            <a:r>
              <a:rPr lang="es-CL" sz="6000" b="1" cap="all" dirty="0" smtClean="0">
                <a:solidFill>
                  <a:schemeClr val="accent1"/>
                </a:solidFill>
                <a:latin typeface="+mj-lt"/>
                <a:ea typeface="+mj-ea"/>
                <a:cs typeface="+mj-cs"/>
              </a:rPr>
              <a:t>70 años de cautiverio</a:t>
            </a:r>
            <a:endParaRPr kumimoji="0" lang="es-CL" sz="6000" b="0" i="0" u="none" strike="noStrike" kern="1200" cap="none" spc="0" normalizeH="0" baseline="0" noProof="0" dirty="0">
              <a:ln>
                <a:noFill/>
              </a:ln>
              <a:solidFill>
                <a:schemeClr val="accent1"/>
              </a:solidFill>
              <a:effectLst/>
              <a:uLnTx/>
              <a:uFillTx/>
              <a:latin typeface="+mj-lt"/>
              <a:ea typeface="+mj-ea"/>
              <a:cs typeface="+mj-cs"/>
            </a:endParaRPr>
          </a:p>
        </p:txBody>
      </p:sp>
      <p:sp>
        <p:nvSpPr>
          <p:cNvPr id="7" name="6 Rectángulo"/>
          <p:cNvSpPr/>
          <p:nvPr/>
        </p:nvSpPr>
        <p:spPr>
          <a:xfrm>
            <a:off x="3479237" y="4517962"/>
            <a:ext cx="5331524" cy="646331"/>
          </a:xfrm>
          <a:prstGeom prst="rect">
            <a:avLst/>
          </a:prstGeom>
        </p:spPr>
        <p:txBody>
          <a:bodyPr wrap="none">
            <a:spAutoFit/>
          </a:bodyPr>
          <a:lstStyle/>
          <a:p>
            <a:pPr algn="ctr"/>
            <a:r>
              <a:rPr lang="es-CL" sz="3600" dirty="0" smtClean="0"/>
              <a:t>Dios Cumple sus promesas </a:t>
            </a:r>
            <a:endParaRPr lang="es-CL" sz="3600" dirty="0"/>
          </a:p>
        </p:txBody>
      </p:sp>
    </p:spTree>
    <p:extLst>
      <p:ext uri="{BB962C8B-B14F-4D97-AF65-F5344CB8AC3E}">
        <p14:creationId xmlns:p14="http://schemas.microsoft.com/office/powerpoint/2010/main" xmlns=""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64204" y="564204"/>
            <a:ext cx="11264630" cy="5632311"/>
          </a:xfrm>
          <a:prstGeom prst="rect">
            <a:avLst/>
          </a:prstGeom>
        </p:spPr>
        <p:txBody>
          <a:bodyPr wrap="square">
            <a:spAutoFit/>
          </a:bodyPr>
          <a:lstStyle/>
          <a:p>
            <a:r>
              <a:rPr lang="es-CL" sz="2400" b="1" u="sng" dirty="0" smtClean="0"/>
              <a:t>Zacarías 1:12  Y respondió el ángel de Jehová, y dijo: Oh Jehová de los ejércitos, ¿hasta cuándo no tendrás piedad de </a:t>
            </a:r>
            <a:r>
              <a:rPr lang="es-CL" sz="2400" b="1" u="sng" dirty="0" err="1" smtClean="0"/>
              <a:t>Jerusalem</a:t>
            </a:r>
            <a:r>
              <a:rPr lang="es-CL" sz="2400" b="1" u="sng" dirty="0" smtClean="0"/>
              <a:t>, y de las ciudades de Judá, con las cuales has estado airado por espacio de setenta años?</a:t>
            </a:r>
          </a:p>
          <a:p>
            <a:r>
              <a:rPr lang="es-CL" sz="2400" b="1" dirty="0" smtClean="0"/>
              <a:t>13  Y Jehová respondió buenas palabras, palabras consolatorias á aquel ángel que hablaba conmigo.</a:t>
            </a:r>
          </a:p>
          <a:p>
            <a:r>
              <a:rPr lang="es-CL" sz="2400" b="1" dirty="0" smtClean="0"/>
              <a:t>14  Y </a:t>
            </a:r>
            <a:r>
              <a:rPr lang="es-CL" sz="2400" b="1" dirty="0" err="1" smtClean="0"/>
              <a:t>díjome</a:t>
            </a:r>
            <a:r>
              <a:rPr lang="es-CL" sz="2400" b="1" dirty="0" smtClean="0"/>
              <a:t> el ángel que hablaba conmigo: Clama diciendo: Así ha dicho Jehová de los ejércitos: Celé á </a:t>
            </a:r>
            <a:r>
              <a:rPr lang="es-CL" sz="2400" b="1" dirty="0" err="1" smtClean="0"/>
              <a:t>Jerusalem</a:t>
            </a:r>
            <a:r>
              <a:rPr lang="es-CL" sz="2400" b="1" dirty="0" smtClean="0"/>
              <a:t> y á Sión con gran celo:</a:t>
            </a:r>
          </a:p>
          <a:p>
            <a:r>
              <a:rPr lang="es-CL" sz="2400" b="1" dirty="0" smtClean="0"/>
              <a:t>15  Y con grande enojo estoy airado contra las gentes que están reposadas; porque yo estaba enojado un poco, y ellos ayudaron para el mal.</a:t>
            </a:r>
          </a:p>
          <a:p>
            <a:r>
              <a:rPr lang="es-CL" sz="2400" b="1" dirty="0" smtClean="0"/>
              <a:t>16  Por tanto, así ha dicho Jehová: Yo me he tornado á </a:t>
            </a:r>
            <a:r>
              <a:rPr lang="es-CL" sz="2400" b="1" dirty="0" err="1" smtClean="0"/>
              <a:t>Jerusalem</a:t>
            </a:r>
            <a:r>
              <a:rPr lang="es-CL" sz="2400" b="1" dirty="0" smtClean="0"/>
              <a:t> con miseraciones; en ella será edificada mi casa, dice Jehová de los ejércitos, y la plomada será tendida sobre </a:t>
            </a:r>
            <a:r>
              <a:rPr lang="es-CL" sz="2400" b="1" dirty="0" err="1" smtClean="0"/>
              <a:t>Jerusalem</a:t>
            </a:r>
            <a:r>
              <a:rPr lang="es-CL" sz="2400" b="1" dirty="0" smtClean="0"/>
              <a:t>.</a:t>
            </a:r>
          </a:p>
          <a:p>
            <a:r>
              <a:rPr lang="es-CL" sz="2400" b="1" dirty="0" smtClean="0"/>
              <a:t>17  Clama aún, diciendo: Así dice Jehová de los ejércitos: Aun serán ensanchadas mis ciudades por la abundancia del bien; y aun consolará Jehová á Sión, y escogerá todavía á </a:t>
            </a:r>
            <a:r>
              <a:rPr lang="es-CL" sz="2400" b="1" dirty="0" err="1" smtClean="0"/>
              <a:t>Jerusalem</a:t>
            </a:r>
            <a:r>
              <a:rPr lang="es-CL" sz="2400" b="1" dirty="0" smtClean="0"/>
              <a:t>.</a:t>
            </a:r>
            <a:endParaRPr lang="es-CL"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0196" y="408563"/>
            <a:ext cx="11420272" cy="5693866"/>
          </a:xfrm>
          <a:prstGeom prst="rect">
            <a:avLst/>
          </a:prstGeom>
        </p:spPr>
        <p:txBody>
          <a:bodyPr wrap="square">
            <a:spAutoFit/>
          </a:bodyPr>
          <a:lstStyle/>
          <a:p>
            <a:r>
              <a:rPr lang="es-CL" sz="2800" b="1" dirty="0" smtClean="0"/>
              <a:t>2 Crónicas 36:20  Los que quedaron del cuchillo, </a:t>
            </a:r>
            <a:r>
              <a:rPr lang="es-CL" sz="2800" b="1" dirty="0" err="1" smtClean="0"/>
              <a:t>pasáronlos</a:t>
            </a:r>
            <a:r>
              <a:rPr lang="es-CL" sz="2800" b="1" dirty="0" smtClean="0"/>
              <a:t> á Babilonia; y fueron siervos de él y de sus hijos, hasta que vino el reino de los Persas;</a:t>
            </a:r>
          </a:p>
          <a:p>
            <a:r>
              <a:rPr lang="es-CL" sz="2800" b="1" dirty="0" smtClean="0"/>
              <a:t>21  Para que se cumpliese la palabra de Jehová por la boca de Jeremías, hasta que la tierra hubo gozado sus sábados: porque todo el tiempo de su asolamiento reposó, hasta que los setenta años fueron cumplidos.</a:t>
            </a:r>
          </a:p>
          <a:p>
            <a:r>
              <a:rPr lang="es-CL" sz="2800" b="1" dirty="0" smtClean="0"/>
              <a:t>22  Mas al primer año de Ciro rey de los Persas, para que se cumpliese la palabra de Jehová por boca de Jeremías, Jehová excitó el espíritu de Ciro rey de los Persas, el cual hizo pasar pregón por todo su reino, y también por escrito, diciendo:</a:t>
            </a:r>
          </a:p>
          <a:p>
            <a:r>
              <a:rPr lang="es-CL" sz="2800" b="1" dirty="0" smtClean="0"/>
              <a:t>23  Así dice Ciro rey de los Persas: Jehová, el Dios de los cielos, me ha dado todos los reinos de la tierra; y él me ha encargado que le edifique casa en </a:t>
            </a:r>
            <a:r>
              <a:rPr lang="es-CL" sz="2800" b="1" dirty="0" err="1" smtClean="0"/>
              <a:t>Jerusalem</a:t>
            </a:r>
            <a:r>
              <a:rPr lang="es-CL" sz="2800" b="1" dirty="0" smtClean="0"/>
              <a:t>, que es en Judá. ¿Quién de vosotros hay de todo su pueblo? Jehová su Dios sea con él, y suba.</a:t>
            </a:r>
            <a:endParaRPr lang="es-CL"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00391" y="486383"/>
            <a:ext cx="11050622" cy="3477875"/>
          </a:xfrm>
          <a:prstGeom prst="rect">
            <a:avLst/>
          </a:prstGeom>
        </p:spPr>
        <p:txBody>
          <a:bodyPr wrap="square">
            <a:spAutoFit/>
          </a:bodyPr>
          <a:lstStyle/>
          <a:p>
            <a:r>
              <a:rPr lang="es-CL" sz="4400" dirty="0" smtClean="0"/>
              <a:t>Isaías 45:1</a:t>
            </a:r>
            <a:r>
              <a:rPr lang="es-CL" sz="4400" dirty="0" smtClean="0"/>
              <a:t>  ASI dice Jehová á su ungido, á Ciro, al cual tomé yo por su mano derecha, para sujetar gentes delante de él y desatar lomos de reyes; para abrir delante de él puertas, y las puertas no se cerrarán:</a:t>
            </a:r>
            <a:endParaRPr lang="es-CL" sz="4400" dirty="0"/>
          </a:p>
        </p:txBody>
      </p:sp>
      <p:sp>
        <p:nvSpPr>
          <p:cNvPr id="3" name="2 Rectángulo"/>
          <p:cNvSpPr/>
          <p:nvPr/>
        </p:nvSpPr>
        <p:spPr>
          <a:xfrm>
            <a:off x="557719" y="4073977"/>
            <a:ext cx="11076562" cy="1569660"/>
          </a:xfrm>
          <a:prstGeom prst="rect">
            <a:avLst/>
          </a:prstGeom>
        </p:spPr>
        <p:txBody>
          <a:bodyPr wrap="square">
            <a:spAutoFit/>
          </a:bodyPr>
          <a:lstStyle/>
          <a:p>
            <a:r>
              <a:rPr lang="es-CL" sz="3200" dirty="0" smtClean="0"/>
              <a:t>Isaías lleva a cabo esta notable profecía </a:t>
            </a:r>
            <a:r>
              <a:rPr lang="es-CL" sz="3200" dirty="0" smtClean="0"/>
              <a:t>En</a:t>
            </a:r>
            <a:r>
              <a:rPr lang="es-CL" sz="3200" dirty="0" smtClean="0"/>
              <a:t> ella, Dios anuncia – </a:t>
            </a:r>
            <a:r>
              <a:rPr lang="es-CL" sz="3200" i="1" dirty="0" smtClean="0"/>
              <a:t>por nombre</a:t>
            </a:r>
            <a:r>
              <a:rPr lang="es-CL" sz="3200" dirty="0" smtClean="0"/>
              <a:t> – al libertador de su pueblo de un cautiverio venidero, y lo hace 200 años antes de que el hombre </a:t>
            </a:r>
            <a:r>
              <a:rPr lang="es-CL" sz="3200" b="1" dirty="0" smtClean="0"/>
              <a:t>Ciro </a:t>
            </a:r>
            <a:r>
              <a:rPr lang="es-CL" sz="3200" dirty="0" smtClean="0"/>
              <a:t>naciera.</a:t>
            </a:r>
            <a:endParaRPr lang="es-CL"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00391" y="1420237"/>
            <a:ext cx="11070077" cy="3970318"/>
          </a:xfrm>
          <a:prstGeom prst="rect">
            <a:avLst/>
          </a:prstGeom>
        </p:spPr>
        <p:txBody>
          <a:bodyPr wrap="square">
            <a:spAutoFit/>
          </a:bodyPr>
          <a:lstStyle/>
          <a:p>
            <a:r>
              <a:rPr lang="es-CL" sz="3600" dirty="0" smtClean="0"/>
              <a:t>Daniel 9:1  EN el año primero de Darío hijo de </a:t>
            </a:r>
            <a:r>
              <a:rPr lang="es-CL" sz="3600" dirty="0" err="1" smtClean="0"/>
              <a:t>Assuero</a:t>
            </a:r>
            <a:r>
              <a:rPr lang="es-CL" sz="3600" dirty="0" smtClean="0"/>
              <a:t>, de la nación de los Medos, el cual </a:t>
            </a:r>
            <a:r>
              <a:rPr lang="es-CL" sz="3600" dirty="0" err="1" smtClean="0"/>
              <a:t>fué</a:t>
            </a:r>
            <a:r>
              <a:rPr lang="es-CL" sz="3600" dirty="0" smtClean="0"/>
              <a:t> puesto por rey sobre el reino de los Caldeos;</a:t>
            </a:r>
          </a:p>
          <a:p>
            <a:r>
              <a:rPr lang="es-CL" sz="3600" dirty="0" smtClean="0"/>
              <a:t>2  En el año primero de su reinado, yo Daniel miré atentamente en los libros el número de los años, del cual habló Jehová al profeta Jeremías, que había de concluir la asolación de </a:t>
            </a:r>
            <a:r>
              <a:rPr lang="es-CL" sz="3600" dirty="0" err="1" smtClean="0"/>
              <a:t>Jerusalem</a:t>
            </a:r>
            <a:r>
              <a:rPr lang="es-CL" sz="3600" dirty="0" smtClean="0"/>
              <a:t> en </a:t>
            </a:r>
            <a:r>
              <a:rPr lang="es-CL" sz="3600" u="sng" dirty="0" smtClean="0"/>
              <a:t>setenta años.</a:t>
            </a:r>
            <a:endParaRPr lang="es-CL" sz="3600" u="sng" dirty="0"/>
          </a:p>
        </p:txBody>
      </p:sp>
      <p:sp>
        <p:nvSpPr>
          <p:cNvPr id="3" name="2 CuadroTexto"/>
          <p:cNvSpPr txBox="1"/>
          <p:nvPr/>
        </p:nvSpPr>
        <p:spPr>
          <a:xfrm>
            <a:off x="2334638" y="525294"/>
            <a:ext cx="6070060" cy="707886"/>
          </a:xfrm>
          <a:prstGeom prst="rect">
            <a:avLst/>
          </a:prstGeom>
          <a:noFill/>
        </p:spPr>
        <p:txBody>
          <a:bodyPr wrap="square" rtlCol="0">
            <a:spAutoFit/>
          </a:bodyPr>
          <a:lstStyle/>
          <a:p>
            <a:r>
              <a:rPr lang="es-CL" sz="4000" dirty="0" smtClean="0"/>
              <a:t>70 años literales </a:t>
            </a:r>
            <a:endParaRPr lang="es-CL"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9E73E6-B6A7-46CC-AF00-85E1825588FC}"/>
              </a:ext>
            </a:extLst>
          </p:cNvPr>
          <p:cNvSpPr>
            <a:spLocks noGrp="1"/>
          </p:cNvSpPr>
          <p:nvPr>
            <p:ph type="title"/>
          </p:nvPr>
        </p:nvSpPr>
        <p:spPr/>
        <p:txBody>
          <a:bodyPr>
            <a:normAutofit/>
          </a:bodyPr>
          <a:lstStyle/>
          <a:p>
            <a:r>
              <a:rPr lang="es-CL" sz="4000" dirty="0">
                <a:latin typeface="Aharoni" panose="02010803020104030203" pitchFamily="2" charset="-79"/>
                <a:cs typeface="Aharoni" panose="02010803020104030203" pitchFamily="2" charset="-79"/>
              </a:rPr>
              <a:t>Verdad bíblica</a:t>
            </a:r>
          </a:p>
        </p:txBody>
      </p:sp>
      <p:sp>
        <p:nvSpPr>
          <p:cNvPr id="3" name="Marcador de contenido 2">
            <a:extLst>
              <a:ext uri="{FF2B5EF4-FFF2-40B4-BE49-F238E27FC236}">
                <a16:creationId xmlns:a16="http://schemas.microsoft.com/office/drawing/2014/main" xmlns="" id="{3BBD581A-F43C-45EF-A7EF-2728B3E5569C}"/>
              </a:ext>
            </a:extLst>
          </p:cNvPr>
          <p:cNvSpPr>
            <a:spLocks noGrp="1"/>
          </p:cNvSpPr>
          <p:nvPr>
            <p:ph idx="1"/>
          </p:nvPr>
        </p:nvSpPr>
        <p:spPr>
          <a:xfrm>
            <a:off x="581192" y="2173130"/>
            <a:ext cx="10930451" cy="2860430"/>
          </a:xfrm>
        </p:spPr>
        <p:txBody>
          <a:bodyPr>
            <a:noAutofit/>
          </a:bodyPr>
          <a:lstStyle/>
          <a:p>
            <a:pPr algn="ctr"/>
            <a:r>
              <a:rPr lang="es-CL" sz="8000" dirty="0" smtClean="0"/>
              <a:t>Dios Cumple sus promesas </a:t>
            </a:r>
            <a:endParaRPr lang="es-CL" sz="8000" dirty="0"/>
          </a:p>
        </p:txBody>
      </p:sp>
      <p:pic>
        <p:nvPicPr>
          <p:cNvPr id="4"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9871177" y="400254"/>
            <a:ext cx="1843173" cy="1651904"/>
          </a:xfrm>
          <a:prstGeom prst="rect">
            <a:avLst/>
          </a:prstGeom>
        </p:spPr>
      </p:pic>
    </p:spTree>
    <p:extLst>
      <p:ext uri="{BB962C8B-B14F-4D97-AF65-F5344CB8AC3E}">
        <p14:creationId xmlns:p14="http://schemas.microsoft.com/office/powerpoint/2010/main" xmlns="" val="125726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002060"/>
                </a:solidFill>
              </a:rPr>
              <a:t>  Y será que, cuando fueren cumplidos los setenta años, visitaré sobre el rey de Babilonia </a:t>
            </a:r>
          </a:p>
          <a:p>
            <a:pPr marL="342900" indent="-342900">
              <a:buFont typeface="+mj-lt"/>
              <a:buAutoNum type="arabicPeriod"/>
            </a:pPr>
            <a:r>
              <a:rPr lang="es-CL" sz="3200" b="1" dirty="0" smtClean="0">
                <a:solidFill>
                  <a:srgbClr val="C00000"/>
                </a:solidFill>
              </a:rPr>
              <a:t>y </a:t>
            </a:r>
            <a:r>
              <a:rPr lang="es-CL" sz="3200" b="1" dirty="0" err="1" smtClean="0">
                <a:solidFill>
                  <a:srgbClr val="C00000"/>
                </a:solidFill>
              </a:rPr>
              <a:t>pondréla</a:t>
            </a:r>
            <a:r>
              <a:rPr lang="es-CL" sz="3200" b="1" dirty="0" smtClean="0">
                <a:solidFill>
                  <a:srgbClr val="C00000"/>
                </a:solidFill>
              </a:rPr>
              <a:t> en desiertos para siempre. (Jeremías 25:11)</a:t>
            </a:r>
          </a:p>
          <a:p>
            <a:pPr marL="342900" indent="-342900">
              <a:buFont typeface="+mj-lt"/>
              <a:buAutoNum type="arabicPeriod"/>
            </a:pPr>
            <a:r>
              <a:rPr lang="es-CL" sz="3200" b="1" dirty="0" smtClean="0">
                <a:solidFill>
                  <a:srgbClr val="7030A0"/>
                </a:solidFill>
              </a:rPr>
              <a:t>yo les pagaré conforme á sus hechos</a:t>
            </a:r>
            <a:endParaRPr lang="es-CL" sz="3200" dirty="0">
              <a:solidFill>
                <a:srgbClr val="7030A0"/>
              </a:solidFill>
            </a:endParaRPr>
          </a:p>
        </p:txBody>
      </p:sp>
      <p:sp>
        <p:nvSpPr>
          <p:cNvPr id="7" name="6 Rectángulo"/>
          <p:cNvSpPr/>
          <p:nvPr/>
        </p:nvSpPr>
        <p:spPr>
          <a:xfrm>
            <a:off x="1192519" y="370504"/>
            <a:ext cx="4636206" cy="523220"/>
          </a:xfrm>
          <a:prstGeom prst="rect">
            <a:avLst/>
          </a:prstGeom>
        </p:spPr>
        <p:txBody>
          <a:bodyPr wrap="none">
            <a:spAutoFit/>
          </a:bodyPr>
          <a:lstStyle/>
          <a:p>
            <a:pPr fontAlgn="base"/>
            <a:r>
              <a:rPr lang="es-CL" sz="2800" b="1" dirty="0" smtClean="0"/>
              <a:t>Después de los setenta años.</a:t>
            </a:r>
            <a:endParaRPr lang="es-CL" sz="2800" b="1" dirty="0"/>
          </a:p>
        </p:txBody>
      </p:sp>
      <p:sp>
        <p:nvSpPr>
          <p:cNvPr id="8" name="7 Rectángulo"/>
          <p:cNvSpPr/>
          <p:nvPr/>
        </p:nvSpPr>
        <p:spPr>
          <a:xfrm>
            <a:off x="321129" y="888079"/>
            <a:ext cx="5606142" cy="5632311"/>
          </a:xfrm>
          <a:prstGeom prst="rect">
            <a:avLst/>
          </a:prstGeom>
        </p:spPr>
        <p:txBody>
          <a:bodyPr wrap="square">
            <a:spAutoFit/>
          </a:bodyPr>
          <a:lstStyle/>
          <a:p>
            <a:r>
              <a:rPr lang="es-CL" sz="2400" u="sng" dirty="0" smtClean="0"/>
              <a:t>12</a:t>
            </a:r>
            <a:r>
              <a:rPr lang="es-CL" sz="2400" b="1" u="sng" dirty="0" smtClean="0">
                <a:solidFill>
                  <a:srgbClr val="002060"/>
                </a:solidFill>
              </a:rPr>
              <a:t>  Y será que, cuando fueren cumplidos los setenta años, visitaré sobre el rey de Babilonia </a:t>
            </a:r>
            <a:r>
              <a:rPr lang="es-CL" sz="2400" dirty="0" smtClean="0"/>
              <a:t>y sobre aquella gente su maldad, ha dicho Jehová, y sobre la tierra de los Caldeos; </a:t>
            </a:r>
            <a:r>
              <a:rPr lang="es-CL" sz="2400" b="1" dirty="0" smtClean="0">
                <a:solidFill>
                  <a:srgbClr val="C00000"/>
                </a:solidFill>
              </a:rPr>
              <a:t>y </a:t>
            </a:r>
            <a:r>
              <a:rPr lang="es-CL" sz="2400" b="1" dirty="0" err="1" smtClean="0">
                <a:solidFill>
                  <a:srgbClr val="C00000"/>
                </a:solidFill>
              </a:rPr>
              <a:t>pondréla</a:t>
            </a:r>
            <a:r>
              <a:rPr lang="es-CL" sz="2400" b="1" dirty="0" smtClean="0">
                <a:solidFill>
                  <a:srgbClr val="C00000"/>
                </a:solidFill>
              </a:rPr>
              <a:t> en desiertos para siempre.</a:t>
            </a:r>
          </a:p>
          <a:p>
            <a:r>
              <a:rPr lang="es-CL" sz="2400" dirty="0" smtClean="0"/>
              <a:t>13  Y traeré sobre aquella tierra todas mis palabras que he hablado contra ella, con todo lo que está escrito en este libro, profetizado por Jeremías contra todas gentes.</a:t>
            </a:r>
          </a:p>
          <a:p>
            <a:r>
              <a:rPr lang="es-CL" sz="2400" dirty="0" smtClean="0"/>
              <a:t>14  Porque se servirán también de ellos muchas gentes, y reyes grandes; y </a:t>
            </a:r>
            <a:r>
              <a:rPr lang="es-CL" sz="2400" b="1" dirty="0" smtClean="0">
                <a:solidFill>
                  <a:srgbClr val="7030A0"/>
                </a:solidFill>
              </a:rPr>
              <a:t>yo les pagaré conforme á sus hechos, y conforme á la obra de sus manos.</a:t>
            </a:r>
            <a:endParaRPr lang="es-CL" sz="2400" b="1" dirty="0">
              <a:solidFill>
                <a:srgbClr val="7030A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7030A0"/>
                </a:solidFill>
              </a:rPr>
              <a:t>Toma de mi mano el vaso del vino de este furor,</a:t>
            </a:r>
            <a:endParaRPr lang="es-CL" sz="3200" dirty="0">
              <a:solidFill>
                <a:srgbClr val="7030A0"/>
              </a:solidFill>
            </a:endParaRPr>
          </a:p>
        </p:txBody>
      </p:sp>
      <p:sp>
        <p:nvSpPr>
          <p:cNvPr id="7" name="6 Rectángulo"/>
          <p:cNvSpPr/>
          <p:nvPr/>
        </p:nvSpPr>
        <p:spPr>
          <a:xfrm>
            <a:off x="1192519" y="370504"/>
            <a:ext cx="4086375" cy="523220"/>
          </a:xfrm>
          <a:prstGeom prst="rect">
            <a:avLst/>
          </a:prstGeom>
        </p:spPr>
        <p:txBody>
          <a:bodyPr wrap="none">
            <a:spAutoFit/>
          </a:bodyPr>
          <a:lstStyle/>
          <a:p>
            <a:pPr fontAlgn="base"/>
            <a:r>
              <a:rPr lang="es-CL" sz="2800" b="1" dirty="0" smtClean="0"/>
              <a:t>La copa del furor de Dios.</a:t>
            </a:r>
            <a:endParaRPr lang="es-CL" sz="2800" b="1" dirty="0"/>
          </a:p>
        </p:txBody>
      </p:sp>
      <p:sp>
        <p:nvSpPr>
          <p:cNvPr id="8" name="7 Rectángulo"/>
          <p:cNvSpPr/>
          <p:nvPr/>
        </p:nvSpPr>
        <p:spPr>
          <a:xfrm>
            <a:off x="321129" y="888079"/>
            <a:ext cx="5606142" cy="5632311"/>
          </a:xfrm>
          <a:prstGeom prst="rect">
            <a:avLst/>
          </a:prstGeom>
        </p:spPr>
        <p:txBody>
          <a:bodyPr wrap="square">
            <a:spAutoFit/>
          </a:bodyPr>
          <a:lstStyle/>
          <a:p>
            <a:r>
              <a:rPr lang="es-CL" sz="3600" dirty="0" smtClean="0"/>
              <a:t>15  Porque así me dijo Jehová Dios de Israel: </a:t>
            </a:r>
            <a:r>
              <a:rPr lang="es-CL" sz="3600" b="1" dirty="0" smtClean="0">
                <a:solidFill>
                  <a:srgbClr val="7030A0"/>
                </a:solidFill>
              </a:rPr>
              <a:t>Toma de mi mano el vaso del vino de este furor, </a:t>
            </a:r>
            <a:r>
              <a:rPr lang="es-CL" sz="3600" dirty="0" smtClean="0"/>
              <a:t>y da á beber de él á todas las gentes á las cuales yo te envío.</a:t>
            </a:r>
          </a:p>
          <a:p>
            <a:r>
              <a:rPr lang="es-CL" sz="3600" dirty="0" smtClean="0"/>
              <a:t>16  Y beberán, y temblarán, y enloquecerán delante del cuchillo que yo envío entre ellos.</a:t>
            </a:r>
            <a:endParaRPr lang="es-CL" sz="3600" dirty="0"/>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8264" y="513653"/>
            <a:ext cx="11115472" cy="5262979"/>
          </a:xfrm>
          <a:prstGeom prst="rect">
            <a:avLst/>
          </a:prstGeom>
        </p:spPr>
        <p:txBody>
          <a:bodyPr wrap="square">
            <a:spAutoFit/>
          </a:bodyPr>
          <a:lstStyle/>
          <a:p>
            <a:r>
              <a:rPr lang="es-CL" sz="4800" dirty="0" smtClean="0"/>
              <a:t>Salmo 75:7  </a:t>
            </a:r>
            <a:r>
              <a:rPr lang="es-CL" sz="4800" u="sng" dirty="0" smtClean="0"/>
              <a:t>Mas Dios es el juez</a:t>
            </a:r>
            <a:r>
              <a:rPr lang="es-CL" sz="4800" dirty="0" smtClean="0"/>
              <a:t>: A éste abate, y á aquel ensalza.</a:t>
            </a:r>
          </a:p>
          <a:p>
            <a:r>
              <a:rPr lang="es-CL" sz="4800" dirty="0" smtClean="0"/>
              <a:t>8  Porque el cáliz está en la mano de Jehová, y el vino es tinto, Lleno de mistura; y él derrama del mismo: Ciertamente sus heces chuparán y beberán todos los impíos de la tierra.</a:t>
            </a:r>
            <a:endParaRPr lang="es-CL" sz="4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43710" y="515963"/>
            <a:ext cx="11310025" cy="5632311"/>
          </a:xfrm>
          <a:prstGeom prst="rect">
            <a:avLst/>
          </a:prstGeom>
        </p:spPr>
        <p:txBody>
          <a:bodyPr wrap="square">
            <a:spAutoFit/>
          </a:bodyPr>
          <a:lstStyle/>
          <a:p>
            <a:r>
              <a:rPr lang="es-CL" sz="6000" dirty="0" smtClean="0"/>
              <a:t>Isaías 51: 17  Despierta, despierta, levántate, oh </a:t>
            </a:r>
            <a:r>
              <a:rPr lang="es-CL" sz="6000" dirty="0" err="1" smtClean="0"/>
              <a:t>Jerusalem</a:t>
            </a:r>
            <a:r>
              <a:rPr lang="es-CL" sz="6000" dirty="0" smtClean="0"/>
              <a:t>, que bebiste de la mano de Jehová el cáliz de su furor; las heces del cáliz de aturdimiento bebiste, y chupaste.</a:t>
            </a:r>
            <a:endParaRPr lang="es-CL" sz="6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79898" y="479367"/>
            <a:ext cx="11232204" cy="5632311"/>
          </a:xfrm>
          <a:prstGeom prst="rect">
            <a:avLst/>
          </a:prstGeom>
        </p:spPr>
        <p:txBody>
          <a:bodyPr wrap="square">
            <a:spAutoFit/>
          </a:bodyPr>
          <a:lstStyle/>
          <a:p>
            <a:r>
              <a:rPr lang="es-CL" sz="7200" dirty="0" smtClean="0"/>
              <a:t>Lucas 22:42 </a:t>
            </a:r>
          </a:p>
          <a:p>
            <a:r>
              <a:rPr lang="es-CL" sz="7200" dirty="0" smtClean="0"/>
              <a:t>Diciendo: Padre, si quieres, pasa este vaso de mí; empero no se haga mi voluntad, sino la tuya.</a:t>
            </a:r>
            <a:endParaRPr lang="es-CL" sz="7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75556" y="1796160"/>
            <a:ext cx="11446328" cy="3785652"/>
          </a:xfrm>
          <a:prstGeom prst="rect">
            <a:avLst/>
          </a:prstGeom>
        </p:spPr>
        <p:txBody>
          <a:bodyPr wrap="square">
            <a:spAutoFit/>
          </a:bodyPr>
          <a:lstStyle/>
          <a:p>
            <a:pPr algn="ctr"/>
            <a:r>
              <a:rPr lang="es-CL" sz="6000" dirty="0" smtClean="0"/>
              <a:t>Entonces </a:t>
            </a:r>
            <a:r>
              <a:rPr lang="es-CL" sz="6000" dirty="0" smtClean="0"/>
              <a:t>respondiendo Jesús, </a:t>
            </a:r>
            <a:endParaRPr lang="es-CL" sz="6000" dirty="0" smtClean="0"/>
          </a:p>
          <a:p>
            <a:pPr algn="ctr"/>
            <a:r>
              <a:rPr lang="es-CL" sz="6000" dirty="0" smtClean="0"/>
              <a:t>les </a:t>
            </a:r>
            <a:r>
              <a:rPr lang="es-CL" sz="6000" dirty="0" smtClean="0"/>
              <a:t>dijo: </a:t>
            </a:r>
            <a:endParaRPr lang="es-CL" sz="6000" dirty="0" smtClean="0"/>
          </a:p>
          <a:p>
            <a:pPr algn="ctr"/>
            <a:r>
              <a:rPr lang="es-CL" sz="6000" dirty="0" smtClean="0"/>
              <a:t>Erráis </a:t>
            </a:r>
            <a:r>
              <a:rPr lang="es-CL" sz="6000" dirty="0" smtClean="0"/>
              <a:t>ignorando las Escrituras, </a:t>
            </a:r>
            <a:endParaRPr lang="es-CL" sz="6000" dirty="0" smtClean="0"/>
          </a:p>
          <a:p>
            <a:pPr algn="ctr"/>
            <a:r>
              <a:rPr lang="es-CL" sz="6000" dirty="0" smtClean="0"/>
              <a:t>y </a:t>
            </a:r>
            <a:r>
              <a:rPr lang="es-CL" sz="6000" dirty="0" smtClean="0"/>
              <a:t>el poder de Dios.</a:t>
            </a:r>
            <a:endParaRPr lang="es-CL" sz="6000" dirty="0"/>
          </a:p>
        </p:txBody>
      </p:sp>
      <p:sp>
        <p:nvSpPr>
          <p:cNvPr id="3" name="2 Rectángulo"/>
          <p:cNvSpPr/>
          <p:nvPr/>
        </p:nvSpPr>
        <p:spPr>
          <a:xfrm>
            <a:off x="6970034" y="5611977"/>
            <a:ext cx="3864456" cy="923330"/>
          </a:xfrm>
          <a:prstGeom prst="rect">
            <a:avLst/>
          </a:prstGeom>
        </p:spPr>
        <p:txBody>
          <a:bodyPr wrap="none">
            <a:spAutoFit/>
          </a:bodyPr>
          <a:lstStyle/>
          <a:p>
            <a:r>
              <a:rPr lang="es-CL" sz="5400" b="1" dirty="0" smtClean="0">
                <a:solidFill>
                  <a:srgbClr val="C00000"/>
                </a:solidFill>
              </a:rPr>
              <a:t>Mateo 22:29</a:t>
            </a:r>
            <a:endParaRPr lang="es-CL" sz="5400" dirty="0"/>
          </a:p>
        </p:txBody>
      </p:sp>
      <p:sp>
        <p:nvSpPr>
          <p:cNvPr id="4" name="3 Rectángulo"/>
          <p:cNvSpPr/>
          <p:nvPr/>
        </p:nvSpPr>
        <p:spPr>
          <a:xfrm>
            <a:off x="1997050" y="730321"/>
            <a:ext cx="7740710"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Versículo para Memorizar</a:t>
            </a:r>
            <a:endParaRPr lang="es-E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7030A0"/>
                </a:solidFill>
              </a:rPr>
              <a:t>Toma de mi mano el vaso del vino de este furor,</a:t>
            </a:r>
          </a:p>
          <a:p>
            <a:pPr marL="342900" indent="-342900">
              <a:buFont typeface="+mj-lt"/>
              <a:buAutoNum type="arabicPeriod"/>
            </a:pPr>
            <a:r>
              <a:rPr lang="es-CL" sz="3200" b="1" dirty="0" smtClean="0">
                <a:solidFill>
                  <a:srgbClr val="FF0000"/>
                </a:solidFill>
              </a:rPr>
              <a:t>y da á beber de él á todas las gentes á las cuales yo te envío.</a:t>
            </a:r>
          </a:p>
          <a:p>
            <a:pPr marL="342900" indent="-342900">
              <a:buFont typeface="+mj-lt"/>
              <a:buAutoNum type="arabicPeriod"/>
            </a:pPr>
            <a:r>
              <a:rPr lang="es-CL" sz="3200" b="1" dirty="0" smtClean="0">
                <a:solidFill>
                  <a:srgbClr val="002060"/>
                </a:solidFill>
              </a:rPr>
              <a:t>Y beberán, y temblarán, y enloquecerán delante del cuchillo que yo envío entre ellos.</a:t>
            </a:r>
            <a:endParaRPr lang="es-CL" sz="3200" dirty="0">
              <a:solidFill>
                <a:srgbClr val="7030A0"/>
              </a:solidFill>
            </a:endParaRPr>
          </a:p>
        </p:txBody>
      </p:sp>
      <p:sp>
        <p:nvSpPr>
          <p:cNvPr id="7" name="6 Rectángulo"/>
          <p:cNvSpPr/>
          <p:nvPr/>
        </p:nvSpPr>
        <p:spPr>
          <a:xfrm>
            <a:off x="1192519" y="370504"/>
            <a:ext cx="4086375" cy="523220"/>
          </a:xfrm>
          <a:prstGeom prst="rect">
            <a:avLst/>
          </a:prstGeom>
        </p:spPr>
        <p:txBody>
          <a:bodyPr wrap="none">
            <a:spAutoFit/>
          </a:bodyPr>
          <a:lstStyle/>
          <a:p>
            <a:pPr fontAlgn="base"/>
            <a:r>
              <a:rPr lang="es-CL" sz="2800" b="1" dirty="0" smtClean="0"/>
              <a:t>La copa del furor de Dios.</a:t>
            </a:r>
            <a:endParaRPr lang="es-CL" sz="2800" b="1" dirty="0"/>
          </a:p>
        </p:txBody>
      </p:sp>
      <p:sp>
        <p:nvSpPr>
          <p:cNvPr id="8" name="7 Rectángulo"/>
          <p:cNvSpPr/>
          <p:nvPr/>
        </p:nvSpPr>
        <p:spPr>
          <a:xfrm>
            <a:off x="321129" y="888079"/>
            <a:ext cx="5606142" cy="5632311"/>
          </a:xfrm>
          <a:prstGeom prst="rect">
            <a:avLst/>
          </a:prstGeom>
        </p:spPr>
        <p:txBody>
          <a:bodyPr wrap="square">
            <a:spAutoFit/>
          </a:bodyPr>
          <a:lstStyle/>
          <a:p>
            <a:r>
              <a:rPr lang="es-CL" sz="3600" dirty="0" smtClean="0"/>
              <a:t>15  Porque así me dijo Jehová Dios de Israel: </a:t>
            </a:r>
            <a:r>
              <a:rPr lang="es-CL" sz="3600" b="1" dirty="0" smtClean="0">
                <a:solidFill>
                  <a:srgbClr val="7030A0"/>
                </a:solidFill>
              </a:rPr>
              <a:t>Toma de mi mano el vaso del vino de este furor, </a:t>
            </a:r>
            <a:r>
              <a:rPr lang="es-CL" sz="3600" b="1" dirty="0" smtClean="0">
                <a:solidFill>
                  <a:srgbClr val="FF0000"/>
                </a:solidFill>
              </a:rPr>
              <a:t>y da á beber de él á todas las gentes á las cuales yo te envío.</a:t>
            </a:r>
          </a:p>
          <a:p>
            <a:r>
              <a:rPr lang="es-CL" sz="3600" dirty="0" smtClean="0"/>
              <a:t>16  </a:t>
            </a:r>
            <a:r>
              <a:rPr lang="es-CL" sz="3600" b="1" dirty="0" smtClean="0">
                <a:solidFill>
                  <a:srgbClr val="002060"/>
                </a:solidFill>
              </a:rPr>
              <a:t>Y beberán, y temblarán, y enloquecerán delante del cuchillo que yo envío entre ellos.</a:t>
            </a:r>
            <a:endParaRPr lang="es-CL" sz="3600" b="1" dirty="0">
              <a:solidFill>
                <a:srgbClr val="00206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endParaRPr lang="es-CL" sz="3200" dirty="0">
              <a:solidFill>
                <a:srgbClr val="7030A0"/>
              </a:solidFill>
            </a:endParaRPr>
          </a:p>
        </p:txBody>
      </p:sp>
      <p:sp>
        <p:nvSpPr>
          <p:cNvPr id="7" name="6 Rectángulo"/>
          <p:cNvSpPr/>
          <p:nvPr/>
        </p:nvSpPr>
        <p:spPr>
          <a:xfrm>
            <a:off x="1192519" y="370504"/>
            <a:ext cx="1330236" cy="523220"/>
          </a:xfrm>
          <a:prstGeom prst="rect">
            <a:avLst/>
          </a:prstGeom>
        </p:spPr>
        <p:txBody>
          <a:bodyPr wrap="none">
            <a:spAutoFit/>
          </a:bodyPr>
          <a:lstStyle/>
          <a:p>
            <a:pPr fontAlgn="base"/>
            <a:r>
              <a:rPr lang="es-CL" sz="2800" b="1" dirty="0" smtClean="0"/>
              <a:t>17 al 29</a:t>
            </a:r>
            <a:endParaRPr lang="es-CL" sz="2800" b="1" dirty="0"/>
          </a:p>
        </p:txBody>
      </p:sp>
      <p:sp>
        <p:nvSpPr>
          <p:cNvPr id="8" name="7 Rectángulo"/>
          <p:cNvSpPr/>
          <p:nvPr/>
        </p:nvSpPr>
        <p:spPr>
          <a:xfrm>
            <a:off x="321129" y="888079"/>
            <a:ext cx="5606142" cy="5078313"/>
          </a:xfrm>
          <a:prstGeom prst="rect">
            <a:avLst/>
          </a:prstGeom>
        </p:spPr>
        <p:txBody>
          <a:bodyPr wrap="square">
            <a:spAutoFit/>
          </a:bodyPr>
          <a:lstStyle/>
          <a:p>
            <a:r>
              <a:rPr lang="es-CL" sz="5400" dirty="0" smtClean="0"/>
              <a:t>Y tomé el vaso de la mano de Jehová, y </a:t>
            </a:r>
            <a:r>
              <a:rPr lang="es-CL" sz="5400" dirty="0" err="1" smtClean="0"/>
              <a:t>dí</a:t>
            </a:r>
            <a:r>
              <a:rPr lang="es-CL" sz="5400" dirty="0" smtClean="0"/>
              <a:t> de beber á todas las gentes á las cuales me envió Jehová:</a:t>
            </a:r>
            <a:endParaRPr lang="es-CL" sz="5400" b="1" dirty="0">
              <a:solidFill>
                <a:srgbClr val="00206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C00000"/>
                </a:solidFill>
              </a:rPr>
              <a:t> El juicio comenzaría entre el pueblo de Dios. Serían los primeros en beber la copa del furor de Dios. Sin embargo, el juicio vendría sobre las otras naciones.</a:t>
            </a:r>
            <a:r>
              <a:rPr lang="es-CL" sz="3200" dirty="0" smtClean="0"/>
              <a:t> </a:t>
            </a:r>
          </a:p>
          <a:p>
            <a:pPr marL="342900" indent="-342900">
              <a:buFont typeface="+mj-lt"/>
              <a:buAutoNum type="arabicPeriod"/>
            </a:pPr>
            <a:r>
              <a:rPr lang="es-CL" sz="3200" dirty="0" smtClean="0">
                <a:solidFill>
                  <a:schemeClr val="tx1"/>
                </a:solidFill>
              </a:rPr>
              <a:t>Proverbios 11:31  Ciertamente el justo será pagado en la tierra: ¡Cuánto más el impío y el pecador!</a:t>
            </a:r>
            <a:endParaRPr lang="es-CL" sz="3200" dirty="0">
              <a:solidFill>
                <a:schemeClr val="tx1"/>
              </a:solidFill>
            </a:endParaRPr>
          </a:p>
        </p:txBody>
      </p:sp>
      <p:sp>
        <p:nvSpPr>
          <p:cNvPr id="7" name="6 Rectángulo"/>
          <p:cNvSpPr/>
          <p:nvPr/>
        </p:nvSpPr>
        <p:spPr>
          <a:xfrm>
            <a:off x="1192519" y="370504"/>
            <a:ext cx="1330236" cy="523220"/>
          </a:xfrm>
          <a:prstGeom prst="rect">
            <a:avLst/>
          </a:prstGeom>
        </p:spPr>
        <p:txBody>
          <a:bodyPr wrap="none">
            <a:spAutoFit/>
          </a:bodyPr>
          <a:lstStyle/>
          <a:p>
            <a:pPr fontAlgn="base"/>
            <a:r>
              <a:rPr lang="es-CL" sz="2800" b="1" dirty="0" smtClean="0"/>
              <a:t>17 al 29</a:t>
            </a:r>
            <a:endParaRPr lang="es-CL" sz="2800" b="1" dirty="0"/>
          </a:p>
        </p:txBody>
      </p:sp>
      <p:sp>
        <p:nvSpPr>
          <p:cNvPr id="8" name="7 Rectángulo"/>
          <p:cNvSpPr/>
          <p:nvPr/>
        </p:nvSpPr>
        <p:spPr>
          <a:xfrm>
            <a:off x="321129" y="888079"/>
            <a:ext cx="5606142" cy="954107"/>
          </a:xfrm>
          <a:prstGeom prst="rect">
            <a:avLst/>
          </a:prstGeom>
        </p:spPr>
        <p:txBody>
          <a:bodyPr wrap="square">
            <a:spAutoFit/>
          </a:bodyPr>
          <a:lstStyle/>
          <a:p>
            <a:r>
              <a:rPr lang="es-CL" sz="2800" b="1" dirty="0" smtClean="0">
                <a:solidFill>
                  <a:srgbClr val="C00000"/>
                </a:solidFill>
              </a:rPr>
              <a:t>18  A </a:t>
            </a:r>
            <a:r>
              <a:rPr lang="es-CL" sz="2800" b="1" dirty="0" err="1" smtClean="0">
                <a:solidFill>
                  <a:srgbClr val="C00000"/>
                </a:solidFill>
              </a:rPr>
              <a:t>Jerusalem</a:t>
            </a:r>
            <a:r>
              <a:rPr lang="es-CL" sz="2800" b="1" dirty="0" smtClean="0">
                <a:solidFill>
                  <a:srgbClr val="C00000"/>
                </a:solidFill>
              </a:rPr>
              <a:t>, á las ciudades de Judá</a:t>
            </a:r>
            <a:endParaRPr lang="es-CL" sz="2800" b="1" dirty="0">
              <a:solidFill>
                <a:srgbClr val="C0000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2076" y="491885"/>
            <a:ext cx="11251660" cy="4832092"/>
          </a:xfrm>
          <a:prstGeom prst="rect">
            <a:avLst/>
          </a:prstGeom>
        </p:spPr>
        <p:txBody>
          <a:bodyPr wrap="square">
            <a:spAutoFit/>
          </a:bodyPr>
          <a:lstStyle/>
          <a:p>
            <a:r>
              <a:rPr lang="es-CL" sz="4400" dirty="0" smtClean="0"/>
              <a:t>1 Pedro 4:16  Pero si alguno padece como Cristiano, no se avergüence; antes glorifique á Dios en esta parte.</a:t>
            </a:r>
          </a:p>
          <a:p>
            <a:r>
              <a:rPr lang="es-CL" sz="4400" dirty="0" smtClean="0"/>
              <a:t>17  Porque es tiempo de que el juicio comience de la casa de Dios: y si primero comienza por nosotros, ¿qué será el fin de aquellos que no obedecen al evangelio de Dios?</a:t>
            </a:r>
            <a:endParaRPr lang="es-CL" sz="4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25294" y="447472"/>
            <a:ext cx="10953344" cy="5170646"/>
          </a:xfrm>
          <a:prstGeom prst="rect">
            <a:avLst/>
          </a:prstGeom>
        </p:spPr>
        <p:txBody>
          <a:bodyPr wrap="square">
            <a:spAutoFit/>
          </a:bodyPr>
          <a:lstStyle/>
          <a:p>
            <a:r>
              <a:rPr lang="es-CL" sz="2200" b="1" dirty="0" smtClean="0"/>
              <a:t>18  A </a:t>
            </a:r>
            <a:r>
              <a:rPr lang="es-CL" sz="2200" b="1" dirty="0" err="1" smtClean="0"/>
              <a:t>Jerusalem</a:t>
            </a:r>
            <a:r>
              <a:rPr lang="es-CL" sz="2200" dirty="0" smtClean="0"/>
              <a:t>, á las ciudades de Judá, y á sus reyes, y á sus príncipes, para ponerlos en soledad, en escarnio, y en silbo, y en maldición, como este día;</a:t>
            </a:r>
          </a:p>
          <a:p>
            <a:r>
              <a:rPr lang="es-CL" sz="2200" b="1" dirty="0" smtClean="0"/>
              <a:t>19  A Faraón rey de Egipto</a:t>
            </a:r>
            <a:r>
              <a:rPr lang="es-CL" sz="2200" dirty="0" smtClean="0"/>
              <a:t>, y á sus siervos, á sus príncipes, y á todo su pueblo;</a:t>
            </a:r>
          </a:p>
          <a:p>
            <a:r>
              <a:rPr lang="es-CL" sz="2200" b="1" dirty="0" smtClean="0"/>
              <a:t>20  Y á toda la mezcla de gente</a:t>
            </a:r>
            <a:r>
              <a:rPr lang="es-CL" sz="2200" dirty="0" smtClean="0"/>
              <a:t>, y á todos los reyes de tierra de </a:t>
            </a:r>
            <a:r>
              <a:rPr lang="es-CL" sz="2200" dirty="0" err="1" smtClean="0"/>
              <a:t>Hus</a:t>
            </a:r>
            <a:r>
              <a:rPr lang="es-CL" sz="2200" dirty="0" smtClean="0"/>
              <a:t>, y á todos los reyes de tierra de Palestina, y á </a:t>
            </a:r>
            <a:r>
              <a:rPr lang="es-CL" sz="2200" dirty="0" err="1" smtClean="0"/>
              <a:t>Ascalón</a:t>
            </a:r>
            <a:r>
              <a:rPr lang="es-CL" sz="2200" dirty="0" smtClean="0"/>
              <a:t>, y Gaza, y </a:t>
            </a:r>
            <a:r>
              <a:rPr lang="es-CL" sz="2200" dirty="0" err="1" smtClean="0"/>
              <a:t>Ecrón</a:t>
            </a:r>
            <a:r>
              <a:rPr lang="es-CL" sz="2200" dirty="0" smtClean="0"/>
              <a:t>, y al residuo de </a:t>
            </a:r>
            <a:r>
              <a:rPr lang="es-CL" sz="2200" dirty="0" err="1" smtClean="0"/>
              <a:t>Asdod</a:t>
            </a:r>
            <a:r>
              <a:rPr lang="es-CL" sz="2200" dirty="0" smtClean="0"/>
              <a:t>;</a:t>
            </a:r>
          </a:p>
          <a:p>
            <a:r>
              <a:rPr lang="es-CL" sz="2200" b="1" dirty="0" smtClean="0"/>
              <a:t>21  A </a:t>
            </a:r>
            <a:r>
              <a:rPr lang="es-CL" sz="2200" b="1" dirty="0" err="1" smtClean="0"/>
              <a:t>Edom</a:t>
            </a:r>
            <a:r>
              <a:rPr lang="es-CL" sz="2200" b="1" dirty="0" smtClean="0"/>
              <a:t>, y </a:t>
            </a:r>
            <a:r>
              <a:rPr lang="es-CL" sz="2200" b="1" dirty="0" err="1" smtClean="0"/>
              <a:t>Moab</a:t>
            </a:r>
            <a:r>
              <a:rPr lang="es-CL" sz="2200" b="1" dirty="0" smtClean="0"/>
              <a:t>, y á los hijos de Ammón;</a:t>
            </a:r>
          </a:p>
          <a:p>
            <a:r>
              <a:rPr lang="es-CL" sz="2200" b="1" dirty="0" smtClean="0"/>
              <a:t>22  Y á todos los reyes de Tiro</a:t>
            </a:r>
            <a:r>
              <a:rPr lang="es-CL" sz="2200" dirty="0" smtClean="0"/>
              <a:t>, y á todos los reyes de Sidón, y á los reyes de las islas que están de ese lado de la mar;</a:t>
            </a:r>
          </a:p>
          <a:p>
            <a:r>
              <a:rPr lang="es-CL" sz="2200" b="1" dirty="0" smtClean="0"/>
              <a:t>23  Y á </a:t>
            </a:r>
            <a:r>
              <a:rPr lang="es-CL" sz="2200" b="1" dirty="0" err="1" smtClean="0"/>
              <a:t>Dedán</a:t>
            </a:r>
            <a:r>
              <a:rPr lang="es-CL" sz="2200" b="1" dirty="0" smtClean="0"/>
              <a:t>, y Tema, y Buz</a:t>
            </a:r>
            <a:r>
              <a:rPr lang="es-CL" sz="2200" dirty="0" smtClean="0"/>
              <a:t>, y á todos los que están al cabo del mundo;</a:t>
            </a:r>
          </a:p>
          <a:p>
            <a:r>
              <a:rPr lang="es-CL" sz="2200" b="1" dirty="0" smtClean="0"/>
              <a:t>24  Y á todos los reyes de Arabia</a:t>
            </a:r>
            <a:r>
              <a:rPr lang="es-CL" sz="2200" dirty="0" smtClean="0"/>
              <a:t>, y á todos los reyes de pueblos mezclados que habitan en el desierto;</a:t>
            </a:r>
          </a:p>
          <a:p>
            <a:r>
              <a:rPr lang="es-CL" sz="2200" b="1" dirty="0" smtClean="0"/>
              <a:t>25  Y á todos los reyes de </a:t>
            </a:r>
            <a:r>
              <a:rPr lang="es-CL" sz="2200" b="1" dirty="0" err="1" smtClean="0"/>
              <a:t>Zimri</a:t>
            </a:r>
            <a:r>
              <a:rPr lang="es-CL" sz="2200" dirty="0" smtClean="0"/>
              <a:t>, y á todos los reyes de </a:t>
            </a:r>
            <a:r>
              <a:rPr lang="es-CL" sz="2200" dirty="0" err="1" smtClean="0"/>
              <a:t>Elam</a:t>
            </a:r>
            <a:r>
              <a:rPr lang="es-CL" sz="2200" dirty="0" smtClean="0"/>
              <a:t>, y á todos los reyes de Media;</a:t>
            </a:r>
          </a:p>
          <a:p>
            <a:r>
              <a:rPr lang="es-CL" sz="2200" b="1" dirty="0" smtClean="0"/>
              <a:t>26  Y á todos los reyes del aquilón</a:t>
            </a:r>
            <a:r>
              <a:rPr lang="es-CL" sz="2200" dirty="0" smtClean="0"/>
              <a:t>, </a:t>
            </a:r>
            <a:r>
              <a:rPr lang="es-CL" sz="2200" b="1" dirty="0" smtClean="0"/>
              <a:t>los de cerca y los de lejos</a:t>
            </a:r>
            <a:r>
              <a:rPr lang="es-CL" sz="2200" dirty="0" smtClean="0"/>
              <a:t>, los unos con los otros; y á todos los reinos de la tierra que están sobre la haz de la tierra: y el rey de </a:t>
            </a:r>
            <a:r>
              <a:rPr lang="es-CL" sz="2200" dirty="0" err="1" smtClean="0"/>
              <a:t>Sesach</a:t>
            </a:r>
            <a:r>
              <a:rPr lang="es-CL" sz="2200" dirty="0" smtClean="0"/>
              <a:t> beberá después de ellos</a:t>
            </a:r>
            <a:r>
              <a:rPr lang="es-CL" sz="2200" dirty="0" smtClean="0"/>
              <a:t>.</a:t>
            </a:r>
            <a:endParaRPr lang="es-CL" sz="22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FF0000"/>
                </a:solidFill>
              </a:rPr>
              <a:t>Bebed, y embriagaos, y vomitad,</a:t>
            </a:r>
          </a:p>
          <a:p>
            <a:pPr marL="342900" indent="-342900">
              <a:buFont typeface="+mj-lt"/>
              <a:buAutoNum type="arabicPeriod"/>
            </a:pPr>
            <a:r>
              <a:rPr lang="es-CL" sz="3200" b="1" dirty="0" smtClean="0">
                <a:solidFill>
                  <a:srgbClr val="7030A0"/>
                </a:solidFill>
              </a:rPr>
              <a:t>Habéis de beber.</a:t>
            </a:r>
          </a:p>
          <a:p>
            <a:pPr marL="342900" indent="-342900">
              <a:buFont typeface="+mj-lt"/>
              <a:buAutoNum type="arabicPeriod"/>
            </a:pPr>
            <a:r>
              <a:rPr lang="es-CL" sz="3200" b="1" dirty="0" smtClean="0">
                <a:solidFill>
                  <a:srgbClr val="002060"/>
                </a:solidFill>
              </a:rPr>
              <a:t>Porque he aquí, que á la ciudad sobre la cual es invocado mi nombre yo comienzo á hacer mal; ¿y vosotros seréis absueltos?</a:t>
            </a:r>
          </a:p>
          <a:p>
            <a:pPr marL="342900" indent="-342900">
              <a:buFont typeface="+mj-lt"/>
              <a:buAutoNum type="arabicPeriod"/>
            </a:pPr>
            <a:r>
              <a:rPr lang="es-CL" sz="3200" b="1" dirty="0" smtClean="0">
                <a:solidFill>
                  <a:srgbClr val="C00000"/>
                </a:solidFill>
              </a:rPr>
              <a:t>espada traigo sobre todos los moradores de la tierra, dice Jehová de los ejércitos.</a:t>
            </a:r>
            <a:endParaRPr lang="es-CL" sz="3200" dirty="0">
              <a:solidFill>
                <a:srgbClr val="7030A0"/>
              </a:solidFill>
            </a:endParaRPr>
          </a:p>
        </p:txBody>
      </p:sp>
      <p:sp>
        <p:nvSpPr>
          <p:cNvPr id="7" name="6 Rectángulo"/>
          <p:cNvSpPr/>
          <p:nvPr/>
        </p:nvSpPr>
        <p:spPr>
          <a:xfrm>
            <a:off x="1192519" y="370504"/>
            <a:ext cx="4296369" cy="523220"/>
          </a:xfrm>
          <a:prstGeom prst="rect">
            <a:avLst/>
          </a:prstGeom>
        </p:spPr>
        <p:txBody>
          <a:bodyPr wrap="none">
            <a:spAutoFit/>
          </a:bodyPr>
          <a:lstStyle/>
          <a:p>
            <a:pPr fontAlgn="base"/>
            <a:r>
              <a:rPr lang="es-CL" sz="2800" b="1" dirty="0" smtClean="0"/>
              <a:t> </a:t>
            </a:r>
            <a:r>
              <a:rPr lang="es-CL" sz="2000" b="1" dirty="0" smtClean="0"/>
              <a:t>Las naciones </a:t>
            </a:r>
            <a:r>
              <a:rPr lang="es-CL" sz="2000" b="1" i="1" dirty="0" smtClean="0"/>
              <a:t>deben</a:t>
            </a:r>
            <a:r>
              <a:rPr lang="es-CL" sz="2000" b="1" dirty="0" smtClean="0"/>
              <a:t> beber de la copa.</a:t>
            </a:r>
            <a:endParaRPr lang="es-CL" sz="2000" b="1" dirty="0"/>
          </a:p>
        </p:txBody>
      </p:sp>
      <p:sp>
        <p:nvSpPr>
          <p:cNvPr id="8" name="7 Rectángulo"/>
          <p:cNvSpPr/>
          <p:nvPr/>
        </p:nvSpPr>
        <p:spPr>
          <a:xfrm>
            <a:off x="321129" y="888079"/>
            <a:ext cx="5606142" cy="5632311"/>
          </a:xfrm>
          <a:prstGeom prst="rect">
            <a:avLst/>
          </a:prstGeom>
        </p:spPr>
        <p:txBody>
          <a:bodyPr wrap="square">
            <a:spAutoFit/>
          </a:bodyPr>
          <a:lstStyle/>
          <a:p>
            <a:r>
              <a:rPr lang="es-CL" sz="2400" dirty="0" smtClean="0"/>
              <a:t>27  Les dirás, pues: Así ha dicho Jehová de los ejércitos, Dios de Israel: </a:t>
            </a:r>
            <a:r>
              <a:rPr lang="es-CL" sz="2400" b="1" dirty="0" smtClean="0">
                <a:solidFill>
                  <a:srgbClr val="FF0000"/>
                </a:solidFill>
              </a:rPr>
              <a:t>Bebed, y embriagaos, y vomitad,</a:t>
            </a:r>
            <a:r>
              <a:rPr lang="es-CL" sz="2400" dirty="0" smtClean="0"/>
              <a:t> y caed, y no os levantéis delante del cuchillo que yo envío entre vosotros.</a:t>
            </a:r>
          </a:p>
          <a:p>
            <a:r>
              <a:rPr lang="es-CL" sz="2400" dirty="0" smtClean="0"/>
              <a:t>28  Y será que, si no quieren tomar el vaso de tu mano para beber, les dirás tú: Así ha dicho Jehová de los ejércitos: </a:t>
            </a:r>
            <a:r>
              <a:rPr lang="es-CL" sz="2400" b="1" dirty="0" smtClean="0">
                <a:solidFill>
                  <a:srgbClr val="7030A0"/>
                </a:solidFill>
              </a:rPr>
              <a:t>Habéis de beber.</a:t>
            </a:r>
          </a:p>
          <a:p>
            <a:r>
              <a:rPr lang="es-CL" sz="2400" dirty="0" smtClean="0"/>
              <a:t>29  </a:t>
            </a:r>
            <a:r>
              <a:rPr lang="es-CL" sz="2400" b="1" dirty="0" smtClean="0">
                <a:solidFill>
                  <a:srgbClr val="002060"/>
                </a:solidFill>
              </a:rPr>
              <a:t>Porque he aquí, que á la ciudad sobre la cual es invocado mi nombre yo comienzo á hacer mal; ¿y vosotros seréis absueltos? </a:t>
            </a:r>
            <a:r>
              <a:rPr lang="es-CL" sz="2400" dirty="0" smtClean="0"/>
              <a:t>No seréis absueltos: porque </a:t>
            </a:r>
            <a:r>
              <a:rPr lang="es-CL" sz="2400" b="1" dirty="0" smtClean="0">
                <a:solidFill>
                  <a:srgbClr val="C00000"/>
                </a:solidFill>
              </a:rPr>
              <a:t>espada traigo sobre todos los moradores de la tierra, dice Jehová de los ejércitos.</a:t>
            </a:r>
            <a:endParaRPr lang="es-CL" sz="2400" b="1" dirty="0">
              <a:solidFill>
                <a:srgbClr val="C0000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9E73E6-B6A7-46CC-AF00-85E1825588FC}"/>
              </a:ext>
            </a:extLst>
          </p:cNvPr>
          <p:cNvSpPr>
            <a:spLocks noGrp="1"/>
          </p:cNvSpPr>
          <p:nvPr>
            <p:ph type="title"/>
          </p:nvPr>
        </p:nvSpPr>
        <p:spPr/>
        <p:txBody>
          <a:bodyPr>
            <a:normAutofit/>
          </a:bodyPr>
          <a:lstStyle/>
          <a:p>
            <a:r>
              <a:rPr lang="es-CL" sz="4000" dirty="0">
                <a:latin typeface="Aharoni" panose="02010803020104030203" pitchFamily="2" charset="-79"/>
                <a:cs typeface="Aharoni" panose="02010803020104030203" pitchFamily="2" charset="-79"/>
              </a:rPr>
              <a:t>Verdad bíblica</a:t>
            </a:r>
          </a:p>
        </p:txBody>
      </p:sp>
      <p:sp>
        <p:nvSpPr>
          <p:cNvPr id="3" name="Marcador de contenido 2">
            <a:extLst>
              <a:ext uri="{FF2B5EF4-FFF2-40B4-BE49-F238E27FC236}">
                <a16:creationId xmlns:a16="http://schemas.microsoft.com/office/drawing/2014/main" xmlns="" id="{3BBD581A-F43C-45EF-A7EF-2728B3E5569C}"/>
              </a:ext>
            </a:extLst>
          </p:cNvPr>
          <p:cNvSpPr>
            <a:spLocks noGrp="1"/>
          </p:cNvSpPr>
          <p:nvPr>
            <p:ph idx="1"/>
          </p:nvPr>
        </p:nvSpPr>
        <p:spPr>
          <a:xfrm>
            <a:off x="581192" y="2173130"/>
            <a:ext cx="10930451" cy="2860430"/>
          </a:xfrm>
        </p:spPr>
        <p:txBody>
          <a:bodyPr>
            <a:noAutofit/>
          </a:bodyPr>
          <a:lstStyle/>
          <a:p>
            <a:pPr algn="ctr"/>
            <a:r>
              <a:rPr lang="es-CL" sz="8000" dirty="0" smtClean="0"/>
              <a:t>Dios Cumple sus promesas </a:t>
            </a:r>
            <a:endParaRPr lang="es-CL" sz="8000" dirty="0"/>
          </a:p>
        </p:txBody>
      </p:sp>
      <p:pic>
        <p:nvPicPr>
          <p:cNvPr id="4"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9871177" y="400254"/>
            <a:ext cx="1843173" cy="1651904"/>
          </a:xfrm>
          <a:prstGeom prst="rect">
            <a:avLst/>
          </a:prstGeom>
        </p:spPr>
      </p:pic>
    </p:spTree>
    <p:extLst>
      <p:ext uri="{BB962C8B-B14F-4D97-AF65-F5344CB8AC3E}">
        <p14:creationId xmlns:p14="http://schemas.microsoft.com/office/powerpoint/2010/main" xmlns="" val="1257261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C00000"/>
                </a:solidFill>
              </a:rPr>
              <a:t>Jehová bramará desde lo alto, y desde la morada de su santidad dará su voz:</a:t>
            </a:r>
          </a:p>
          <a:p>
            <a:pPr marL="342900" indent="-342900">
              <a:buFont typeface="+mj-lt"/>
              <a:buAutoNum type="arabicPeriod"/>
            </a:pPr>
            <a:r>
              <a:rPr lang="es-CL" sz="3200" b="1" dirty="0" smtClean="0">
                <a:solidFill>
                  <a:srgbClr val="002060"/>
                </a:solidFill>
              </a:rPr>
              <a:t>; canción de lagareros cantará</a:t>
            </a:r>
          </a:p>
          <a:p>
            <a:pPr marL="342900" indent="-342900">
              <a:buFont typeface="+mj-lt"/>
              <a:buAutoNum type="arabicPeriod"/>
            </a:pPr>
            <a:r>
              <a:rPr lang="es-CL" sz="3200" b="1" dirty="0" smtClean="0">
                <a:solidFill>
                  <a:srgbClr val="7030A0"/>
                </a:solidFill>
              </a:rPr>
              <a:t>contra todos los moradores de la tierra.</a:t>
            </a:r>
          </a:p>
          <a:p>
            <a:pPr marL="342900" indent="-342900">
              <a:buFont typeface="+mj-lt"/>
              <a:buAutoNum type="arabicPeriod"/>
            </a:pPr>
            <a:r>
              <a:rPr lang="es-CL" sz="3200" b="1" dirty="0" smtClean="0">
                <a:solidFill>
                  <a:srgbClr val="C00000"/>
                </a:solidFill>
              </a:rPr>
              <a:t> Y serán muertos de Jehová en aquel día desde el un cabo de la tierra hasta el otro cabo</a:t>
            </a:r>
          </a:p>
          <a:p>
            <a:pPr marL="342900" indent="-342900">
              <a:buFont typeface="+mj-lt"/>
              <a:buAutoNum type="arabicPeriod"/>
            </a:pPr>
            <a:endParaRPr lang="es-CL" sz="3200" dirty="0">
              <a:solidFill>
                <a:srgbClr val="7030A0"/>
              </a:solidFill>
            </a:endParaRPr>
          </a:p>
        </p:txBody>
      </p:sp>
      <p:sp>
        <p:nvSpPr>
          <p:cNvPr id="7" name="6 Rectángulo"/>
          <p:cNvSpPr/>
          <p:nvPr/>
        </p:nvSpPr>
        <p:spPr>
          <a:xfrm>
            <a:off x="1192519" y="370504"/>
            <a:ext cx="3944478" cy="369332"/>
          </a:xfrm>
          <a:prstGeom prst="rect">
            <a:avLst/>
          </a:prstGeom>
        </p:spPr>
        <p:txBody>
          <a:bodyPr wrap="none">
            <a:spAutoFit/>
          </a:bodyPr>
          <a:lstStyle/>
          <a:p>
            <a:pPr fontAlgn="base"/>
            <a:r>
              <a:rPr lang="es-CL" b="1" dirty="0" smtClean="0"/>
              <a:t>El juicio del Señor contra las naciones.</a:t>
            </a:r>
            <a:endParaRPr lang="es-CL" b="1" dirty="0"/>
          </a:p>
        </p:txBody>
      </p:sp>
      <p:sp>
        <p:nvSpPr>
          <p:cNvPr id="8" name="7 Rectángulo"/>
          <p:cNvSpPr/>
          <p:nvPr/>
        </p:nvSpPr>
        <p:spPr>
          <a:xfrm>
            <a:off x="321129" y="888079"/>
            <a:ext cx="5606142" cy="5324535"/>
          </a:xfrm>
          <a:prstGeom prst="rect">
            <a:avLst/>
          </a:prstGeom>
        </p:spPr>
        <p:txBody>
          <a:bodyPr wrap="square">
            <a:spAutoFit/>
          </a:bodyPr>
          <a:lstStyle/>
          <a:p>
            <a:r>
              <a:rPr lang="es-CL" sz="2000" dirty="0" smtClean="0"/>
              <a:t>30  Tú pues, profetizarás á ellos todas estas palabras, y les dirás</a:t>
            </a:r>
            <a:r>
              <a:rPr lang="es-CL" sz="2000" b="1" dirty="0" smtClean="0">
                <a:solidFill>
                  <a:srgbClr val="C00000"/>
                </a:solidFill>
              </a:rPr>
              <a:t>: Jehová bramará desde lo alto, y desde la morada de su santidad dará su voz: </a:t>
            </a:r>
            <a:r>
              <a:rPr lang="es-CL" sz="2000" dirty="0" smtClean="0"/>
              <a:t>enfurecido bramará sobre su morada</a:t>
            </a:r>
            <a:r>
              <a:rPr lang="es-CL" sz="2000" b="1" dirty="0" smtClean="0">
                <a:solidFill>
                  <a:srgbClr val="002060"/>
                </a:solidFill>
              </a:rPr>
              <a:t>; canción de lagareros cantará </a:t>
            </a:r>
            <a:r>
              <a:rPr lang="es-CL" sz="2000" b="1" dirty="0" smtClean="0">
                <a:solidFill>
                  <a:srgbClr val="7030A0"/>
                </a:solidFill>
              </a:rPr>
              <a:t>contra todos los moradores de la tierra.</a:t>
            </a:r>
          </a:p>
          <a:p>
            <a:r>
              <a:rPr lang="es-CL" sz="2000" dirty="0" smtClean="0"/>
              <a:t>31  Llegó el estruendo hasta el cabo de la tierra; porque juicio de Jehová con las gentes: él es el Juez de toda carne; entregará los impíos á cuchillo, dice Jehová.</a:t>
            </a:r>
          </a:p>
          <a:p>
            <a:r>
              <a:rPr lang="es-CL" sz="2000" dirty="0" smtClean="0"/>
              <a:t>32  Así ha dicho Jehová de los ejércitos: He aquí que el mal sale de gente en gente, y grande tempestad se levantará de los fines de la tierra.</a:t>
            </a:r>
          </a:p>
          <a:p>
            <a:r>
              <a:rPr lang="es-CL" sz="2000" dirty="0" smtClean="0"/>
              <a:t>33 </a:t>
            </a:r>
            <a:r>
              <a:rPr lang="es-CL" sz="2000" b="1" dirty="0" smtClean="0">
                <a:solidFill>
                  <a:srgbClr val="C00000"/>
                </a:solidFill>
              </a:rPr>
              <a:t> Y serán muertos de Jehová en aquel día desde el un cabo de la tierra hasta el otro cabo</a:t>
            </a:r>
            <a:r>
              <a:rPr lang="es-CL" sz="2000" u="sng" dirty="0" smtClean="0"/>
              <a:t>; no se endecharán, ni se recogerán, ni serán enterrados; como estiércol serán sobre la haz de la tierra.</a:t>
            </a:r>
            <a:endParaRPr lang="es-CL" sz="2000" u="sng" dirty="0"/>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72373" y="272374"/>
            <a:ext cx="11634281" cy="6370975"/>
          </a:xfrm>
          <a:prstGeom prst="rect">
            <a:avLst/>
          </a:prstGeom>
        </p:spPr>
        <p:txBody>
          <a:bodyPr wrap="square">
            <a:spAutoFit/>
          </a:bodyPr>
          <a:lstStyle/>
          <a:p>
            <a:r>
              <a:rPr lang="es-CL" sz="2400" b="1" dirty="0" smtClean="0"/>
              <a:t>11  Y vi el cielo abierto; y he aquí un caballo blanco, y el que estaba sentado sobre él, era llamado Fiel y Verdadero, el cual con justicia juzga y pelea.</a:t>
            </a:r>
          </a:p>
          <a:p>
            <a:r>
              <a:rPr lang="es-CL" sz="2400" b="1" dirty="0" smtClean="0"/>
              <a:t>12  Y sus ojos eran como llama de fuego, y había en su cabeza muchas diademas; y tenía un nombre escrito que ninguno entendía sino él mismo.</a:t>
            </a:r>
          </a:p>
          <a:p>
            <a:r>
              <a:rPr lang="es-CL" sz="2400" b="1" dirty="0" smtClean="0"/>
              <a:t>13  Y estaba vestido de una ropa teñida en sangre: y su nombre es llamado EL VERBO DE DIOS.</a:t>
            </a:r>
          </a:p>
          <a:p>
            <a:r>
              <a:rPr lang="es-CL" sz="2400" b="1" dirty="0" smtClean="0"/>
              <a:t>14  Y los ejércitos que están en el cielo le seguían en caballos blancos, vestidos de lino finísimo, blanco y limpio.</a:t>
            </a:r>
          </a:p>
          <a:p>
            <a:r>
              <a:rPr lang="es-CL" sz="2400" b="1" dirty="0" smtClean="0"/>
              <a:t>15  Y de su boca sale una espada aguda, para herir con ella las gentes: y él los regirá con vara de hierro; y él pisa el lagar del vino del furor, y de la ira del Dios Todopoderoso.</a:t>
            </a:r>
          </a:p>
          <a:p>
            <a:r>
              <a:rPr lang="es-CL" sz="2400" b="1" dirty="0" smtClean="0"/>
              <a:t>16  Y en su vestidura y en su muslo tiene escrito este nombre: REY DE REYES Y </a:t>
            </a:r>
            <a:r>
              <a:rPr lang="es-CL" sz="2400" b="1" dirty="0" err="1" smtClean="0"/>
              <a:t>SEñOR</a:t>
            </a:r>
            <a:r>
              <a:rPr lang="es-CL" sz="2400" b="1" dirty="0" smtClean="0"/>
              <a:t> DE </a:t>
            </a:r>
            <a:r>
              <a:rPr lang="es-CL" sz="2400" b="1" dirty="0" err="1" smtClean="0"/>
              <a:t>SEñORES</a:t>
            </a:r>
            <a:r>
              <a:rPr lang="es-CL" sz="2400" b="1" dirty="0" smtClean="0"/>
              <a:t>.</a:t>
            </a:r>
          </a:p>
          <a:p>
            <a:r>
              <a:rPr lang="es-CL" sz="2400" b="1" dirty="0" smtClean="0"/>
              <a:t>17  Y vi un ángel que estaba en el sol, y clamó con gran voz, diciendo á todas las aves que volaban por medio del cielo: Venid, y congregaos á la cena del gran Dios,</a:t>
            </a:r>
          </a:p>
          <a:p>
            <a:r>
              <a:rPr lang="es-CL" sz="2400" b="1" dirty="0" smtClean="0"/>
              <a:t>18  Para que comáis carnes de reyes, y de capitanes, y carnes de fuertes, y carnes de caballos, y de los que están sentados sobre ellos; y carnes de todos, libres y siervos, de pequeños y de grandes</a:t>
            </a:r>
            <a:endParaRPr lang="es-CL" sz="24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2919" y="291831"/>
            <a:ext cx="11614826" cy="4524315"/>
          </a:xfrm>
          <a:prstGeom prst="rect">
            <a:avLst/>
          </a:prstGeom>
        </p:spPr>
        <p:txBody>
          <a:bodyPr wrap="square">
            <a:spAutoFit/>
          </a:bodyPr>
          <a:lstStyle/>
          <a:p>
            <a:r>
              <a:rPr lang="es-CL" sz="7200" dirty="0" smtClean="0"/>
              <a:t>Mateo 22:29  Entonces respondiendo Jesús, les dijo: Erráis ignorando las Escrituras, y el poder de Dios.</a:t>
            </a:r>
            <a:endParaRPr lang="es-CL"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9E73E6-B6A7-46CC-AF00-85E1825588FC}"/>
              </a:ext>
            </a:extLst>
          </p:cNvPr>
          <p:cNvSpPr>
            <a:spLocks noGrp="1"/>
          </p:cNvSpPr>
          <p:nvPr>
            <p:ph type="title"/>
          </p:nvPr>
        </p:nvSpPr>
        <p:spPr/>
        <p:txBody>
          <a:bodyPr>
            <a:normAutofit/>
          </a:bodyPr>
          <a:lstStyle/>
          <a:p>
            <a:r>
              <a:rPr lang="es-CL" sz="4000" dirty="0">
                <a:latin typeface="Aharoni" panose="02010803020104030203" pitchFamily="2" charset="-79"/>
                <a:cs typeface="Aharoni" panose="02010803020104030203" pitchFamily="2" charset="-79"/>
              </a:rPr>
              <a:t>Verdad bíblica</a:t>
            </a:r>
          </a:p>
        </p:txBody>
      </p:sp>
      <p:sp>
        <p:nvSpPr>
          <p:cNvPr id="3" name="Marcador de contenido 2">
            <a:extLst>
              <a:ext uri="{FF2B5EF4-FFF2-40B4-BE49-F238E27FC236}">
                <a16:creationId xmlns:a16="http://schemas.microsoft.com/office/drawing/2014/main" xmlns="" id="{3BBD581A-F43C-45EF-A7EF-2728B3E5569C}"/>
              </a:ext>
            </a:extLst>
          </p:cNvPr>
          <p:cNvSpPr>
            <a:spLocks noGrp="1"/>
          </p:cNvSpPr>
          <p:nvPr>
            <p:ph idx="1"/>
          </p:nvPr>
        </p:nvSpPr>
        <p:spPr>
          <a:xfrm>
            <a:off x="581192" y="2173130"/>
            <a:ext cx="10930451" cy="2860430"/>
          </a:xfrm>
        </p:spPr>
        <p:txBody>
          <a:bodyPr>
            <a:noAutofit/>
          </a:bodyPr>
          <a:lstStyle/>
          <a:p>
            <a:pPr algn="ctr"/>
            <a:r>
              <a:rPr lang="es-CL" sz="8000" dirty="0" smtClean="0"/>
              <a:t>Dios Cumple sus promesas </a:t>
            </a:r>
            <a:endParaRPr lang="es-CL" sz="8000" dirty="0"/>
          </a:p>
        </p:txBody>
      </p:sp>
      <p:pic>
        <p:nvPicPr>
          <p:cNvPr id="4"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9871177" y="400254"/>
            <a:ext cx="1843173" cy="1651904"/>
          </a:xfrm>
          <a:prstGeom prst="rect">
            <a:avLst/>
          </a:prstGeom>
        </p:spPr>
      </p:pic>
    </p:spTree>
    <p:extLst>
      <p:ext uri="{BB962C8B-B14F-4D97-AF65-F5344CB8AC3E}">
        <p14:creationId xmlns:p14="http://schemas.microsoft.com/office/powerpoint/2010/main" xmlns="" val="12572613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C00000"/>
                </a:solidFill>
              </a:rPr>
              <a:t> Aullad, pastores, y clamad</a:t>
            </a:r>
          </a:p>
          <a:p>
            <a:pPr marL="342900" indent="-342900">
              <a:buFont typeface="+mj-lt"/>
              <a:buAutoNum type="arabicPeriod"/>
            </a:pPr>
            <a:r>
              <a:rPr lang="es-CL" sz="3200" b="1" dirty="0" smtClean="0">
                <a:solidFill>
                  <a:srgbClr val="7030A0"/>
                </a:solidFill>
              </a:rPr>
              <a:t>porque cumplidos son vuestros días para ser vosotros degollados y esparcidos,</a:t>
            </a:r>
          </a:p>
          <a:p>
            <a:pPr marL="342900" indent="-342900">
              <a:buFont typeface="+mj-lt"/>
              <a:buAutoNum type="arabicPeriod"/>
            </a:pPr>
            <a:r>
              <a:rPr lang="es-CL" sz="3200" b="1" dirty="0" smtClean="0">
                <a:solidFill>
                  <a:srgbClr val="002060"/>
                </a:solidFill>
              </a:rPr>
              <a:t>, y por el furor de su saña.</a:t>
            </a:r>
            <a:endParaRPr lang="es-CL" sz="3200" dirty="0">
              <a:solidFill>
                <a:srgbClr val="7030A0"/>
              </a:solidFill>
            </a:endParaRPr>
          </a:p>
        </p:txBody>
      </p:sp>
      <p:sp>
        <p:nvSpPr>
          <p:cNvPr id="7" name="6 Rectángulo"/>
          <p:cNvSpPr/>
          <p:nvPr/>
        </p:nvSpPr>
        <p:spPr>
          <a:xfrm>
            <a:off x="1192519" y="370504"/>
            <a:ext cx="3758529" cy="369332"/>
          </a:xfrm>
          <a:prstGeom prst="rect">
            <a:avLst/>
          </a:prstGeom>
        </p:spPr>
        <p:txBody>
          <a:bodyPr wrap="none">
            <a:spAutoFit/>
          </a:bodyPr>
          <a:lstStyle/>
          <a:p>
            <a:pPr fontAlgn="base"/>
            <a:r>
              <a:rPr lang="es-CL" b="1" dirty="0" smtClean="0"/>
              <a:t> La ira del Señor contra los pastores.</a:t>
            </a:r>
            <a:endParaRPr lang="es-CL" b="1" dirty="0"/>
          </a:p>
        </p:txBody>
      </p:sp>
      <p:sp>
        <p:nvSpPr>
          <p:cNvPr id="8" name="7 Rectángulo"/>
          <p:cNvSpPr/>
          <p:nvPr/>
        </p:nvSpPr>
        <p:spPr>
          <a:xfrm>
            <a:off x="321129" y="888079"/>
            <a:ext cx="5606142" cy="5170646"/>
          </a:xfrm>
          <a:prstGeom prst="rect">
            <a:avLst/>
          </a:prstGeom>
        </p:spPr>
        <p:txBody>
          <a:bodyPr wrap="square">
            <a:spAutoFit/>
          </a:bodyPr>
          <a:lstStyle/>
          <a:p>
            <a:r>
              <a:rPr lang="es-CL" sz="2200" dirty="0" smtClean="0"/>
              <a:t>34 </a:t>
            </a:r>
            <a:r>
              <a:rPr lang="es-CL" sz="2200" b="1" dirty="0" smtClean="0">
                <a:solidFill>
                  <a:srgbClr val="C00000"/>
                </a:solidFill>
              </a:rPr>
              <a:t> Aullad, pastores, y clamad</a:t>
            </a:r>
            <a:r>
              <a:rPr lang="es-CL" sz="2200" dirty="0" smtClean="0"/>
              <a:t>; y revolcaos en el polvo, mayorales del rebaño</a:t>
            </a:r>
            <a:r>
              <a:rPr lang="es-CL" sz="2200" u="sng" dirty="0" smtClean="0"/>
              <a:t>; </a:t>
            </a:r>
            <a:r>
              <a:rPr lang="es-CL" sz="2200" b="1" u="sng" dirty="0" smtClean="0">
                <a:solidFill>
                  <a:srgbClr val="7030A0"/>
                </a:solidFill>
              </a:rPr>
              <a:t>porque cumplidos son vuestros días </a:t>
            </a:r>
            <a:r>
              <a:rPr lang="es-CL" sz="2200" b="1" dirty="0" smtClean="0">
                <a:solidFill>
                  <a:srgbClr val="7030A0"/>
                </a:solidFill>
              </a:rPr>
              <a:t>para ser vosotros degollados y esparcidos, </a:t>
            </a:r>
            <a:r>
              <a:rPr lang="es-CL" sz="2200" dirty="0" smtClean="0"/>
              <a:t>y caeréis como vaso de codicia.</a:t>
            </a:r>
          </a:p>
          <a:p>
            <a:r>
              <a:rPr lang="es-CL" sz="2200" dirty="0" smtClean="0"/>
              <a:t>35  Y </a:t>
            </a:r>
            <a:r>
              <a:rPr lang="es-CL" sz="2200" dirty="0" err="1" smtClean="0"/>
              <a:t>acabaráse</a:t>
            </a:r>
            <a:r>
              <a:rPr lang="es-CL" sz="2200" dirty="0" smtClean="0"/>
              <a:t> la huída de los pastores, y el escape de los mayorales del rebaño.</a:t>
            </a:r>
          </a:p>
          <a:p>
            <a:r>
              <a:rPr lang="es-CL" sz="2200" dirty="0" smtClean="0"/>
              <a:t>36  ¡Voz de la grita de los pastores, y aullido de los mayorales del rebaño! porque Jehová asoló sus majadas.</a:t>
            </a:r>
          </a:p>
          <a:p>
            <a:r>
              <a:rPr lang="es-CL" sz="2200" dirty="0" smtClean="0"/>
              <a:t>37  Y las majadas quietas serán taladas por el furor de la ira de Jehová.</a:t>
            </a:r>
          </a:p>
          <a:p>
            <a:r>
              <a:rPr lang="es-CL" sz="2200" dirty="0" smtClean="0"/>
              <a:t>38  Dejó cual leoncillo su guarida; pues asolada </a:t>
            </a:r>
            <a:r>
              <a:rPr lang="es-CL" sz="2200" dirty="0" err="1" smtClean="0"/>
              <a:t>fué</a:t>
            </a:r>
            <a:r>
              <a:rPr lang="es-CL" sz="2200" dirty="0" smtClean="0"/>
              <a:t> la tierra de ellos por la ira del opresor</a:t>
            </a:r>
            <a:r>
              <a:rPr lang="es-CL" sz="2200" b="1" dirty="0" smtClean="0">
                <a:solidFill>
                  <a:srgbClr val="002060"/>
                </a:solidFill>
              </a:rPr>
              <a:t>, y por el furor de su saña.</a:t>
            </a:r>
            <a:endParaRPr lang="es-CL" sz="2200" b="1" dirty="0">
              <a:solidFill>
                <a:srgbClr val="00206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
        <p:nvSpPr>
          <p:cNvPr id="6" name="5 Rectángulo"/>
          <p:cNvSpPr/>
          <p:nvPr/>
        </p:nvSpPr>
        <p:spPr>
          <a:xfrm>
            <a:off x="6617311" y="386716"/>
            <a:ext cx="4043094" cy="523220"/>
          </a:xfrm>
          <a:prstGeom prst="rect">
            <a:avLst/>
          </a:prstGeom>
        </p:spPr>
        <p:txBody>
          <a:bodyPr wrap="none">
            <a:spAutoFit/>
          </a:bodyPr>
          <a:lstStyle/>
          <a:p>
            <a:pPr fontAlgn="base"/>
            <a:r>
              <a:rPr lang="es-MX" sz="2800" b="1" dirty="0" smtClean="0"/>
              <a:t>Juicio sobre las naciones.</a:t>
            </a:r>
            <a:endParaRPr lang="es-MX" sz="28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5837" y="447473"/>
            <a:ext cx="11167353" cy="5170646"/>
          </a:xfrm>
          <a:prstGeom prst="rect">
            <a:avLst/>
          </a:prstGeom>
        </p:spPr>
        <p:txBody>
          <a:bodyPr wrap="square">
            <a:spAutoFit/>
          </a:bodyPr>
          <a:lstStyle/>
          <a:p>
            <a:r>
              <a:rPr lang="es-CL" sz="6600" dirty="0" smtClean="0"/>
              <a:t>Génesis 15:16  </a:t>
            </a:r>
          </a:p>
          <a:p>
            <a:r>
              <a:rPr lang="es-CL" sz="6600" dirty="0" smtClean="0"/>
              <a:t>Y en la cuarta generación volverán acá: porque aun no está cumplida la maldad del </a:t>
            </a:r>
            <a:r>
              <a:rPr lang="es-CL" sz="6600" dirty="0" err="1" smtClean="0"/>
              <a:t>Amorrheo</a:t>
            </a:r>
            <a:r>
              <a:rPr lang="es-CL" sz="6600" dirty="0" smtClean="0"/>
              <a:t> hasta aquí.</a:t>
            </a:r>
            <a:endParaRPr lang="es-CL" sz="6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06621" y="1214044"/>
            <a:ext cx="7743217" cy="1323439"/>
          </a:xfrm>
          <a:prstGeom prst="rect">
            <a:avLst/>
          </a:prstGeom>
        </p:spPr>
        <p:txBody>
          <a:bodyPr wrap="square">
            <a:spAutoFit/>
          </a:bodyPr>
          <a:lstStyle/>
          <a:p>
            <a:r>
              <a:rPr lang="es-CL" sz="8000" dirty="0" smtClean="0"/>
              <a:t>CONCLUSIÓN</a:t>
            </a:r>
            <a:r>
              <a:rPr lang="es-CL" dirty="0" smtClean="0"/>
              <a:t> </a:t>
            </a:r>
            <a:endParaRPr lang="es-C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78213" y="603116"/>
            <a:ext cx="10933889" cy="5078313"/>
          </a:xfrm>
          <a:prstGeom prst="rect">
            <a:avLst/>
          </a:prstGeom>
        </p:spPr>
        <p:txBody>
          <a:bodyPr wrap="square">
            <a:spAutoFit/>
          </a:bodyPr>
          <a:lstStyle/>
          <a:p>
            <a:r>
              <a:rPr lang="es-CL" sz="5400" dirty="0" smtClean="0"/>
              <a:t>2 Pedro 3:9</a:t>
            </a:r>
            <a:r>
              <a:rPr lang="es-CL" sz="5400" dirty="0" smtClean="0"/>
              <a:t>  El Señor no tarda su promesa, como algunos la tienen por tardanza; sino que es paciente para con nosotros, no queriendo que ninguno perezca, sino que todos procedan al arrepentimiento.</a:t>
            </a:r>
            <a:endParaRPr lang="es-CL" sz="5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86383" y="505838"/>
            <a:ext cx="11186808" cy="5170646"/>
          </a:xfrm>
          <a:prstGeom prst="rect">
            <a:avLst/>
          </a:prstGeom>
        </p:spPr>
        <p:txBody>
          <a:bodyPr wrap="square">
            <a:spAutoFit/>
          </a:bodyPr>
          <a:lstStyle/>
          <a:p>
            <a:r>
              <a:rPr lang="es-CL" sz="6600" dirty="0" smtClean="0"/>
              <a:t>Juan 3:36</a:t>
            </a:r>
            <a:r>
              <a:rPr lang="es-CL" sz="6600" dirty="0" smtClean="0"/>
              <a:t>  El que cree en el Hijo, tiene vida eterna; mas el que es incrédulo al Hijo, no verá la vida, sino que la ira de Dios está sobre él.</a:t>
            </a:r>
            <a:endParaRPr lang="es-CL" sz="6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8561" y="505838"/>
            <a:ext cx="11400817" cy="4708981"/>
          </a:xfrm>
          <a:prstGeom prst="rect">
            <a:avLst/>
          </a:prstGeom>
        </p:spPr>
        <p:txBody>
          <a:bodyPr wrap="square">
            <a:spAutoFit/>
          </a:bodyPr>
          <a:lstStyle/>
          <a:p>
            <a:r>
              <a:rPr lang="es-CL" sz="6000" dirty="0" smtClean="0"/>
              <a:t>Juan 3:16</a:t>
            </a:r>
            <a:r>
              <a:rPr lang="es-CL" sz="6000" dirty="0" smtClean="0"/>
              <a:t>  Porque de tal manera amó Dios al mundo, que ha dado á su Hijo unigénito, para que todo aquel que en él cree, no se pierda, mas tenga vida eterna.</a:t>
            </a:r>
            <a:endParaRPr lang="es-CL" sz="6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64204" y="466929"/>
            <a:ext cx="11264630" cy="4154984"/>
          </a:xfrm>
          <a:prstGeom prst="rect">
            <a:avLst/>
          </a:prstGeom>
        </p:spPr>
        <p:txBody>
          <a:bodyPr wrap="square">
            <a:spAutoFit/>
          </a:bodyPr>
          <a:lstStyle/>
          <a:p>
            <a:r>
              <a:rPr lang="es-CL" sz="6600" dirty="0" smtClean="0"/>
              <a:t>Juan 1:12</a:t>
            </a:r>
            <a:r>
              <a:rPr lang="es-CL" sz="6600" dirty="0" smtClean="0"/>
              <a:t>  Mas á todos los que le recibieron, </a:t>
            </a:r>
            <a:r>
              <a:rPr lang="es-CL" sz="6600" dirty="0" err="1" smtClean="0"/>
              <a:t>dióles</a:t>
            </a:r>
            <a:r>
              <a:rPr lang="es-CL" sz="6600" dirty="0" smtClean="0"/>
              <a:t> potestad de ser hechos hijos de Dios, á los que creen en su nombre:</a:t>
            </a:r>
            <a:endParaRPr lang="es-CL" sz="6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9E73E6-B6A7-46CC-AF00-85E1825588FC}"/>
              </a:ext>
            </a:extLst>
          </p:cNvPr>
          <p:cNvSpPr>
            <a:spLocks noGrp="1"/>
          </p:cNvSpPr>
          <p:nvPr>
            <p:ph type="title"/>
          </p:nvPr>
        </p:nvSpPr>
        <p:spPr/>
        <p:txBody>
          <a:bodyPr>
            <a:normAutofit/>
          </a:bodyPr>
          <a:lstStyle/>
          <a:p>
            <a:r>
              <a:rPr lang="es-CL" sz="4000" dirty="0">
                <a:latin typeface="Aharoni" panose="02010803020104030203" pitchFamily="2" charset="-79"/>
                <a:cs typeface="Aharoni" panose="02010803020104030203" pitchFamily="2" charset="-79"/>
              </a:rPr>
              <a:t>Verdad bíblica</a:t>
            </a:r>
          </a:p>
        </p:txBody>
      </p:sp>
      <p:sp>
        <p:nvSpPr>
          <p:cNvPr id="3" name="Marcador de contenido 2">
            <a:extLst>
              <a:ext uri="{FF2B5EF4-FFF2-40B4-BE49-F238E27FC236}">
                <a16:creationId xmlns:a16="http://schemas.microsoft.com/office/drawing/2014/main" xmlns="" id="{3BBD581A-F43C-45EF-A7EF-2728B3E5569C}"/>
              </a:ext>
            </a:extLst>
          </p:cNvPr>
          <p:cNvSpPr>
            <a:spLocks noGrp="1"/>
          </p:cNvSpPr>
          <p:nvPr>
            <p:ph idx="1"/>
          </p:nvPr>
        </p:nvSpPr>
        <p:spPr>
          <a:xfrm>
            <a:off x="581192" y="2173130"/>
            <a:ext cx="10930451" cy="2860430"/>
          </a:xfrm>
        </p:spPr>
        <p:txBody>
          <a:bodyPr>
            <a:noAutofit/>
          </a:bodyPr>
          <a:lstStyle/>
          <a:p>
            <a:pPr algn="ctr"/>
            <a:r>
              <a:rPr lang="es-CL" sz="8000" dirty="0" smtClean="0"/>
              <a:t>Dios Cumple sus promesas </a:t>
            </a:r>
            <a:endParaRPr lang="es-CL" sz="8000" dirty="0"/>
          </a:p>
        </p:txBody>
      </p:sp>
      <p:pic>
        <p:nvPicPr>
          <p:cNvPr id="4"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9871177" y="400254"/>
            <a:ext cx="1843173" cy="1651904"/>
          </a:xfrm>
          <a:prstGeom prst="rect">
            <a:avLst/>
          </a:prstGeom>
        </p:spPr>
      </p:pic>
    </p:spTree>
    <p:extLst>
      <p:ext uri="{BB962C8B-B14F-4D97-AF65-F5344CB8AC3E}">
        <p14:creationId xmlns:p14="http://schemas.microsoft.com/office/powerpoint/2010/main" xmlns="" val="12572613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75556" y="1796160"/>
            <a:ext cx="11446328" cy="3785652"/>
          </a:xfrm>
          <a:prstGeom prst="rect">
            <a:avLst/>
          </a:prstGeom>
        </p:spPr>
        <p:txBody>
          <a:bodyPr wrap="square">
            <a:spAutoFit/>
          </a:bodyPr>
          <a:lstStyle/>
          <a:p>
            <a:pPr algn="ctr"/>
            <a:r>
              <a:rPr lang="es-CL" sz="6000" dirty="0" smtClean="0"/>
              <a:t>Entonces </a:t>
            </a:r>
            <a:r>
              <a:rPr lang="es-CL" sz="6000" dirty="0" smtClean="0"/>
              <a:t>respondiendo Jesús, </a:t>
            </a:r>
            <a:endParaRPr lang="es-CL" sz="6000" dirty="0" smtClean="0"/>
          </a:p>
          <a:p>
            <a:pPr algn="ctr"/>
            <a:r>
              <a:rPr lang="es-CL" sz="6000" dirty="0" smtClean="0"/>
              <a:t>les </a:t>
            </a:r>
            <a:r>
              <a:rPr lang="es-CL" sz="6000" dirty="0" smtClean="0"/>
              <a:t>dijo: </a:t>
            </a:r>
            <a:endParaRPr lang="es-CL" sz="6000" dirty="0" smtClean="0"/>
          </a:p>
          <a:p>
            <a:pPr algn="ctr"/>
            <a:r>
              <a:rPr lang="es-CL" sz="6000" dirty="0" smtClean="0"/>
              <a:t>Erráis </a:t>
            </a:r>
            <a:r>
              <a:rPr lang="es-CL" sz="6000" dirty="0" smtClean="0"/>
              <a:t>ignorando las Escrituras, </a:t>
            </a:r>
            <a:endParaRPr lang="es-CL" sz="6000" dirty="0" smtClean="0"/>
          </a:p>
          <a:p>
            <a:pPr algn="ctr"/>
            <a:r>
              <a:rPr lang="es-CL" sz="6000" dirty="0" smtClean="0"/>
              <a:t>y </a:t>
            </a:r>
            <a:r>
              <a:rPr lang="es-CL" sz="6000" dirty="0" smtClean="0"/>
              <a:t>el poder de Dios.</a:t>
            </a:r>
            <a:endParaRPr lang="es-CL" sz="6000" dirty="0"/>
          </a:p>
        </p:txBody>
      </p:sp>
      <p:sp>
        <p:nvSpPr>
          <p:cNvPr id="3" name="2 Rectángulo"/>
          <p:cNvSpPr/>
          <p:nvPr/>
        </p:nvSpPr>
        <p:spPr>
          <a:xfrm>
            <a:off x="6970034" y="5611977"/>
            <a:ext cx="3864456" cy="923330"/>
          </a:xfrm>
          <a:prstGeom prst="rect">
            <a:avLst/>
          </a:prstGeom>
        </p:spPr>
        <p:txBody>
          <a:bodyPr wrap="none">
            <a:spAutoFit/>
          </a:bodyPr>
          <a:lstStyle/>
          <a:p>
            <a:r>
              <a:rPr lang="es-CL" sz="5400" b="1" dirty="0" smtClean="0">
                <a:solidFill>
                  <a:srgbClr val="C00000"/>
                </a:solidFill>
              </a:rPr>
              <a:t>Mateo 22:29</a:t>
            </a:r>
            <a:endParaRPr lang="es-CL" sz="5400" dirty="0"/>
          </a:p>
        </p:txBody>
      </p:sp>
      <p:sp>
        <p:nvSpPr>
          <p:cNvPr id="4" name="3 Rectángulo"/>
          <p:cNvSpPr/>
          <p:nvPr/>
        </p:nvSpPr>
        <p:spPr>
          <a:xfrm>
            <a:off x="1997050" y="730321"/>
            <a:ext cx="7740710"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Versículo para Memorizar</a:t>
            </a:r>
            <a:endParaRPr lang="es-E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4489" y="779413"/>
            <a:ext cx="5633884" cy="5509200"/>
          </a:xfrm>
          <a:prstGeom prst="rect">
            <a:avLst/>
          </a:prstGeom>
        </p:spPr>
        <p:txBody>
          <a:bodyPr wrap="square">
            <a:spAutoFit/>
          </a:bodyPr>
          <a:lstStyle/>
          <a:p>
            <a:r>
              <a:rPr lang="es-CL" sz="3200" dirty="0" smtClean="0"/>
              <a:t>1  PALABRA que </a:t>
            </a:r>
            <a:r>
              <a:rPr lang="es-CL" sz="3200" dirty="0" err="1" smtClean="0"/>
              <a:t>fué</a:t>
            </a:r>
            <a:r>
              <a:rPr lang="es-CL" sz="3200" dirty="0" smtClean="0"/>
              <a:t> á Jeremías acerca de todo el pueblo de Judá </a:t>
            </a:r>
            <a:r>
              <a:rPr lang="es-CL" sz="3200" b="1" dirty="0" smtClean="0">
                <a:solidFill>
                  <a:srgbClr val="7030A0"/>
                </a:solidFill>
              </a:rPr>
              <a:t>en el año cuarto de </a:t>
            </a:r>
            <a:r>
              <a:rPr lang="es-CL" sz="3200" b="1" dirty="0" err="1" smtClean="0">
                <a:solidFill>
                  <a:srgbClr val="7030A0"/>
                </a:solidFill>
              </a:rPr>
              <a:t>Joacim</a:t>
            </a:r>
            <a:r>
              <a:rPr lang="es-CL" sz="3200" b="1" dirty="0" smtClean="0">
                <a:solidFill>
                  <a:srgbClr val="7030A0"/>
                </a:solidFill>
              </a:rPr>
              <a:t> </a:t>
            </a:r>
            <a:r>
              <a:rPr lang="es-CL" sz="3200" dirty="0" smtClean="0"/>
              <a:t>hijo de Josías, rey de Judá, el cual es </a:t>
            </a:r>
            <a:r>
              <a:rPr lang="es-CL" sz="3200" b="1" dirty="0" smtClean="0">
                <a:solidFill>
                  <a:srgbClr val="C00000"/>
                </a:solidFill>
              </a:rPr>
              <a:t>el año primero de Nabucodonosor rey de Babilonia;</a:t>
            </a:r>
          </a:p>
          <a:p>
            <a:r>
              <a:rPr lang="es-CL" sz="3200" dirty="0" smtClean="0"/>
              <a:t>2  </a:t>
            </a:r>
            <a:r>
              <a:rPr lang="es-CL" sz="3200" b="1" dirty="0" smtClean="0">
                <a:solidFill>
                  <a:srgbClr val="0070C0"/>
                </a:solidFill>
              </a:rPr>
              <a:t>La cual habló Jeremías profeta á todo el pueblo de Judá, y á todos los moradores de </a:t>
            </a:r>
            <a:r>
              <a:rPr lang="es-CL" sz="3200" b="1" dirty="0" err="1" smtClean="0">
                <a:solidFill>
                  <a:srgbClr val="0070C0"/>
                </a:solidFill>
              </a:rPr>
              <a:t>Jerusalem</a:t>
            </a:r>
            <a:r>
              <a:rPr lang="es-CL" sz="3200" dirty="0" smtClean="0"/>
              <a:t>, diciendo:</a:t>
            </a:r>
            <a:endParaRPr lang="es-CL" sz="3200" dirty="0"/>
          </a:p>
        </p:txBody>
      </p:sp>
      <p:sp>
        <p:nvSpPr>
          <p:cNvPr id="3" name="2 Rectángulo"/>
          <p:cNvSpPr/>
          <p:nvPr/>
        </p:nvSpPr>
        <p:spPr>
          <a:xfrm>
            <a:off x="6017343" y="240654"/>
            <a:ext cx="6174657" cy="6356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2800" b="1" dirty="0" smtClean="0">
                <a:solidFill>
                  <a:srgbClr val="7030A0"/>
                </a:solidFill>
              </a:rPr>
              <a:t> Este fue el 605 a.C.</a:t>
            </a:r>
            <a:r>
              <a:rPr lang="es-CL" sz="2800" dirty="0" smtClean="0"/>
              <a:t> </a:t>
            </a:r>
            <a:r>
              <a:rPr lang="es-CL" sz="2800" b="1" dirty="0" smtClean="0">
                <a:solidFill>
                  <a:srgbClr val="7030A0"/>
                </a:solidFill>
              </a:rPr>
              <a:t>Jeremías 46:2  En orden á Egipto: contra el ejército de Faraón </a:t>
            </a:r>
            <a:r>
              <a:rPr lang="es-CL" sz="2800" b="1" dirty="0" err="1" smtClean="0">
                <a:solidFill>
                  <a:srgbClr val="7030A0"/>
                </a:solidFill>
              </a:rPr>
              <a:t>Nechâo</a:t>
            </a:r>
            <a:r>
              <a:rPr lang="es-CL" sz="2800" b="1" dirty="0" smtClean="0">
                <a:solidFill>
                  <a:srgbClr val="7030A0"/>
                </a:solidFill>
              </a:rPr>
              <a:t> rey de Egipto, que estaba cerca del río </a:t>
            </a:r>
            <a:r>
              <a:rPr lang="es-CL" sz="2800" b="1" dirty="0" err="1" smtClean="0">
                <a:solidFill>
                  <a:srgbClr val="7030A0"/>
                </a:solidFill>
              </a:rPr>
              <a:t>Eufrates</a:t>
            </a:r>
            <a:r>
              <a:rPr lang="es-CL" sz="2800" b="1" dirty="0" smtClean="0">
                <a:solidFill>
                  <a:srgbClr val="7030A0"/>
                </a:solidFill>
              </a:rPr>
              <a:t> en </a:t>
            </a:r>
            <a:r>
              <a:rPr lang="es-CL" sz="2800" b="1" dirty="0" err="1" smtClean="0">
                <a:solidFill>
                  <a:srgbClr val="7030A0"/>
                </a:solidFill>
              </a:rPr>
              <a:t>Carchêmis</a:t>
            </a:r>
            <a:r>
              <a:rPr lang="es-CL" sz="2800" b="1" dirty="0" smtClean="0">
                <a:solidFill>
                  <a:srgbClr val="7030A0"/>
                </a:solidFill>
              </a:rPr>
              <a:t>, al cual hirió Nabucodonosor rey de Babilonia el año cuarto de </a:t>
            </a:r>
            <a:r>
              <a:rPr lang="es-CL" sz="2800" b="1" dirty="0" err="1" smtClean="0">
                <a:solidFill>
                  <a:srgbClr val="7030A0"/>
                </a:solidFill>
              </a:rPr>
              <a:t>Joacim</a:t>
            </a:r>
            <a:r>
              <a:rPr lang="es-CL" sz="2800" b="1" dirty="0" smtClean="0">
                <a:solidFill>
                  <a:srgbClr val="7030A0"/>
                </a:solidFill>
              </a:rPr>
              <a:t> hijo de Josías, rey de Judá. </a:t>
            </a:r>
          </a:p>
          <a:p>
            <a:pPr marL="342900" indent="-342900">
              <a:buFont typeface="+mj-lt"/>
              <a:buAutoNum type="arabicPeriod"/>
            </a:pPr>
            <a:r>
              <a:rPr lang="es-CL" sz="2800" b="1" dirty="0" smtClean="0">
                <a:solidFill>
                  <a:srgbClr val="C00000"/>
                </a:solidFill>
              </a:rPr>
              <a:t> </a:t>
            </a:r>
            <a:r>
              <a:rPr lang="es-CL" sz="2800" b="1" dirty="0" err="1" smtClean="0">
                <a:solidFill>
                  <a:srgbClr val="C00000"/>
                </a:solidFill>
              </a:rPr>
              <a:t>Nabopolasar</a:t>
            </a:r>
            <a:r>
              <a:rPr lang="es-CL" sz="2800" b="1" dirty="0" smtClean="0">
                <a:solidFill>
                  <a:srgbClr val="C00000"/>
                </a:solidFill>
              </a:rPr>
              <a:t> Primer gobernante del Imperio </a:t>
            </a:r>
            <a:r>
              <a:rPr lang="es-CL" sz="2800" b="1" dirty="0" err="1" smtClean="0">
                <a:solidFill>
                  <a:srgbClr val="C00000"/>
                </a:solidFill>
              </a:rPr>
              <a:t>Neobabilónico</a:t>
            </a:r>
            <a:r>
              <a:rPr lang="es-CL" sz="2800" b="1" dirty="0" smtClean="0">
                <a:solidFill>
                  <a:srgbClr val="C00000"/>
                </a:solidFill>
              </a:rPr>
              <a:t> (626-605 a. de J.C.)</a:t>
            </a:r>
          </a:p>
          <a:p>
            <a:pPr marL="342900" indent="-342900">
              <a:buFont typeface="+mj-lt"/>
              <a:buAutoNum type="arabicPeriod"/>
            </a:pPr>
            <a:r>
              <a:rPr lang="es-CL" sz="2800" b="1" dirty="0" smtClean="0">
                <a:solidFill>
                  <a:srgbClr val="0070C0"/>
                </a:solidFill>
              </a:rPr>
              <a:t>Aunque pocos lo recibieron, este era un mensaje para todos.</a:t>
            </a:r>
          </a:p>
          <a:p>
            <a:r>
              <a:rPr lang="es-CL" sz="2800" b="1" dirty="0" smtClean="0">
                <a:solidFill>
                  <a:srgbClr val="C00000"/>
                </a:solidFill>
              </a:rPr>
              <a:t>	</a:t>
            </a:r>
          </a:p>
          <a:p>
            <a:endParaRPr lang="es-CL" sz="2800" b="1" dirty="0" smtClean="0">
              <a:solidFill>
                <a:srgbClr val="C00000"/>
              </a:solidFill>
            </a:endParaRPr>
          </a:p>
          <a:p>
            <a:pPr marL="342900" indent="-342900">
              <a:buFont typeface="+mj-lt"/>
              <a:buAutoNum type="arabicPeriod"/>
            </a:pPr>
            <a:endParaRPr lang="es-CL" sz="2800" b="1" u="sng" dirty="0" smtClean="0">
              <a:solidFill>
                <a:srgbClr val="7030A0"/>
              </a:solidFill>
            </a:endParaRPr>
          </a:p>
        </p:txBody>
      </p:sp>
      <p:pic>
        <p:nvPicPr>
          <p:cNvPr id="5"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11191119" y="5960982"/>
            <a:ext cx="1000881" cy="897018"/>
          </a:xfrm>
          <a:prstGeom prst="rect">
            <a:avLst/>
          </a:prstGeom>
        </p:spPr>
      </p:pic>
      <p:sp>
        <p:nvSpPr>
          <p:cNvPr id="6" name="5 Rectángulo"/>
          <p:cNvSpPr/>
          <p:nvPr/>
        </p:nvSpPr>
        <p:spPr>
          <a:xfrm>
            <a:off x="756244" y="403162"/>
            <a:ext cx="3621119" cy="400110"/>
          </a:xfrm>
          <a:prstGeom prst="rect">
            <a:avLst/>
          </a:prstGeom>
        </p:spPr>
        <p:txBody>
          <a:bodyPr wrap="none">
            <a:spAutoFit/>
          </a:bodyPr>
          <a:lstStyle/>
          <a:p>
            <a:pPr fontAlgn="base"/>
            <a:r>
              <a:rPr lang="es-CL" sz="2000" b="1" dirty="0" smtClean="0"/>
              <a:t>La palabra a Judá y a Jerusalén.</a:t>
            </a:r>
            <a:endParaRPr lang="es-CL"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303817" y="2008414"/>
            <a:ext cx="11650941" cy="28575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4489" y="779413"/>
            <a:ext cx="5633884" cy="5632311"/>
          </a:xfrm>
          <a:prstGeom prst="rect">
            <a:avLst/>
          </a:prstGeom>
        </p:spPr>
        <p:txBody>
          <a:bodyPr wrap="square">
            <a:spAutoFit/>
          </a:bodyPr>
          <a:lstStyle/>
          <a:p>
            <a:r>
              <a:rPr lang="es-CL" sz="2000" b="1" dirty="0" smtClean="0"/>
              <a:t>3  </a:t>
            </a:r>
            <a:r>
              <a:rPr lang="es-CL" sz="2000" b="1" dirty="0" smtClean="0">
                <a:solidFill>
                  <a:srgbClr val="0070C0"/>
                </a:solidFill>
              </a:rPr>
              <a:t>Desde el año trece de Josías hijo de Amón, rey de Judá, hasta este día, que </a:t>
            </a:r>
            <a:r>
              <a:rPr lang="es-CL" sz="2000" b="1" u="sng" dirty="0" smtClean="0">
                <a:solidFill>
                  <a:srgbClr val="0070C0"/>
                </a:solidFill>
              </a:rPr>
              <a:t>son veintitrés años, </a:t>
            </a:r>
            <a:r>
              <a:rPr lang="es-CL" sz="2000" b="1" dirty="0" err="1" smtClean="0">
                <a:solidFill>
                  <a:srgbClr val="0070C0"/>
                </a:solidFill>
              </a:rPr>
              <a:t>fué</a:t>
            </a:r>
            <a:r>
              <a:rPr lang="es-CL" sz="2000" b="1" dirty="0" smtClean="0">
                <a:solidFill>
                  <a:srgbClr val="0070C0"/>
                </a:solidFill>
              </a:rPr>
              <a:t> á mí palabra de Jehová</a:t>
            </a:r>
            <a:r>
              <a:rPr lang="es-CL" sz="2000" b="1" dirty="0" smtClean="0"/>
              <a:t>, </a:t>
            </a:r>
            <a:r>
              <a:rPr lang="es-CL" sz="2000" b="1" u="sng" dirty="0" smtClean="0"/>
              <a:t>y os he hablado, madrugando y dando aviso; </a:t>
            </a:r>
            <a:r>
              <a:rPr lang="es-CL" sz="2000" b="1" dirty="0" smtClean="0">
                <a:solidFill>
                  <a:srgbClr val="FF0000"/>
                </a:solidFill>
              </a:rPr>
              <a:t>mas no </a:t>
            </a:r>
            <a:r>
              <a:rPr lang="es-CL" sz="2000" b="1" dirty="0" err="1" smtClean="0">
                <a:solidFill>
                  <a:srgbClr val="FF0000"/>
                </a:solidFill>
              </a:rPr>
              <a:t>oisteis</a:t>
            </a:r>
            <a:r>
              <a:rPr lang="es-CL" sz="2000" b="1" dirty="0" smtClean="0"/>
              <a:t>.</a:t>
            </a:r>
          </a:p>
          <a:p>
            <a:r>
              <a:rPr lang="es-CL" sz="2000" b="1" dirty="0" smtClean="0"/>
              <a:t>4  Y envió Jehová á vosotros</a:t>
            </a:r>
            <a:r>
              <a:rPr lang="es-CL" sz="2000" b="1" dirty="0" smtClean="0">
                <a:solidFill>
                  <a:srgbClr val="7030A0"/>
                </a:solidFill>
              </a:rPr>
              <a:t> todos sus siervos los profetas</a:t>
            </a:r>
            <a:r>
              <a:rPr lang="es-CL" sz="2000" b="1" u="sng" dirty="0" smtClean="0"/>
              <a:t>, madrugando y enviándolos</a:t>
            </a:r>
            <a:r>
              <a:rPr lang="es-CL" sz="2000" b="1" dirty="0" smtClean="0"/>
              <a:t>; mas no </a:t>
            </a:r>
            <a:r>
              <a:rPr lang="es-CL" sz="2000" b="1" dirty="0" err="1" smtClean="0"/>
              <a:t>oisteis</a:t>
            </a:r>
            <a:r>
              <a:rPr lang="es-CL" sz="2000" b="1" dirty="0" smtClean="0"/>
              <a:t>, ni inclinasteis vuestro oído para escuchar,</a:t>
            </a:r>
          </a:p>
          <a:p>
            <a:r>
              <a:rPr lang="es-CL" sz="2000" b="1" dirty="0" smtClean="0"/>
              <a:t>5  Cuando decían: </a:t>
            </a:r>
            <a:r>
              <a:rPr lang="es-CL" sz="2000" b="1" dirty="0" smtClean="0">
                <a:solidFill>
                  <a:schemeClr val="accent2"/>
                </a:solidFill>
              </a:rPr>
              <a:t>Volveos ahora de vuestro mal camino y de la maldad de vuestras obras</a:t>
            </a:r>
            <a:r>
              <a:rPr lang="es-CL" sz="2000" b="1" dirty="0" smtClean="0"/>
              <a:t>, y morad en la tierra que os </a:t>
            </a:r>
            <a:r>
              <a:rPr lang="es-CL" sz="2000" b="1" dirty="0" err="1" smtClean="0"/>
              <a:t>dió</a:t>
            </a:r>
            <a:r>
              <a:rPr lang="es-CL" sz="2000" b="1" dirty="0" smtClean="0"/>
              <a:t> Jehová, á vosotros y á vuestros padres para siempre;</a:t>
            </a:r>
          </a:p>
          <a:p>
            <a:r>
              <a:rPr lang="es-CL" sz="2000" b="1" dirty="0" smtClean="0"/>
              <a:t>6  Y no vayáis en pos de dioses ajenos, sirviéndoles y encorvándoos á ellos, ni me provoquéis á ira con la obra de vuestras manos; y no os haré mal.</a:t>
            </a:r>
          </a:p>
          <a:p>
            <a:r>
              <a:rPr lang="es-CL" sz="2000" b="1" dirty="0" smtClean="0"/>
              <a:t>7  Empero no me habéis oído, dice Jehová, para provocarme á ira con la obra de vuestras manos para mal vuestro.</a:t>
            </a:r>
            <a:endParaRPr lang="es-CL" sz="2000" b="1" dirty="0"/>
          </a:p>
        </p:txBody>
      </p:sp>
      <p:sp>
        <p:nvSpPr>
          <p:cNvPr id="3" name="2 Rectángulo"/>
          <p:cNvSpPr/>
          <p:nvPr/>
        </p:nvSpPr>
        <p:spPr>
          <a:xfrm>
            <a:off x="6017343" y="201743"/>
            <a:ext cx="6174657" cy="6356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2800" b="1" dirty="0" smtClean="0">
                <a:solidFill>
                  <a:srgbClr val="002060"/>
                </a:solidFill>
              </a:rPr>
              <a:t> </a:t>
            </a:r>
            <a:r>
              <a:rPr lang="es-CL" sz="2800" b="1" dirty="0" smtClean="0">
                <a:solidFill>
                  <a:srgbClr val="0070C0"/>
                </a:solidFill>
              </a:rPr>
              <a:t>23 años</a:t>
            </a:r>
          </a:p>
          <a:p>
            <a:pPr marL="342900" indent="-342900">
              <a:buFont typeface="+mj-lt"/>
              <a:buAutoNum type="arabicPeriod"/>
            </a:pPr>
            <a:r>
              <a:rPr lang="es-CL" sz="2800" b="1" dirty="0" smtClean="0">
                <a:solidFill>
                  <a:srgbClr val="FF0000"/>
                </a:solidFill>
              </a:rPr>
              <a:t>mas no oísteis</a:t>
            </a:r>
          </a:p>
          <a:p>
            <a:pPr marL="342900" indent="-342900">
              <a:buFont typeface="+mj-lt"/>
              <a:buAutoNum type="arabicPeriod"/>
            </a:pPr>
            <a:r>
              <a:rPr lang="es-CL" sz="2800" b="1" dirty="0" smtClean="0">
                <a:solidFill>
                  <a:srgbClr val="7030A0"/>
                </a:solidFill>
              </a:rPr>
              <a:t> todos sus siervos los profetas</a:t>
            </a:r>
          </a:p>
          <a:p>
            <a:pPr marL="342900" indent="-342900">
              <a:buFont typeface="+mj-lt"/>
              <a:buAutoNum type="arabicPeriod"/>
            </a:pPr>
            <a:r>
              <a:rPr lang="es-CL" sz="2800" b="1" dirty="0" smtClean="0">
                <a:solidFill>
                  <a:schemeClr val="accent2"/>
                </a:solidFill>
              </a:rPr>
              <a:t>Volveos ahora de vuestro mal camino </a:t>
            </a:r>
            <a:r>
              <a:rPr lang="es-CL" sz="2800" b="1" dirty="0" smtClean="0">
                <a:solidFill>
                  <a:schemeClr val="tx1"/>
                </a:solidFill>
              </a:rPr>
              <a:t>, y morad en la tierra que os </a:t>
            </a:r>
            <a:r>
              <a:rPr lang="es-CL" sz="2800" b="1" dirty="0" err="1" smtClean="0">
                <a:solidFill>
                  <a:schemeClr val="tx1"/>
                </a:solidFill>
              </a:rPr>
              <a:t>dió</a:t>
            </a:r>
            <a:r>
              <a:rPr lang="es-CL" sz="2800" b="1" dirty="0" smtClean="0">
                <a:solidFill>
                  <a:schemeClr val="tx1"/>
                </a:solidFill>
              </a:rPr>
              <a:t> Jehová, á vosotros y á vuestros padres para siempre;</a:t>
            </a:r>
            <a:endParaRPr lang="es-CL" sz="2800" b="1" u="sng" dirty="0" smtClean="0">
              <a:solidFill>
                <a:schemeClr val="tx1"/>
              </a:solidFill>
            </a:endParaRPr>
          </a:p>
        </p:txBody>
      </p:sp>
      <p:pic>
        <p:nvPicPr>
          <p:cNvPr id="5"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11191119" y="5960982"/>
            <a:ext cx="1000881" cy="897018"/>
          </a:xfrm>
          <a:prstGeom prst="rect">
            <a:avLst/>
          </a:prstGeom>
        </p:spPr>
      </p:pic>
      <p:sp>
        <p:nvSpPr>
          <p:cNvPr id="6" name="5 Rectángulo"/>
          <p:cNvSpPr/>
          <p:nvPr/>
        </p:nvSpPr>
        <p:spPr>
          <a:xfrm>
            <a:off x="756244" y="403162"/>
            <a:ext cx="4280339" cy="400110"/>
          </a:xfrm>
          <a:prstGeom prst="rect">
            <a:avLst/>
          </a:prstGeom>
        </p:spPr>
        <p:txBody>
          <a:bodyPr wrap="none">
            <a:spAutoFit/>
          </a:bodyPr>
          <a:lstStyle/>
          <a:p>
            <a:pPr fontAlgn="base"/>
            <a:r>
              <a:rPr lang="es-CL" sz="2000" b="1" dirty="0" smtClean="0"/>
              <a:t>La palabra rechazada de los profetas.</a:t>
            </a:r>
            <a:endParaRPr lang="es-CL" sz="2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chemeClr val="accent2"/>
                </a:solidFill>
              </a:rPr>
              <a:t> así ha dicho Jehová de los ejércitos: </a:t>
            </a:r>
          </a:p>
          <a:p>
            <a:pPr marL="342900" indent="-342900">
              <a:buFont typeface="+mj-lt"/>
              <a:buAutoNum type="arabicPeriod"/>
            </a:pPr>
            <a:r>
              <a:rPr lang="es-CL" sz="3200" dirty="0" smtClean="0">
                <a:solidFill>
                  <a:srgbClr val="7030A0"/>
                </a:solidFill>
              </a:rPr>
              <a:t> tomaré todos los linajes del aquilón,</a:t>
            </a:r>
          </a:p>
          <a:p>
            <a:pPr marL="342900" indent="-342900">
              <a:buFont typeface="+mj-lt"/>
              <a:buAutoNum type="arabicPeriod"/>
            </a:pPr>
            <a:r>
              <a:rPr lang="es-CL" sz="3200" b="1" dirty="0" smtClean="0">
                <a:solidFill>
                  <a:srgbClr val="0070C0"/>
                </a:solidFill>
              </a:rPr>
              <a:t>Nabucodonosor rey de Babilonia, mi siervo, y </a:t>
            </a:r>
            <a:r>
              <a:rPr lang="es-CL" sz="3200" b="1" dirty="0" err="1" smtClean="0">
                <a:solidFill>
                  <a:srgbClr val="0070C0"/>
                </a:solidFill>
              </a:rPr>
              <a:t>traerélos</a:t>
            </a:r>
            <a:r>
              <a:rPr lang="es-CL" sz="3200" b="1" dirty="0" smtClean="0">
                <a:solidFill>
                  <a:srgbClr val="0070C0"/>
                </a:solidFill>
              </a:rPr>
              <a:t> contra esta tierra</a:t>
            </a:r>
            <a:endParaRPr lang="es-CL" sz="3200" dirty="0">
              <a:solidFill>
                <a:srgbClr val="7030A0"/>
              </a:solidFill>
            </a:endParaRPr>
          </a:p>
        </p:txBody>
      </p:sp>
      <p:sp>
        <p:nvSpPr>
          <p:cNvPr id="7" name="6 Rectángulo"/>
          <p:cNvSpPr/>
          <p:nvPr/>
        </p:nvSpPr>
        <p:spPr>
          <a:xfrm>
            <a:off x="1192519" y="370504"/>
            <a:ext cx="4519186" cy="523220"/>
          </a:xfrm>
          <a:prstGeom prst="rect">
            <a:avLst/>
          </a:prstGeom>
        </p:spPr>
        <p:txBody>
          <a:bodyPr wrap="none">
            <a:spAutoFit/>
          </a:bodyPr>
          <a:lstStyle/>
          <a:p>
            <a:pPr fontAlgn="base"/>
            <a:r>
              <a:rPr lang="es-MX" sz="2800" b="1" dirty="0" smtClean="0"/>
              <a:t>Setenta años de desolación.</a:t>
            </a:r>
            <a:endParaRPr lang="es-MX" sz="2800" b="1" dirty="0"/>
          </a:p>
        </p:txBody>
      </p:sp>
      <p:sp>
        <p:nvSpPr>
          <p:cNvPr id="8" name="7 Rectángulo"/>
          <p:cNvSpPr/>
          <p:nvPr/>
        </p:nvSpPr>
        <p:spPr>
          <a:xfrm>
            <a:off x="321129" y="888079"/>
            <a:ext cx="5606142" cy="5586145"/>
          </a:xfrm>
          <a:prstGeom prst="rect">
            <a:avLst/>
          </a:prstGeom>
        </p:spPr>
        <p:txBody>
          <a:bodyPr wrap="square">
            <a:spAutoFit/>
          </a:bodyPr>
          <a:lstStyle/>
          <a:p>
            <a:r>
              <a:rPr lang="es-CL" sz="2100" b="1" dirty="0" smtClean="0"/>
              <a:t>8  Por tanto,</a:t>
            </a:r>
            <a:r>
              <a:rPr lang="es-CL" sz="2100" b="1" dirty="0" smtClean="0">
                <a:solidFill>
                  <a:schemeClr val="accent2"/>
                </a:solidFill>
              </a:rPr>
              <a:t> así ha dicho Jehová de los ejércitos: </a:t>
            </a:r>
            <a:r>
              <a:rPr lang="es-CL" sz="2100" b="1" u="sng" dirty="0" smtClean="0"/>
              <a:t>Por cuanto no habéis oído mis palabras,</a:t>
            </a:r>
          </a:p>
          <a:p>
            <a:r>
              <a:rPr lang="es-CL" sz="2100" b="1" dirty="0" smtClean="0"/>
              <a:t>9  He aquí enviaré yo, </a:t>
            </a:r>
            <a:r>
              <a:rPr lang="es-CL" sz="2100" b="1" dirty="0" smtClean="0">
                <a:solidFill>
                  <a:srgbClr val="7030A0"/>
                </a:solidFill>
              </a:rPr>
              <a:t>y tomaré todos los linajes del aquilón, </a:t>
            </a:r>
            <a:r>
              <a:rPr lang="es-CL" sz="2100" b="1" dirty="0" smtClean="0"/>
              <a:t>dice Jehová, y á </a:t>
            </a:r>
            <a:r>
              <a:rPr lang="es-CL" sz="2100" b="1" dirty="0" smtClean="0">
                <a:solidFill>
                  <a:srgbClr val="0070C0"/>
                </a:solidFill>
              </a:rPr>
              <a:t>Nabucodonosor rey de Babilonia, mi siervo, y </a:t>
            </a:r>
            <a:r>
              <a:rPr lang="es-CL" sz="2100" b="1" dirty="0" err="1" smtClean="0">
                <a:solidFill>
                  <a:srgbClr val="0070C0"/>
                </a:solidFill>
              </a:rPr>
              <a:t>traerélos</a:t>
            </a:r>
            <a:r>
              <a:rPr lang="es-CL" sz="2100" b="1" dirty="0" smtClean="0">
                <a:solidFill>
                  <a:srgbClr val="0070C0"/>
                </a:solidFill>
              </a:rPr>
              <a:t> contra esta tierra</a:t>
            </a:r>
            <a:r>
              <a:rPr lang="es-CL" sz="2100" b="1" dirty="0" smtClean="0"/>
              <a:t>, y contra sus moradores, y contra todas estas naciones en derredor; y los destruiré, y </a:t>
            </a:r>
            <a:r>
              <a:rPr lang="es-CL" sz="2100" b="1" dirty="0" err="1" smtClean="0"/>
              <a:t>pondrélos</a:t>
            </a:r>
            <a:r>
              <a:rPr lang="es-CL" sz="2100" b="1" dirty="0" smtClean="0"/>
              <a:t> por escarnio, y por silbo, y en soledades perpetuas.</a:t>
            </a:r>
          </a:p>
          <a:p>
            <a:r>
              <a:rPr lang="es-CL" sz="2100" b="1" dirty="0" smtClean="0"/>
              <a:t>10  Y haré que perezca de entre ellos voz de gozo y voz de alegría, voz de desposado y voz de desposada, ruido de muelas, y luz de lámpara.</a:t>
            </a:r>
          </a:p>
          <a:p>
            <a:r>
              <a:rPr lang="es-CL" sz="2100" b="1" dirty="0" smtClean="0"/>
              <a:t>11  Y toda esta tierra será puesta en soledad, en espanto; y servirán estas gentes al rey de Babilonia setenta años.</a:t>
            </a:r>
            <a:endParaRPr lang="es-CL" sz="2100" b="1" dirty="0"/>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017342" y="235974"/>
            <a:ext cx="6174657" cy="6415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s-CL" sz="3200" b="1" dirty="0" smtClean="0">
                <a:solidFill>
                  <a:srgbClr val="7030A0"/>
                </a:solidFill>
              </a:rPr>
              <a:t>y los destruiré, y </a:t>
            </a:r>
            <a:r>
              <a:rPr lang="es-CL" sz="3200" b="1" dirty="0" err="1" smtClean="0">
                <a:solidFill>
                  <a:srgbClr val="7030A0"/>
                </a:solidFill>
              </a:rPr>
              <a:t>pondrélos</a:t>
            </a:r>
            <a:r>
              <a:rPr lang="es-CL" sz="3200" b="1" dirty="0" smtClean="0">
                <a:solidFill>
                  <a:srgbClr val="7030A0"/>
                </a:solidFill>
              </a:rPr>
              <a:t> por escarnio,</a:t>
            </a:r>
          </a:p>
          <a:p>
            <a:pPr marL="342900" indent="-342900">
              <a:buFont typeface="+mj-lt"/>
              <a:buAutoNum type="arabicPeriod"/>
            </a:pPr>
            <a:r>
              <a:rPr lang="es-CL" sz="3200" b="1" dirty="0" smtClean="0">
                <a:solidFill>
                  <a:srgbClr val="FF0000"/>
                </a:solidFill>
              </a:rPr>
              <a:t>ruido de muelas, y luz de lámpara.</a:t>
            </a:r>
          </a:p>
          <a:p>
            <a:pPr marL="342900" indent="-342900">
              <a:buFont typeface="+mj-lt"/>
              <a:buAutoNum type="arabicPeriod"/>
            </a:pPr>
            <a:r>
              <a:rPr lang="es-CL" sz="3200" b="1" dirty="0" smtClean="0">
                <a:solidFill>
                  <a:srgbClr val="002060"/>
                </a:solidFill>
              </a:rPr>
              <a:t>y servirán estas gentes al rey de Babilonia setenta años.</a:t>
            </a:r>
            <a:endParaRPr lang="es-CL" sz="3200" dirty="0">
              <a:solidFill>
                <a:srgbClr val="7030A0"/>
              </a:solidFill>
            </a:endParaRPr>
          </a:p>
        </p:txBody>
      </p:sp>
      <p:sp>
        <p:nvSpPr>
          <p:cNvPr id="7" name="6 Rectángulo"/>
          <p:cNvSpPr/>
          <p:nvPr/>
        </p:nvSpPr>
        <p:spPr>
          <a:xfrm>
            <a:off x="1192519" y="370504"/>
            <a:ext cx="4519186" cy="523220"/>
          </a:xfrm>
          <a:prstGeom prst="rect">
            <a:avLst/>
          </a:prstGeom>
        </p:spPr>
        <p:txBody>
          <a:bodyPr wrap="none">
            <a:spAutoFit/>
          </a:bodyPr>
          <a:lstStyle/>
          <a:p>
            <a:pPr fontAlgn="base"/>
            <a:r>
              <a:rPr lang="es-MX" sz="2800" b="1" dirty="0" smtClean="0"/>
              <a:t>Setenta años de desolación.</a:t>
            </a:r>
            <a:endParaRPr lang="es-MX" sz="2800" b="1" dirty="0"/>
          </a:p>
        </p:txBody>
      </p:sp>
      <p:sp>
        <p:nvSpPr>
          <p:cNvPr id="8" name="7 Rectángulo"/>
          <p:cNvSpPr/>
          <p:nvPr/>
        </p:nvSpPr>
        <p:spPr>
          <a:xfrm>
            <a:off x="321129" y="888079"/>
            <a:ext cx="5606142" cy="5801588"/>
          </a:xfrm>
          <a:prstGeom prst="rect">
            <a:avLst/>
          </a:prstGeom>
        </p:spPr>
        <p:txBody>
          <a:bodyPr wrap="square">
            <a:spAutoFit/>
          </a:bodyPr>
          <a:lstStyle/>
          <a:p>
            <a:r>
              <a:rPr lang="es-CL" sz="2100" b="1" dirty="0" smtClean="0"/>
              <a:t>8  Por tanto,</a:t>
            </a:r>
            <a:r>
              <a:rPr lang="es-CL" sz="2100" b="1" dirty="0" smtClean="0">
                <a:solidFill>
                  <a:schemeClr val="accent2"/>
                </a:solidFill>
              </a:rPr>
              <a:t> así ha dicho Jehová de los ejércitos: </a:t>
            </a:r>
            <a:r>
              <a:rPr lang="es-CL" sz="2100" b="1" u="sng" dirty="0" smtClean="0"/>
              <a:t>Por cuanto no habéis oído mis palabras,</a:t>
            </a:r>
          </a:p>
          <a:p>
            <a:r>
              <a:rPr lang="es-CL" sz="2100" b="1" dirty="0" smtClean="0"/>
              <a:t>9  He aquí enviaré yo, </a:t>
            </a:r>
            <a:r>
              <a:rPr lang="es-CL" sz="2100" b="1" dirty="0" smtClean="0">
                <a:solidFill>
                  <a:srgbClr val="7030A0"/>
                </a:solidFill>
              </a:rPr>
              <a:t>y tomaré todos los linajes del aquilón, </a:t>
            </a:r>
            <a:r>
              <a:rPr lang="es-CL" sz="2100" b="1" dirty="0" smtClean="0"/>
              <a:t>dice Jehová, y á </a:t>
            </a:r>
            <a:r>
              <a:rPr lang="es-CL" sz="2100" b="1" dirty="0" smtClean="0">
                <a:solidFill>
                  <a:srgbClr val="0070C0"/>
                </a:solidFill>
              </a:rPr>
              <a:t>Nabucodonosor rey de Babilonia, mi siervo, y </a:t>
            </a:r>
            <a:r>
              <a:rPr lang="es-CL" sz="2100" b="1" dirty="0" err="1" smtClean="0">
                <a:solidFill>
                  <a:srgbClr val="0070C0"/>
                </a:solidFill>
              </a:rPr>
              <a:t>traerélos</a:t>
            </a:r>
            <a:r>
              <a:rPr lang="es-CL" sz="2100" b="1" dirty="0" smtClean="0">
                <a:solidFill>
                  <a:srgbClr val="0070C0"/>
                </a:solidFill>
              </a:rPr>
              <a:t> contra esta tierra</a:t>
            </a:r>
            <a:r>
              <a:rPr lang="es-CL" sz="2100" b="1" dirty="0" smtClean="0"/>
              <a:t>, y contra sus moradores, y contra todas estas naciones en derredor; </a:t>
            </a:r>
            <a:r>
              <a:rPr lang="es-CL" sz="2100" b="1" dirty="0" smtClean="0">
                <a:solidFill>
                  <a:srgbClr val="7030A0"/>
                </a:solidFill>
              </a:rPr>
              <a:t>y </a:t>
            </a:r>
            <a:r>
              <a:rPr lang="es-CL" sz="2100" b="1" u="sng" dirty="0" smtClean="0">
                <a:solidFill>
                  <a:srgbClr val="7030A0"/>
                </a:solidFill>
              </a:rPr>
              <a:t>los destruiré</a:t>
            </a:r>
            <a:r>
              <a:rPr lang="es-CL" sz="2100" b="1" dirty="0" smtClean="0">
                <a:solidFill>
                  <a:srgbClr val="7030A0"/>
                </a:solidFill>
              </a:rPr>
              <a:t>, y </a:t>
            </a:r>
            <a:r>
              <a:rPr lang="es-CL" sz="2100" b="1" dirty="0" err="1" smtClean="0">
                <a:solidFill>
                  <a:srgbClr val="7030A0"/>
                </a:solidFill>
              </a:rPr>
              <a:t>pondrélos</a:t>
            </a:r>
            <a:r>
              <a:rPr lang="es-CL" sz="2100" b="1" dirty="0" smtClean="0">
                <a:solidFill>
                  <a:srgbClr val="7030A0"/>
                </a:solidFill>
              </a:rPr>
              <a:t> por escarnio,</a:t>
            </a:r>
            <a:r>
              <a:rPr lang="es-CL" sz="2100" b="1" dirty="0" smtClean="0"/>
              <a:t> y por silbo, y en soledades perpetuas.</a:t>
            </a:r>
          </a:p>
          <a:p>
            <a:r>
              <a:rPr lang="es-CL" sz="2100" b="1" dirty="0" smtClean="0"/>
              <a:t>10</a:t>
            </a:r>
            <a:r>
              <a:rPr lang="es-CL" sz="2100" b="1" dirty="0" smtClean="0">
                <a:solidFill>
                  <a:srgbClr val="FF0000"/>
                </a:solidFill>
              </a:rPr>
              <a:t>  Y haré que perezca de entre ellos </a:t>
            </a:r>
            <a:r>
              <a:rPr lang="es-CL" sz="2100" b="1" dirty="0" smtClean="0"/>
              <a:t>voz de gozo y voz de alegría, voz de desposado y voz de desposada, </a:t>
            </a:r>
            <a:r>
              <a:rPr lang="es-CL" sz="2100" b="1" dirty="0" smtClean="0">
                <a:solidFill>
                  <a:srgbClr val="FF0000"/>
                </a:solidFill>
              </a:rPr>
              <a:t>ruido de muelas, y luz de lámpara.</a:t>
            </a:r>
          </a:p>
          <a:p>
            <a:r>
              <a:rPr lang="es-CL" sz="2100" b="1" dirty="0" smtClean="0"/>
              <a:t>11  Y toda esta tierra será puesta en soledad, en espanto; </a:t>
            </a:r>
            <a:r>
              <a:rPr lang="es-CL" sz="2800" b="1" dirty="0" smtClean="0">
                <a:solidFill>
                  <a:srgbClr val="002060"/>
                </a:solidFill>
              </a:rPr>
              <a:t>y servirán estas gentes al rey de Babilonia setenta años.</a:t>
            </a:r>
            <a:endParaRPr lang="es-CL" sz="2800" b="1" dirty="0">
              <a:solidFill>
                <a:srgbClr val="002060"/>
              </a:solidFill>
            </a:endParaRPr>
          </a:p>
        </p:txBody>
      </p:sp>
      <p:pic>
        <p:nvPicPr>
          <p:cNvPr id="9" name="Imagen 2" descr="Logotipo, Icono&#10;&#10;Descripción generada automáticamente">
            <a:extLst>
              <a:ext uri="{FF2B5EF4-FFF2-40B4-BE49-F238E27FC236}">
                <a16:creationId xmlns:a16="http://schemas.microsoft.com/office/drawing/2014/main" xmlns="" id="{7D84B44F-DD68-43D0-B02C-DB360F772B7A}"/>
              </a:ext>
            </a:extLst>
          </p:cNvPr>
          <p:cNvPicPr>
            <a:picLocks noChangeAspect="1"/>
          </p:cNvPicPr>
          <p:nvPr/>
        </p:nvPicPr>
        <p:blipFill>
          <a:blip r:embed="rId3" cstate="print"/>
          <a:stretch>
            <a:fillRect/>
          </a:stretch>
        </p:blipFill>
        <p:spPr>
          <a:xfrm>
            <a:off x="301363" y="244928"/>
            <a:ext cx="819865" cy="73478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719847" y="564203"/>
            <a:ext cx="10233498" cy="1384995"/>
          </a:xfrm>
          <a:prstGeom prst="rect">
            <a:avLst/>
          </a:prstGeom>
        </p:spPr>
        <p:txBody>
          <a:bodyPr wrap="square">
            <a:spAutoFit/>
          </a:bodyPr>
          <a:lstStyle/>
          <a:p>
            <a:r>
              <a:rPr lang="es-CL" sz="2800" dirty="0" smtClean="0"/>
              <a:t>“Los setenta años de exilio son una cifra redonda, contados desde el cuarto año de </a:t>
            </a:r>
            <a:r>
              <a:rPr lang="es-CL" sz="2800" dirty="0" err="1" smtClean="0"/>
              <a:t>Joacim</a:t>
            </a:r>
            <a:r>
              <a:rPr lang="es-CL" sz="2800" dirty="0" smtClean="0"/>
              <a:t> (605 a.C.) hasta el comienzo del regreso bajo el régimen de Ciro, alrededor del 536 a.C. </a:t>
            </a:r>
            <a:endParaRPr lang="es-CL" sz="2800" dirty="0"/>
          </a:p>
        </p:txBody>
      </p:sp>
      <p:pic>
        <p:nvPicPr>
          <p:cNvPr id="4" name="Picture 3"/>
          <p:cNvPicPr>
            <a:picLocks noChangeAspect="1" noChangeArrowheads="1"/>
          </p:cNvPicPr>
          <p:nvPr/>
        </p:nvPicPr>
        <p:blipFill>
          <a:blip r:embed="rId2" cstate="print"/>
          <a:srcRect/>
          <a:stretch>
            <a:fillRect/>
          </a:stretch>
        </p:blipFill>
        <p:spPr bwMode="auto">
          <a:xfrm>
            <a:off x="303817" y="2008414"/>
            <a:ext cx="11650941" cy="28575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90E45F77-AEFC-46EF-A7C1-5B338C297B02}"/>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8617</TotalTime>
  <Words>763</Words>
  <Application>Microsoft Office PowerPoint</Application>
  <PresentationFormat>Personalizado</PresentationFormat>
  <Paragraphs>211</Paragraphs>
  <Slides>38</Slides>
  <Notes>21</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Base</vt:lpstr>
      <vt:lpstr>PROFETA Y LIBRO DE  JEREMÍAS</vt:lpstr>
      <vt:lpstr>Diapositiva 2</vt:lpstr>
      <vt:lpstr>Verdad bíblica</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Verdad bíblica</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Verdad bíblica</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Verdad bíblica</vt:lpstr>
      <vt:lpstr>Diapositiva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PROFETA Y LIBRO DE  JEREMÍAS</dc:title>
  <dc:creator>matias osses barria</dc:creator>
  <cp:lastModifiedBy>BENJAMIN OSSES A</cp:lastModifiedBy>
  <cp:revision>503</cp:revision>
  <dcterms:created xsi:type="dcterms:W3CDTF">2024-08-03T16:57:05Z</dcterms:created>
  <dcterms:modified xsi:type="dcterms:W3CDTF">2025-03-16T05:01:00Z</dcterms:modified>
</cp:coreProperties>
</file>