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5" r:id="rId18"/>
    <p:sldId id="274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D62F-8D53-4C35-AA6B-A8D64A24EA38}" type="datetimeFigureOut">
              <a:rPr lang="es-ES" smtClean="0"/>
              <a:t>30/01/2021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31FA-1FC2-4562-AAE1-CA9AF5BB2BC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imagen puede contener: cielo, océano, texto y naturale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2930" y="323609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1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Resultado de imagen para deterioro gene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33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Mutacion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" y="0"/>
            <a:ext cx="49606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071670" y="5798591"/>
            <a:ext cx="211171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6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descendencia de cain y 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86578" y="457269"/>
            <a:ext cx="219188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4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LAS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29600" y="6423660"/>
            <a:ext cx="780098" cy="32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6715140" y="6136690"/>
            <a:ext cx="242886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8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¿Quiénes caminaron con         Dios?                         LAS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55318" y="6355080"/>
            <a:ext cx="75438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6715140" y="6001137"/>
            <a:ext cx="242886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3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7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Preguntas De Repaso (decimas)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¿Por qué dispuso Dios mandar un diluvio sobre la tierra? </a:t>
            </a:r>
            <a:r>
              <a:rPr lang="es-MX" b="1" dirty="0" smtClean="0"/>
              <a:t>(Daniel)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¿Qué instrucciones le dio Dios a Noé? </a:t>
            </a:r>
            <a:r>
              <a:rPr lang="es-MX" b="1" dirty="0" smtClean="0"/>
              <a:t>(</a:t>
            </a:r>
            <a:r>
              <a:rPr lang="es-MX" b="1" dirty="0" err="1" smtClean="0"/>
              <a:t>Cony</a:t>
            </a:r>
            <a:r>
              <a:rPr lang="es-MX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¿Qué hizo Noé al recibir estas instrucciones? </a:t>
            </a:r>
            <a:r>
              <a:rPr lang="es-MX" b="1" dirty="0" smtClean="0"/>
              <a:t>(</a:t>
            </a:r>
            <a:r>
              <a:rPr lang="es-MX" b="1" dirty="0" err="1" smtClean="0"/>
              <a:t>Mikal</a:t>
            </a:r>
            <a:r>
              <a:rPr lang="es-MX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_________ era el papa del hombre mas longevo de la Tierra. ¿Quién era este hombre mas longevo de la tierra? </a:t>
            </a:r>
            <a:r>
              <a:rPr lang="es-MX" b="1" dirty="0" smtClean="0"/>
              <a:t>(Benjamín)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¿De que madera debía ser construida el arca? Y con que debía pegarse la madera? </a:t>
            </a:r>
            <a:r>
              <a:rPr lang="es-MX" b="1" dirty="0" smtClean="0"/>
              <a:t>(Lucas)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¿Cuales eran las medidas del Arca? </a:t>
            </a:r>
            <a:r>
              <a:rPr lang="es-MX" b="1" dirty="0" smtClean="0"/>
              <a:t>(Fernanda)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¿Cuantos años vivió Adán? </a:t>
            </a:r>
            <a:r>
              <a:rPr lang="es-MX" b="1" dirty="0" smtClean="0"/>
              <a:t>(Paula)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57718" cy="93978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Noé En El Arca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4357686" cy="51435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¿Qué día del año esperan ustedes con ansias?</a:t>
            </a:r>
          </a:p>
          <a:p>
            <a:r>
              <a:rPr lang="es-MX" dirty="0" smtClean="0"/>
              <a:t>Navidad, Fiestas Patrias, Cumpleaños, Congreso…</a:t>
            </a:r>
          </a:p>
          <a:p>
            <a:r>
              <a:rPr lang="es-MX" dirty="0" smtClean="0"/>
              <a:t>¿Qué día Ansiaba o esperaba Noé?</a:t>
            </a:r>
          </a:p>
          <a:p>
            <a:endParaRPr lang="es-ES" dirty="0"/>
          </a:p>
        </p:txBody>
      </p:sp>
      <p:pic>
        <p:nvPicPr>
          <p:cNvPr id="2052" name="Picture 4" descr="400+ ideas de Calendarios en 2021 | calendario, agendas, calendario para  imprim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FF00"/>
                </a:solidFill>
                <a:latin typeface="Bell MT" pitchFamily="18" charset="0"/>
              </a:rPr>
              <a:t>1) </a:t>
            </a:r>
            <a:r>
              <a:rPr lang="es-MX" b="1" dirty="0" smtClean="0">
                <a:solidFill>
                  <a:schemeClr val="tx1"/>
                </a:solidFill>
                <a:latin typeface="Bell MT" pitchFamily="18" charset="0"/>
              </a:rPr>
              <a:t>Noé Entra En El Arca.</a:t>
            </a:r>
            <a:endParaRPr lang="es-ES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8"/>
            <a:ext cx="5000628" cy="6215082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dirty="0">
                <a:latin typeface="Bell MT" pitchFamily="18" charset="0"/>
              </a:rPr>
              <a:t>2</a:t>
            </a:r>
            <a:r>
              <a:rPr lang="es-MX" b="1" dirty="0" smtClean="0">
                <a:latin typeface="Bell MT" pitchFamily="18" charset="0"/>
              </a:rPr>
              <a:t>) </a:t>
            </a:r>
            <a:r>
              <a:rPr lang="es-MX" b="1" dirty="0" smtClean="0">
                <a:solidFill>
                  <a:srgbClr val="002060"/>
                </a:solidFill>
                <a:latin typeface="Bell MT" pitchFamily="18" charset="0"/>
              </a:rPr>
              <a:t>Dios Manda El Diluvio.</a:t>
            </a:r>
            <a:endParaRPr lang="es-ES" b="1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8"/>
            <a:ext cx="5000628" cy="6215082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21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04386" y="1594562"/>
            <a:ext cx="1489841" cy="980472"/>
          </a:xfrm>
          <a:solidFill>
            <a:srgbClr val="00B050"/>
          </a:solidFill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CORITO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7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2">
                    <a:lumMod val="40000"/>
                    <a:lumOff val="60000"/>
                  </a:schemeClr>
                </a:solidFill>
                <a:latin typeface="Bell MT" pitchFamily="18" charset="0"/>
              </a:rPr>
              <a:t>3</a:t>
            </a:r>
            <a:r>
              <a:rPr lang="es-MX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ll MT" pitchFamily="18" charset="0"/>
              </a:rPr>
              <a:t>) </a:t>
            </a:r>
            <a:r>
              <a:rPr lang="es-MX" b="1" dirty="0" smtClean="0">
                <a:solidFill>
                  <a:srgbClr val="FFFF00"/>
                </a:solidFill>
                <a:latin typeface="Bell MT" pitchFamily="18" charset="0"/>
              </a:rPr>
              <a:t>Noé Pasa Muchos Días En El Arca</a:t>
            </a:r>
            <a:endParaRPr lang="es-ES" b="1" dirty="0">
              <a:solidFill>
                <a:srgbClr val="FFFF0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42918"/>
            <a:ext cx="5000628" cy="6215082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SALMOS 95: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0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"/>
          <p:cNvSpPr txBox="1"/>
          <p:nvPr/>
        </p:nvSpPr>
        <p:spPr>
          <a:xfrm>
            <a:off x="3500430" y="214290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1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romanos 6::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60"/>
            <a:ext cx="9144000" cy="6935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"/>
          <p:cNvSpPr txBox="1"/>
          <p:nvPr/>
        </p:nvSpPr>
        <p:spPr>
          <a:xfrm>
            <a:off x="3286116" y="214290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2"/>
          <p:cNvSpPr txBox="1"/>
          <p:nvPr/>
        </p:nvSpPr>
        <p:spPr>
          <a:xfrm>
            <a:off x="3143240" y="285728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3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1187"/>
          </a:xfrm>
          <a:prstGeom prst="rect">
            <a:avLst/>
          </a:prstGeom>
        </p:spPr>
      </p:pic>
      <p:sp>
        <p:nvSpPr>
          <p:cNvPr id="5" name="CuadroTexto 2"/>
          <p:cNvSpPr txBox="1"/>
          <p:nvPr/>
        </p:nvSpPr>
        <p:spPr>
          <a:xfrm>
            <a:off x="6500826" y="285728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8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.fscl15-1.fna.fbcdn.net/v/t1.15752-9/75642438_829936084076451_485365037121142784_n.jpg?_nc_cat=107&amp;_nc_oc=AQkbYcvVAXD7x_3sydmP7YoCW1i01NFVfmqliVIVLvfkSn-4G0kIMQARJr3B7HTYMWA&amp;_nc_ht=scontent.fscl15-1.fna&amp;oh=4fc26c425692376f7e162e25dfe68de8&amp;oe=5E462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"/>
          <p:cNvSpPr txBox="1"/>
          <p:nvPr/>
        </p:nvSpPr>
        <p:spPr>
          <a:xfrm>
            <a:off x="3428992" y="428604"/>
            <a:ext cx="234599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Resultado de imagen para genealogia de 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15140" y="5455653"/>
            <a:ext cx="217661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REPASO</a:t>
            </a: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6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180</Words>
  <Application>Microsoft Office PowerPoint</Application>
  <PresentationFormat>Presentación en pantalla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Preguntas De Repaso (decimas)</vt:lpstr>
      <vt:lpstr>Noé En El Arca</vt:lpstr>
      <vt:lpstr>Diapositiva 17</vt:lpstr>
      <vt:lpstr>1) Noé Entra En El Arca.</vt:lpstr>
      <vt:lpstr>2) Dios Manda El Diluvio.</vt:lpstr>
      <vt:lpstr>3) Noé Pasa Muchos Días En El Arca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DIDECO</dc:creator>
  <cp:lastModifiedBy>DIDECO</cp:lastModifiedBy>
  <cp:revision>11</cp:revision>
  <dcterms:created xsi:type="dcterms:W3CDTF">2021-01-30T16:52:34Z</dcterms:created>
  <dcterms:modified xsi:type="dcterms:W3CDTF">2021-01-30T18:40:02Z</dcterms:modified>
</cp:coreProperties>
</file>