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58" r:id="rId4"/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96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9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CD920-B5F6-42FC-BFCC-4377C86B6CA5}" type="datetimeFigureOut">
              <a:rPr lang="en-US" smtClean="0"/>
              <a:t>7/6/2024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8BE8D-8D1D-49BC-A04B-231F5867A9C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8454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CD920-B5F6-42FC-BFCC-4377C86B6CA5}" type="datetimeFigureOut">
              <a:rPr lang="en-US" smtClean="0"/>
              <a:t>7/6/2024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8BE8D-8D1D-49BC-A04B-231F5867A9C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5220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CD920-B5F6-42FC-BFCC-4377C86B6CA5}" type="datetimeFigureOut">
              <a:rPr lang="en-US" smtClean="0"/>
              <a:t>7/6/2024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8BE8D-8D1D-49BC-A04B-231F5867A9C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842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CD920-B5F6-42FC-BFCC-4377C86B6CA5}" type="datetimeFigureOut">
              <a:rPr lang="en-US" smtClean="0"/>
              <a:t>7/6/2024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8BE8D-8D1D-49BC-A04B-231F5867A9C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6462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CD920-B5F6-42FC-BFCC-4377C86B6CA5}" type="datetimeFigureOut">
              <a:rPr lang="en-US" smtClean="0"/>
              <a:t>7/6/2024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8BE8D-8D1D-49BC-A04B-231F5867A9C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1772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CD920-B5F6-42FC-BFCC-4377C86B6CA5}" type="datetimeFigureOut">
              <a:rPr lang="en-US" smtClean="0"/>
              <a:t>7/6/2024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8BE8D-8D1D-49BC-A04B-231F5867A9C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62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CD920-B5F6-42FC-BFCC-4377C86B6CA5}" type="datetimeFigureOut">
              <a:rPr lang="en-US" smtClean="0"/>
              <a:t>7/6/2024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8BE8D-8D1D-49BC-A04B-231F5867A9C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4426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CD920-B5F6-42FC-BFCC-4377C86B6CA5}" type="datetimeFigureOut">
              <a:rPr lang="en-US" smtClean="0"/>
              <a:t>7/6/2024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8BE8D-8D1D-49BC-A04B-231F5867A9C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005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CD920-B5F6-42FC-BFCC-4377C86B6CA5}" type="datetimeFigureOut">
              <a:rPr lang="en-US" smtClean="0"/>
              <a:t>7/6/2024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8BE8D-8D1D-49BC-A04B-231F5867A9C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1418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CD920-B5F6-42FC-BFCC-4377C86B6CA5}" type="datetimeFigureOut">
              <a:rPr lang="en-US" smtClean="0"/>
              <a:t>7/6/2024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8BE8D-8D1D-49BC-A04B-231F5867A9C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4567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CD920-B5F6-42FC-BFCC-4377C86B6CA5}" type="datetimeFigureOut">
              <a:rPr lang="en-US" smtClean="0"/>
              <a:t>7/6/2024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8BE8D-8D1D-49BC-A04B-231F5867A9C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4604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3CD920-B5F6-42FC-BFCC-4377C86B6CA5}" type="datetimeFigureOut">
              <a:rPr lang="en-US" smtClean="0"/>
              <a:t>7/6/2024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E8BE8D-8D1D-49BC-A04B-231F5867A9C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191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85800"/>
            <a:ext cx="12192000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32959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0812" y="332509"/>
            <a:ext cx="30861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70782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85800"/>
            <a:ext cx="12192000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9325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48640"/>
            <a:ext cx="12192000" cy="5760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592337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Fernando Osses Valeria</dc:creator>
  <cp:lastModifiedBy>Fernando Osses Valeria</cp:lastModifiedBy>
  <cp:revision>1</cp:revision>
  <dcterms:created xsi:type="dcterms:W3CDTF">2024-07-06T22:39:15Z</dcterms:created>
  <dcterms:modified xsi:type="dcterms:W3CDTF">2024-07-06T22:39:55Z</dcterms:modified>
</cp:coreProperties>
</file>