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23648C-71AF-4718-8007-ADDE7FA01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B8A1199-F138-4DCD-BA45-D609686318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183D26-C994-471E-BF0D-4FB840769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901B-A5C7-4079-9AF2-EAFC015396F8}" type="datetimeFigureOut">
              <a:rPr lang="es-CL" smtClean="0"/>
              <a:t>20-05-2021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D3CB1A-BF14-4839-9327-2A58CF8B8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674DE8-921F-4008-882C-2471FCEA6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4088-6850-4055-BBE0-F163171600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47432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DE5988-5BE1-4EFE-85C8-6FBD4CE39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3A76540-2620-4000-A98B-7E9D5F20B3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C7E293-717E-4C39-8953-6B9466F6E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901B-A5C7-4079-9AF2-EAFC015396F8}" type="datetimeFigureOut">
              <a:rPr lang="es-CL" smtClean="0"/>
              <a:t>20-05-2021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CF5D56-5A35-4C3F-B8BD-0FC736C33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CCA0F0-C83C-4F6F-8B87-9E979190B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4088-6850-4055-BBE0-F163171600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1248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58C2A95-4249-45F7-8079-FDBE44F874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8B034CD-8D8D-4ACA-A7EA-A424A4938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4DF2E1-A08B-4ED3-8D90-3E3402358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901B-A5C7-4079-9AF2-EAFC015396F8}" type="datetimeFigureOut">
              <a:rPr lang="es-CL" smtClean="0"/>
              <a:t>20-05-2021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97241-556D-46B5-98C9-A07B639DB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8F7CCA-7FEA-4A57-AEC6-C26168D3C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4088-6850-4055-BBE0-F163171600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2056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6B8AD6-5EA3-42CE-BF1C-A5506D1A2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3DCF5E-68EB-4721-9A24-CC2620C17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79FDD4-C02C-4276-B652-60FE4DDC4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901B-A5C7-4079-9AF2-EAFC015396F8}" type="datetimeFigureOut">
              <a:rPr lang="es-CL" smtClean="0"/>
              <a:t>20-05-2021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3DAFAC-D252-445D-A2E9-ED76C122B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CF0196-FAF1-495E-9BBE-BD66D4CFE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4088-6850-4055-BBE0-F163171600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97071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2A786-D1A0-44D5-8F5C-D9084C2EA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CBDE094-9CC6-453C-806D-EC2196EA5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F26692-CD82-48DC-9576-6108FFEB5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901B-A5C7-4079-9AF2-EAFC015396F8}" type="datetimeFigureOut">
              <a:rPr lang="es-CL" smtClean="0"/>
              <a:t>20-05-2021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9F8B05-02BA-4A75-81B6-CE57882D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52890C-C7A5-4214-BF5C-EEB24AE80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4088-6850-4055-BBE0-F163171600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31368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A01231-C245-463A-BDEB-CCDE82D22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C1B01C-742D-4402-94A6-B424F7ECB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9FF6903-2E4B-4B20-A486-CBD21B109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2BA1AA-8AE7-4B13-B422-2BAAE2A6F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901B-A5C7-4079-9AF2-EAFC015396F8}" type="datetimeFigureOut">
              <a:rPr lang="es-CL" smtClean="0"/>
              <a:t>20-05-2021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867AA5-A968-4A2D-B669-12CDF1668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7AB195-B002-40C4-8C99-5FBA019DF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4088-6850-4055-BBE0-F163171600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2899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891BD2-7A3B-439C-948D-C8AA7484E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D747A09-6A75-4CEF-882A-CA80662C8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1CCB92A-0777-4F2A-8314-54652C5FE4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28B1F9D-DBB9-420B-A1C2-AB52D3EF21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9283FBC-EA84-4996-90AD-504C19BA94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8B44CA9-691B-4639-844A-5B40D092D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901B-A5C7-4079-9AF2-EAFC015396F8}" type="datetimeFigureOut">
              <a:rPr lang="es-CL" smtClean="0"/>
              <a:t>20-05-2021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0A82C93-61F5-4A48-9BD5-A85EB050D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C69E04-972F-4B34-9DE3-4A7CA968F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4088-6850-4055-BBE0-F163171600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96901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D8E3F-0493-4BED-9026-160FC4B63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A7C723D-398F-405D-AB1F-A06826701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901B-A5C7-4079-9AF2-EAFC015396F8}" type="datetimeFigureOut">
              <a:rPr lang="es-CL" smtClean="0"/>
              <a:t>20-05-2021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9AD28E3-18E9-436D-AC2B-0535A2C3B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4754D1-A23C-4F23-A8AD-BC31CB032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4088-6850-4055-BBE0-F163171600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10811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2C07467-D232-44FB-B257-8B9A7C977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901B-A5C7-4079-9AF2-EAFC015396F8}" type="datetimeFigureOut">
              <a:rPr lang="es-CL" smtClean="0"/>
              <a:t>20-05-2021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42206A8-4AC8-4109-9FB5-E7054443F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0F3283B-85B4-40C4-9024-425950091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4088-6850-4055-BBE0-F163171600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5008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CCD09-51D6-4A1C-88FE-C1630BD93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493015-FAAD-4FD3-A99A-5A8408875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8D6DC2C-3763-48C0-9D58-CA46B6CDB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73E048-F8D6-44BF-AC9C-91C2BA361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901B-A5C7-4079-9AF2-EAFC015396F8}" type="datetimeFigureOut">
              <a:rPr lang="es-CL" smtClean="0"/>
              <a:t>20-05-2021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F5B4A1-24F6-472F-8DF0-405407A5E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D0D884-0745-45AF-8F97-ECC38007C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4088-6850-4055-BBE0-F163171600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576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3BBACF-5DF6-4AA0-98C3-F569D051C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0D676C0-287E-4756-B608-2805C80261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9FBD7D1-A1DE-4AC6-84DB-87336D94F1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6265B0-E3D9-4DE1-AF04-A1C9414BE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901B-A5C7-4079-9AF2-EAFC015396F8}" type="datetimeFigureOut">
              <a:rPr lang="es-CL" smtClean="0"/>
              <a:t>20-05-2021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0447E8-329A-4F93-944F-4AED37F11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23CC98-57E5-4C38-9A92-6BC2ADD85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4088-6850-4055-BBE0-F163171600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9717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E70EA75-E8BB-43AD-9ECF-FB6EB08B4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EACCF6-B548-4DC0-AFF7-E514875AC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ECCB3C-02FE-4463-B45C-0BC5A2CDD4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E901B-A5C7-4079-9AF2-EAFC015396F8}" type="datetimeFigureOut">
              <a:rPr lang="es-CL" smtClean="0"/>
              <a:t>20-05-2021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6EC99C-ECEC-4747-8E32-EF7F0DD6B4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64A97C-0014-44A7-AF36-04CA5D822D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64088-6850-4055-BBE0-F163171600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17612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167BB67-C6C9-4B4B-A933-3494A0A22132}"/>
              </a:ext>
            </a:extLst>
          </p:cNvPr>
          <p:cNvPicPr/>
          <p:nvPr/>
        </p:nvPicPr>
        <p:blipFill>
          <a:blip r:embed="rId2" cstate="print"/>
          <a:srcRect l="25022" t="8906" r="18468" b="13511"/>
          <a:stretch>
            <a:fillRect/>
          </a:stretch>
        </p:blipFill>
        <p:spPr bwMode="auto">
          <a:xfrm>
            <a:off x="7629525" y="4081905"/>
            <a:ext cx="2052003" cy="18827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D77340C-4339-489A-B62C-559B0CED41B9}"/>
              </a:ext>
            </a:extLst>
          </p:cNvPr>
          <p:cNvPicPr/>
          <p:nvPr/>
        </p:nvPicPr>
        <p:blipFill>
          <a:blip r:embed="rId3" cstate="print"/>
          <a:srcRect l="41280" t="26660" r="33781" b="35604"/>
          <a:stretch>
            <a:fillRect/>
          </a:stretch>
        </p:blipFill>
        <p:spPr bwMode="auto">
          <a:xfrm>
            <a:off x="1737291" y="1440720"/>
            <a:ext cx="1982471" cy="20969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9193CBB-236A-498B-9558-A82280CC2F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70" t="5441" r="6221" b="42143"/>
          <a:stretch/>
        </p:blipFill>
        <p:spPr>
          <a:xfrm>
            <a:off x="5486401" y="1389314"/>
            <a:ext cx="1702768" cy="20969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0750E14-DE8D-4DE1-9264-0FBB252297E1}"/>
              </a:ext>
            </a:extLst>
          </p:cNvPr>
          <p:cNvSpPr txBox="1"/>
          <p:nvPr/>
        </p:nvSpPr>
        <p:spPr>
          <a:xfrm>
            <a:off x="3582076" y="106461"/>
            <a:ext cx="45481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/>
              <a:t>DIRECTIVA AFFAL NORTE</a:t>
            </a:r>
          </a:p>
          <a:p>
            <a:pPr algn="ctr"/>
            <a:r>
              <a:rPr lang="es-CL" sz="2800" dirty="0"/>
              <a:t>2017-2021</a:t>
            </a:r>
          </a:p>
        </p:txBody>
      </p:sp>
      <p:pic>
        <p:nvPicPr>
          <p:cNvPr id="11" name="Imagen 10" descr="No hay ninguna descripción de la foto disponible.">
            <a:extLst>
              <a:ext uri="{FF2B5EF4-FFF2-40B4-BE49-F238E27FC236}">
                <a16:creationId xmlns:a16="http://schemas.microsoft.com/office/drawing/2014/main" id="{4EB2995D-7F87-4689-BB7B-94D22AAFFD3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53" y="0"/>
            <a:ext cx="1891030" cy="189103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0257867-230E-4534-A889-3AEF233BE399}"/>
              </a:ext>
            </a:extLst>
          </p:cNvPr>
          <p:cNvSpPr txBox="1"/>
          <p:nvPr/>
        </p:nvSpPr>
        <p:spPr>
          <a:xfrm>
            <a:off x="169747" y="3574547"/>
            <a:ext cx="4152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200" dirty="0" err="1">
                <a:latin typeface="Segoe Print" panose="02000600000000000000" pitchFamily="2" charset="0"/>
                <a:cs typeface="Myanmar Text" panose="020B0502040204020203" pitchFamily="34" charset="0"/>
              </a:rPr>
              <a:t>Hna</a:t>
            </a:r>
            <a:r>
              <a:rPr lang="es-CL" sz="2200" dirty="0">
                <a:latin typeface="Segoe Print" panose="02000600000000000000" pitchFamily="2" charset="0"/>
                <a:cs typeface="Myanmar Text" panose="020B0502040204020203" pitchFamily="34" charset="0"/>
              </a:rPr>
              <a:t> Jacqueline Iturrieta</a:t>
            </a:r>
          </a:p>
          <a:p>
            <a:r>
              <a:rPr lang="es-CL" sz="2200" dirty="0">
                <a:latin typeface="Segoe Print" panose="02000600000000000000" pitchFamily="2" charset="0"/>
                <a:cs typeface="Myanmar Text" panose="020B0502040204020203" pitchFamily="34" charset="0"/>
              </a:rPr>
              <a:t>         Presidente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341FAD4-5813-4835-BE04-0140DB0BFE19}"/>
              </a:ext>
            </a:extLst>
          </p:cNvPr>
          <p:cNvSpPr txBox="1"/>
          <p:nvPr/>
        </p:nvSpPr>
        <p:spPr>
          <a:xfrm>
            <a:off x="4426919" y="3540862"/>
            <a:ext cx="3857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200" dirty="0" err="1">
                <a:latin typeface="Segoe Print" panose="02000600000000000000" pitchFamily="2" charset="0"/>
              </a:rPr>
              <a:t>Hna</a:t>
            </a:r>
            <a:r>
              <a:rPr lang="es-CL" sz="2200" dirty="0">
                <a:latin typeface="Segoe Print" panose="02000600000000000000" pitchFamily="2" charset="0"/>
              </a:rPr>
              <a:t> Ernestina Ramírez</a:t>
            </a:r>
          </a:p>
          <a:p>
            <a:r>
              <a:rPr lang="es-CL" sz="2200" dirty="0">
                <a:latin typeface="Segoe Print" panose="02000600000000000000" pitchFamily="2" charset="0"/>
              </a:rPr>
              <a:t>         Secretaria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D1DC483-EB01-494B-84BF-BAE7A3861FAD}"/>
              </a:ext>
            </a:extLst>
          </p:cNvPr>
          <p:cNvSpPr txBox="1"/>
          <p:nvPr/>
        </p:nvSpPr>
        <p:spPr>
          <a:xfrm>
            <a:off x="8380801" y="3577059"/>
            <a:ext cx="36599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200" dirty="0" err="1">
                <a:latin typeface="Segoe Print" panose="02000600000000000000" pitchFamily="2" charset="0"/>
              </a:rPr>
              <a:t>Hna</a:t>
            </a:r>
            <a:r>
              <a:rPr lang="es-CL" sz="2200" dirty="0">
                <a:latin typeface="Segoe Print" panose="02000600000000000000" pitchFamily="2" charset="0"/>
              </a:rPr>
              <a:t> Mariela Ramírez</a:t>
            </a:r>
          </a:p>
          <a:p>
            <a:r>
              <a:rPr lang="es-CL" sz="2200" dirty="0">
                <a:latin typeface="Segoe Print" panose="02000600000000000000" pitchFamily="2" charset="0"/>
              </a:rPr>
              <a:t>         Tesorera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91C40EC-627A-4D86-95F8-96119FACEFDF}"/>
              </a:ext>
            </a:extLst>
          </p:cNvPr>
          <p:cNvSpPr txBox="1"/>
          <p:nvPr/>
        </p:nvSpPr>
        <p:spPr>
          <a:xfrm>
            <a:off x="2552700" y="5981700"/>
            <a:ext cx="4352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200" dirty="0" err="1">
                <a:latin typeface="Segoe Print" panose="02000600000000000000" pitchFamily="2" charset="0"/>
              </a:rPr>
              <a:t>Hna</a:t>
            </a:r>
            <a:r>
              <a:rPr lang="es-CL" sz="2200" dirty="0">
                <a:latin typeface="Segoe Print" panose="02000600000000000000" pitchFamily="2" charset="0"/>
              </a:rPr>
              <a:t> Angélica Amaro</a:t>
            </a:r>
          </a:p>
          <a:p>
            <a:r>
              <a:rPr lang="es-CL" sz="2200" dirty="0">
                <a:latin typeface="Segoe Print" panose="02000600000000000000" pitchFamily="2" charset="0"/>
              </a:rPr>
              <a:t>       </a:t>
            </a:r>
            <a:r>
              <a:rPr lang="es-CL" sz="2200" dirty="0" err="1">
                <a:latin typeface="Segoe Print" panose="02000600000000000000" pitchFamily="2" charset="0"/>
              </a:rPr>
              <a:t>Pro-tesorera</a:t>
            </a:r>
            <a:endParaRPr lang="es-CL" sz="2200" dirty="0">
              <a:latin typeface="Segoe Print" panose="02000600000000000000" pitchFamily="2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9B80A26-6AE3-421D-B600-FACBFFBFE07A}"/>
              </a:ext>
            </a:extLst>
          </p:cNvPr>
          <p:cNvSpPr txBox="1"/>
          <p:nvPr/>
        </p:nvSpPr>
        <p:spPr>
          <a:xfrm>
            <a:off x="7419975" y="5981700"/>
            <a:ext cx="2924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200" dirty="0" err="1">
                <a:latin typeface="Segoe Print" panose="02000600000000000000" pitchFamily="2" charset="0"/>
              </a:rPr>
              <a:t>Hna</a:t>
            </a:r>
            <a:r>
              <a:rPr lang="es-CL" sz="2200" dirty="0">
                <a:latin typeface="Segoe Print" panose="02000600000000000000" pitchFamily="2" charset="0"/>
              </a:rPr>
              <a:t> Ingrid Ríos</a:t>
            </a:r>
          </a:p>
          <a:p>
            <a:r>
              <a:rPr lang="es-CL" sz="2200" dirty="0">
                <a:latin typeface="Segoe Print" panose="02000600000000000000" pitchFamily="2" charset="0"/>
              </a:rPr>
              <a:t>    Directora</a:t>
            </a:r>
          </a:p>
        </p:txBody>
      </p:sp>
      <p:pic>
        <p:nvPicPr>
          <p:cNvPr id="26" name="Picture 2" descr="Mujer Leyendo Libro Silueta La - Gráficos vectoriales gratis en Pixabay">
            <a:extLst>
              <a:ext uri="{FF2B5EF4-FFF2-40B4-BE49-F238E27FC236}">
                <a16:creationId xmlns:a16="http://schemas.microsoft.com/office/drawing/2014/main" id="{E16DBD63-FC7C-45B3-A857-C1CD63F6E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0" y="4000500"/>
            <a:ext cx="1428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Vista previa de imagen">
            <a:extLst>
              <a:ext uri="{FF2B5EF4-FFF2-40B4-BE49-F238E27FC236}">
                <a16:creationId xmlns:a16="http://schemas.microsoft.com/office/drawing/2014/main" id="{5CE765A0-03D0-48BD-8FDA-280EC098CD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9" t="14417" r="30139" b="61018"/>
          <a:stretch/>
        </p:blipFill>
        <p:spPr bwMode="auto">
          <a:xfrm>
            <a:off x="3177944" y="4041352"/>
            <a:ext cx="1999839" cy="19137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Vista previa de imagen">
            <a:extLst>
              <a:ext uri="{FF2B5EF4-FFF2-40B4-BE49-F238E27FC236}">
                <a16:creationId xmlns:a16="http://schemas.microsoft.com/office/drawing/2014/main" id="{7A33CBD1-87E4-4088-BDC9-0F98016EFE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8" t="6244"/>
          <a:stretch/>
        </p:blipFill>
        <p:spPr bwMode="auto">
          <a:xfrm>
            <a:off x="9408305" y="1445921"/>
            <a:ext cx="1717376" cy="20588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ama de acuarela y flores amarillas - Descargar PNG/SVG transparente">
            <a:extLst>
              <a:ext uri="{FF2B5EF4-FFF2-40B4-BE49-F238E27FC236}">
                <a16:creationId xmlns:a16="http://schemas.microsoft.com/office/drawing/2014/main" id="{4C88854B-BDED-46F8-B402-F4F6835B0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89406">
            <a:off x="10098414" y="-547708"/>
            <a:ext cx="2667933" cy="266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1426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Microsoft Office PowerPoint</Application>
  <PresentationFormat>Panorámica</PresentationFormat>
  <Paragraphs>12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Print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 Paredes</dc:creator>
  <cp:lastModifiedBy>Claudia Paredes</cp:lastModifiedBy>
  <cp:revision>11</cp:revision>
  <dcterms:created xsi:type="dcterms:W3CDTF">2021-05-20T01:42:03Z</dcterms:created>
  <dcterms:modified xsi:type="dcterms:W3CDTF">2021-05-20T22:35:46Z</dcterms:modified>
</cp:coreProperties>
</file>