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2" r:id="rId3"/>
    <p:sldId id="285" r:id="rId4"/>
    <p:sldId id="257" r:id="rId5"/>
    <p:sldId id="283" r:id="rId6"/>
    <p:sldId id="284" r:id="rId7"/>
    <p:sldId id="28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F6E-D7FE-4250-A0F2-CF7926FE587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E5C3-811F-47AA-8CB1-3F1F2E8911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F6E-D7FE-4250-A0F2-CF7926FE587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E5C3-811F-47AA-8CB1-3F1F2E8911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F6E-D7FE-4250-A0F2-CF7926FE587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E5C3-811F-47AA-8CB1-3F1F2E8911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9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F6E-D7FE-4250-A0F2-CF7926FE587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E5C3-811F-47AA-8CB1-3F1F2E8911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9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F6E-D7FE-4250-A0F2-CF7926FE587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E5C3-811F-47AA-8CB1-3F1F2E8911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4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F6E-D7FE-4250-A0F2-CF7926FE587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E5C3-811F-47AA-8CB1-3F1F2E8911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F6E-D7FE-4250-A0F2-CF7926FE587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E5C3-811F-47AA-8CB1-3F1F2E8911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4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F6E-D7FE-4250-A0F2-CF7926FE587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E5C3-811F-47AA-8CB1-3F1F2E8911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2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F6E-D7FE-4250-A0F2-CF7926FE587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E5C3-811F-47AA-8CB1-3F1F2E8911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9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F6E-D7FE-4250-A0F2-CF7926FE587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E5C3-811F-47AA-8CB1-3F1F2E8911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1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AF6E-D7FE-4250-A0F2-CF7926FE587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E5C3-811F-47AA-8CB1-3F1F2E8911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8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AF6E-D7FE-4250-A0F2-CF7926FE587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DE5C3-811F-47AA-8CB1-3F1F2E8911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0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23" y="0"/>
            <a:ext cx="6249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0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9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3" y="0"/>
            <a:ext cx="7837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6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63" y="0"/>
            <a:ext cx="5184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06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1" y="0"/>
            <a:ext cx="10950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7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66" y="0"/>
            <a:ext cx="8785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17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36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21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70" y="0"/>
            <a:ext cx="6652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6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27" y="0"/>
            <a:ext cx="6656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41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85" y="0"/>
            <a:ext cx="5945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57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76" y="0"/>
            <a:ext cx="3270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28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70" y="0"/>
            <a:ext cx="3564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59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35" y="0"/>
            <a:ext cx="2858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68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67" y="0"/>
            <a:ext cx="6463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07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1" y="0"/>
            <a:ext cx="10782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80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10" y="0"/>
            <a:ext cx="9599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77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4" y="0"/>
            <a:ext cx="10002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10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379" y="0"/>
            <a:ext cx="4631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7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82" y="0"/>
            <a:ext cx="5537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0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27" y="0"/>
            <a:ext cx="66565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1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23" y="0"/>
            <a:ext cx="671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5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66" y="0"/>
            <a:ext cx="5340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3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60" y="0"/>
            <a:ext cx="6802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176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Osses Valeria</dc:creator>
  <cp:lastModifiedBy>Fernando Osses Valeria</cp:lastModifiedBy>
  <cp:revision>1</cp:revision>
  <dcterms:created xsi:type="dcterms:W3CDTF">2026-01-15T23:00:23Z</dcterms:created>
  <dcterms:modified xsi:type="dcterms:W3CDTF">2026-01-15T23:00:45Z</dcterms:modified>
</cp:coreProperties>
</file>