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ink/ink1.xml" ContentType="application/inkml+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5" r:id="rId5"/>
    <p:sldMasterId id="2147483678" r:id="rId6"/>
    <p:sldMasterId id="2147483695" r:id="rId7"/>
  </p:sldMasterIdLst>
  <p:notesMasterIdLst>
    <p:notesMasterId r:id="rId36"/>
  </p:notesMasterIdLst>
  <p:handoutMasterIdLst>
    <p:handoutMasterId r:id="rId37"/>
  </p:handoutMasterIdLst>
  <p:sldIdLst>
    <p:sldId id="325" r:id="rId8"/>
    <p:sldId id="304" r:id="rId9"/>
    <p:sldId id="2658" r:id="rId10"/>
    <p:sldId id="2764" r:id="rId11"/>
    <p:sldId id="326" r:id="rId12"/>
    <p:sldId id="564" r:id="rId13"/>
    <p:sldId id="565" r:id="rId14"/>
    <p:sldId id="921" r:id="rId15"/>
    <p:sldId id="2768" r:id="rId16"/>
    <p:sldId id="2770" r:id="rId17"/>
    <p:sldId id="2775" r:id="rId18"/>
    <p:sldId id="2769" r:id="rId19"/>
    <p:sldId id="2771" r:id="rId20"/>
    <p:sldId id="2765" r:id="rId21"/>
    <p:sldId id="2772" r:id="rId22"/>
    <p:sldId id="2767" r:id="rId23"/>
    <p:sldId id="2773" r:id="rId24"/>
    <p:sldId id="2766" r:id="rId25"/>
    <p:sldId id="2777" r:id="rId26"/>
    <p:sldId id="2778" r:id="rId27"/>
    <p:sldId id="2779" r:id="rId28"/>
    <p:sldId id="2776" r:id="rId29"/>
    <p:sldId id="2780" r:id="rId30"/>
    <p:sldId id="2774" r:id="rId31"/>
    <p:sldId id="261" r:id="rId32"/>
    <p:sldId id="2781" r:id="rId33"/>
    <p:sldId id="2782" r:id="rId34"/>
    <p:sldId id="262" r:id="rId35"/>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8625" autoAdjust="0"/>
  </p:normalViewPr>
  <p:slideViewPr>
    <p:cSldViewPr snapToGrid="0">
      <p:cViewPr varScale="1">
        <p:scale>
          <a:sx n="78" d="100"/>
          <a:sy n="78" d="100"/>
        </p:scale>
        <p:origin x="1812" y="90"/>
      </p:cViewPr>
      <p:guideLst/>
    </p:cSldViewPr>
  </p:slideViewPr>
  <p:notesTextViewPr>
    <p:cViewPr>
      <p:scale>
        <a:sx n="1" d="1"/>
        <a:sy n="1" d="1"/>
      </p:scale>
      <p:origin x="0" y="0"/>
    </p:cViewPr>
  </p:notesTextViewPr>
  <p:notesViewPr>
    <p:cSldViewPr snapToGrid="0">
      <p:cViewPr varScale="1">
        <p:scale>
          <a:sx n="89" d="100"/>
          <a:sy n="89" d="100"/>
        </p:scale>
        <p:origin x="378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3B8205A-92BD-450E-BB76-55D859055DD8}" type="datetime1">
              <a:rPr lang="es-ES" smtClean="0"/>
              <a:t>29/03/2025</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0354338-D2CE-4AD9-88CC-F07324AF15B9}" type="slidenum">
              <a:rPr lang="es-ES" smtClean="0"/>
              <a:t>‹Nº›</a:t>
            </a:fld>
            <a:endParaRPr lang="es-ES"/>
          </a:p>
        </p:txBody>
      </p:sp>
    </p:spTree>
    <p:extLst>
      <p:ext uri="{BB962C8B-B14F-4D97-AF65-F5344CB8AC3E}">
        <p14:creationId xmlns:p14="http://schemas.microsoft.com/office/powerpoint/2010/main" val="217253757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F4E9E5F-39A9-4575-8E20-9B1937BA65F0}" type="datetime1">
              <a:rPr lang="es-ES" noProof="0" smtClean="0"/>
              <a:t>29/03/2025</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394154B-F4A3-483A-917E-306EE56506CE}" type="slidenum">
              <a:rPr lang="es-ES" noProof="0" smtClean="0"/>
              <a:t>‹Nº›</a:t>
            </a:fld>
            <a:endParaRPr lang="es-ES" noProof="0"/>
          </a:p>
        </p:txBody>
      </p:sp>
    </p:spTree>
    <p:extLst>
      <p:ext uri="{BB962C8B-B14F-4D97-AF65-F5344CB8AC3E}">
        <p14:creationId xmlns:p14="http://schemas.microsoft.com/office/powerpoint/2010/main" val="38912431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tquestions.org/Espanol/Biblia-remanente.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0394154B-F4A3-483A-917E-306EE56506CE}" type="slidenum">
              <a:rPr lang="es-ES" smtClean="0"/>
              <a:t>1</a:t>
            </a:fld>
            <a:endParaRPr lang="es-ES"/>
          </a:p>
        </p:txBody>
      </p:sp>
    </p:spTree>
    <p:extLst>
      <p:ext uri="{BB962C8B-B14F-4D97-AF65-F5344CB8AC3E}">
        <p14:creationId xmlns:p14="http://schemas.microsoft.com/office/powerpoint/2010/main" val="3349630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Interesante que sea rico en potasio y magnesio a la vez, justamente hoy en </a:t>
            </a:r>
            <a:r>
              <a:rPr lang="es-CL" dirty="0" err="1"/>
              <a:t>dia</a:t>
            </a:r>
            <a:r>
              <a:rPr lang="es-CL" dirty="0"/>
              <a:t> Avanzada la ciencia biológica nos dice que el magnesio debe funcionar junto con Potasio o sino se producen enfermedades o efectos contrarios al que uno quiere.</a:t>
            </a:r>
          </a:p>
          <a:p>
            <a:r>
              <a:rPr lang="es-CL" dirty="0"/>
              <a:t>Entonces las flores no son visibles porque se genera dentro del fruto.</a:t>
            </a:r>
          </a:p>
          <a:p>
            <a:r>
              <a:rPr lang="es-CL" dirty="0"/>
              <a:t>Como curiosidad tenemos la polinización. = </a:t>
            </a:r>
            <a:r>
              <a:rPr lang="es-CL" dirty="0" err="1"/>
              <a:t>Blastophaga</a:t>
            </a:r>
            <a:r>
              <a:rPr lang="es-CL" dirty="0"/>
              <a:t> </a:t>
            </a:r>
            <a:r>
              <a:rPr lang="es-CL" dirty="0" err="1"/>
              <a:t>psenes</a:t>
            </a:r>
            <a:r>
              <a:rPr lang="es-CL" dirty="0"/>
              <a:t> avispas entran al sicono para depositar huevos y en el proceso polinizas flores internas.</a:t>
            </a:r>
          </a:p>
          <a:p>
            <a:r>
              <a:rPr lang="es-MX" b="1" dirty="0"/>
              <a:t>Breva</a:t>
            </a:r>
            <a:r>
              <a:rPr lang="es-MX" dirty="0"/>
              <a:t> 🌿</a:t>
            </a:r>
          </a:p>
          <a:p>
            <a:pPr>
              <a:buFont typeface="Arial" panose="020B0604020202020204" pitchFamily="34" charset="0"/>
              <a:buChar char="•"/>
            </a:pPr>
            <a:r>
              <a:rPr lang="es-MX" dirty="0"/>
              <a:t>Es el </a:t>
            </a:r>
            <a:r>
              <a:rPr lang="es-MX" b="1" dirty="0"/>
              <a:t>primer fruto del año</a:t>
            </a:r>
            <a:r>
              <a:rPr lang="es-MX" dirty="0"/>
              <a:t>, aparece a finales de primavera o principios de verano.</a:t>
            </a:r>
          </a:p>
          <a:p>
            <a:pPr>
              <a:buFont typeface="Arial" panose="020B0604020202020204" pitchFamily="34" charset="0"/>
              <a:buChar char="•"/>
            </a:pPr>
            <a:r>
              <a:rPr lang="es-MX" dirty="0"/>
              <a:t>Se forma a partir de yemas que quedaron en el árbol desde el año anterior.</a:t>
            </a:r>
          </a:p>
          <a:p>
            <a:pPr>
              <a:buFont typeface="Arial" panose="020B0604020202020204" pitchFamily="34" charset="0"/>
              <a:buChar char="•"/>
            </a:pPr>
            <a:r>
              <a:rPr lang="es-MX" dirty="0"/>
              <a:t>Generalmente es más grande, menos dulce y con piel más gruesa.</a:t>
            </a:r>
          </a:p>
          <a:p>
            <a:r>
              <a:rPr lang="es-MX" b="1" dirty="0"/>
              <a:t>Higo</a:t>
            </a:r>
            <a:r>
              <a:rPr lang="es-MX" dirty="0"/>
              <a:t> 🍇</a:t>
            </a:r>
          </a:p>
          <a:p>
            <a:pPr>
              <a:buFont typeface="Arial" panose="020B0604020202020204" pitchFamily="34" charset="0"/>
              <a:buChar char="•"/>
            </a:pPr>
            <a:r>
              <a:rPr lang="es-MX" dirty="0"/>
              <a:t>Es el </a:t>
            </a:r>
            <a:r>
              <a:rPr lang="es-MX" b="1" dirty="0"/>
              <a:t>segundo fruto del año</a:t>
            </a:r>
            <a:r>
              <a:rPr lang="es-MX" dirty="0"/>
              <a:t>, aparece a finales del verano o principios de otoño.</a:t>
            </a:r>
          </a:p>
          <a:p>
            <a:pPr>
              <a:buFont typeface="Arial" panose="020B0604020202020204" pitchFamily="34" charset="0"/>
              <a:buChar char="•"/>
            </a:pPr>
            <a:r>
              <a:rPr lang="es-MX" dirty="0"/>
              <a:t>Se desarrolla en las ramas nuevas de la temporada.</a:t>
            </a:r>
          </a:p>
          <a:p>
            <a:pPr>
              <a:buFont typeface="Arial" panose="020B0604020202020204" pitchFamily="34" charset="0"/>
              <a:buChar char="•"/>
            </a:pPr>
            <a:r>
              <a:rPr lang="es-MX" dirty="0"/>
              <a:t>Suele ser más pequeño, más dulce y con piel más fina.</a:t>
            </a:r>
          </a:p>
          <a:p>
            <a:endParaRPr lang="es-CL" dirty="0"/>
          </a:p>
        </p:txBody>
      </p:sp>
      <p:sp>
        <p:nvSpPr>
          <p:cNvPr id="4" name="Marcador de número de diapositiva 3"/>
          <p:cNvSpPr>
            <a:spLocks noGrp="1"/>
          </p:cNvSpPr>
          <p:nvPr>
            <p:ph type="sldNum" sz="quarter" idx="5"/>
          </p:nvPr>
        </p:nvSpPr>
        <p:spPr/>
        <p:txBody>
          <a:bodyPr/>
          <a:lstStyle/>
          <a:p>
            <a:pPr rtl="0"/>
            <a:fld id="{0394154B-F4A3-483A-917E-306EE56506CE}" type="slidenum">
              <a:rPr lang="es-ES" noProof="0" smtClean="0"/>
              <a:t>15</a:t>
            </a:fld>
            <a:endParaRPr lang="es-ES" noProof="0"/>
          </a:p>
        </p:txBody>
      </p:sp>
    </p:spTree>
    <p:extLst>
      <p:ext uri="{BB962C8B-B14F-4D97-AF65-F5344CB8AC3E}">
        <p14:creationId xmlns:p14="http://schemas.microsoft.com/office/powerpoint/2010/main" val="1535211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999966"/>
                </a:solidFill>
                <a:effectLst/>
                <a:latin typeface="Segoe UI" panose="020B0502040204020203" pitchFamily="34" charset="0"/>
              </a:rPr>
              <a:t>10</a:t>
            </a:r>
            <a:r>
              <a:rPr lang="es-MX" b="0" i="0" dirty="0">
                <a:solidFill>
                  <a:srgbClr val="2B2B2B"/>
                </a:solidFill>
                <a:effectLst/>
                <a:latin typeface="Georgia" panose="02040502050405020303" pitchFamily="18" charset="0"/>
              </a:rPr>
              <a:t>  Como uvas en el desierto hallé á Israel: como la fruta temprana de la higuera en su principio vi á vuestros padres. Ellos entraron á Baal-peor, y se apartaron para vergüenza, é </a:t>
            </a:r>
            <a:r>
              <a:rPr lang="es-MX" b="0" i="0" dirty="0" err="1">
                <a:solidFill>
                  <a:srgbClr val="2B2B2B"/>
                </a:solidFill>
                <a:effectLst/>
                <a:latin typeface="Georgia" panose="02040502050405020303" pitchFamily="18" charset="0"/>
              </a:rPr>
              <a:t>hiciéronse</a:t>
            </a:r>
            <a:r>
              <a:rPr lang="es-MX" b="0" i="0" dirty="0">
                <a:solidFill>
                  <a:srgbClr val="2B2B2B"/>
                </a:solidFill>
                <a:effectLst/>
                <a:latin typeface="Georgia" panose="02040502050405020303" pitchFamily="18" charset="0"/>
              </a:rPr>
              <a:t> abominables como aquello que amaron.</a:t>
            </a:r>
          </a:p>
          <a:p>
            <a:r>
              <a:rPr lang="es-MX" b="0" i="0" dirty="0">
                <a:solidFill>
                  <a:srgbClr val="999966"/>
                </a:solidFill>
                <a:effectLst/>
                <a:latin typeface="Segoe UI" panose="020B0502040204020203" pitchFamily="34" charset="0"/>
              </a:rPr>
              <a:t>12</a:t>
            </a:r>
            <a:r>
              <a:rPr lang="es-MX" b="0" i="0" dirty="0">
                <a:solidFill>
                  <a:srgbClr val="2B2B2B"/>
                </a:solidFill>
                <a:effectLst/>
                <a:latin typeface="Georgia" panose="02040502050405020303" pitchFamily="18" charset="0"/>
              </a:rPr>
              <a:t>  Todas tus fortalezas cual higueras con brevas; que si las sacuden, caen en la boca del que las ha de comer.</a:t>
            </a:r>
            <a:endParaRPr lang="es-CL" dirty="0"/>
          </a:p>
        </p:txBody>
      </p:sp>
      <p:sp>
        <p:nvSpPr>
          <p:cNvPr id="4" name="Marcador de número de diapositiva 3"/>
          <p:cNvSpPr>
            <a:spLocks noGrp="1"/>
          </p:cNvSpPr>
          <p:nvPr>
            <p:ph type="sldNum" sz="quarter" idx="5"/>
          </p:nvPr>
        </p:nvSpPr>
        <p:spPr/>
        <p:txBody>
          <a:bodyPr/>
          <a:lstStyle/>
          <a:p>
            <a:pPr rtl="0"/>
            <a:fld id="{0394154B-F4A3-483A-917E-306EE56506CE}" type="slidenum">
              <a:rPr lang="es-ES" noProof="0" smtClean="0"/>
              <a:t>16</a:t>
            </a:fld>
            <a:endParaRPr lang="es-ES" noProof="0"/>
          </a:p>
        </p:txBody>
      </p:sp>
    </p:spTree>
    <p:extLst>
      <p:ext uri="{BB962C8B-B14F-4D97-AF65-F5344CB8AC3E}">
        <p14:creationId xmlns:p14="http://schemas.microsoft.com/office/powerpoint/2010/main" val="1821369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rtl="0"/>
            <a:fld id="{0394154B-F4A3-483A-917E-306EE56506CE}" type="slidenum">
              <a:rPr lang="es-ES" noProof="0" smtClean="0"/>
              <a:t>17</a:t>
            </a:fld>
            <a:endParaRPr lang="es-ES" noProof="0"/>
          </a:p>
        </p:txBody>
      </p:sp>
    </p:spTree>
    <p:extLst>
      <p:ext uri="{BB962C8B-B14F-4D97-AF65-F5344CB8AC3E}">
        <p14:creationId xmlns:p14="http://schemas.microsoft.com/office/powerpoint/2010/main" val="2975525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En Judá, los </a:t>
            </a:r>
            <a:r>
              <a:rPr lang="es-MX" b="1" dirty="0"/>
              <a:t>higos buenos</a:t>
            </a:r>
            <a:r>
              <a:rPr lang="es-MX" dirty="0"/>
              <a:t> probablemente eran de las variedades verdes o moradas en su mejor punto de maduración de excelente calidad. Los </a:t>
            </a:r>
            <a:r>
              <a:rPr lang="es-MX" b="1" dirty="0"/>
              <a:t>higos malos</a:t>
            </a:r>
            <a:r>
              <a:rPr lang="es-MX" dirty="0"/>
              <a:t> podían ser frutos </a:t>
            </a:r>
            <a:r>
              <a:rPr lang="es-MX" dirty="0" err="1"/>
              <a:t>sobremaduros</a:t>
            </a:r>
            <a:r>
              <a:rPr lang="es-MX" dirty="0"/>
              <a:t>, infestados de insectos o afectados por hongos, lo que los hacía incomibles.</a:t>
            </a:r>
          </a:p>
          <a:p>
            <a:r>
              <a:rPr lang="es-MX" dirty="0"/>
              <a:t>Apocalipsis 3:16 “</a:t>
            </a:r>
            <a:r>
              <a:rPr lang="es-MX" b="0" i="0" dirty="0">
                <a:solidFill>
                  <a:srgbClr val="999966"/>
                </a:solidFill>
                <a:effectLst/>
                <a:latin typeface="Segoe UI" panose="020B0502040204020203" pitchFamily="34" charset="0"/>
              </a:rPr>
              <a:t>16</a:t>
            </a:r>
            <a:r>
              <a:rPr lang="es-MX" b="0" i="0" dirty="0">
                <a:solidFill>
                  <a:srgbClr val="2B2B2B"/>
                </a:solidFill>
                <a:effectLst/>
                <a:latin typeface="Georgia" panose="02040502050405020303" pitchFamily="18" charset="0"/>
              </a:rPr>
              <a:t>  Mas porque eres tibio, y no frío ni caliente, te vomitaré de mi boca.</a:t>
            </a:r>
            <a:r>
              <a:rPr lang="es-MX" dirty="0"/>
              <a:t>”</a:t>
            </a:r>
            <a:endParaRPr lang="es-CL" dirty="0"/>
          </a:p>
        </p:txBody>
      </p:sp>
      <p:sp>
        <p:nvSpPr>
          <p:cNvPr id="4" name="Marcador de número de diapositiva 3"/>
          <p:cNvSpPr>
            <a:spLocks noGrp="1"/>
          </p:cNvSpPr>
          <p:nvPr>
            <p:ph type="sldNum" sz="quarter" idx="5"/>
          </p:nvPr>
        </p:nvSpPr>
        <p:spPr/>
        <p:txBody>
          <a:bodyPr/>
          <a:lstStyle/>
          <a:p>
            <a:pPr rtl="0"/>
            <a:fld id="{0394154B-F4A3-483A-917E-306EE56506CE}" type="slidenum">
              <a:rPr lang="es-ES" noProof="0" smtClean="0"/>
              <a:t>18</a:t>
            </a:fld>
            <a:endParaRPr lang="es-ES" noProof="0"/>
          </a:p>
        </p:txBody>
      </p:sp>
    </p:spTree>
    <p:extLst>
      <p:ext uri="{BB962C8B-B14F-4D97-AF65-F5344CB8AC3E}">
        <p14:creationId xmlns:p14="http://schemas.microsoft.com/office/powerpoint/2010/main" val="4218667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081C2A"/>
                </a:solidFill>
                <a:effectLst/>
                <a:latin typeface="system-ui"/>
              </a:rPr>
              <a:t> Dios anima al profeta con la promesa de cuidar de un </a:t>
            </a:r>
            <a:r>
              <a:rPr lang="es-MX" b="0" i="0" dirty="0">
                <a:effectLst/>
                <a:latin typeface="system-ui"/>
                <a:hlinkClick r:id="rId3"/>
              </a:rPr>
              <a:t>remanente</a:t>
            </a:r>
            <a:r>
              <a:rPr lang="es-MX" b="0" i="0" dirty="0">
                <a:solidFill>
                  <a:srgbClr val="081C2A"/>
                </a:solidFill>
                <a:effectLst/>
                <a:latin typeface="system-ui"/>
              </a:rPr>
              <a:t> de Su pueblo en el exilio.</a:t>
            </a:r>
          </a:p>
          <a:p>
            <a:endParaRPr lang="es-MX" b="0" i="0" dirty="0">
              <a:solidFill>
                <a:srgbClr val="081C2A"/>
              </a:solidFill>
              <a:effectLst/>
              <a:latin typeface="system-ui"/>
            </a:endParaRPr>
          </a:p>
          <a:p>
            <a:endParaRPr lang="es-CL" dirty="0"/>
          </a:p>
        </p:txBody>
      </p:sp>
      <p:sp>
        <p:nvSpPr>
          <p:cNvPr id="4" name="Marcador de número de diapositiva 3"/>
          <p:cNvSpPr>
            <a:spLocks noGrp="1"/>
          </p:cNvSpPr>
          <p:nvPr>
            <p:ph type="sldNum" sz="quarter" idx="5"/>
          </p:nvPr>
        </p:nvSpPr>
        <p:spPr/>
        <p:txBody>
          <a:bodyPr/>
          <a:lstStyle/>
          <a:p>
            <a:pPr rtl="0"/>
            <a:fld id="{0394154B-F4A3-483A-917E-306EE56506CE}" type="slidenum">
              <a:rPr lang="es-ES" noProof="0" smtClean="0"/>
              <a:t>19</a:t>
            </a:fld>
            <a:endParaRPr lang="es-ES" noProof="0"/>
          </a:p>
        </p:txBody>
      </p:sp>
    </p:spTree>
    <p:extLst>
      <p:ext uri="{BB962C8B-B14F-4D97-AF65-F5344CB8AC3E}">
        <p14:creationId xmlns:p14="http://schemas.microsoft.com/office/powerpoint/2010/main" val="2235007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081C2A"/>
                </a:solidFill>
                <a:effectLst/>
                <a:latin typeface="system-ui"/>
              </a:rPr>
              <a:t>El Señor obraría en sus corazones y un día los devolvería a su tierra: "Porque pondré Mis ojos sobre ellos para bien, y los traeré de nuevo a esta tierra; los edificaré y no los derribaré, los plantaré y no los arrancaré. Les daré un corazón para que me conozcan, porque Yo soy el Señor; y ellos serán Mi pueblo y Yo seré su Dios, pues volverán a Mí de todo corazón" </a:t>
            </a:r>
          </a:p>
          <a:p>
            <a:r>
              <a:rPr lang="es-MX" b="0" i="0" dirty="0">
                <a:solidFill>
                  <a:srgbClr val="414042"/>
                </a:solidFill>
                <a:effectLst/>
                <a:latin typeface="lato" panose="020F0502020204030203" pitchFamily="34" charset="0"/>
              </a:rPr>
              <a:t>Hubo una bendición para los primeros que fueron llevados al exilio y que no se quedaron en Jerusalén para el final catastrófico. “Los cautivos, aumentados por más deportaciones en el 587 y 582 a.C. se volvieron al Señor en arrepentimiento y bajo el liderazgo de Ezequiel, se forjó un nuevo tipo de fe, leal a la relación de pacto con Dios”.</a:t>
            </a:r>
          </a:p>
          <a:p>
            <a:r>
              <a:rPr lang="es-ES" b="1" i="0" dirty="0">
                <a:solidFill>
                  <a:srgbClr val="0B5394"/>
                </a:solidFill>
                <a:effectLst/>
                <a:latin typeface="Arial" panose="020B0604020202020204" pitchFamily="34" charset="0"/>
              </a:rPr>
              <a:t>Pondré mis ojos sobre ellos para bien</a:t>
            </a:r>
            <a:r>
              <a:rPr lang="es-ES" b="0" i="0" dirty="0">
                <a:solidFill>
                  <a:srgbClr val="0B5394"/>
                </a:solidFill>
                <a:effectLst/>
                <a:latin typeface="Arial" panose="020B0604020202020204" pitchFamily="34" charset="0"/>
              </a:rPr>
              <a:t>” (v.6). La frase indica que la gracia, Su favor divino, está sobre ellos. Lo que les parecería como un cambio drástico y muy negativo es nada más que una disciplina benigna.</a:t>
            </a:r>
          </a:p>
          <a:p>
            <a:r>
              <a:rPr lang="es-ES" b="0" i="0" dirty="0">
                <a:solidFill>
                  <a:srgbClr val="0B5394"/>
                </a:solidFill>
                <a:effectLst/>
                <a:latin typeface="Arial" panose="020B0604020202020204" pitchFamily="34" charset="0"/>
              </a:rPr>
              <a:t>EN otras palabras lo que esta haciendo Dios aquí es MOLDEARLOS, la mano del alfarero sigue puesta en ellos, Ahora en Babilonia serian formados nuevas vasijas hermosas que con el tiempo regresarían en una nueva generación hacia su </a:t>
            </a:r>
            <a:r>
              <a:rPr lang="es-ES" b="0" i="0" dirty="0" err="1">
                <a:solidFill>
                  <a:srgbClr val="0B5394"/>
                </a:solidFill>
                <a:effectLst/>
                <a:latin typeface="Arial" panose="020B0604020202020204" pitchFamily="34" charset="0"/>
              </a:rPr>
              <a:t>puebl</a:t>
            </a:r>
            <a:r>
              <a:rPr lang="es-ES" b="0" i="0" dirty="0">
                <a:solidFill>
                  <a:srgbClr val="0B5394"/>
                </a:solidFill>
                <a:effectLst/>
                <a:latin typeface="Arial" panose="020B0604020202020204" pitchFamily="34" charset="0"/>
              </a:rPr>
              <a:t> </a:t>
            </a:r>
            <a:r>
              <a:rPr lang="es-ES" b="0" i="0" dirty="0" err="1">
                <a:solidFill>
                  <a:srgbClr val="0B5394"/>
                </a:solidFill>
                <a:effectLst/>
                <a:latin typeface="Arial" panose="020B0604020202020204" pitchFamily="34" charset="0"/>
              </a:rPr>
              <a:t>ode</a:t>
            </a:r>
            <a:r>
              <a:rPr lang="es-ES" b="0" i="0" dirty="0">
                <a:solidFill>
                  <a:srgbClr val="0B5394"/>
                </a:solidFill>
                <a:effectLst/>
                <a:latin typeface="Arial" panose="020B0604020202020204" pitchFamily="34" charset="0"/>
              </a:rPr>
              <a:t> Origen Juda.</a:t>
            </a:r>
          </a:p>
          <a:p>
            <a:r>
              <a:rPr lang="es-ES" b="0" i="0" dirty="0" err="1">
                <a:solidFill>
                  <a:srgbClr val="0B5394"/>
                </a:solidFill>
                <a:effectLst/>
                <a:latin typeface="Arial" panose="020B0604020202020204" pitchFamily="34" charset="0"/>
              </a:rPr>
              <a:t>Plantarelos</a:t>
            </a:r>
            <a:r>
              <a:rPr lang="es-ES" b="0" i="0" dirty="0">
                <a:solidFill>
                  <a:srgbClr val="0B5394"/>
                </a:solidFill>
                <a:effectLst/>
                <a:latin typeface="Arial" panose="020B0604020202020204" pitchFamily="34" charset="0"/>
              </a:rPr>
              <a:t>= Saca los frutos (higos buenos) del árbol de Juda y los lleva a Babilonia allí los cuida </a:t>
            </a:r>
            <a:r>
              <a:rPr lang="es-ES" b="0" i="0" dirty="0" err="1">
                <a:solidFill>
                  <a:srgbClr val="0B5394"/>
                </a:solidFill>
                <a:effectLst/>
                <a:latin typeface="Arial" panose="020B0604020202020204" pitchFamily="34" charset="0"/>
              </a:rPr>
              <a:t>proteje</a:t>
            </a:r>
            <a:r>
              <a:rPr lang="es-ES" b="0" i="0" dirty="0">
                <a:solidFill>
                  <a:srgbClr val="0B5394"/>
                </a:solidFill>
                <a:effectLst/>
                <a:latin typeface="Arial" panose="020B0604020202020204" pitchFamily="34" charset="0"/>
              </a:rPr>
              <a:t> y luego la nueva generación ósea semilla seria plantada en la tierra de Judá y ahí </a:t>
            </a:r>
            <a:r>
              <a:rPr lang="es-ES" b="0" i="0" dirty="0" err="1">
                <a:solidFill>
                  <a:srgbClr val="0B5394"/>
                </a:solidFill>
                <a:effectLst/>
                <a:latin typeface="Arial" panose="020B0604020202020204" pitchFamily="34" charset="0"/>
              </a:rPr>
              <a:t>lso</a:t>
            </a:r>
            <a:r>
              <a:rPr lang="es-ES" b="0" i="0" dirty="0">
                <a:solidFill>
                  <a:srgbClr val="0B5394"/>
                </a:solidFill>
                <a:effectLst/>
                <a:latin typeface="Arial" panose="020B0604020202020204" pitchFamily="34" charset="0"/>
              </a:rPr>
              <a:t> edificará.</a:t>
            </a:r>
          </a:p>
          <a:p>
            <a:endParaRPr lang="es-CL" dirty="0"/>
          </a:p>
        </p:txBody>
      </p:sp>
      <p:sp>
        <p:nvSpPr>
          <p:cNvPr id="4" name="Marcador de número de diapositiva 3"/>
          <p:cNvSpPr>
            <a:spLocks noGrp="1"/>
          </p:cNvSpPr>
          <p:nvPr>
            <p:ph type="sldNum" sz="quarter" idx="5"/>
          </p:nvPr>
        </p:nvSpPr>
        <p:spPr/>
        <p:txBody>
          <a:bodyPr/>
          <a:lstStyle/>
          <a:p>
            <a:pPr rtl="0"/>
            <a:fld id="{0394154B-F4A3-483A-917E-306EE56506CE}" type="slidenum">
              <a:rPr lang="es-ES" noProof="0" smtClean="0"/>
              <a:t>20</a:t>
            </a:fld>
            <a:endParaRPr lang="es-ES" noProof="0"/>
          </a:p>
        </p:txBody>
      </p:sp>
    </p:spTree>
    <p:extLst>
      <p:ext uri="{BB962C8B-B14F-4D97-AF65-F5344CB8AC3E}">
        <p14:creationId xmlns:p14="http://schemas.microsoft.com/office/powerpoint/2010/main" val="2259513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MX" b="0" i="0" dirty="0">
                <a:solidFill>
                  <a:srgbClr val="999966"/>
                </a:solidFill>
                <a:effectLst/>
                <a:latin typeface="Segoe UI" panose="020B0502040204020203" pitchFamily="34" charset="0"/>
              </a:rPr>
              <a:t>11</a:t>
            </a:r>
            <a:r>
              <a:rPr lang="es-MX" b="0" i="0" dirty="0">
                <a:solidFill>
                  <a:srgbClr val="2B2B2B"/>
                </a:solidFill>
                <a:effectLst/>
                <a:latin typeface="Georgia" panose="02040502050405020303" pitchFamily="18" charset="0"/>
              </a:rPr>
              <a:t>  </a:t>
            </a:r>
            <a:r>
              <a:rPr lang="es-MX" b="0" i="0" dirty="0" err="1">
                <a:solidFill>
                  <a:srgbClr val="2B2B2B"/>
                </a:solidFill>
                <a:effectLst/>
                <a:latin typeface="Georgia" panose="02040502050405020303" pitchFamily="18" charset="0"/>
              </a:rPr>
              <a:t>Díjome</a:t>
            </a:r>
            <a:r>
              <a:rPr lang="es-MX" b="0" i="0" dirty="0">
                <a:solidFill>
                  <a:srgbClr val="2B2B2B"/>
                </a:solidFill>
                <a:effectLst/>
                <a:latin typeface="Georgia" panose="02040502050405020303" pitchFamily="18" charset="0"/>
              </a:rPr>
              <a:t> luego: Hijo del hombre, todos estos huesos son la casa de Israel. He aquí, ellos dicen: Nuestros huesos se secaron, y pereció nuestra esperanza, y somos del todo talados.</a:t>
            </a:r>
          </a:p>
          <a:p>
            <a:pPr algn="l"/>
            <a:r>
              <a:rPr lang="es-MX" b="0" i="0" dirty="0">
                <a:solidFill>
                  <a:srgbClr val="999966"/>
                </a:solidFill>
                <a:effectLst/>
                <a:latin typeface="Segoe UI" panose="020B0502040204020203" pitchFamily="34" charset="0"/>
              </a:rPr>
              <a:t>12</a:t>
            </a:r>
            <a:r>
              <a:rPr lang="es-MX" b="0" i="0" dirty="0">
                <a:solidFill>
                  <a:srgbClr val="2B2B2B"/>
                </a:solidFill>
                <a:effectLst/>
                <a:latin typeface="Georgia" panose="02040502050405020303" pitchFamily="18" charset="0"/>
              </a:rPr>
              <a:t>  Por tanto profetiza, y diles: Así ha dicho el Señor Jehová: He aquí, yo abro vuestros sepulcros, pueblo mío, y os haré subir de vuestras sepulturas, y os traeré á la tierra de Israel.</a:t>
            </a:r>
          </a:p>
          <a:p>
            <a:pPr algn="l"/>
            <a:r>
              <a:rPr lang="es-MX" b="0" i="0" dirty="0">
                <a:solidFill>
                  <a:srgbClr val="999966"/>
                </a:solidFill>
                <a:effectLst/>
                <a:latin typeface="Segoe UI" panose="020B0502040204020203" pitchFamily="34" charset="0"/>
              </a:rPr>
              <a:t>13</a:t>
            </a:r>
            <a:r>
              <a:rPr lang="es-MX" b="0" i="0" dirty="0">
                <a:solidFill>
                  <a:srgbClr val="2B2B2B"/>
                </a:solidFill>
                <a:effectLst/>
                <a:latin typeface="Georgia" panose="02040502050405020303" pitchFamily="18" charset="0"/>
              </a:rPr>
              <a:t>  Y sabréis que yo soy Jehová, cuando abriere vuestros sepulcros, y os sacare de vuestras sepulturas, pueblo mío.</a:t>
            </a:r>
          </a:p>
          <a:p>
            <a:pPr algn="l"/>
            <a:r>
              <a:rPr lang="es-MX" b="0" i="0" dirty="0">
                <a:solidFill>
                  <a:srgbClr val="999966"/>
                </a:solidFill>
                <a:effectLst/>
                <a:latin typeface="Segoe UI" panose="020B0502040204020203" pitchFamily="34" charset="0"/>
              </a:rPr>
              <a:t>14</a:t>
            </a:r>
            <a:r>
              <a:rPr lang="es-MX" b="0" i="0" dirty="0">
                <a:solidFill>
                  <a:srgbClr val="2B2B2B"/>
                </a:solidFill>
                <a:effectLst/>
                <a:latin typeface="Georgia" panose="02040502050405020303" pitchFamily="18" charset="0"/>
              </a:rPr>
              <a:t>  Y pondré mi espíritu en vosotros, y viviréis, y os haré reposar sobre vuestra tierra; y sabréis que yo Jehová hablé, y lo hice, dice Jehová.</a:t>
            </a:r>
          </a:p>
          <a:p>
            <a:endParaRPr lang="es-CL" dirty="0"/>
          </a:p>
        </p:txBody>
      </p:sp>
      <p:sp>
        <p:nvSpPr>
          <p:cNvPr id="4" name="Marcador de número de diapositiva 3"/>
          <p:cNvSpPr>
            <a:spLocks noGrp="1"/>
          </p:cNvSpPr>
          <p:nvPr>
            <p:ph type="sldNum" sz="quarter" idx="5"/>
          </p:nvPr>
        </p:nvSpPr>
        <p:spPr/>
        <p:txBody>
          <a:bodyPr/>
          <a:lstStyle/>
          <a:p>
            <a:pPr rtl="0"/>
            <a:fld id="{0394154B-F4A3-483A-917E-306EE56506CE}" type="slidenum">
              <a:rPr lang="es-ES" noProof="0" smtClean="0"/>
              <a:t>21</a:t>
            </a:fld>
            <a:endParaRPr lang="es-ES" noProof="0"/>
          </a:p>
        </p:txBody>
      </p:sp>
    </p:spTree>
    <p:extLst>
      <p:ext uri="{BB962C8B-B14F-4D97-AF65-F5344CB8AC3E}">
        <p14:creationId xmlns:p14="http://schemas.microsoft.com/office/powerpoint/2010/main" val="1082956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545454"/>
                </a:solidFill>
                <a:effectLst/>
                <a:latin typeface="PT Sans" panose="020B0503020203020204" pitchFamily="34" charset="0"/>
              </a:rPr>
              <a:t>Los higos malos representan a aquellos que serán rechazados y excluidos del Reino, aquellos que llorarán y crujirán los dientes en la oscuridad que desciende sobre el mundo condenado de Satanás.</a:t>
            </a:r>
          </a:p>
          <a:p>
            <a:r>
              <a:rPr lang="es-MX" b="0" i="0" dirty="0">
                <a:solidFill>
                  <a:srgbClr val="545454"/>
                </a:solidFill>
                <a:effectLst/>
                <a:latin typeface="PT Sans" panose="020B0503020203020204" pitchFamily="34" charset="0"/>
              </a:rPr>
              <a:t>Recordemos la muerte de </a:t>
            </a:r>
            <a:r>
              <a:rPr lang="es-MX" b="0" i="0" dirty="0" err="1">
                <a:solidFill>
                  <a:srgbClr val="545454"/>
                </a:solidFill>
                <a:effectLst/>
                <a:latin typeface="PT Sans" panose="020B0503020203020204" pitchFamily="34" charset="0"/>
              </a:rPr>
              <a:t>Sedequias</a:t>
            </a:r>
            <a:r>
              <a:rPr lang="es-MX" b="0" i="0" dirty="0">
                <a:solidFill>
                  <a:srgbClr val="545454"/>
                </a:solidFill>
                <a:effectLst/>
                <a:latin typeface="PT Sans" panose="020B0503020203020204" pitchFamily="34" charset="0"/>
              </a:rPr>
              <a:t>. Fueron sacados sus ojos y lo ultimo que vio fue la muerte de sus hijos masacrados y murió en babilonia.</a:t>
            </a:r>
          </a:p>
          <a:p>
            <a:r>
              <a:rPr lang="es-MX" b="0" i="0" dirty="0">
                <a:solidFill>
                  <a:srgbClr val="0B5394"/>
                </a:solidFill>
                <a:effectLst/>
                <a:latin typeface="Arial" panose="020B0604020202020204" pitchFamily="34" charset="0"/>
              </a:rPr>
              <a:t>El Señor </a:t>
            </a:r>
            <a:r>
              <a:rPr lang="es-MX" b="0" i="1" dirty="0">
                <a:solidFill>
                  <a:srgbClr val="0B5394"/>
                </a:solidFill>
                <a:effectLst/>
                <a:latin typeface="Arial" panose="020B0604020202020204" pitchFamily="34" charset="0"/>
              </a:rPr>
              <a:t>arrojó </a:t>
            </a:r>
            <a:r>
              <a:rPr lang="es-MX" b="0" i="0" dirty="0">
                <a:solidFill>
                  <a:srgbClr val="0B5394"/>
                </a:solidFill>
                <a:effectLst/>
                <a:latin typeface="Arial" panose="020B0604020202020204" pitchFamily="34" charset="0"/>
              </a:rPr>
              <a:t>al judío por todas las naciones, empezando en el año 70 d.C. y continuando hasta nuestros tiempos; el judío ha sido despreciado, burlado, perseguido y matado; como bien dice el texto: </a:t>
            </a:r>
            <a:r>
              <a:rPr lang="es-MX" b="1" i="0" dirty="0">
                <a:solidFill>
                  <a:srgbClr val="0B5394"/>
                </a:solidFill>
                <a:effectLst/>
                <a:latin typeface="Arial" panose="020B0604020202020204" pitchFamily="34" charset="0"/>
              </a:rPr>
              <a:t>“Los daré por infamia, por ejemplo, por refrán y por maldición”</a:t>
            </a:r>
            <a:r>
              <a:rPr lang="es-MX" b="0" i="0" dirty="0">
                <a:solidFill>
                  <a:srgbClr val="0B5394"/>
                </a:solidFill>
                <a:effectLst/>
                <a:latin typeface="Arial" panose="020B0604020202020204" pitchFamily="34" charset="0"/>
              </a:rPr>
              <a:t>,</a:t>
            </a:r>
            <a:r>
              <a:rPr lang="es-MX" b="1" i="0" dirty="0">
                <a:solidFill>
                  <a:srgbClr val="0B5394"/>
                </a:solidFill>
                <a:effectLst/>
                <a:latin typeface="Arial" panose="020B0604020202020204" pitchFamily="34" charset="0"/>
              </a:rPr>
              <a:t> </a:t>
            </a:r>
            <a:r>
              <a:rPr lang="es-MX" b="0" i="0" dirty="0">
                <a:solidFill>
                  <a:srgbClr val="0B5394"/>
                </a:solidFill>
                <a:effectLst/>
                <a:latin typeface="Arial" panose="020B0604020202020204" pitchFamily="34" charset="0"/>
              </a:rPr>
              <a:t>en todos los lugares. Los que permanecieron en la Tierra Prometida fueron arrojados de la tierra dada a los patriarcas y a sus descendientes. Fueron entregados a la espada, al hambre y la pestilencia, hasta que, finalmente, fueron totalmente expatriados</a:t>
            </a:r>
          </a:p>
          <a:p>
            <a:r>
              <a:rPr lang="es-MX" b="0" i="0" dirty="0">
                <a:solidFill>
                  <a:srgbClr val="0B5394"/>
                </a:solidFill>
                <a:effectLst/>
                <a:latin typeface="Arial" panose="020B0604020202020204" pitchFamily="34" charset="0"/>
              </a:rPr>
              <a:t> Hasta aquí nos lleva este capitulo de </a:t>
            </a:r>
            <a:r>
              <a:rPr lang="es-MX" b="0" i="0" dirty="0" err="1">
                <a:solidFill>
                  <a:srgbClr val="0B5394"/>
                </a:solidFill>
                <a:effectLst/>
                <a:latin typeface="Arial" panose="020B0604020202020204" pitchFamily="34" charset="0"/>
              </a:rPr>
              <a:t>jeremias</a:t>
            </a:r>
            <a:r>
              <a:rPr lang="es-MX" b="0" i="0" dirty="0">
                <a:solidFill>
                  <a:srgbClr val="0B5394"/>
                </a:solidFill>
                <a:effectLst/>
                <a:latin typeface="Arial" panose="020B0604020202020204" pitchFamily="34" charset="0"/>
              </a:rPr>
              <a:t> pero nos seguirá revelando más del destino de Israel por medio de la profecía, porque hay mucho más que contar. Continuaremos estudiando sobre este profeta para recibir riquezas espirituales, mientras </a:t>
            </a:r>
            <a:r>
              <a:rPr lang="es-MX" b="0" i="0" dirty="0" err="1">
                <a:solidFill>
                  <a:srgbClr val="0B5394"/>
                </a:solidFill>
                <a:effectLst/>
                <a:latin typeface="Arial" panose="020B0604020202020204" pitchFamily="34" charset="0"/>
              </a:rPr>
              <a:t>desarrollaemos</a:t>
            </a:r>
            <a:r>
              <a:rPr lang="es-MX" b="0" i="0" dirty="0">
                <a:solidFill>
                  <a:srgbClr val="0B5394"/>
                </a:solidFill>
                <a:effectLst/>
                <a:latin typeface="Arial" panose="020B0604020202020204" pitchFamily="34" charset="0"/>
              </a:rPr>
              <a:t> el libro hasta terminarlo.</a:t>
            </a:r>
            <a:endParaRPr lang="es-CL" dirty="0"/>
          </a:p>
        </p:txBody>
      </p:sp>
      <p:sp>
        <p:nvSpPr>
          <p:cNvPr id="4" name="Marcador de número de diapositiva 3"/>
          <p:cNvSpPr>
            <a:spLocks noGrp="1"/>
          </p:cNvSpPr>
          <p:nvPr>
            <p:ph type="sldNum" sz="quarter" idx="5"/>
          </p:nvPr>
        </p:nvSpPr>
        <p:spPr/>
        <p:txBody>
          <a:bodyPr/>
          <a:lstStyle/>
          <a:p>
            <a:pPr rtl="0"/>
            <a:fld id="{0394154B-F4A3-483A-917E-306EE56506CE}" type="slidenum">
              <a:rPr lang="es-ES" noProof="0" smtClean="0"/>
              <a:t>23</a:t>
            </a:fld>
            <a:endParaRPr lang="es-ES" noProof="0"/>
          </a:p>
        </p:txBody>
      </p:sp>
    </p:spTree>
    <p:extLst>
      <p:ext uri="{BB962C8B-B14F-4D97-AF65-F5344CB8AC3E}">
        <p14:creationId xmlns:p14="http://schemas.microsoft.com/office/powerpoint/2010/main" val="2936826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A modo de resumen…</a:t>
            </a:r>
          </a:p>
        </p:txBody>
      </p:sp>
      <p:sp>
        <p:nvSpPr>
          <p:cNvPr id="4" name="Marcador de número de diapositiva 3"/>
          <p:cNvSpPr>
            <a:spLocks noGrp="1"/>
          </p:cNvSpPr>
          <p:nvPr>
            <p:ph type="sldNum" sz="quarter" idx="5"/>
          </p:nvPr>
        </p:nvSpPr>
        <p:spPr/>
        <p:txBody>
          <a:bodyPr/>
          <a:lstStyle/>
          <a:p>
            <a:pPr rtl="0"/>
            <a:fld id="{0394154B-F4A3-483A-917E-306EE56506CE}" type="slidenum">
              <a:rPr lang="es-ES" noProof="0" smtClean="0"/>
              <a:t>24</a:t>
            </a:fld>
            <a:endParaRPr lang="es-ES" noProof="0"/>
          </a:p>
        </p:txBody>
      </p:sp>
    </p:spTree>
    <p:extLst>
      <p:ext uri="{BB962C8B-B14F-4D97-AF65-F5344CB8AC3E}">
        <p14:creationId xmlns:p14="http://schemas.microsoft.com/office/powerpoint/2010/main" val="3090311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999966"/>
                </a:solidFill>
                <a:effectLst/>
                <a:latin typeface="Segoe UI" panose="020B0502040204020203" pitchFamily="34" charset="0"/>
              </a:rPr>
              <a:t>18:6</a:t>
            </a:r>
            <a:r>
              <a:rPr lang="es-MX" b="0" i="0" dirty="0">
                <a:solidFill>
                  <a:srgbClr val="2B2B2B"/>
                </a:solidFill>
                <a:effectLst/>
                <a:latin typeface="Georgia" panose="02040502050405020303" pitchFamily="18" charset="0"/>
              </a:rPr>
              <a:t>  ¿No podré yo hacer de vosotros como este alfarero, oh casa de Israel, dice Jehová? He aquí que como el barro en la mano del alfarero, así sois vosotros en mi mano, oh casa de Israel.</a:t>
            </a:r>
          </a:p>
          <a:p>
            <a:r>
              <a:rPr lang="es-MX" b="0" i="0" dirty="0">
                <a:solidFill>
                  <a:srgbClr val="999966"/>
                </a:solidFill>
                <a:effectLst/>
                <a:latin typeface="Segoe UI" panose="020B0502040204020203" pitchFamily="34" charset="0"/>
              </a:rPr>
              <a:t>20:11</a:t>
            </a:r>
            <a:r>
              <a:rPr lang="es-MX" b="0" i="0" dirty="0">
                <a:solidFill>
                  <a:srgbClr val="2B2B2B"/>
                </a:solidFill>
                <a:effectLst/>
                <a:latin typeface="Georgia" panose="02040502050405020303" pitchFamily="18" charset="0"/>
              </a:rPr>
              <a:t>  Mas Jehová está conmigo como poderoso gigante; por tanto los que me persiguen tropezarán, y no prevalecerán; serán avergonzados en gran manera, porque no prosperarán; tendrán perpetua confusión que jamás será olvidada.</a:t>
            </a:r>
            <a:endParaRPr lang="es-CL" dirty="0"/>
          </a:p>
        </p:txBody>
      </p:sp>
      <p:sp>
        <p:nvSpPr>
          <p:cNvPr id="4" name="Marcador de número de diapositiva 3"/>
          <p:cNvSpPr>
            <a:spLocks noGrp="1"/>
          </p:cNvSpPr>
          <p:nvPr>
            <p:ph type="sldNum" sz="quarter" idx="5"/>
          </p:nvPr>
        </p:nvSpPr>
        <p:spPr/>
        <p:txBody>
          <a:bodyPr/>
          <a:lstStyle/>
          <a:p>
            <a:pPr rtl="0"/>
            <a:fld id="{0394154B-F4A3-483A-917E-306EE56506CE}" type="slidenum">
              <a:rPr lang="es-ES" noProof="0" smtClean="0"/>
              <a:t>26</a:t>
            </a:fld>
            <a:endParaRPr lang="es-ES" noProof="0"/>
          </a:p>
        </p:txBody>
      </p:sp>
    </p:spTree>
    <p:extLst>
      <p:ext uri="{BB962C8B-B14F-4D97-AF65-F5344CB8AC3E}">
        <p14:creationId xmlns:p14="http://schemas.microsoft.com/office/powerpoint/2010/main" val="552570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err="1"/>
              <a:t>Jehova</a:t>
            </a:r>
            <a:r>
              <a:rPr lang="es-CL" dirty="0"/>
              <a:t> me ha fortalecido</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784F3-2271-4F8D-A0BC-8F40E6849FE5}"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1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Dios siempre está obrando en nuestras vidas, separando lo bueno de lo malo y refinándonos a través de pruebas. Su deseo no es destruirnos, sino </a:t>
            </a:r>
            <a:r>
              <a:rPr lang="es-MX" b="1" dirty="0"/>
              <a:t>purificarnos y restaurarnos</a:t>
            </a:r>
            <a:r>
              <a:rPr lang="es-MX" dirty="0"/>
              <a:t> para que confiemos plenamente en Él. </a:t>
            </a:r>
          </a:p>
          <a:p>
            <a:r>
              <a:rPr lang="es-MX" dirty="0"/>
              <a:t>El nunca nos desamparará y siempre tendrá a su remanente Fiel.</a:t>
            </a:r>
          </a:p>
          <a:p>
            <a:r>
              <a:rPr lang="es-MX" dirty="0"/>
              <a:t>El conoce a los higos buenos y a los higos malos.</a:t>
            </a:r>
          </a:p>
          <a:p>
            <a:r>
              <a:rPr lang="es-MX" dirty="0"/>
              <a:t>Solo confiemos y </a:t>
            </a:r>
            <a:r>
              <a:rPr lang="es-MX" dirty="0" err="1"/>
              <a:t>obedezcamoslo</a:t>
            </a:r>
            <a:r>
              <a:rPr lang="es-MX" dirty="0"/>
              <a:t> a EL.</a:t>
            </a:r>
          </a:p>
          <a:p>
            <a:r>
              <a:rPr lang="es-MX" dirty="0"/>
              <a:t>Que el señor Nos Bendiga.</a:t>
            </a:r>
            <a:endParaRPr lang="es-CL" dirty="0"/>
          </a:p>
        </p:txBody>
      </p:sp>
      <p:sp>
        <p:nvSpPr>
          <p:cNvPr id="4" name="Marcador de número de diapositiva 3"/>
          <p:cNvSpPr>
            <a:spLocks noGrp="1"/>
          </p:cNvSpPr>
          <p:nvPr>
            <p:ph type="sldNum" sz="quarter" idx="5"/>
          </p:nvPr>
        </p:nvSpPr>
        <p:spPr/>
        <p:txBody>
          <a:bodyPr/>
          <a:lstStyle/>
          <a:p>
            <a:pPr rtl="0"/>
            <a:fld id="{0394154B-F4A3-483A-917E-306EE56506CE}" type="slidenum">
              <a:rPr lang="es-ES" noProof="0" smtClean="0"/>
              <a:t>27</a:t>
            </a:fld>
            <a:endParaRPr lang="es-ES" noProof="0"/>
          </a:p>
        </p:txBody>
      </p:sp>
    </p:spTree>
    <p:extLst>
      <p:ext uri="{BB962C8B-B14F-4D97-AF65-F5344CB8AC3E}">
        <p14:creationId xmlns:p14="http://schemas.microsoft.com/office/powerpoint/2010/main" val="1441948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6. El que dice que está en él, debe andar como él anduvo. (1 Juan, 2:6)</a:t>
            </a:r>
          </a:p>
          <a:p>
            <a:r>
              <a:rPr lang="es-MX" dirty="0"/>
              <a:t>Y el que no conoce a Dios entonces se esfuerza en hacer lo malo</a:t>
            </a:r>
            <a:endParaRPr lang="es-CL"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2E1C88-3939-4832-BAAB-091D6FA96EB5}"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887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Recordemos la importancia y relevancia de los falsos profetas en las tomas de </a:t>
            </a:r>
            <a:r>
              <a:rPr lang="es-CL" dirty="0" err="1"/>
              <a:t>deciciones</a:t>
            </a:r>
            <a:r>
              <a:rPr lang="es-CL" dirty="0"/>
              <a:t> de vida en el pueblo judío en ese entonces. Estos pastores eran lideres, eran falsos profetas anunciando mentiras y engaños.</a:t>
            </a:r>
          </a:p>
          <a:p>
            <a:r>
              <a:rPr lang="es-CL" dirty="0"/>
              <a:t>Hoy en </a:t>
            </a:r>
            <a:r>
              <a:rPr lang="es-CL" dirty="0" err="1"/>
              <a:t>dia</a:t>
            </a:r>
            <a:r>
              <a:rPr lang="es-CL" dirty="0"/>
              <a:t> estamos rodeados de la mentira, estamos sitiados </a:t>
            </a:r>
            <a:r>
              <a:rPr lang="es-CL" dirty="0" err="1"/>
              <a:t>espiritualemente</a:t>
            </a:r>
            <a:r>
              <a:rPr lang="es-CL" dirty="0"/>
              <a:t> hablando. HAY MUCHAS ORGANIZACIONES, FUNDACIONES, HOMBRES MULTIMILLONARIOS, LIDERES DE ESTE MUNDO, ELITES QUE ESTAN TRATANDO DE ENGAÑAR CON FALSA DOCTRINA ANTIBIBLICA A LA HUMANIDAD PARA HACER PECAR Y CAER AL CRISTIANO.</a:t>
            </a:r>
          </a:p>
          <a:p>
            <a:r>
              <a:rPr lang="es-CL" dirty="0"/>
              <a:t>Pero </a:t>
            </a:r>
            <a:r>
              <a:rPr lang="es-CL" dirty="0" err="1"/>
              <a:t>Asi</a:t>
            </a:r>
            <a:r>
              <a:rPr lang="es-CL" dirty="0"/>
              <a:t> como en ese tiempo </a:t>
            </a:r>
            <a:r>
              <a:rPr lang="es-CL" dirty="0" err="1"/>
              <a:t>existita</a:t>
            </a:r>
            <a:r>
              <a:rPr lang="es-CL" dirty="0"/>
              <a:t> el buen pastor hoy lo sigue siendo el mismo buen pastor </a:t>
            </a:r>
            <a:r>
              <a:rPr lang="es-CL" dirty="0" err="1"/>
              <a:t>jesus</a:t>
            </a:r>
            <a:r>
              <a:rPr lang="es-CL" dirty="0"/>
              <a:t>. Porque Dios es inmutable y eterno.</a:t>
            </a:r>
          </a:p>
        </p:txBody>
      </p:sp>
      <p:sp>
        <p:nvSpPr>
          <p:cNvPr id="4" name="Marcador de número de diapositiva 3"/>
          <p:cNvSpPr>
            <a:spLocks noGrp="1"/>
          </p:cNvSpPr>
          <p:nvPr>
            <p:ph type="sldNum" sz="quarter" idx="5"/>
          </p:nvPr>
        </p:nvSpPr>
        <p:spPr/>
        <p:txBody>
          <a:bodyPr/>
          <a:lstStyle/>
          <a:p>
            <a:pPr rtl="0"/>
            <a:fld id="{0394154B-F4A3-483A-917E-306EE56506CE}" type="slidenum">
              <a:rPr lang="es-ES" noProof="0" smtClean="0"/>
              <a:t>4</a:t>
            </a:fld>
            <a:endParaRPr lang="es-ES" noProof="0"/>
          </a:p>
        </p:txBody>
      </p:sp>
    </p:spTree>
    <p:extLst>
      <p:ext uri="{BB962C8B-B14F-4D97-AF65-F5344CB8AC3E}">
        <p14:creationId xmlns:p14="http://schemas.microsoft.com/office/powerpoint/2010/main" val="3998068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0394154B-F4A3-483A-917E-306EE56506CE}" type="slidenum">
              <a:rPr lang="es-ES" smtClean="0"/>
              <a:t>5</a:t>
            </a:fld>
            <a:endParaRPr lang="es-ES"/>
          </a:p>
        </p:txBody>
      </p:sp>
    </p:spTree>
    <p:extLst>
      <p:ext uri="{BB962C8B-B14F-4D97-AF65-F5344CB8AC3E}">
        <p14:creationId xmlns:p14="http://schemas.microsoft.com/office/powerpoint/2010/main" val="4162037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err="1"/>
              <a:t>Ultimos</a:t>
            </a:r>
            <a:r>
              <a:rPr lang="es-CL" dirty="0"/>
              <a:t> 3 reyes de Judá también son las 3 Deportaciones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ECAD9-32EE-4091-BDA5-6BD15ACC5E5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61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0394154B-F4A3-483A-917E-306EE56506C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292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Quedaron solo los pobres en Judá</a:t>
            </a:r>
          </a:p>
          <a:p>
            <a:r>
              <a:rPr lang="es-CL" dirty="0" err="1"/>
              <a:t>Sedequias</a:t>
            </a:r>
            <a:r>
              <a:rPr lang="es-CL" dirty="0"/>
              <a:t> fue puesto por el mismo rey Nabucodonosor.</a:t>
            </a:r>
          </a:p>
          <a:p>
            <a:r>
              <a:rPr lang="es-CL" dirty="0"/>
              <a:t>Estaban lleno de optimismo pensando que ya </a:t>
            </a:r>
            <a:r>
              <a:rPr lang="es-CL" dirty="0" err="1"/>
              <a:t>ahbia</a:t>
            </a:r>
            <a:r>
              <a:rPr lang="es-CL" dirty="0"/>
              <a:t> acabado todo. Pero </a:t>
            </a:r>
            <a:r>
              <a:rPr lang="es-CL" dirty="0" err="1"/>
              <a:t>jeremias</a:t>
            </a:r>
            <a:r>
              <a:rPr lang="es-CL" dirty="0"/>
              <a:t> aun estaba profetizando, con esta </a:t>
            </a:r>
            <a:r>
              <a:rPr lang="es-CL" dirty="0" err="1"/>
              <a:t>profecia</a:t>
            </a:r>
            <a:r>
              <a:rPr lang="es-CL" dirty="0"/>
              <a:t> o </a:t>
            </a:r>
            <a:r>
              <a:rPr lang="es-CL" dirty="0" err="1"/>
              <a:t>ilustracio</a:t>
            </a:r>
            <a:r>
              <a:rPr lang="es-CL" dirty="0"/>
              <a:t> de las 2 cestas de higos. </a:t>
            </a:r>
          </a:p>
        </p:txBody>
      </p:sp>
      <p:sp>
        <p:nvSpPr>
          <p:cNvPr id="4" name="Marcador de número de diapositiva 3"/>
          <p:cNvSpPr>
            <a:spLocks noGrp="1"/>
          </p:cNvSpPr>
          <p:nvPr>
            <p:ph type="sldNum" sz="quarter" idx="5"/>
          </p:nvPr>
        </p:nvSpPr>
        <p:spPr/>
        <p:txBody>
          <a:bodyPr/>
          <a:lstStyle/>
          <a:p>
            <a:pPr rtl="0"/>
            <a:fld id="{0394154B-F4A3-483A-917E-306EE56506CE}" type="slidenum">
              <a:rPr lang="es-ES" noProof="0" smtClean="0"/>
              <a:t>13</a:t>
            </a:fld>
            <a:endParaRPr lang="es-ES" noProof="0"/>
          </a:p>
        </p:txBody>
      </p:sp>
    </p:spTree>
    <p:extLst>
      <p:ext uri="{BB962C8B-B14F-4D97-AF65-F5344CB8AC3E}">
        <p14:creationId xmlns:p14="http://schemas.microsoft.com/office/powerpoint/2010/main" val="2383878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¿Qué se acuerdan del sicomoro? = Zaqueo era chico y ¿Pudo subir por el </a:t>
            </a:r>
            <a:r>
              <a:rPr lang="es-CL" dirty="0" err="1"/>
              <a:t>sicomor</a:t>
            </a:r>
            <a:r>
              <a:rPr lang="es-CL" dirty="0"/>
              <a:t>? Claro que si.</a:t>
            </a:r>
          </a:p>
          <a:p>
            <a:r>
              <a:rPr lang="es-CL" dirty="0"/>
              <a:t>La higuera también es el primer árbol mencionado en la biblia luego del </a:t>
            </a:r>
            <a:r>
              <a:rPr lang="es-CL" dirty="0" err="1"/>
              <a:t>eden</a:t>
            </a:r>
            <a:r>
              <a:rPr lang="es-CL" dirty="0"/>
              <a:t>. Porque el </a:t>
            </a:r>
            <a:r>
              <a:rPr lang="es-CL" dirty="0" err="1"/>
              <a:t>Eden</a:t>
            </a:r>
            <a:r>
              <a:rPr lang="es-CL" dirty="0"/>
              <a:t> teníamos al árbol de la vida y el árbol del conocimiento del bien y del mal pero esos 2 arboles ya no están. Pero la higuera si.</a:t>
            </a:r>
          </a:p>
          <a:p>
            <a:r>
              <a:rPr lang="es-MX" dirty="0"/>
              <a:t>📖 </a:t>
            </a:r>
            <a:r>
              <a:rPr lang="es-MX" b="1" dirty="0"/>
              <a:t>Génesis 3:7 (RV1909)</a:t>
            </a:r>
            <a:br>
              <a:rPr lang="es-MX" dirty="0"/>
            </a:br>
            <a:r>
              <a:rPr lang="es-MX" i="1" dirty="0"/>
              <a:t>"Entonces fueron abiertos los ojos de ambos, y conocieron que estaban desnudos; entonces cosieron hojas de higuera, y se hicieron delantales.“</a:t>
            </a:r>
          </a:p>
          <a:p>
            <a:r>
              <a:rPr lang="es-MX" b="0" i="0" dirty="0">
                <a:solidFill>
                  <a:srgbClr val="060606"/>
                </a:solidFill>
                <a:effectLst/>
                <a:latin typeface="Nunito Sans" panose="020B0604020202020204" pitchFamily="2" charset="0"/>
              </a:rPr>
              <a:t>La higuera tiene un protagonismo estelar en el trayecto de toda la Biblia, en el Antiguo Testamento podemos ver varias utilidades que pudo éste árbol ofrecer al hombre, entre ellas tapar desnudez, brindar protección contra el sol; ofrecer seguridad y dar descanso bajo su sombra; y por último, deleitarse de su jugosa y rica fruta.</a:t>
            </a:r>
            <a:endParaRPr lang="es-CL" dirty="0"/>
          </a:p>
        </p:txBody>
      </p:sp>
      <p:sp>
        <p:nvSpPr>
          <p:cNvPr id="4" name="Marcador de número de diapositiva 3"/>
          <p:cNvSpPr>
            <a:spLocks noGrp="1"/>
          </p:cNvSpPr>
          <p:nvPr>
            <p:ph type="sldNum" sz="quarter" idx="5"/>
          </p:nvPr>
        </p:nvSpPr>
        <p:spPr/>
        <p:txBody>
          <a:bodyPr/>
          <a:lstStyle/>
          <a:p>
            <a:pPr rtl="0"/>
            <a:fld id="{0394154B-F4A3-483A-917E-306EE56506CE}" type="slidenum">
              <a:rPr lang="es-ES" noProof="0" smtClean="0"/>
              <a:t>14</a:t>
            </a:fld>
            <a:endParaRPr lang="es-ES" noProof="0"/>
          </a:p>
        </p:txBody>
      </p:sp>
    </p:spTree>
    <p:extLst>
      <p:ext uri="{BB962C8B-B14F-4D97-AF65-F5344CB8AC3E}">
        <p14:creationId xmlns:p14="http://schemas.microsoft.com/office/powerpoint/2010/main" val="8490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2589213" y="2514600"/>
            <a:ext cx="8915399" cy="2262781"/>
          </a:xfrm>
        </p:spPr>
        <p:txBody>
          <a:bodyPr rtlCol="0" anchor="b">
            <a:normAutofit/>
          </a:bodyPr>
          <a:lstStyle>
            <a:lvl1pPr>
              <a:defRPr sz="5400"/>
            </a:lvl1pPr>
          </a:lstStyle>
          <a:p>
            <a:pPr rtl="0"/>
            <a:r>
              <a:rPr lang="es-ES" noProof="0"/>
              <a:t>Haga clic para modificar el estilo de título del patrón</a:t>
            </a:r>
          </a:p>
        </p:txBody>
      </p:sp>
      <p:sp>
        <p:nvSpPr>
          <p:cNvPr id="3" name="Subtítulo 2"/>
          <p:cNvSpPr>
            <a:spLocks noGrp="1"/>
          </p:cNvSpPr>
          <p:nvPr>
            <p:ph type="subTitle" idx="1"/>
          </p:nvPr>
        </p:nvSpPr>
        <p:spPr>
          <a:xfrm>
            <a:off x="2589213" y="4777379"/>
            <a:ext cx="8915399" cy="1126283"/>
          </a:xfrm>
        </p:spPr>
        <p:txBody>
          <a:bodyPr rtlCol="0"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a:t>Haga clic para modificar el estilo de subtítulo del patrón</a:t>
            </a:r>
          </a:p>
        </p:txBody>
      </p:sp>
      <p:sp>
        <p:nvSpPr>
          <p:cNvPr id="4" name="Marcador de fecha 3"/>
          <p:cNvSpPr>
            <a:spLocks noGrp="1"/>
          </p:cNvSpPr>
          <p:nvPr>
            <p:ph type="dt" sz="half" idx="10"/>
          </p:nvPr>
        </p:nvSpPr>
        <p:spPr/>
        <p:txBody>
          <a:bodyPr rtlCol="0"/>
          <a:lstStyle/>
          <a:p>
            <a:pPr rtl="0"/>
            <a:fld id="{96816FBE-6F76-4DFE-93D4-52F2F706336E}" type="datetime1">
              <a:rPr lang="es-ES" noProof="0" smtClean="0"/>
              <a:t>29/03/2025</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7" name="Forma libre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Marcador de número de diapositiva 5"/>
          <p:cNvSpPr>
            <a:spLocks noGrp="1"/>
          </p:cNvSpPr>
          <p:nvPr>
            <p:ph type="sldNum" sz="quarter" idx="12"/>
          </p:nvPr>
        </p:nvSpPr>
        <p:spPr>
          <a:xfrm>
            <a:off x="531812" y="4529540"/>
            <a:ext cx="779767" cy="365125"/>
          </a:xfrm>
        </p:spPr>
        <p:txBody>
          <a:bodyPr rtlCol="0"/>
          <a:lstStyle/>
          <a:p>
            <a:pPr rtl="0"/>
            <a:fld id="{D57F1E4F-1CFF-5643-939E-217C01CDF565}" type="slidenum">
              <a:rPr lang="es-ES" noProof="0" smtClean="0"/>
              <a:pPr rtl="0"/>
              <a:t>‹Nº›</a:t>
            </a:fld>
            <a:endParaRPr lang="es-E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2589212" y="609600"/>
            <a:ext cx="8915399" cy="3117040"/>
          </a:xfrm>
        </p:spPr>
        <p:txBody>
          <a:bodyPr rtlCol="0" anchor="ctr">
            <a:normAutofit/>
          </a:bodyPr>
          <a:lstStyle>
            <a:lvl1pPr algn="l">
              <a:defRPr sz="4800" b="0" cap="none"/>
            </a:lvl1pPr>
          </a:lstStyle>
          <a:p>
            <a:pPr rtl="0"/>
            <a:r>
              <a:rPr lang="es-ES" noProof="0"/>
              <a:t>Haga clic para modificar el estilo del título principal</a:t>
            </a:r>
          </a:p>
        </p:txBody>
      </p:sp>
      <p:sp>
        <p:nvSpPr>
          <p:cNvPr id="3" name="Marcador de posición de texto 2"/>
          <p:cNvSpPr>
            <a:spLocks noGrp="1"/>
          </p:cNvSpPr>
          <p:nvPr>
            <p:ph type="body" idx="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Haga clic para modificar los estilos de texto del patrón</a:t>
            </a:r>
          </a:p>
        </p:txBody>
      </p:sp>
      <p:sp>
        <p:nvSpPr>
          <p:cNvPr id="4" name="Marcador de fecha 3"/>
          <p:cNvSpPr>
            <a:spLocks noGrp="1"/>
          </p:cNvSpPr>
          <p:nvPr>
            <p:ph type="dt" sz="half" idx="10"/>
          </p:nvPr>
        </p:nvSpPr>
        <p:spPr/>
        <p:txBody>
          <a:bodyPr rtlCol="0"/>
          <a:lstStyle/>
          <a:p>
            <a:pPr rtl="0"/>
            <a:fld id="{FB1CC53E-30F8-4CE6-B263-DC06D6C270C6}" type="datetime1">
              <a:rPr lang="es-ES" noProof="0" smtClean="0"/>
              <a:t>29/03/2025</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9" name="Forma libre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Marcador de posición de número de diapositiva 5"/>
          <p:cNvSpPr>
            <a:spLocks noGrp="1"/>
          </p:cNvSpPr>
          <p:nvPr>
            <p:ph type="sldNum" sz="quarter" idx="12"/>
          </p:nvPr>
        </p:nvSpPr>
        <p:spPr>
          <a:xfrm>
            <a:off x="531812" y="3244139"/>
            <a:ext cx="779767" cy="365125"/>
          </a:xfrm>
        </p:spPr>
        <p:txBody>
          <a:bodyPr rtlCol="0"/>
          <a:lstStyle/>
          <a:p>
            <a:pPr rtl="0"/>
            <a:fld id="{D57F1E4F-1CFF-5643-939E-217C01CDF565}" type="slidenum">
              <a:rPr lang="es-ES" noProof="0" smtClean="0"/>
              <a:pPr rtl="0"/>
              <a:t>‹Nº›</a:t>
            </a:fld>
            <a:endParaRPr lang="es-E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849949" y="609600"/>
            <a:ext cx="8393926" cy="2895600"/>
          </a:xfrm>
        </p:spPr>
        <p:txBody>
          <a:bodyPr rtlCol="0" anchor="ctr">
            <a:normAutofit/>
          </a:bodyPr>
          <a:lstStyle>
            <a:lvl1pPr algn="l">
              <a:defRPr sz="4800" b="0" cap="none"/>
            </a:lvl1pPr>
          </a:lstStyle>
          <a:p>
            <a:pPr rtl="0"/>
            <a:r>
              <a:rPr lang="es-ES" noProof="0"/>
              <a:t>Haga clic para modificar el estilo de título del patrón</a:t>
            </a:r>
          </a:p>
        </p:txBody>
      </p:sp>
      <p:sp>
        <p:nvSpPr>
          <p:cNvPr id="13" name="Marcador de texto 9"/>
          <p:cNvSpPr>
            <a:spLocks noGrp="1"/>
          </p:cNvSpPr>
          <p:nvPr>
            <p:ph type="body" sz="quarter" idx="13"/>
          </p:nvPr>
        </p:nvSpPr>
        <p:spPr>
          <a:xfrm>
            <a:off x="3275012" y="3505200"/>
            <a:ext cx="7536554" cy="381000"/>
          </a:xfrm>
        </p:spPr>
        <p:txBody>
          <a:bodyPr rtlCol="0"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es-ES" noProof="0"/>
              <a:t>Haga clic para modificar los estilos de texto del patrón</a:t>
            </a:r>
          </a:p>
        </p:txBody>
      </p:sp>
      <p:sp>
        <p:nvSpPr>
          <p:cNvPr id="3" name="Marcador de texto 2"/>
          <p:cNvSpPr>
            <a:spLocks noGrp="1"/>
          </p:cNvSpPr>
          <p:nvPr>
            <p:ph type="body" idx="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Haga clic para modificar los estilos de texto del patrón</a:t>
            </a:r>
          </a:p>
        </p:txBody>
      </p:sp>
      <p:sp>
        <p:nvSpPr>
          <p:cNvPr id="4" name="Marcador de fecha 3"/>
          <p:cNvSpPr>
            <a:spLocks noGrp="1"/>
          </p:cNvSpPr>
          <p:nvPr>
            <p:ph type="dt" sz="half" idx="10"/>
          </p:nvPr>
        </p:nvSpPr>
        <p:spPr/>
        <p:txBody>
          <a:bodyPr rtlCol="0"/>
          <a:lstStyle/>
          <a:p>
            <a:pPr rtl="0"/>
            <a:fld id="{52E4399B-10B9-4CA3-BE15-B7D97E07F8C2}" type="datetime1">
              <a:rPr lang="es-ES" noProof="0" smtClean="0"/>
              <a:t>29/03/2025</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11" name="Forma libre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Marcador de posición de número de diapositiva 5"/>
          <p:cNvSpPr>
            <a:spLocks noGrp="1"/>
          </p:cNvSpPr>
          <p:nvPr>
            <p:ph type="sldNum" sz="quarter" idx="12"/>
          </p:nvPr>
        </p:nvSpPr>
        <p:spPr>
          <a:xfrm>
            <a:off x="531812" y="3244139"/>
            <a:ext cx="779767" cy="365125"/>
          </a:xfrm>
        </p:spPr>
        <p:txBody>
          <a:bodyPr rtlCol="0"/>
          <a:lstStyle/>
          <a:p>
            <a:pPr rtl="0"/>
            <a:fld id="{D57F1E4F-1CFF-5643-939E-217C01CDF565}" type="slidenum">
              <a:rPr lang="es-ES" noProof="0" smtClean="0"/>
              <a:pPr rtl="0"/>
              <a:t>‹Nº›</a:t>
            </a:fld>
            <a:endParaRPr lang="es-ES" noProof="0"/>
          </a:p>
        </p:txBody>
      </p:sp>
      <p:sp>
        <p:nvSpPr>
          <p:cNvPr id="14" name="Cuadro de texto 13"/>
          <p:cNvSpPr txBox="1"/>
          <p:nvPr/>
        </p:nvSpPr>
        <p:spPr>
          <a:xfrm>
            <a:off x="2467652" y="648005"/>
            <a:ext cx="609600" cy="584776"/>
          </a:xfrm>
          <a:prstGeom prst="rect">
            <a:avLst/>
          </a:prstGeom>
        </p:spPr>
        <p:txBody>
          <a:bodyPr vert="horz" lIns="91440" tIns="45720" rIns="91440" bIns="45720" rtlCol="0" anchor="ctr">
            <a:noAutofit/>
          </a:bodyPr>
          <a:lstStyle/>
          <a:p>
            <a:pPr lvl="0" rtl="0"/>
            <a:r>
              <a:rPr lang="es-ES" sz="8000" noProof="0">
                <a:ln w="3175" cmpd="sng">
                  <a:noFill/>
                </a:ln>
                <a:solidFill>
                  <a:schemeClr val="accent1"/>
                </a:solidFill>
                <a:effectLst/>
                <a:latin typeface="Arial"/>
              </a:rPr>
              <a:t>“</a:t>
            </a:r>
          </a:p>
        </p:txBody>
      </p:sp>
      <p:sp>
        <p:nvSpPr>
          <p:cNvPr id="15" name="Cuadro de texto 14"/>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es-ES" sz="8000" noProof="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2589213" y="2438400"/>
            <a:ext cx="8915400" cy="2724845"/>
          </a:xfrm>
        </p:spPr>
        <p:txBody>
          <a:bodyPr rtlCol="0" anchor="b">
            <a:normAutofit/>
          </a:bodyPr>
          <a:lstStyle>
            <a:lvl1pPr algn="l">
              <a:defRPr sz="4800" b="0"/>
            </a:lvl1pPr>
          </a:lstStyle>
          <a:p>
            <a:pPr rtl="0"/>
            <a:r>
              <a:rPr lang="es-ES" noProof="0"/>
              <a:t>Haga clic para modificar el estilo del título principal</a:t>
            </a:r>
          </a:p>
        </p:txBody>
      </p:sp>
      <p:sp>
        <p:nvSpPr>
          <p:cNvPr id="4" name="Marcador de posición de texto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rtl="0">
              <a:buNone/>
            </a:pPr>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DC2B880E-8DAA-465B-8D9C-0BFB127045A4}" type="datetime1">
              <a:rPr lang="es-ES" noProof="0" smtClean="0"/>
              <a:t>29/03/2025</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9" name="Forma libre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Marcador de posición de número de diapositiva 6"/>
          <p:cNvSpPr>
            <a:spLocks noGrp="1"/>
          </p:cNvSpPr>
          <p:nvPr>
            <p:ph type="sldNum" sz="quarter" idx="12"/>
          </p:nvPr>
        </p:nvSpPr>
        <p:spPr>
          <a:xfrm>
            <a:off x="531812" y="4983087"/>
            <a:ext cx="779767" cy="365125"/>
          </a:xfrm>
        </p:spPr>
        <p:txBody>
          <a:bodyPr rtlCol="0"/>
          <a:lstStyle/>
          <a:p>
            <a:pPr rtl="0"/>
            <a:fld id="{D57F1E4F-1CFF-5643-939E-217C01CDF565}" type="slidenum">
              <a:rPr lang="es-ES" noProof="0" smtClean="0"/>
              <a:pPr rtl="0"/>
              <a:t>‹Nº›</a:t>
            </a:fld>
            <a:endParaRPr lang="es-ES"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 tarjeta de nombre">
    <p:spTree>
      <p:nvGrpSpPr>
        <p:cNvPr id="1" name=""/>
        <p:cNvGrpSpPr/>
        <p:nvPr/>
      </p:nvGrpSpPr>
      <p:grpSpPr>
        <a:xfrm>
          <a:off x="0" y="0"/>
          <a:ext cx="0" cy="0"/>
          <a:chOff x="0" y="0"/>
          <a:chExt cx="0" cy="0"/>
        </a:xfrm>
      </p:grpSpPr>
      <p:sp>
        <p:nvSpPr>
          <p:cNvPr id="12" name="Título 1"/>
          <p:cNvSpPr>
            <a:spLocks noGrp="1"/>
          </p:cNvSpPr>
          <p:nvPr>
            <p:ph type="title" hasCustomPrompt="1"/>
          </p:nvPr>
        </p:nvSpPr>
        <p:spPr>
          <a:xfrm>
            <a:off x="2849949" y="609600"/>
            <a:ext cx="8393926" cy="2895600"/>
          </a:xfrm>
        </p:spPr>
        <p:txBody>
          <a:bodyPr rtlCol="0" anchor="ctr">
            <a:normAutofit/>
          </a:bodyPr>
          <a:lstStyle>
            <a:lvl1pPr algn="l">
              <a:defRPr sz="4800" b="0" cap="none"/>
            </a:lvl1pPr>
          </a:lstStyle>
          <a:p>
            <a:pPr rtl="0"/>
            <a:r>
              <a:rPr lang="es-ES" noProof="0"/>
              <a:t>Haga clic para modificar el estilo del título principal</a:t>
            </a:r>
          </a:p>
        </p:txBody>
      </p:sp>
      <p:sp>
        <p:nvSpPr>
          <p:cNvPr id="21" name="Marcador de texto 9"/>
          <p:cNvSpPr>
            <a:spLocks noGrp="1"/>
          </p:cNvSpPr>
          <p:nvPr>
            <p:ph type="body" sz="quarter" idx="13"/>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es-ES" noProof="0"/>
              <a:t>Haga clic para modificar los estilos de texto del patrón</a:t>
            </a:r>
          </a:p>
        </p:txBody>
      </p:sp>
      <p:sp>
        <p:nvSpPr>
          <p:cNvPr id="4" name="Marcador de posición de texto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rtl="0">
              <a:buNone/>
            </a:pPr>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3C7040B6-9C3B-41A9-A6D4-75921B1628D1}" type="datetime1">
              <a:rPr lang="es-ES" noProof="0" smtClean="0"/>
              <a:t>29/03/2025</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11" name="Forma libre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Marcador de posición de número de diapositiva 6"/>
          <p:cNvSpPr>
            <a:spLocks noGrp="1"/>
          </p:cNvSpPr>
          <p:nvPr>
            <p:ph type="sldNum" sz="quarter" idx="12"/>
          </p:nvPr>
        </p:nvSpPr>
        <p:spPr>
          <a:xfrm>
            <a:off x="531812" y="4983087"/>
            <a:ext cx="779767" cy="365125"/>
          </a:xfrm>
        </p:spPr>
        <p:txBody>
          <a:bodyPr rtlCol="0"/>
          <a:lstStyle/>
          <a:p>
            <a:pPr rtl="0"/>
            <a:fld id="{D57F1E4F-1CFF-5643-939E-217C01CDF565}" type="slidenum">
              <a:rPr lang="es-ES" noProof="0" smtClean="0"/>
              <a:pPr rtl="0"/>
              <a:t>‹Nº›</a:t>
            </a:fld>
            <a:endParaRPr lang="es-ES" noProof="0"/>
          </a:p>
        </p:txBody>
      </p:sp>
      <p:sp>
        <p:nvSpPr>
          <p:cNvPr id="17" name="Cuadro de texto 16"/>
          <p:cNvSpPr txBox="1"/>
          <p:nvPr/>
        </p:nvSpPr>
        <p:spPr>
          <a:xfrm>
            <a:off x="2467652" y="648005"/>
            <a:ext cx="609600" cy="584776"/>
          </a:xfrm>
          <a:prstGeom prst="rect">
            <a:avLst/>
          </a:prstGeom>
        </p:spPr>
        <p:txBody>
          <a:bodyPr vert="horz" lIns="91440" tIns="45720" rIns="91440" bIns="45720" rtlCol="0" anchor="ctr">
            <a:noAutofit/>
          </a:bodyPr>
          <a:lstStyle/>
          <a:p>
            <a:pPr lvl="0" rtl="0"/>
            <a:r>
              <a:rPr lang="es-ES" sz="8000" noProof="0">
                <a:ln w="3175" cmpd="sng">
                  <a:noFill/>
                </a:ln>
                <a:solidFill>
                  <a:schemeClr val="accent1"/>
                </a:solidFill>
                <a:effectLst/>
                <a:latin typeface="Arial"/>
              </a:rPr>
              <a:t>“</a:t>
            </a:r>
          </a:p>
        </p:txBody>
      </p:sp>
      <p:sp>
        <p:nvSpPr>
          <p:cNvPr id="18" name="Cuadro de texto 17"/>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es-ES" sz="8000" noProof="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ítulo 1"/>
          <p:cNvSpPr>
            <a:spLocks noGrp="1"/>
          </p:cNvSpPr>
          <p:nvPr>
            <p:ph type="title"/>
          </p:nvPr>
        </p:nvSpPr>
        <p:spPr>
          <a:xfrm>
            <a:off x="2589212" y="627407"/>
            <a:ext cx="8915399" cy="2880020"/>
          </a:xfrm>
        </p:spPr>
        <p:txBody>
          <a:bodyPr rtlCol="0" anchor="ctr">
            <a:normAutofit/>
          </a:bodyPr>
          <a:lstStyle>
            <a:lvl1pPr algn="l">
              <a:defRPr sz="4800" b="0"/>
            </a:lvl1pPr>
          </a:lstStyle>
          <a:p>
            <a:pPr rtl="0"/>
            <a:r>
              <a:rPr lang="es-ES" noProof="0"/>
              <a:t>Haga clic para modificar el estilo de título del patrón</a:t>
            </a:r>
          </a:p>
        </p:txBody>
      </p:sp>
      <p:sp>
        <p:nvSpPr>
          <p:cNvPr id="21" name="Marcador de texto 9"/>
          <p:cNvSpPr>
            <a:spLocks noGrp="1"/>
          </p:cNvSpPr>
          <p:nvPr>
            <p:ph type="body" sz="quarter" idx="13"/>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es-ES" noProof="0"/>
              <a:t>Haga clic para modificar los estilos de texto del patrón</a:t>
            </a:r>
          </a:p>
        </p:txBody>
      </p:sp>
      <p:sp>
        <p:nvSpPr>
          <p:cNvPr id="4" name="Marcador de posición de texto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rtl="0">
              <a:buNone/>
            </a:pPr>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45AB321E-055A-4DCF-B36B-BBD31AE65957}" type="datetime1">
              <a:rPr lang="es-ES" noProof="0" smtClean="0"/>
              <a:t>29/03/2025</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9" name="Forma libre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Marcador de posición de número de diapositiva 6"/>
          <p:cNvSpPr>
            <a:spLocks noGrp="1"/>
          </p:cNvSpPr>
          <p:nvPr>
            <p:ph type="sldNum" sz="quarter" idx="12"/>
          </p:nvPr>
        </p:nvSpPr>
        <p:spPr>
          <a:xfrm>
            <a:off x="531812" y="4983087"/>
            <a:ext cx="779767" cy="365125"/>
          </a:xfrm>
        </p:spPr>
        <p:txBody>
          <a:bodyPr rtlCol="0"/>
          <a:lstStyle/>
          <a:p>
            <a:pPr rtl="0"/>
            <a:fld id="{D57F1E4F-1CFF-5643-939E-217C01CDF565}" type="slidenum">
              <a:rPr lang="es-ES" noProof="0" smtClean="0"/>
              <a:pPr rtl="0"/>
              <a:t>‹Nº›</a:t>
            </a:fld>
            <a:endParaRPr lang="es-E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p:txBody>
          <a:bodyPr vert="eaVert" rtlCol="0" anchor="t"/>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C0697185-2231-4139-9555-951DA62155F7}" type="datetime1">
              <a:rPr lang="es-ES" noProof="0" smtClean="0"/>
              <a:t>29/03/2025</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8" name="Forma libre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Marcador de posición de número de diapositiva 5"/>
          <p:cNvSpPr>
            <a:spLocks noGrp="1"/>
          </p:cNvSpPr>
          <p:nvPr>
            <p:ph type="sldNum" sz="quarter" idx="12"/>
          </p:nvPr>
        </p:nvSpPr>
        <p:spPr/>
        <p:txBody>
          <a:bodyPr rtlCol="0"/>
          <a:lstStyle/>
          <a:p>
            <a:pPr rtl="0"/>
            <a:fld id="{D57F1E4F-1CFF-5643-939E-217C01CDF565}" type="slidenum">
              <a:rPr lang="es-ES" noProof="0" smtClean="0"/>
              <a:pPr rtl="0"/>
              <a:t>‹Nº›</a:t>
            </a:fld>
            <a:endParaRPr lang="es-E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9294812" y="627405"/>
            <a:ext cx="2207601" cy="5283817"/>
          </a:xfrm>
        </p:spPr>
        <p:txBody>
          <a:bodyPr vert="eaVert" rtlCol="0" anchor="ctr"/>
          <a:lstStyle/>
          <a:p>
            <a:pPr rtl="0"/>
            <a:r>
              <a:rPr lang="es-ES" noProof="0"/>
              <a:t>Haga clic para modificar el estilo del título principal</a:t>
            </a:r>
          </a:p>
        </p:txBody>
      </p:sp>
      <p:sp>
        <p:nvSpPr>
          <p:cNvPr id="3" name="Marcador de posición de texto vertical 2"/>
          <p:cNvSpPr>
            <a:spLocks noGrp="1"/>
          </p:cNvSpPr>
          <p:nvPr>
            <p:ph type="body" orient="vert" idx="1"/>
          </p:nvPr>
        </p:nvSpPr>
        <p:spPr>
          <a:xfrm>
            <a:off x="2589212" y="627405"/>
            <a:ext cx="6477000" cy="5283817"/>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207B16E9-B6D8-4D5B-ACE6-433E10757F17}" type="datetime1">
              <a:rPr lang="es-ES" noProof="0" smtClean="0"/>
              <a:t>29/03/2025</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8" name="Forma libre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Marcador de posición de número de diapositiva 5"/>
          <p:cNvSpPr>
            <a:spLocks noGrp="1"/>
          </p:cNvSpPr>
          <p:nvPr>
            <p:ph type="sldNum" sz="quarter" idx="12"/>
          </p:nvPr>
        </p:nvSpPr>
        <p:spPr/>
        <p:txBody>
          <a:bodyPr rtlCol="0"/>
          <a:lstStyle/>
          <a:p>
            <a:pPr rtl="0"/>
            <a:fld id="{D57F1E4F-1CFF-5643-939E-217C01CDF565}" type="slidenum">
              <a:rPr lang="es-ES" noProof="0" smtClean="0"/>
              <a:pPr rtl="0"/>
              <a:t>‹Nº›</a:t>
            </a:fld>
            <a:endParaRPr lang="es-E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ángulo 6"/>
          <p:cNvSpPr/>
          <p:nvPr/>
        </p:nvSpPr>
        <p:spPr bwMode="white">
          <a:xfrm>
            <a:off x="464567" y="3085765"/>
            <a:ext cx="11262866" cy="3304800"/>
          </a:xfrm>
          <a:prstGeom prst="rect">
            <a:avLst/>
          </a:prstGeom>
          <a:gradFill flip="none" rotWithShape="1">
            <a:gsLst>
              <a:gs pos="100000">
                <a:schemeClr val="accent2"/>
              </a:gs>
              <a:gs pos="58000">
                <a:schemeClr val="accent2">
                  <a:lumMod val="7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ctrTitle"/>
          </p:nvPr>
        </p:nvSpPr>
        <p:spPr>
          <a:xfrm>
            <a:off x="599226" y="1020431"/>
            <a:ext cx="10993549" cy="1475013"/>
          </a:xfrm>
          <a:effectLst/>
        </p:spPr>
        <p:txBody>
          <a:bodyPr rtlCol="0" anchor="ctr" anchorCtr="0">
            <a:normAutofit/>
          </a:bodyPr>
          <a:lstStyle>
            <a:lvl1pPr algn="ctr">
              <a:defRPr sz="5400">
                <a:solidFill>
                  <a:schemeClr val="accent1"/>
                </a:solidFill>
              </a:defRPr>
            </a:lvl1pPr>
          </a:lstStyle>
          <a:p>
            <a:pPr rtl="0"/>
            <a:r>
              <a:rPr lang="es-ES" noProof="0"/>
              <a:t>Haga clic para modificar el estilo de título del patrón</a:t>
            </a:r>
          </a:p>
        </p:txBody>
      </p:sp>
      <p:sp>
        <p:nvSpPr>
          <p:cNvPr id="3" name="Subtítulo 2"/>
          <p:cNvSpPr>
            <a:spLocks noGrp="1"/>
          </p:cNvSpPr>
          <p:nvPr>
            <p:ph type="subTitle" idx="1" hasCustomPrompt="1"/>
          </p:nvPr>
        </p:nvSpPr>
        <p:spPr>
          <a:xfrm>
            <a:off x="581194" y="2495445"/>
            <a:ext cx="10993546" cy="590321"/>
          </a:xfrm>
        </p:spPr>
        <p:txBody>
          <a:bodyPr rtlCol="0" anchor="t">
            <a:normAutofit/>
          </a:bodyPr>
          <a:lstStyle>
            <a:lvl1pPr marL="0" indent="0" algn="ctr">
              <a:buNone/>
              <a:defRPr sz="20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a:t>Haga clic para editar el estilo de subtítulo del patrón</a:t>
            </a:r>
          </a:p>
        </p:txBody>
      </p:sp>
      <p:sp>
        <p:nvSpPr>
          <p:cNvPr id="4" name="Marcador de fecha 3"/>
          <p:cNvSpPr>
            <a:spLocks noGrp="1"/>
          </p:cNvSpPr>
          <p:nvPr>
            <p:ph type="dt" sz="half" idx="10"/>
          </p:nvPr>
        </p:nvSpPr>
        <p:spPr>
          <a:xfrm>
            <a:off x="7605951" y="5956137"/>
            <a:ext cx="2844800" cy="365125"/>
          </a:xfrm>
        </p:spPr>
        <p:txBody>
          <a:bodyPr rtlCol="0"/>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FA8A5F0-3F68-4105-B982-4D277ECFAC79}" type="datetime8">
              <a:rPr kumimoji="0" lang="es-ES" sz="900" b="0" i="0" u="none" strike="noStrike" kern="1200" cap="none" spc="0" normalizeH="0" baseline="0" noProof="0" smtClean="0">
                <a:ln>
                  <a:noFill/>
                </a:ln>
                <a:solidFill>
                  <a:prstClr val="white"/>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29/03/2025 21:14</a:t>
            </a:fld>
            <a:endParaRPr kumimoji="0" lang="es-ES" sz="900" b="0" i="0" u="none" strike="noStrike" kern="1200" cap="none" spc="0" normalizeH="0" baseline="0" noProof="0">
              <a:ln>
                <a:noFill/>
              </a:ln>
              <a:solidFill>
                <a:prstClr val="white"/>
              </a:solidFill>
              <a:effectLst/>
              <a:uLnTx/>
              <a:uFillTx/>
              <a:latin typeface="Candara"/>
              <a:ea typeface="+mn-ea"/>
              <a:cs typeface="+mn-cs"/>
            </a:endParaRPr>
          </a:p>
        </p:txBody>
      </p:sp>
      <p:sp>
        <p:nvSpPr>
          <p:cNvPr id="5" name="Marcador de pie de página 4"/>
          <p:cNvSpPr>
            <a:spLocks noGrp="1"/>
          </p:cNvSpPr>
          <p:nvPr>
            <p:ph type="ftr" sz="quarter" idx="11"/>
          </p:nvPr>
        </p:nvSpPr>
        <p:spPr>
          <a:xfrm>
            <a:off x="581192" y="5951811"/>
            <a:ext cx="6917210" cy="365125"/>
          </a:xfrm>
        </p:spPr>
        <p:txBody>
          <a:bodyPr rtlCol="0"/>
          <a:lstStyle>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all" spc="0" normalizeH="0" baseline="0" noProof="0">
                <a:ln>
                  <a:noFill/>
                </a:ln>
                <a:solidFill>
                  <a:prstClr val="white"/>
                </a:solidFill>
                <a:effectLst/>
                <a:uLnTx/>
                <a:uFillTx/>
                <a:latin typeface="Candara"/>
                <a:ea typeface="+mn-ea"/>
                <a:cs typeface="+mn-cs"/>
              </a:rPr>
              <a:t>AGREGAR UN PIE DE PÁGINA</a:t>
            </a:r>
          </a:p>
        </p:txBody>
      </p:sp>
      <p:sp>
        <p:nvSpPr>
          <p:cNvPr id="6" name="Marcador de número de diapositiva 5"/>
          <p:cNvSpPr>
            <a:spLocks noGrp="1"/>
          </p:cNvSpPr>
          <p:nvPr>
            <p:ph type="sldNum" sz="quarter" idx="12"/>
          </p:nvPr>
        </p:nvSpPr>
        <p:spPr>
          <a:xfrm>
            <a:off x="10558300" y="5956137"/>
            <a:ext cx="1016440" cy="365125"/>
          </a:xfrm>
        </p:spPr>
        <p:txBody>
          <a:bodyPr rtlCol="0"/>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5C3056E-1632-4A65-A24F-3F10A1450A6E}" type="slidenum">
              <a:rPr kumimoji="0" lang="es-ES" sz="900" b="0" i="0" u="none" strike="noStrike" kern="1200" cap="none" spc="0" normalizeH="0" baseline="0" noProof="0" smtClean="0">
                <a:ln>
                  <a:noFill/>
                </a:ln>
                <a:solidFill>
                  <a:prstClr val="white"/>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4054758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33C994CB-2BC6-164B-80D4-304B4CB6D8C3}"/>
              </a:ext>
            </a:extLst>
          </p:cNvPr>
          <p:cNvSpPr>
            <a:spLocks noChangeAspect="1"/>
          </p:cNvSpPr>
          <p:nvPr userDrawn="1"/>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4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Marcador de posición de contenido 2"/>
          <p:cNvSpPr>
            <a:spLocks noGrp="1"/>
          </p:cNvSpPr>
          <p:nvPr>
            <p:ph idx="1" hasCustomPrompt="1"/>
          </p:nvPr>
        </p:nvSpPr>
        <p:spPr>
          <a:xfrm>
            <a:off x="581192" y="2180496"/>
            <a:ext cx="11029615" cy="3678303"/>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08D6F2AA-0826-4B3A-948C-D11EF33E8F78}" type="datetime8">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29/03/2025 21:14</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
        <p:nvSpPr>
          <p:cNvPr id="5" name="Marcador de pie de página 4"/>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all" spc="0" normalizeH="0" baseline="0" noProof="0">
                <a:ln>
                  <a:noFill/>
                </a:ln>
                <a:solidFill>
                  <a:srgbClr val="903163"/>
                </a:solidFill>
                <a:effectLst/>
                <a:uLnTx/>
                <a:uFillTx/>
                <a:latin typeface="Candara"/>
                <a:ea typeface="+mn-ea"/>
                <a:cs typeface="+mn-cs"/>
              </a:rPr>
              <a:t>AGREGAR UN PIE DE PÁGINA</a:t>
            </a:r>
          </a:p>
        </p:txBody>
      </p:sp>
      <p:sp>
        <p:nvSpPr>
          <p:cNvPr id="6" name="Marcador de posición de número de diapositiva 5"/>
          <p:cNvSpPr>
            <a:spLocks noGrp="1"/>
          </p:cNvSpPr>
          <p:nvPr>
            <p:ph type="sldNum" sz="quarter" idx="12"/>
          </p:nvPr>
        </p:nvSpPr>
        <p:spPr>
          <a:xfrm>
            <a:off x="10558300" y="5956137"/>
            <a:ext cx="1052508" cy="365125"/>
          </a:xfrm>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5C3056E-1632-4A65-A24F-3F10A1450A6E}" type="slidenum">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
        <p:nvSpPr>
          <p:cNvPr id="9" name="Título 1">
            <a:extLst>
              <a:ext uri="{FF2B5EF4-FFF2-40B4-BE49-F238E27FC236}">
                <a16:creationId xmlns:a16="http://schemas.microsoft.com/office/drawing/2014/main" id="{B5BE0FDB-DB48-E242-8A1F-5B06F79B404A}"/>
              </a:ext>
            </a:extLst>
          </p:cNvPr>
          <p:cNvSpPr>
            <a:spLocks noGrp="1"/>
          </p:cNvSpPr>
          <p:nvPr>
            <p:ph type="title"/>
          </p:nvPr>
        </p:nvSpPr>
        <p:spPr>
          <a:xfrm>
            <a:off x="581193" y="729658"/>
            <a:ext cx="11029616" cy="988332"/>
          </a:xfrm>
        </p:spPr>
        <p:txBody>
          <a:bodyPr rtlCol="0" anchor="ctr" anchorCtr="0">
            <a:normAutofit/>
          </a:bodyPr>
          <a:lstStyle>
            <a:lvl1pPr algn="ctr">
              <a:defRPr sz="4000"/>
            </a:lvl1pPr>
          </a:lstStyle>
          <a:p>
            <a:pPr rtl="0"/>
            <a:r>
              <a:rPr lang="es-ES" noProof="0"/>
              <a:t>Haga clic para modificar el estilo de título del patrón</a:t>
            </a:r>
          </a:p>
        </p:txBody>
      </p:sp>
    </p:spTree>
    <p:extLst>
      <p:ext uri="{BB962C8B-B14F-4D97-AF65-F5344CB8AC3E}">
        <p14:creationId xmlns:p14="http://schemas.microsoft.com/office/powerpoint/2010/main" val="2968217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Imagen con leyenda">
    <p:spTree>
      <p:nvGrpSpPr>
        <p:cNvPr id="1" name=""/>
        <p:cNvGrpSpPr/>
        <p:nvPr/>
      </p:nvGrpSpPr>
      <p:grpSpPr>
        <a:xfrm>
          <a:off x="0" y="0"/>
          <a:ext cx="0" cy="0"/>
          <a:chOff x="0" y="0"/>
          <a:chExt cx="0" cy="0"/>
        </a:xfrm>
      </p:grpSpPr>
      <p:sp>
        <p:nvSpPr>
          <p:cNvPr id="7" name="Rectángulo 6"/>
          <p:cNvSpPr>
            <a:spLocks noChangeAspect="1"/>
          </p:cNvSpPr>
          <p:nvPr/>
        </p:nvSpPr>
        <p:spPr>
          <a:xfrm>
            <a:off x="440286" y="614407"/>
            <a:ext cx="5655714" cy="5244392"/>
          </a:xfrm>
          <a:prstGeom prst="rect">
            <a:avLst/>
          </a:prstGeom>
          <a:gradFill flip="none" rotWithShape="1">
            <a:gsLst>
              <a:gs pos="100000">
                <a:schemeClr val="accent2"/>
              </a:gs>
              <a:gs pos="65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6295292" y="773724"/>
            <a:ext cx="5315516" cy="4958862"/>
          </a:xfrm>
        </p:spPr>
        <p:txBody>
          <a:bodyPr rtlCol="0" anchor="ctr" anchorCtr="0"/>
          <a:lstStyle>
            <a:lvl1pPr>
              <a:defRPr>
                <a:solidFill>
                  <a:schemeClr val="accent1"/>
                </a:solidFill>
              </a:defRPr>
            </a:lvl1pPr>
          </a:lstStyle>
          <a:p>
            <a:pPr rtl="0"/>
            <a:r>
              <a:rPr lang="es-ES" noProof="0"/>
              <a:t>Haga clic para modificar el estilo de título del patrón</a:t>
            </a:r>
          </a:p>
        </p:txBody>
      </p:sp>
      <p:sp>
        <p:nvSpPr>
          <p:cNvPr id="3" name="Marcador de contenido 2"/>
          <p:cNvSpPr>
            <a:spLocks noGrp="1"/>
          </p:cNvSpPr>
          <p:nvPr>
            <p:ph idx="1" hasCustomPrompt="1"/>
          </p:nvPr>
        </p:nvSpPr>
        <p:spPr>
          <a:xfrm>
            <a:off x="581192" y="773724"/>
            <a:ext cx="5388785" cy="4958862"/>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AE86D30F-56C8-4F8D-8E3D-143839AB49C6}" type="datetime8">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29/03/2025 21:14</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
        <p:nvSpPr>
          <p:cNvPr id="5" name="Marcador de pie de página 4"/>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all" spc="0" normalizeH="0" baseline="0" noProof="0">
                <a:ln>
                  <a:noFill/>
                </a:ln>
                <a:solidFill>
                  <a:srgbClr val="903163"/>
                </a:solidFill>
                <a:effectLst/>
                <a:uLnTx/>
                <a:uFillTx/>
                <a:latin typeface="Candara"/>
                <a:ea typeface="+mn-ea"/>
                <a:cs typeface="+mn-cs"/>
              </a:rPr>
              <a:t>AGREGAR UN PIE DE PÁGINA</a:t>
            </a:r>
          </a:p>
        </p:txBody>
      </p:sp>
      <p:sp>
        <p:nvSpPr>
          <p:cNvPr id="6" name="Marcador de número de diapositiva 5"/>
          <p:cNvSpPr>
            <a:spLocks noGrp="1"/>
          </p:cNvSpPr>
          <p:nvPr>
            <p:ph type="sldNum" sz="quarter" idx="12"/>
          </p:nvPr>
        </p:nvSpPr>
        <p:spPr>
          <a:xfrm>
            <a:off x="10558300" y="5956137"/>
            <a:ext cx="1052508" cy="365125"/>
          </a:xfrm>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5C3056E-1632-4A65-A24F-3F10A1450A6E}" type="slidenum">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Tree>
    <p:extLst>
      <p:ext uri="{BB962C8B-B14F-4D97-AF65-F5344CB8AC3E}">
        <p14:creationId xmlns:p14="http://schemas.microsoft.com/office/powerpoint/2010/main" val="4105528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2592925" y="624110"/>
            <a:ext cx="8911687" cy="1280890"/>
          </a:xfrm>
        </p:spPr>
        <p:txBody>
          <a:bodyPr rtlCol="0"/>
          <a:lstStyle/>
          <a:p>
            <a:pPr rtl="0"/>
            <a:r>
              <a:rPr lang="es-ES" noProof="0"/>
              <a:t>Haga clic para modificar el estilo del título principal</a:t>
            </a:r>
          </a:p>
        </p:txBody>
      </p:sp>
      <p:sp>
        <p:nvSpPr>
          <p:cNvPr id="3" name="Marcador de contenido 2"/>
          <p:cNvSpPr>
            <a:spLocks noGrp="1"/>
          </p:cNvSpPr>
          <p:nvPr>
            <p:ph idx="1"/>
          </p:nvPr>
        </p:nvSpPr>
        <p:spPr>
          <a:xfrm>
            <a:off x="2589212" y="2133600"/>
            <a:ext cx="8915400" cy="3777622"/>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D3EB1CD9-CC74-4180-92A0-0A8C79A00C18}" type="datetime1">
              <a:rPr lang="es-ES" noProof="0" smtClean="0"/>
              <a:t>29/03/2025</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8" name="Forma libre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Marcador de posición de número de diapositiva 5"/>
          <p:cNvSpPr>
            <a:spLocks noGrp="1"/>
          </p:cNvSpPr>
          <p:nvPr>
            <p:ph type="sldNum" sz="quarter" idx="12"/>
          </p:nvPr>
        </p:nvSpPr>
        <p:spPr/>
        <p:txBody>
          <a:bodyPr rtlCol="0"/>
          <a:lstStyle/>
          <a:p>
            <a:pPr rtl="0"/>
            <a:fld id="{D57F1E4F-1CFF-5643-939E-217C01CDF565}" type="slidenum">
              <a:rPr lang="es-ES" noProof="0" smtClean="0"/>
              <a:pPr rtl="0"/>
              <a:t>‹Nº›</a:t>
            </a:fld>
            <a:endParaRPr lang="es-ES" noProof="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ángulo 7"/>
          <p:cNvSpPr>
            <a:spLocks noChangeAspect="1"/>
          </p:cNvSpPr>
          <p:nvPr/>
        </p:nvSpPr>
        <p:spPr bwMode="white">
          <a:xfrm>
            <a:off x="447817" y="5141974"/>
            <a:ext cx="11290860" cy="1258827"/>
          </a:xfrm>
          <a:prstGeom prst="rect">
            <a:avLst/>
          </a:prstGeom>
          <a:gradFill flip="none" rotWithShape="1">
            <a:gsLst>
              <a:gs pos="100000">
                <a:srgbClr val="903163"/>
              </a:gs>
              <a:gs pos="60000">
                <a:schemeClr val="accent1">
                  <a:lumMod val="95000"/>
                  <a:lumOff val="5000"/>
                </a:schemeClr>
              </a:gs>
              <a:gs pos="100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3" y="3043910"/>
            <a:ext cx="11029615" cy="1497507"/>
          </a:xfrm>
        </p:spPr>
        <p:txBody>
          <a:bodyPr rtlCol="0" anchor="b">
            <a:normAutofit/>
          </a:bodyPr>
          <a:lstStyle>
            <a:lvl1pPr algn="l">
              <a:defRPr sz="3600" b="0" cap="all">
                <a:solidFill>
                  <a:schemeClr val="accent1"/>
                </a:solidFill>
              </a:defRPr>
            </a:lvl1pPr>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581192" y="4541417"/>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Editar estilos de texto del patrón</a:t>
            </a:r>
          </a:p>
        </p:txBody>
      </p:sp>
      <p:sp>
        <p:nvSpPr>
          <p:cNvPr id="4" name="Marcador de fecha 3"/>
          <p:cNvSpPr>
            <a:spLocks noGrp="1"/>
          </p:cNvSpPr>
          <p:nvPr>
            <p:ph type="dt" sz="half" idx="10"/>
          </p:nvPr>
        </p:nvSpPr>
        <p:spPr/>
        <p:txBody>
          <a:bodyPr rtlCol="0"/>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E7A2204-0C60-404C-BAF4-46570482D825}" type="datetime8">
              <a:rPr kumimoji="0" lang="es-ES" sz="900" b="0" i="0" u="none" strike="noStrike" kern="1200" cap="none" spc="0" normalizeH="0" baseline="0" noProof="0" smtClean="0">
                <a:ln>
                  <a:noFill/>
                </a:ln>
                <a:solidFill>
                  <a:prstClr val="white"/>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29/03/2025 21:14</a:t>
            </a:fld>
            <a:endParaRPr kumimoji="0" lang="es-ES" sz="900" b="0" i="0" u="none" strike="noStrike" kern="1200" cap="none" spc="0" normalizeH="0" baseline="0" noProof="0">
              <a:ln>
                <a:noFill/>
              </a:ln>
              <a:solidFill>
                <a:prstClr val="white"/>
              </a:solidFill>
              <a:effectLst/>
              <a:uLnTx/>
              <a:uFillTx/>
              <a:latin typeface="Candara"/>
              <a:ea typeface="+mn-ea"/>
              <a:cs typeface="+mn-cs"/>
            </a:endParaRPr>
          </a:p>
        </p:txBody>
      </p:sp>
      <p:sp>
        <p:nvSpPr>
          <p:cNvPr id="5" name="Marcador de pie de página 4"/>
          <p:cNvSpPr>
            <a:spLocks noGrp="1"/>
          </p:cNvSpPr>
          <p:nvPr>
            <p:ph type="ftr" sz="quarter" idx="11"/>
          </p:nvPr>
        </p:nvSpPr>
        <p:spPr/>
        <p:txBody>
          <a:bodyPr rtlCol="0"/>
          <a:lstStyle>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all" spc="0" normalizeH="0" baseline="0" noProof="0">
                <a:ln>
                  <a:noFill/>
                </a:ln>
                <a:solidFill>
                  <a:prstClr val="white"/>
                </a:solidFill>
                <a:effectLst/>
                <a:uLnTx/>
                <a:uFillTx/>
                <a:latin typeface="Candara"/>
                <a:ea typeface="+mn-ea"/>
                <a:cs typeface="+mn-cs"/>
              </a:rPr>
              <a:t>AGREGAR UN PIE DE PÁGINA</a:t>
            </a:r>
          </a:p>
        </p:txBody>
      </p:sp>
      <p:sp>
        <p:nvSpPr>
          <p:cNvPr id="6" name="Marcador de posición de número de diapositiva 5"/>
          <p:cNvSpPr>
            <a:spLocks noGrp="1"/>
          </p:cNvSpPr>
          <p:nvPr>
            <p:ph type="sldNum" sz="quarter" idx="12"/>
          </p:nvPr>
        </p:nvSpPr>
        <p:spPr/>
        <p:txBody>
          <a:bodyPr rtlCol="0"/>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5C3056E-1632-4A65-A24F-3F10A1450A6E}" type="slidenum">
              <a:rPr kumimoji="0" lang="es-ES" sz="900" b="0" i="0" u="none" strike="noStrike" kern="1200" cap="none" spc="0" normalizeH="0" baseline="0" noProof="0" smtClean="0">
                <a:ln>
                  <a:noFill/>
                </a:ln>
                <a:solidFill>
                  <a:prstClr val="white"/>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2411621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ángulo 7"/>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3" y="729658"/>
            <a:ext cx="11029616" cy="988332"/>
          </a:xfrm>
        </p:spPr>
        <p:txBody>
          <a:bodyPr rtlCol="0" anchor="ctr" anchorCtr="0">
            <a:normAutofit/>
          </a:bodyPr>
          <a:lstStyle>
            <a:lvl1pPr algn="ctr">
              <a:defRPr sz="4000"/>
            </a:lvl1pPr>
          </a:lstStyle>
          <a:p>
            <a:pPr rtl="0"/>
            <a:r>
              <a:rPr lang="es-ES" noProof="0"/>
              <a:t>Haga clic para modificar el estilo de título del patrón</a:t>
            </a:r>
          </a:p>
        </p:txBody>
      </p:sp>
      <p:sp>
        <p:nvSpPr>
          <p:cNvPr id="3" name="Marcador de posición de contenido 2"/>
          <p:cNvSpPr>
            <a:spLocks noGrp="1"/>
          </p:cNvSpPr>
          <p:nvPr>
            <p:ph sz="half" idx="1" hasCustomPrompt="1"/>
          </p:nvPr>
        </p:nvSpPr>
        <p:spPr>
          <a:xfrm>
            <a:off x="581193" y="2228003"/>
            <a:ext cx="5422390" cy="3633047"/>
          </a:xfrm>
        </p:spPr>
        <p:txBody>
          <a:bodyPr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hasCustomPrompt="1"/>
          </p:nvPr>
        </p:nvSpPr>
        <p:spPr>
          <a:xfrm>
            <a:off x="6188417" y="2228003"/>
            <a:ext cx="5422392" cy="3633047"/>
          </a:xfrm>
        </p:spPr>
        <p:txBody>
          <a:bodyPr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3C2010AE-44B9-455E-AB33-849CAFC5BE7A}" type="datetime8">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29/03/2025 21:14</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
        <p:nvSpPr>
          <p:cNvPr id="6" name="Marcador de pie de página 5"/>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all" spc="0" normalizeH="0" baseline="0" noProof="0">
                <a:ln>
                  <a:noFill/>
                </a:ln>
                <a:solidFill>
                  <a:srgbClr val="903163"/>
                </a:solidFill>
                <a:effectLst/>
                <a:uLnTx/>
                <a:uFillTx/>
                <a:latin typeface="Candara"/>
                <a:ea typeface="+mn-ea"/>
                <a:cs typeface="+mn-cs"/>
              </a:rPr>
              <a:t>AGREGAR UN PIE DE PÁGINA</a:t>
            </a:r>
          </a:p>
        </p:txBody>
      </p:sp>
      <p:sp>
        <p:nvSpPr>
          <p:cNvPr id="7" name="Marcador de número de diapositiva 6"/>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5C3056E-1632-4A65-A24F-3F10A1450A6E}" type="slidenum">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Tree>
    <p:extLst>
      <p:ext uri="{BB962C8B-B14F-4D97-AF65-F5344CB8AC3E}">
        <p14:creationId xmlns:p14="http://schemas.microsoft.com/office/powerpoint/2010/main" val="2531804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umna de comparación 3">
    <p:spTree>
      <p:nvGrpSpPr>
        <p:cNvPr id="1" name=""/>
        <p:cNvGrpSpPr/>
        <p:nvPr/>
      </p:nvGrpSpPr>
      <p:grpSpPr>
        <a:xfrm>
          <a:off x="0" y="0"/>
          <a:ext cx="0" cy="0"/>
          <a:chOff x="0" y="0"/>
          <a:chExt cx="0" cy="0"/>
        </a:xfrm>
      </p:grpSpPr>
      <p:sp>
        <p:nvSpPr>
          <p:cNvPr id="11" name="Rectángulo 10"/>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Título 1"/>
          <p:cNvSpPr>
            <a:spLocks noGrp="1"/>
          </p:cNvSpPr>
          <p:nvPr>
            <p:ph type="title"/>
          </p:nvPr>
        </p:nvSpPr>
        <p:spPr>
          <a:xfrm>
            <a:off x="581193" y="729658"/>
            <a:ext cx="11029616" cy="988332"/>
          </a:xfrm>
        </p:spPr>
        <p:txBody>
          <a:bodyPr rtlCol="0" anchor="ctr" anchorCtr="0">
            <a:normAutofit/>
          </a:bodyPr>
          <a:lstStyle>
            <a:lvl1pPr algn="ctr">
              <a:defRPr sz="4000"/>
            </a:lvl1pPr>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677396" y="2023139"/>
            <a:ext cx="3198328" cy="536005"/>
          </a:xfrm>
        </p:spPr>
        <p:txBody>
          <a:bodyPr rtlCol="0"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posición de contenido 3"/>
          <p:cNvSpPr>
            <a:spLocks noGrp="1"/>
          </p:cNvSpPr>
          <p:nvPr>
            <p:ph sz="half" idx="2" hasCustomPrompt="1"/>
          </p:nvPr>
        </p:nvSpPr>
        <p:spPr>
          <a:xfrm>
            <a:off x="581194" y="2714624"/>
            <a:ext cx="3378403" cy="3194051"/>
          </a:xfrm>
        </p:spPr>
        <p:txBody>
          <a:bodyPr rtlCol="0"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lvl1pPr>
              <a:defRPr>
                <a:solidFill>
                  <a:srgbClr val="903163"/>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8A923AA-4DC8-49E8-AE56-2621FE07B23C}" type="datetime8">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29/03/2025 21:14</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
        <p:nvSpPr>
          <p:cNvPr id="8" name="Marcador de pie de página 7"/>
          <p:cNvSpPr>
            <a:spLocks noGrp="1"/>
          </p:cNvSpPr>
          <p:nvPr>
            <p:ph type="ftr" sz="quarter" idx="11"/>
          </p:nvPr>
        </p:nvSpPr>
        <p:spPr>
          <a:xfrm>
            <a:off x="581192" y="5951811"/>
            <a:ext cx="6917210" cy="365125"/>
          </a:xfrm>
        </p:spPr>
        <p:txBody>
          <a:bodyPr rtlCol="0"/>
          <a:lstStyle>
            <a:lvl1pPr>
              <a:defRPr>
                <a:solidFill>
                  <a:srgbClr val="903163"/>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all" spc="0" normalizeH="0" baseline="0" noProof="0">
                <a:ln>
                  <a:noFill/>
                </a:ln>
                <a:solidFill>
                  <a:srgbClr val="903163"/>
                </a:solidFill>
                <a:effectLst/>
                <a:uLnTx/>
                <a:uFillTx/>
                <a:latin typeface="Candara"/>
                <a:ea typeface="+mn-ea"/>
                <a:cs typeface="+mn-cs"/>
              </a:rPr>
              <a:t>AGREGAR UN PIE DE PÁGINA</a:t>
            </a:r>
          </a:p>
        </p:txBody>
      </p:sp>
      <p:sp>
        <p:nvSpPr>
          <p:cNvPr id="23" name="Marcador de posición de contenido 3">
            <a:extLst>
              <a:ext uri="{FF2B5EF4-FFF2-40B4-BE49-F238E27FC236}">
                <a16:creationId xmlns:a16="http://schemas.microsoft.com/office/drawing/2014/main" id="{6D289ABA-BA71-41AF-AA30-58CB8F426F6C}"/>
              </a:ext>
            </a:extLst>
          </p:cNvPr>
          <p:cNvSpPr>
            <a:spLocks noGrp="1"/>
          </p:cNvSpPr>
          <p:nvPr>
            <p:ph sz="half" idx="15" hasCustomPrompt="1"/>
          </p:nvPr>
        </p:nvSpPr>
        <p:spPr>
          <a:xfrm>
            <a:off x="8145430" y="2714624"/>
            <a:ext cx="3378403" cy="3194051"/>
          </a:xfrm>
        </p:spPr>
        <p:txBody>
          <a:bodyPr rtlCol="0"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9" name="Marcador de número de diapositiva 8"/>
          <p:cNvSpPr>
            <a:spLocks noGrp="1"/>
          </p:cNvSpPr>
          <p:nvPr>
            <p:ph type="sldNum" sz="quarter" idx="12"/>
          </p:nvPr>
        </p:nvSpPr>
        <p:spPr/>
        <p:txBody>
          <a:bodyPr rtlCol="0"/>
          <a:lstStyle>
            <a:lvl1pPr>
              <a:defRPr>
                <a:solidFill>
                  <a:srgbClr val="903163"/>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5C3056E-1632-4A65-A24F-3F10A1450A6E}" type="slidenum">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
        <p:nvSpPr>
          <p:cNvPr id="22" name="Marcador de posición de contenido 3">
            <a:extLst>
              <a:ext uri="{FF2B5EF4-FFF2-40B4-BE49-F238E27FC236}">
                <a16:creationId xmlns:a16="http://schemas.microsoft.com/office/drawing/2014/main" id="{C06DFC81-3912-4844-B25C-E1D7CBCD80A0}"/>
              </a:ext>
            </a:extLst>
          </p:cNvPr>
          <p:cNvSpPr>
            <a:spLocks noGrp="1"/>
          </p:cNvSpPr>
          <p:nvPr>
            <p:ph sz="half" idx="14" hasCustomPrompt="1"/>
          </p:nvPr>
        </p:nvSpPr>
        <p:spPr>
          <a:xfrm>
            <a:off x="4400414" y="2714624"/>
            <a:ext cx="3378403" cy="3194051"/>
          </a:xfrm>
        </p:spPr>
        <p:txBody>
          <a:bodyPr rtlCol="0"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24" name="Marcador de posición de texto 2">
            <a:extLst>
              <a:ext uri="{FF2B5EF4-FFF2-40B4-BE49-F238E27FC236}">
                <a16:creationId xmlns:a16="http://schemas.microsoft.com/office/drawing/2014/main" id="{11556C46-FD2A-4916-B30C-DB066CAEA471}"/>
              </a:ext>
            </a:extLst>
          </p:cNvPr>
          <p:cNvSpPr>
            <a:spLocks noGrp="1"/>
          </p:cNvSpPr>
          <p:nvPr>
            <p:ph type="body" idx="16" hasCustomPrompt="1"/>
          </p:nvPr>
        </p:nvSpPr>
        <p:spPr>
          <a:xfrm>
            <a:off x="8241852" y="2023139"/>
            <a:ext cx="3198328" cy="536005"/>
          </a:xfrm>
        </p:spPr>
        <p:txBody>
          <a:bodyPr rtlCol="0"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cxnSp>
        <p:nvCxnSpPr>
          <p:cNvPr id="19" name="Conector recto 18">
            <a:extLst>
              <a:ext uri="{FF2B5EF4-FFF2-40B4-BE49-F238E27FC236}">
                <a16:creationId xmlns:a16="http://schemas.microsoft.com/office/drawing/2014/main" id="{E2328988-0888-4C1A-8F73-17D455B6F882}"/>
              </a:ext>
              <a:ext uri="{C183D7F6-B498-43B3-948B-1728B52AA6E4}">
                <adec:decorative xmlns:adec="http://schemas.microsoft.com/office/drawing/2017/decorative" val="1"/>
              </a:ext>
            </a:extLst>
          </p:cNvPr>
          <p:cNvCxnSpPr>
            <a:cxnSpLocks/>
          </p:cNvCxnSpPr>
          <p:nvPr userDrawn="1"/>
        </p:nvCxnSpPr>
        <p:spPr>
          <a:xfrm>
            <a:off x="4180115" y="2714625"/>
            <a:ext cx="0" cy="3194051"/>
          </a:xfrm>
          <a:prstGeom prst="line">
            <a:avLst/>
          </a:prstGeom>
          <a:ln>
            <a:solidFill>
              <a:schemeClr val="accent1"/>
            </a:solidFill>
          </a:ln>
        </p:spPr>
        <p:style>
          <a:lnRef idx="2">
            <a:schemeClr val="accent4"/>
          </a:lnRef>
          <a:fillRef idx="0">
            <a:schemeClr val="accent4"/>
          </a:fillRef>
          <a:effectRef idx="1">
            <a:schemeClr val="accent4"/>
          </a:effectRef>
          <a:fontRef idx="minor">
            <a:schemeClr val="tx1"/>
          </a:fontRef>
        </p:style>
      </p:cxnSp>
      <p:cxnSp>
        <p:nvCxnSpPr>
          <p:cNvPr id="20" name="Conector recto 19">
            <a:extLst>
              <a:ext uri="{FF2B5EF4-FFF2-40B4-BE49-F238E27FC236}">
                <a16:creationId xmlns:a16="http://schemas.microsoft.com/office/drawing/2014/main" id="{D81892BA-72AB-4029-BF58-4D6F90C43628}"/>
              </a:ext>
              <a:ext uri="{C183D7F6-B498-43B3-948B-1728B52AA6E4}">
                <adec:decorative xmlns:adec="http://schemas.microsoft.com/office/drawing/2017/decorative" val="1"/>
              </a:ext>
            </a:extLst>
          </p:cNvPr>
          <p:cNvCxnSpPr>
            <a:cxnSpLocks/>
          </p:cNvCxnSpPr>
          <p:nvPr userDrawn="1"/>
        </p:nvCxnSpPr>
        <p:spPr>
          <a:xfrm>
            <a:off x="7962123" y="2714625"/>
            <a:ext cx="0" cy="3194051"/>
          </a:xfrm>
          <a:prstGeom prst="line">
            <a:avLst/>
          </a:prstGeom>
          <a:ln>
            <a:solidFill>
              <a:schemeClr val="accent1"/>
            </a:solidFill>
          </a:ln>
        </p:spPr>
        <p:style>
          <a:lnRef idx="2">
            <a:schemeClr val="accent4"/>
          </a:lnRef>
          <a:fillRef idx="0">
            <a:schemeClr val="accent4"/>
          </a:fillRef>
          <a:effectRef idx="1">
            <a:schemeClr val="accent4"/>
          </a:effectRef>
          <a:fontRef idx="minor">
            <a:schemeClr val="tx1"/>
          </a:fontRef>
        </p:style>
      </p:cxnSp>
      <p:sp>
        <p:nvSpPr>
          <p:cNvPr id="21" name="Marcador de posición de texto 2">
            <a:extLst>
              <a:ext uri="{FF2B5EF4-FFF2-40B4-BE49-F238E27FC236}">
                <a16:creationId xmlns:a16="http://schemas.microsoft.com/office/drawing/2014/main" id="{8E232301-6803-418F-8637-ABBAC64416DA}"/>
              </a:ext>
            </a:extLst>
          </p:cNvPr>
          <p:cNvSpPr>
            <a:spLocks noGrp="1"/>
          </p:cNvSpPr>
          <p:nvPr>
            <p:ph type="body" idx="13" hasCustomPrompt="1"/>
          </p:nvPr>
        </p:nvSpPr>
        <p:spPr>
          <a:xfrm>
            <a:off x="4496836" y="2023139"/>
            <a:ext cx="3198328" cy="536005"/>
          </a:xfrm>
        </p:spPr>
        <p:txBody>
          <a:bodyPr rtlCol="0"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Tree>
    <p:extLst>
      <p:ext uri="{BB962C8B-B14F-4D97-AF65-F5344CB8AC3E}">
        <p14:creationId xmlns:p14="http://schemas.microsoft.com/office/powerpoint/2010/main" val="3274820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ángulo 10"/>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Título 1"/>
          <p:cNvSpPr>
            <a:spLocks noGrp="1"/>
          </p:cNvSpPr>
          <p:nvPr>
            <p:ph type="title"/>
          </p:nvPr>
        </p:nvSpPr>
        <p:spPr>
          <a:xfrm>
            <a:off x="581193" y="729658"/>
            <a:ext cx="11029616" cy="988332"/>
          </a:xfrm>
        </p:spPr>
        <p:txBody>
          <a:bodyPr rtlCol="0" anchor="ctr" anchorCtr="0">
            <a:normAutofit/>
          </a:bodyPr>
          <a:lstStyle>
            <a:lvl1pPr algn="ctr">
              <a:defRPr sz="4000"/>
            </a:lvl1pPr>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581193" y="2250892"/>
            <a:ext cx="5393102" cy="536005"/>
          </a:xfrm>
        </p:spPr>
        <p:txBody>
          <a:bodyPr rtlCol="0" anchor="b">
            <a:noAutofit/>
          </a:bodyPr>
          <a:lstStyle>
            <a:lvl1pPr marL="0" indent="0">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posición de contenido 3"/>
          <p:cNvSpPr>
            <a:spLocks noGrp="1"/>
          </p:cNvSpPr>
          <p:nvPr>
            <p:ph sz="half" idx="2" hasCustomPrompt="1"/>
          </p:nvPr>
        </p:nvSpPr>
        <p:spPr>
          <a:xfrm>
            <a:off x="581194" y="2926052"/>
            <a:ext cx="5393100" cy="2934999"/>
          </a:xfrm>
        </p:spPr>
        <p:txBody>
          <a:bodyPr rtlCol="0"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hasCustomPrompt="1"/>
          </p:nvPr>
        </p:nvSpPr>
        <p:spPr>
          <a:xfrm>
            <a:off x="6217707" y="2250892"/>
            <a:ext cx="5393102" cy="553373"/>
          </a:xfrm>
        </p:spPr>
        <p:txBody>
          <a:bodyPr rtlCol="0" anchor="b">
            <a:noAutofit/>
          </a:bodyPr>
          <a:lstStyle>
            <a:lvl1pPr marL="0" indent="0">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6" name="Marcador de posición de contenido 5"/>
          <p:cNvSpPr>
            <a:spLocks noGrp="1"/>
          </p:cNvSpPr>
          <p:nvPr>
            <p:ph sz="quarter" idx="4" hasCustomPrompt="1"/>
          </p:nvPr>
        </p:nvSpPr>
        <p:spPr>
          <a:xfrm>
            <a:off x="6217709" y="2926052"/>
            <a:ext cx="5393100" cy="2934999"/>
          </a:xfrm>
        </p:spPr>
        <p:txBody>
          <a:bodyPr rtlCol="0"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lvl1pPr>
              <a:defRPr>
                <a:solidFill>
                  <a:srgbClr val="903163"/>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347F3D9-63C1-409D-8BB8-AB9AC45AB431}" type="datetime8">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29/03/2025 21:14</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
        <p:nvSpPr>
          <p:cNvPr id="8" name="Marcador de pie de página 7"/>
          <p:cNvSpPr>
            <a:spLocks noGrp="1"/>
          </p:cNvSpPr>
          <p:nvPr>
            <p:ph type="ftr" sz="quarter" idx="11"/>
          </p:nvPr>
        </p:nvSpPr>
        <p:spPr/>
        <p:txBody>
          <a:bodyPr rtlCol="0"/>
          <a:lstStyle>
            <a:lvl1pPr>
              <a:defRPr>
                <a:solidFill>
                  <a:srgbClr val="903163"/>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all" spc="0" normalizeH="0" baseline="0" noProof="0">
                <a:ln>
                  <a:noFill/>
                </a:ln>
                <a:solidFill>
                  <a:srgbClr val="903163"/>
                </a:solidFill>
                <a:effectLst/>
                <a:uLnTx/>
                <a:uFillTx/>
                <a:latin typeface="Candara"/>
                <a:ea typeface="+mn-ea"/>
                <a:cs typeface="+mn-cs"/>
              </a:rPr>
              <a:t>AGREGAR UN PIE DE PÁGINA</a:t>
            </a:r>
          </a:p>
        </p:txBody>
      </p:sp>
      <p:sp>
        <p:nvSpPr>
          <p:cNvPr id="9" name="Marcador de número de diapositiva 8"/>
          <p:cNvSpPr>
            <a:spLocks noGrp="1"/>
          </p:cNvSpPr>
          <p:nvPr>
            <p:ph type="sldNum" sz="quarter" idx="12"/>
          </p:nvPr>
        </p:nvSpPr>
        <p:spPr/>
        <p:txBody>
          <a:bodyPr rtlCol="0"/>
          <a:lstStyle>
            <a:lvl1pPr>
              <a:defRPr>
                <a:solidFill>
                  <a:srgbClr val="903163"/>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5C3056E-1632-4A65-A24F-3F10A1450A6E}" type="slidenum">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Tree>
    <p:extLst>
      <p:ext uri="{BB962C8B-B14F-4D97-AF65-F5344CB8AC3E}">
        <p14:creationId xmlns:p14="http://schemas.microsoft.com/office/powerpoint/2010/main" val="1273088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7" name="Rectángulo 6"/>
          <p:cNvSpPr>
            <a:spLocks noChangeAspect="1"/>
          </p:cNvSpPr>
          <p:nvPr/>
        </p:nvSpPr>
        <p:spPr bwMode="white">
          <a:xfrm>
            <a:off x="440683"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Marcador de fecha 2"/>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4169EEC8-605E-4E58-948B-0991A8446E7F}" type="datetime8">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29/03/2025 21:14</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
        <p:nvSpPr>
          <p:cNvPr id="4" name="Marcador de pie de página 3"/>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all" spc="0" normalizeH="0" baseline="0" noProof="0">
                <a:ln>
                  <a:noFill/>
                </a:ln>
                <a:solidFill>
                  <a:srgbClr val="903163"/>
                </a:solidFill>
                <a:effectLst/>
                <a:uLnTx/>
                <a:uFillTx/>
                <a:latin typeface="Candara"/>
                <a:ea typeface="+mn-ea"/>
                <a:cs typeface="+mn-cs"/>
              </a:rPr>
              <a:t>AGREGAR UN PIE DE PÁGINA</a:t>
            </a:r>
          </a:p>
        </p:txBody>
      </p:sp>
      <p:sp>
        <p:nvSpPr>
          <p:cNvPr id="5" name="Marcador de número de diapositiva 4"/>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5C3056E-1632-4A65-A24F-3F10A1450A6E}" type="slidenum">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
        <p:nvSpPr>
          <p:cNvPr id="9" name="Título 1">
            <a:extLst>
              <a:ext uri="{FF2B5EF4-FFF2-40B4-BE49-F238E27FC236}">
                <a16:creationId xmlns:a16="http://schemas.microsoft.com/office/drawing/2014/main" id="{5CEC16FA-81A4-6F41-9FCE-6262A4533E5C}"/>
              </a:ext>
            </a:extLst>
          </p:cNvPr>
          <p:cNvSpPr>
            <a:spLocks noGrp="1"/>
          </p:cNvSpPr>
          <p:nvPr>
            <p:ph type="title"/>
          </p:nvPr>
        </p:nvSpPr>
        <p:spPr>
          <a:xfrm>
            <a:off x="581193" y="729658"/>
            <a:ext cx="11029616" cy="988332"/>
          </a:xfrm>
        </p:spPr>
        <p:txBody>
          <a:bodyPr rtlCol="0" anchor="ctr" anchorCtr="0">
            <a:normAutofit/>
          </a:bodyPr>
          <a:lstStyle>
            <a:lvl1pPr algn="ctr">
              <a:defRPr sz="4000"/>
            </a:lvl1pPr>
          </a:lstStyle>
          <a:p>
            <a:pPr rtl="0"/>
            <a:r>
              <a:rPr lang="es-ES" noProof="0"/>
              <a:t>Haga clic para modificar el estilo de título del patrón</a:t>
            </a:r>
          </a:p>
        </p:txBody>
      </p:sp>
    </p:spTree>
    <p:extLst>
      <p:ext uri="{BB962C8B-B14F-4D97-AF65-F5344CB8AC3E}">
        <p14:creationId xmlns:p14="http://schemas.microsoft.com/office/powerpoint/2010/main" val="153562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rtlCol="0"/>
          <a:lstStyle>
            <a:lvl1pPr>
              <a:defRPr>
                <a:solidFill>
                  <a:srgbClr val="903163"/>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BEF09C4-505A-407E-8C34-648786B9CFE9}" type="datetime8">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29/03/2025 21:14</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
        <p:nvSpPr>
          <p:cNvPr id="3" name="Marcador de pie de página 2"/>
          <p:cNvSpPr>
            <a:spLocks noGrp="1"/>
          </p:cNvSpPr>
          <p:nvPr>
            <p:ph type="ftr" sz="quarter" idx="11"/>
          </p:nvPr>
        </p:nvSpPr>
        <p:spPr/>
        <p:txBody>
          <a:bodyPr rtlCol="0"/>
          <a:lstStyle>
            <a:lvl1pPr>
              <a:defRPr>
                <a:solidFill>
                  <a:srgbClr val="903163"/>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all" spc="0" normalizeH="0" baseline="0" noProof="0">
                <a:ln>
                  <a:noFill/>
                </a:ln>
                <a:solidFill>
                  <a:srgbClr val="903163"/>
                </a:solidFill>
                <a:effectLst/>
                <a:uLnTx/>
                <a:uFillTx/>
                <a:latin typeface="Candara"/>
                <a:ea typeface="+mn-ea"/>
                <a:cs typeface="+mn-cs"/>
              </a:rPr>
              <a:t>AGREGAR UN PIE DE PÁGINA</a:t>
            </a:r>
          </a:p>
        </p:txBody>
      </p:sp>
      <p:sp>
        <p:nvSpPr>
          <p:cNvPr id="4" name="Marcador de número de diapositiva 3"/>
          <p:cNvSpPr>
            <a:spLocks noGrp="1"/>
          </p:cNvSpPr>
          <p:nvPr>
            <p:ph type="sldNum" sz="quarter" idx="12"/>
          </p:nvPr>
        </p:nvSpPr>
        <p:spPr/>
        <p:txBody>
          <a:bodyPr rtlCol="0"/>
          <a:lstStyle>
            <a:lvl1pPr>
              <a:defRPr>
                <a:solidFill>
                  <a:srgbClr val="903163"/>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5C3056E-1632-4A65-A24F-3F10A1450A6E}" type="slidenum">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
        <p:nvSpPr>
          <p:cNvPr id="5" name="Título 4">
            <a:extLst>
              <a:ext uri="{FF2B5EF4-FFF2-40B4-BE49-F238E27FC236}">
                <a16:creationId xmlns:a16="http://schemas.microsoft.com/office/drawing/2014/main" id="{DFBB0525-CFF9-4A39-B5EA-579253994F60}"/>
              </a:ext>
            </a:extLst>
          </p:cNvPr>
          <p:cNvSpPr>
            <a:spLocks noGrp="1"/>
          </p:cNvSpPr>
          <p:nvPr>
            <p:ph type="title"/>
          </p:nvPr>
        </p:nvSpPr>
        <p:spPr/>
        <p:txBody>
          <a:bodyPr rtlCol="0"/>
          <a:lstStyle>
            <a:lvl1pPr>
              <a:defRPr>
                <a:solidFill>
                  <a:schemeClr val="tx1"/>
                </a:solidFill>
              </a:defRPr>
            </a:lvl1pPr>
          </a:lstStyle>
          <a:p>
            <a:pPr rtl="0"/>
            <a:r>
              <a:rPr lang="es-ES" noProof="0"/>
              <a:t>Haga clic para modificar el estilo de título del patrón</a:t>
            </a:r>
          </a:p>
        </p:txBody>
      </p:sp>
    </p:spTree>
    <p:extLst>
      <p:ext uri="{BB962C8B-B14F-4D97-AF65-F5344CB8AC3E}">
        <p14:creationId xmlns:p14="http://schemas.microsoft.com/office/powerpoint/2010/main" val="3077218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ángulo 8"/>
          <p:cNvSpPr>
            <a:spLocks noChangeAspect="1"/>
          </p:cNvSpPr>
          <p:nvPr/>
        </p:nvSpPr>
        <p:spPr bwMode="white">
          <a:xfrm>
            <a:off x="447817" y="5141973"/>
            <a:ext cx="11298200" cy="1274702"/>
          </a:xfrm>
          <a:prstGeom prst="rect">
            <a:avLst/>
          </a:prstGeom>
          <a:gradFill flip="none" rotWithShape="1">
            <a:gsLst>
              <a:gs pos="100000">
                <a:schemeClr val="accent2"/>
              </a:gs>
              <a:gs pos="59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2" y="5262296"/>
            <a:ext cx="4909445" cy="689514"/>
          </a:xfrm>
        </p:spPr>
        <p:txBody>
          <a:bodyPr rtlCol="0" anchor="ctr"/>
          <a:lstStyle>
            <a:lvl1pPr algn="l">
              <a:defRPr sz="2000" b="0">
                <a:solidFill>
                  <a:schemeClr val="bg1"/>
                </a:solidFill>
              </a:defRPr>
            </a:lvl1pPr>
          </a:lstStyle>
          <a:p>
            <a:pPr rtl="0"/>
            <a:r>
              <a:rPr lang="es-ES" noProof="0"/>
              <a:t>Haga clic para modificar el estilo de título del patrón</a:t>
            </a:r>
          </a:p>
        </p:txBody>
      </p:sp>
      <p:sp>
        <p:nvSpPr>
          <p:cNvPr id="3" name="Marcador de posición de contenido 2"/>
          <p:cNvSpPr>
            <a:spLocks noGrp="1"/>
          </p:cNvSpPr>
          <p:nvPr>
            <p:ph idx="1" hasCustomPrompt="1"/>
          </p:nvPr>
        </p:nvSpPr>
        <p:spPr>
          <a:xfrm>
            <a:off x="447816" y="601200"/>
            <a:ext cx="11292840" cy="4204800"/>
          </a:xfrm>
        </p:spPr>
        <p:txBody>
          <a:bodyPr rtlCol="0" anchor="t" anchorCtr="0">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hasCustomPrompt="1"/>
          </p:nvPr>
        </p:nvSpPr>
        <p:spPr>
          <a:xfrm>
            <a:off x="5740823" y="5262296"/>
            <a:ext cx="5869987" cy="689515"/>
          </a:xfrm>
        </p:spPr>
        <p:txBody>
          <a:bodyPr rtlCol="0"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5" name="Marcador de fecha 4"/>
          <p:cNvSpPr>
            <a:spLocks noGrp="1"/>
          </p:cNvSpPr>
          <p:nvPr>
            <p:ph type="dt" sz="half" idx="10"/>
          </p:nvPr>
        </p:nvSpPr>
        <p:spPr/>
        <p:txBody>
          <a:bodyPr rtlCol="0"/>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40626F3-E7EF-492C-A111-7A55985ABF6C}" type="datetime8">
              <a:rPr kumimoji="0" lang="es-ES" sz="900" b="0" i="0" u="none" strike="noStrike" kern="1200" cap="none" spc="0" normalizeH="0" baseline="0" noProof="0" smtClean="0">
                <a:ln>
                  <a:noFill/>
                </a:ln>
                <a:solidFill>
                  <a:prstClr val="white"/>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29/03/2025 21:14</a:t>
            </a:fld>
            <a:endParaRPr kumimoji="0" lang="es-ES" sz="900" b="0" i="0" u="none" strike="noStrike" kern="1200" cap="none" spc="0" normalizeH="0" baseline="0" noProof="0">
              <a:ln>
                <a:noFill/>
              </a:ln>
              <a:solidFill>
                <a:prstClr val="white"/>
              </a:solidFill>
              <a:effectLst/>
              <a:uLnTx/>
              <a:uFillTx/>
              <a:latin typeface="Candara"/>
              <a:ea typeface="+mn-ea"/>
              <a:cs typeface="+mn-cs"/>
            </a:endParaRPr>
          </a:p>
        </p:txBody>
      </p:sp>
      <p:sp>
        <p:nvSpPr>
          <p:cNvPr id="6" name="Marcador de pie de página 5"/>
          <p:cNvSpPr>
            <a:spLocks noGrp="1"/>
          </p:cNvSpPr>
          <p:nvPr>
            <p:ph type="ftr" sz="quarter" idx="11"/>
          </p:nvPr>
        </p:nvSpPr>
        <p:spPr/>
        <p:txBody>
          <a:bodyPr rtlCol="0"/>
          <a:lstStyle>
            <a:lvl1pPr>
              <a:defRPr>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all" spc="0" normalizeH="0" baseline="0" noProof="0">
                <a:ln>
                  <a:noFill/>
                </a:ln>
                <a:solidFill>
                  <a:prstClr val="white"/>
                </a:solidFill>
                <a:effectLst/>
                <a:uLnTx/>
                <a:uFillTx/>
                <a:latin typeface="Candara"/>
                <a:ea typeface="+mn-ea"/>
                <a:cs typeface="+mn-cs"/>
              </a:rPr>
              <a:t>AGREGAR UN PIE DE PÁGINA</a:t>
            </a:r>
          </a:p>
        </p:txBody>
      </p:sp>
      <p:sp>
        <p:nvSpPr>
          <p:cNvPr id="7" name="Marcador de número de diapositiva 6"/>
          <p:cNvSpPr>
            <a:spLocks noGrp="1"/>
          </p:cNvSpPr>
          <p:nvPr>
            <p:ph type="sldNum" sz="quarter" idx="12"/>
          </p:nvPr>
        </p:nvSpPr>
        <p:spPr/>
        <p:txBody>
          <a:bodyPr rtlCol="0"/>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5C3056E-1632-4A65-A24F-3F10A1450A6E}" type="slidenum">
              <a:rPr kumimoji="0" lang="es-ES" sz="900" b="0" i="0" u="none" strike="noStrike" kern="1200" cap="none" spc="0" normalizeH="0" baseline="0" noProof="0" smtClean="0">
                <a:ln>
                  <a:noFill/>
                </a:ln>
                <a:solidFill>
                  <a:prstClr val="white"/>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1450540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1_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581193" y="4693389"/>
            <a:ext cx="11029616" cy="566738"/>
          </a:xfrm>
        </p:spPr>
        <p:txBody>
          <a:bodyPr rtlCol="0" anchor="b">
            <a:normAutofit/>
          </a:bodyPr>
          <a:lstStyle>
            <a:lvl1pPr algn="l">
              <a:defRPr sz="2400" b="0">
                <a:solidFill>
                  <a:schemeClr val="accent1"/>
                </a:solidFill>
              </a:defRPr>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447817" y="599725"/>
            <a:ext cx="11290859" cy="3557252"/>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4" name="Marcador de posición de texto 3"/>
          <p:cNvSpPr>
            <a:spLocks noGrp="1"/>
          </p:cNvSpPr>
          <p:nvPr>
            <p:ph type="body" sz="half" idx="2" hasCustomPrompt="1"/>
          </p:nvPr>
        </p:nvSpPr>
        <p:spPr>
          <a:xfrm>
            <a:off x="581192" y="5260127"/>
            <a:ext cx="11029617" cy="598671"/>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5" name="Marcador de fecha 4"/>
          <p:cNvSpPr>
            <a:spLocks noGrp="1"/>
          </p:cNvSpPr>
          <p:nvPr>
            <p:ph type="dt" sz="half"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A1E663D7-926F-4FE8-B68E-02539203BABA}" type="datetime8">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29/03/2025 21:14</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
        <p:nvSpPr>
          <p:cNvPr id="6" name="Marcador de pie de página 5"/>
          <p:cNvSpPr>
            <a:spLocks noGrp="1"/>
          </p:cNvSpPr>
          <p:nvPr>
            <p:ph type="ftr" sz="quarter" idx="1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all" spc="0" normalizeH="0" baseline="0" noProof="0">
                <a:ln>
                  <a:noFill/>
                </a:ln>
                <a:solidFill>
                  <a:srgbClr val="903163"/>
                </a:solidFill>
                <a:effectLst/>
                <a:uLnTx/>
                <a:uFillTx/>
                <a:latin typeface="Candara"/>
                <a:ea typeface="+mn-ea"/>
                <a:cs typeface="+mn-cs"/>
              </a:rPr>
              <a:t>AGREGAR UN PIE DE PÁGINA</a:t>
            </a:r>
          </a:p>
        </p:txBody>
      </p:sp>
      <p:sp>
        <p:nvSpPr>
          <p:cNvPr id="7" name="Marcador de número de diapositiva 6"/>
          <p:cNvSpPr>
            <a:spLocks noGrp="1"/>
          </p:cNvSpPr>
          <p:nvPr>
            <p:ph type="sldNum" sz="quarter" idx="12"/>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5C3056E-1632-4A65-A24F-3F10A1450A6E}" type="slidenum">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Tree>
    <p:extLst>
      <p:ext uri="{BB962C8B-B14F-4D97-AF65-F5344CB8AC3E}">
        <p14:creationId xmlns:p14="http://schemas.microsoft.com/office/powerpoint/2010/main" val="335363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900" b="0" i="0" u="none" strike="noStrike" kern="1200" cap="none" spc="0" normalizeH="0" baseline="0" noProof="0" dirty="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3/29/2025</a:t>
            </a:fld>
            <a:endParaRPr kumimoji="0" lang="en-US" sz="900" b="0" i="0" u="none" strike="noStrike" kern="1200" cap="none" spc="0" normalizeH="0" baseline="0" noProof="0" dirty="0">
              <a:ln>
                <a:noFill/>
              </a:ln>
              <a:solidFill>
                <a:srgbClr val="903163"/>
              </a:solidFill>
              <a:effectLst/>
              <a:uLnTx/>
              <a:uFillTx/>
              <a:latin typeface="Candara"/>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903163"/>
              </a:solidFill>
              <a:effectLst/>
              <a:uLnTx/>
              <a:uFillTx/>
              <a:latin typeface="Candar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900" b="0" i="0" u="none" strike="noStrike" kern="1200" cap="none" spc="0" normalizeH="0" baseline="0" noProof="0" dirty="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dirty="0">
              <a:ln>
                <a:noFill/>
              </a:ln>
              <a:solidFill>
                <a:srgbClr val="903163"/>
              </a:solidFill>
              <a:effectLst/>
              <a:uLnTx/>
              <a:uFillTx/>
              <a:latin typeface="Candara"/>
              <a:ea typeface="+mn-ea"/>
              <a:cs typeface="+mn-cs"/>
            </a:endParaRPr>
          </a:p>
        </p:txBody>
      </p:sp>
    </p:spTree>
    <p:extLst>
      <p:ext uri="{BB962C8B-B14F-4D97-AF65-F5344CB8AC3E}">
        <p14:creationId xmlns:p14="http://schemas.microsoft.com/office/powerpoint/2010/main" val="2043006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ítulo">
    <p:spTree>
      <p:nvGrpSpPr>
        <p:cNvPr id="1" name=""/>
        <p:cNvGrpSpPr/>
        <p:nvPr/>
      </p:nvGrpSpPr>
      <p:grpSpPr>
        <a:xfrm>
          <a:off x="0" y="0"/>
          <a:ext cx="0" cy="0"/>
          <a:chOff x="0" y="0"/>
          <a:chExt cx="0" cy="0"/>
        </a:xfrm>
      </p:grpSpPr>
      <p:sp>
        <p:nvSpPr>
          <p:cNvPr id="58" name="Rectángulo 57">
            <a:extLst>
              <a:ext uri="{FF2B5EF4-FFF2-40B4-BE49-F238E27FC236}">
                <a16:creationId xmlns:a16="http://schemas.microsoft.com/office/drawing/2014/main" id="{56E4E501-35F4-4853-B201-F5B8E672304F}"/>
              </a:ext>
            </a:extLst>
          </p:cNvPr>
          <p:cNvSpPr/>
          <p:nvPr userDrawn="1"/>
        </p:nvSpPr>
        <p:spPr>
          <a:xfrm>
            <a:off x="-2"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8" name="Forma libre: Forma 47">
            <a:extLst>
              <a:ext uri="{FF2B5EF4-FFF2-40B4-BE49-F238E27FC236}">
                <a16:creationId xmlns:a16="http://schemas.microsoft.com/office/drawing/2014/main" id="{E06E6322-04D4-4AF7-B9D8-27972C61BF01}"/>
              </a:ext>
              <a:ext uri="{C183D7F6-B498-43B3-948B-1728B52AA6E4}">
                <adec:decorative xmlns:adec="http://schemas.microsoft.com/office/drawing/2017/decorative" val="1"/>
              </a:ext>
            </a:extLst>
          </p:cNvPr>
          <p:cNvSpPr/>
          <p:nvPr userDrawn="1"/>
        </p:nvSpPr>
        <p:spPr>
          <a:xfrm>
            <a:off x="4716797" y="5064781"/>
            <a:ext cx="5311" cy="1673"/>
          </a:xfrm>
          <a:custGeom>
            <a:avLst/>
            <a:gdLst>
              <a:gd name="connsiteX0" fmla="*/ 5040 w 5311"/>
              <a:gd name="connsiteY0" fmla="*/ 0 h 1673"/>
              <a:gd name="connsiteX1" fmla="*/ 5311 w 5311"/>
              <a:gd name="connsiteY1" fmla="*/ 504 h 1673"/>
              <a:gd name="connsiteX2" fmla="*/ 633 w 5311"/>
              <a:gd name="connsiteY2" fmla="*/ 1238 h 1673"/>
              <a:gd name="connsiteX3" fmla="*/ 5040 w 5311"/>
              <a:gd name="connsiteY3" fmla="*/ 0 h 1673"/>
            </a:gdLst>
            <a:ahLst/>
            <a:cxnLst>
              <a:cxn ang="0">
                <a:pos x="connsiteX0" y="connsiteY0"/>
              </a:cxn>
              <a:cxn ang="0">
                <a:pos x="connsiteX1" y="connsiteY1"/>
              </a:cxn>
              <a:cxn ang="0">
                <a:pos x="connsiteX2" y="connsiteY2"/>
              </a:cxn>
              <a:cxn ang="0">
                <a:pos x="connsiteX3" y="connsiteY3"/>
              </a:cxn>
            </a:cxnLst>
            <a:rect l="l" t="t" r="r" b="b"/>
            <a:pathLst>
              <a:path w="5311" h="1673">
                <a:moveTo>
                  <a:pt x="5040" y="0"/>
                </a:moveTo>
                <a:lnTo>
                  <a:pt x="5311" y="504"/>
                </a:lnTo>
                <a:cubicBezTo>
                  <a:pt x="3865" y="1390"/>
                  <a:pt x="-1892" y="2201"/>
                  <a:pt x="633" y="1238"/>
                </a:cubicBezTo>
                <a:lnTo>
                  <a:pt x="5040" y="0"/>
                </a:lnTo>
                <a:close/>
              </a:path>
            </a:pathLst>
          </a:custGeom>
          <a:solidFill>
            <a:srgbClr val="8276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57" name="Forma libre: Forma 56">
            <a:extLst>
              <a:ext uri="{FF2B5EF4-FFF2-40B4-BE49-F238E27FC236}">
                <a16:creationId xmlns:a16="http://schemas.microsoft.com/office/drawing/2014/main" id="{D14F34EE-2765-4E68-817F-8FACFF30FD39}"/>
              </a:ext>
              <a:ext uri="{C183D7F6-B498-43B3-948B-1728B52AA6E4}">
                <adec:decorative xmlns:adec="http://schemas.microsoft.com/office/drawing/2017/decorative" val="1"/>
              </a:ext>
            </a:extLst>
          </p:cNvPr>
          <p:cNvSpPr/>
          <p:nvPr userDrawn="1"/>
        </p:nvSpPr>
        <p:spPr>
          <a:xfrm>
            <a:off x="-2" y="4906504"/>
            <a:ext cx="12192000" cy="1951997"/>
          </a:xfrm>
          <a:custGeom>
            <a:avLst/>
            <a:gdLst>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285754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70574 w 12192002"/>
              <a:gd name="connsiteY170" fmla="*/ 202276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372883 w 12192002"/>
              <a:gd name="connsiteY181" fmla="*/ 199670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35046 w 12192002"/>
              <a:gd name="connsiteY180" fmla="*/ 189089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87906 w 12192002"/>
              <a:gd name="connsiteY139" fmla="*/ 322233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33790 w 12192002"/>
              <a:gd name="connsiteY95" fmla="*/ 99093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4140 w 12192002"/>
              <a:gd name="connsiteY96" fmla="*/ 1007396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34979 w 12192002"/>
              <a:gd name="connsiteY94" fmla="*/ 1013094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984253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684760 w 12192002"/>
              <a:gd name="connsiteY92" fmla="*/ 929360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64181 w 12192002"/>
              <a:gd name="connsiteY91" fmla="*/ 888450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29660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54857 w 12192002"/>
              <a:gd name="connsiteY94" fmla="*/ 111248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74735 w 12192002"/>
              <a:gd name="connsiteY94" fmla="*/ 1132363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25839 w 12192002"/>
              <a:gd name="connsiteY95" fmla="*/ 1110203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44187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 name="connsiteX0" fmla="*/ 5626960 w 12192002"/>
              <a:gd name="connsiteY0" fmla="*/ 0 h 2122526"/>
              <a:gd name="connsiteX1" fmla="*/ 5758918 w 12192002"/>
              <a:gd name="connsiteY1" fmla="*/ 1023 h 2122526"/>
              <a:gd name="connsiteX2" fmla="*/ 5957375 w 12192002"/>
              <a:gd name="connsiteY2" fmla="*/ 16715 h 2122526"/>
              <a:gd name="connsiteX3" fmla="*/ 6010090 w 12192002"/>
              <a:gd name="connsiteY3" fmla="*/ 20359 h 2122526"/>
              <a:gd name="connsiteX4" fmla="*/ 6041282 w 12192002"/>
              <a:gd name="connsiteY4" fmla="*/ 15266 h 2122526"/>
              <a:gd name="connsiteX5" fmla="*/ 6048637 w 12192002"/>
              <a:gd name="connsiteY5" fmla="*/ 6917 h 2122526"/>
              <a:gd name="connsiteX6" fmla="*/ 6068529 w 12192002"/>
              <a:gd name="connsiteY6" fmla="*/ 7600 h 2122526"/>
              <a:gd name="connsiteX7" fmla="*/ 6073847 w 12192002"/>
              <a:gd name="connsiteY7" fmla="*/ 6063 h 2122526"/>
              <a:gd name="connsiteX8" fmla="*/ 6168673 w 12192002"/>
              <a:gd name="connsiteY8" fmla="*/ 26525 h 2122526"/>
              <a:gd name="connsiteX9" fmla="*/ 6317559 w 12192002"/>
              <a:gd name="connsiteY9" fmla="*/ 28612 h 2122526"/>
              <a:gd name="connsiteX10" fmla="*/ 6549454 w 12192002"/>
              <a:gd name="connsiteY10" fmla="*/ 75412 h 2122526"/>
              <a:gd name="connsiteX11" fmla="*/ 6708221 w 12192002"/>
              <a:gd name="connsiteY11" fmla="*/ 104188 h 2122526"/>
              <a:gd name="connsiteX12" fmla="*/ 6904145 w 12192002"/>
              <a:gd name="connsiteY12" fmla="*/ 132143 h 2122526"/>
              <a:gd name="connsiteX13" fmla="*/ 7018495 w 12192002"/>
              <a:gd name="connsiteY13" fmla="*/ 161649 h 2122526"/>
              <a:gd name="connsiteX14" fmla="*/ 7096987 w 12192002"/>
              <a:gd name="connsiteY14" fmla="*/ 161275 h 2122526"/>
              <a:gd name="connsiteX15" fmla="*/ 7170807 w 12192002"/>
              <a:gd name="connsiteY15" fmla="*/ 173503 h 2122526"/>
              <a:gd name="connsiteX16" fmla="*/ 7197003 w 12192002"/>
              <a:gd name="connsiteY16" fmla="*/ 178151 h 2122526"/>
              <a:gd name="connsiteX17" fmla="*/ 7201101 w 12192002"/>
              <a:gd name="connsiteY17" fmla="*/ 183509 h 2122526"/>
              <a:gd name="connsiteX18" fmla="*/ 7218559 w 12192002"/>
              <a:gd name="connsiteY18" fmla="*/ 188059 h 2122526"/>
              <a:gd name="connsiteX19" fmla="*/ 7310852 w 12192002"/>
              <a:gd name="connsiteY19" fmla="*/ 213308 h 2122526"/>
              <a:gd name="connsiteX20" fmla="*/ 7312179 w 12192002"/>
              <a:gd name="connsiteY20" fmla="*/ 211866 h 2122526"/>
              <a:gd name="connsiteX21" fmla="*/ 7405390 w 12192002"/>
              <a:gd name="connsiteY21" fmla="*/ 202271 h 2122526"/>
              <a:gd name="connsiteX22" fmla="*/ 7495794 w 12192002"/>
              <a:gd name="connsiteY22" fmla="*/ 194166 h 2122526"/>
              <a:gd name="connsiteX23" fmla="*/ 7507039 w 12192002"/>
              <a:gd name="connsiteY23" fmla="*/ 196118 h 2122526"/>
              <a:gd name="connsiteX24" fmla="*/ 7507411 w 12192002"/>
              <a:gd name="connsiteY24" fmla="*/ 195791 h 2122526"/>
              <a:gd name="connsiteX25" fmla="*/ 7519570 w 12192002"/>
              <a:gd name="connsiteY25" fmla="*/ 197126 h 2122526"/>
              <a:gd name="connsiteX26" fmla="*/ 7527542 w 12192002"/>
              <a:gd name="connsiteY26" fmla="*/ 199679 h 2122526"/>
              <a:gd name="connsiteX27" fmla="*/ 7614346 w 12192002"/>
              <a:gd name="connsiteY27" fmla="*/ 205507 h 2122526"/>
              <a:gd name="connsiteX28" fmla="*/ 7718744 w 12192002"/>
              <a:gd name="connsiteY28" fmla="*/ 202036 h 2122526"/>
              <a:gd name="connsiteX29" fmla="*/ 7905407 w 12192002"/>
              <a:gd name="connsiteY29" fmla="*/ 227751 h 2122526"/>
              <a:gd name="connsiteX30" fmla="*/ 8090271 w 12192002"/>
              <a:gd name="connsiteY30" fmla="*/ 269724 h 2122526"/>
              <a:gd name="connsiteX31" fmla="*/ 8245834 w 12192002"/>
              <a:gd name="connsiteY31" fmla="*/ 315885 h 2122526"/>
              <a:gd name="connsiteX32" fmla="*/ 8252033 w 12192002"/>
              <a:gd name="connsiteY32" fmla="*/ 328877 h 2122526"/>
              <a:gd name="connsiteX33" fmla="*/ 8263376 w 12192002"/>
              <a:gd name="connsiteY33" fmla="*/ 338720 h 2122526"/>
              <a:gd name="connsiteX34" fmla="*/ 8266075 w 12192002"/>
              <a:gd name="connsiteY34" fmla="*/ 338490 h 2122526"/>
              <a:gd name="connsiteX35" fmla="*/ 8283149 w 12192002"/>
              <a:gd name="connsiteY35" fmla="*/ 345665 h 2122526"/>
              <a:gd name="connsiteX36" fmla="*/ 8284276 w 12192002"/>
              <a:gd name="connsiteY36" fmla="*/ 350108 h 2122526"/>
              <a:gd name="connsiteX37" fmla="*/ 8295173 w 12192002"/>
              <a:gd name="connsiteY37" fmla="*/ 355931 h 2122526"/>
              <a:gd name="connsiteX38" fmla="*/ 8314432 w 12192002"/>
              <a:gd name="connsiteY38" fmla="*/ 369826 h 2122526"/>
              <a:gd name="connsiteX39" fmla="*/ 8320104 w 12192002"/>
              <a:gd name="connsiteY39" fmla="*/ 370152 h 2122526"/>
              <a:gd name="connsiteX40" fmla="*/ 8352372 w 12192002"/>
              <a:gd name="connsiteY40" fmla="*/ 387570 h 2122526"/>
              <a:gd name="connsiteX41" fmla="*/ 8353799 w 12192002"/>
              <a:gd name="connsiteY41" fmla="*/ 386730 h 2122526"/>
              <a:gd name="connsiteX42" fmla="*/ 8367182 w 12192002"/>
              <a:gd name="connsiteY42" fmla="*/ 386924 h 2122526"/>
              <a:gd name="connsiteX43" fmla="*/ 8490249 w 12192002"/>
              <a:gd name="connsiteY43" fmla="*/ 400966 h 2122526"/>
              <a:gd name="connsiteX44" fmla="*/ 8497594 w 12192002"/>
              <a:gd name="connsiteY44" fmla="*/ 404016 h 2122526"/>
              <a:gd name="connsiteX45" fmla="*/ 8497968 w 12192002"/>
              <a:gd name="connsiteY45" fmla="*/ 403837 h 2122526"/>
              <a:gd name="connsiteX46" fmla="*/ 8506167 w 12192002"/>
              <a:gd name="connsiteY46" fmla="*/ 406575 h 2122526"/>
              <a:gd name="connsiteX47" fmla="*/ 8510983 w 12192002"/>
              <a:gd name="connsiteY47" fmla="*/ 409576 h 2122526"/>
              <a:gd name="connsiteX48" fmla="*/ 8525230 w 12192002"/>
              <a:gd name="connsiteY48" fmla="*/ 415491 h 2122526"/>
              <a:gd name="connsiteX49" fmla="*/ 8596071 w 12192002"/>
              <a:gd name="connsiteY49" fmla="*/ 400649 h 2122526"/>
              <a:gd name="connsiteX50" fmla="*/ 8707847 w 12192002"/>
              <a:gd name="connsiteY50" fmla="*/ 409221 h 2122526"/>
              <a:gd name="connsiteX51" fmla="*/ 8752444 w 12192002"/>
              <a:gd name="connsiteY51" fmla="*/ 411322 h 2122526"/>
              <a:gd name="connsiteX52" fmla="*/ 8928988 w 12192002"/>
              <a:gd name="connsiteY52" fmla="*/ 430554 h 2122526"/>
              <a:gd name="connsiteX53" fmla="*/ 8963048 w 12192002"/>
              <a:gd name="connsiteY53" fmla="*/ 427366 h 2122526"/>
              <a:gd name="connsiteX54" fmla="*/ 8968011 w 12192002"/>
              <a:gd name="connsiteY54" fmla="*/ 425141 h 2122526"/>
              <a:gd name="connsiteX55" fmla="*/ 8974337 w 12192002"/>
              <a:gd name="connsiteY55" fmla="*/ 424441 h 2122526"/>
              <a:gd name="connsiteX56" fmla="*/ 8990394 w 12192002"/>
              <a:gd name="connsiteY56" fmla="*/ 427667 h 2122526"/>
              <a:gd name="connsiteX57" fmla="*/ 8996232 w 12192002"/>
              <a:gd name="connsiteY57" fmla="*/ 429728 h 2122526"/>
              <a:gd name="connsiteX58" fmla="*/ 9005201 w 12192002"/>
              <a:gd name="connsiteY58" fmla="*/ 430939 h 2122526"/>
              <a:gd name="connsiteX59" fmla="*/ 9005486 w 12192002"/>
              <a:gd name="connsiteY59" fmla="*/ 430699 h 2122526"/>
              <a:gd name="connsiteX60" fmla="*/ 9053453 w 12192002"/>
              <a:gd name="connsiteY60" fmla="*/ 433984 h 2122526"/>
              <a:gd name="connsiteX61" fmla="*/ 9113812 w 12192002"/>
              <a:gd name="connsiteY61" fmla="*/ 425670 h 2122526"/>
              <a:gd name="connsiteX62" fmla="*/ 9137318 w 12192002"/>
              <a:gd name="connsiteY62" fmla="*/ 424304 h 2122526"/>
              <a:gd name="connsiteX63" fmla="*/ 9150210 w 12192002"/>
              <a:gd name="connsiteY63" fmla="*/ 422135 h 2122526"/>
              <a:gd name="connsiteX64" fmla="*/ 9151232 w 12192002"/>
              <a:gd name="connsiteY64" fmla="*/ 421070 h 2122526"/>
              <a:gd name="connsiteX65" fmla="*/ 9189246 w 12192002"/>
              <a:gd name="connsiteY65" fmla="*/ 432272 h 2122526"/>
              <a:gd name="connsiteX66" fmla="*/ 9194810 w 12192002"/>
              <a:gd name="connsiteY66" fmla="*/ 441511 h 2122526"/>
              <a:gd name="connsiteX67" fmla="*/ 9231370 w 12192002"/>
              <a:gd name="connsiteY67" fmla="*/ 451590 h 2122526"/>
              <a:gd name="connsiteX68" fmla="*/ 9343052 w 12192002"/>
              <a:gd name="connsiteY68" fmla="*/ 503495 h 2122526"/>
              <a:gd name="connsiteX69" fmla="*/ 9584507 w 12192002"/>
              <a:gd name="connsiteY69" fmla="*/ 549197 h 2122526"/>
              <a:gd name="connsiteX70" fmla="*/ 9728309 w 12192002"/>
              <a:gd name="connsiteY70" fmla="*/ 560617 h 2122526"/>
              <a:gd name="connsiteX71" fmla="*/ 9847792 w 12192002"/>
              <a:gd name="connsiteY71" fmla="*/ 580824 h 2122526"/>
              <a:gd name="connsiteX72" fmla="*/ 9960019 w 12192002"/>
              <a:gd name="connsiteY72" fmla="*/ 587592 h 2122526"/>
              <a:gd name="connsiteX73" fmla="*/ 10039240 w 12192002"/>
              <a:gd name="connsiteY73" fmla="*/ 603107 h 2122526"/>
              <a:gd name="connsiteX74" fmla="*/ 10082169 w 12192002"/>
              <a:gd name="connsiteY74" fmla="*/ 601443 h 2122526"/>
              <a:gd name="connsiteX75" fmla="*/ 10126500 w 12192002"/>
              <a:gd name="connsiteY75" fmla="*/ 603538 h 2122526"/>
              <a:gd name="connsiteX76" fmla="*/ 10261101 w 12192002"/>
              <a:gd name="connsiteY76" fmla="*/ 615053 h 2122526"/>
              <a:gd name="connsiteX77" fmla="*/ 10336855 w 12192002"/>
              <a:gd name="connsiteY77" fmla="*/ 624804 h 2122526"/>
              <a:gd name="connsiteX78" fmla="*/ 10383868 w 12192002"/>
              <a:gd name="connsiteY78" fmla="*/ 625415 h 2122526"/>
              <a:gd name="connsiteX79" fmla="*/ 10445984 w 12192002"/>
              <a:gd name="connsiteY79" fmla="*/ 629262 h 2122526"/>
              <a:gd name="connsiteX80" fmla="*/ 10519280 w 12192002"/>
              <a:gd name="connsiteY80" fmla="*/ 631320 h 2122526"/>
              <a:gd name="connsiteX81" fmla="*/ 10644619 w 12192002"/>
              <a:gd name="connsiteY81" fmla="*/ 651566 h 2122526"/>
              <a:gd name="connsiteX82" fmla="*/ 10857724 w 12192002"/>
              <a:gd name="connsiteY82" fmla="*/ 712684 h 2122526"/>
              <a:gd name="connsiteX83" fmla="*/ 10951063 w 12192002"/>
              <a:gd name="connsiteY83" fmla="*/ 725767 h 2122526"/>
              <a:gd name="connsiteX84" fmla="*/ 11030956 w 12192002"/>
              <a:gd name="connsiteY84" fmla="*/ 721011 h 2122526"/>
              <a:gd name="connsiteX85" fmla="*/ 11085938 w 12192002"/>
              <a:gd name="connsiteY85" fmla="*/ 723892 h 2122526"/>
              <a:gd name="connsiteX86" fmla="*/ 11143411 w 12192002"/>
              <a:gd name="connsiteY86" fmla="*/ 733141 h 2122526"/>
              <a:gd name="connsiteX87" fmla="*/ 11195087 w 12192002"/>
              <a:gd name="connsiteY87" fmla="*/ 732494 h 2122526"/>
              <a:gd name="connsiteX88" fmla="*/ 11273972 w 12192002"/>
              <a:gd name="connsiteY88" fmla="*/ 753513 h 2122526"/>
              <a:gd name="connsiteX89" fmla="*/ 11369715 w 12192002"/>
              <a:gd name="connsiteY89" fmla="*/ 813181 h 2122526"/>
              <a:gd name="connsiteX90" fmla="*/ 11462695 w 12192002"/>
              <a:gd name="connsiteY90" fmla="*/ 874654 h 2122526"/>
              <a:gd name="connsiteX91" fmla="*/ 11516473 w 12192002"/>
              <a:gd name="connsiteY91" fmla="*/ 928206 h 2122526"/>
              <a:gd name="connsiteX92" fmla="*/ 11585369 w 12192002"/>
              <a:gd name="connsiteY92" fmla="*/ 1004898 h 2122526"/>
              <a:gd name="connsiteX93" fmla="*/ 11712382 w 12192002"/>
              <a:gd name="connsiteY93" fmla="*/ 1047864 h 2122526"/>
              <a:gd name="connsiteX94" fmla="*/ 11894613 w 12192002"/>
              <a:gd name="connsiteY94" fmla="*/ 1148265 h 2122526"/>
              <a:gd name="connsiteX95" fmla="*/ 11917888 w 12192002"/>
              <a:gd name="connsiteY95" fmla="*/ 1126105 h 2122526"/>
              <a:gd name="connsiteX96" fmla="*/ 12080164 w 12192002"/>
              <a:gd name="connsiteY96" fmla="*/ 1090885 h 2122526"/>
              <a:gd name="connsiteX97" fmla="*/ 12140863 w 12192002"/>
              <a:gd name="connsiteY97" fmla="*/ 1035036 h 2122526"/>
              <a:gd name="connsiteX98" fmla="*/ 12192002 w 12192002"/>
              <a:gd name="connsiteY98" fmla="*/ 1015838 h 2122526"/>
              <a:gd name="connsiteX99" fmla="*/ 12192002 w 12192002"/>
              <a:gd name="connsiteY99" fmla="*/ 1955549 h 2122526"/>
              <a:gd name="connsiteX100" fmla="*/ 12192000 w 12192002"/>
              <a:gd name="connsiteY100" fmla="*/ 1955549 h 2122526"/>
              <a:gd name="connsiteX101" fmla="*/ 12192000 w 12192002"/>
              <a:gd name="connsiteY101" fmla="*/ 2122526 h 2122526"/>
              <a:gd name="connsiteX102" fmla="*/ 0 w 12192002"/>
              <a:gd name="connsiteY102" fmla="*/ 2122526 h 2122526"/>
              <a:gd name="connsiteX103" fmla="*/ 0 w 12192002"/>
              <a:gd name="connsiteY103" fmla="*/ 1348327 h 2122526"/>
              <a:gd name="connsiteX104" fmla="*/ 2 w 12192002"/>
              <a:gd name="connsiteY104" fmla="*/ 1348327 h 2122526"/>
              <a:gd name="connsiteX105" fmla="*/ 2 w 12192002"/>
              <a:gd name="connsiteY105" fmla="*/ 592017 h 2122526"/>
              <a:gd name="connsiteX106" fmla="*/ 15526 w 12192002"/>
              <a:gd name="connsiteY106" fmla="*/ 586548 h 2122526"/>
              <a:gd name="connsiteX107" fmla="*/ 118381 w 12192002"/>
              <a:gd name="connsiteY107" fmla="*/ 583692 h 2122526"/>
              <a:gd name="connsiteX108" fmla="*/ 292435 w 12192002"/>
              <a:gd name="connsiteY108" fmla="*/ 531887 h 2122526"/>
              <a:gd name="connsiteX109" fmla="*/ 404015 w 12192002"/>
              <a:gd name="connsiteY109" fmla="*/ 511191 h 2122526"/>
              <a:gd name="connsiteX110" fmla="*/ 445099 w 12192002"/>
              <a:gd name="connsiteY110" fmla="*/ 505368 h 2122526"/>
              <a:gd name="connsiteX111" fmla="*/ 571717 w 12192002"/>
              <a:gd name="connsiteY111" fmla="*/ 467338 h 2122526"/>
              <a:gd name="connsiteX112" fmla="*/ 578535 w 12192002"/>
              <a:gd name="connsiteY112" fmla="*/ 467527 h 2122526"/>
              <a:gd name="connsiteX113" fmla="*/ 596792 w 12192002"/>
              <a:gd name="connsiteY113" fmla="*/ 464875 h 2122526"/>
              <a:gd name="connsiteX114" fmla="*/ 708875 w 12192002"/>
              <a:gd name="connsiteY114" fmla="*/ 422017 h 2122526"/>
              <a:gd name="connsiteX115" fmla="*/ 719742 w 12192002"/>
              <a:gd name="connsiteY115" fmla="*/ 416340 h 2122526"/>
              <a:gd name="connsiteX116" fmla="*/ 720047 w 12192002"/>
              <a:gd name="connsiteY116" fmla="*/ 415078 h 2122526"/>
              <a:gd name="connsiteX117" fmla="*/ 763053 w 12192002"/>
              <a:gd name="connsiteY117" fmla="*/ 414307 h 2122526"/>
              <a:gd name="connsiteX118" fmla="*/ 767901 w 12192002"/>
              <a:gd name="connsiteY118" fmla="*/ 412086 h 2122526"/>
              <a:gd name="connsiteX119" fmla="*/ 797041 w 12192002"/>
              <a:gd name="connsiteY119" fmla="*/ 414293 h 2122526"/>
              <a:gd name="connsiteX120" fmla="*/ 811506 w 12192002"/>
              <a:gd name="connsiteY120" fmla="*/ 413988 h 2122526"/>
              <a:gd name="connsiteX121" fmla="*/ 816809 w 12192002"/>
              <a:gd name="connsiteY121" fmla="*/ 416882 h 2122526"/>
              <a:gd name="connsiteX122" fmla="*/ 837540 w 12192002"/>
              <a:gd name="connsiteY122" fmla="*/ 414918 h 2122526"/>
              <a:gd name="connsiteX123" fmla="*/ 858269 w 12192002"/>
              <a:gd name="connsiteY123" fmla="*/ 416131 h 2122526"/>
              <a:gd name="connsiteX124" fmla="*/ 948732 w 12192002"/>
              <a:gd name="connsiteY124" fmla="*/ 404293 h 2122526"/>
              <a:gd name="connsiteX125" fmla="*/ 1149979 w 12192002"/>
              <a:gd name="connsiteY125" fmla="*/ 406698 h 2122526"/>
              <a:gd name="connsiteX126" fmla="*/ 1496110 w 12192002"/>
              <a:gd name="connsiteY126" fmla="*/ 357263 h 2122526"/>
              <a:gd name="connsiteX127" fmla="*/ 1608669 w 12192002"/>
              <a:gd name="connsiteY127" fmla="*/ 331673 h 2122526"/>
              <a:gd name="connsiteX128" fmla="*/ 1675071 w 12192002"/>
              <a:gd name="connsiteY128" fmla="*/ 324776 h 2122526"/>
              <a:gd name="connsiteX129" fmla="*/ 1738204 w 12192002"/>
              <a:gd name="connsiteY129" fmla="*/ 308427 h 2122526"/>
              <a:gd name="connsiteX130" fmla="*/ 1786655 w 12192002"/>
              <a:gd name="connsiteY130" fmla="*/ 303376 h 2122526"/>
              <a:gd name="connsiteX131" fmla="*/ 1873080 w 12192002"/>
              <a:gd name="connsiteY131" fmla="*/ 330998 h 2122526"/>
              <a:gd name="connsiteX132" fmla="*/ 1921650 w 12192002"/>
              <a:gd name="connsiteY132" fmla="*/ 332593 h 2122526"/>
              <a:gd name="connsiteX133" fmla="*/ 1928172 w 12192002"/>
              <a:gd name="connsiteY133" fmla="*/ 327762 h 2122526"/>
              <a:gd name="connsiteX134" fmla="*/ 1997356 w 12192002"/>
              <a:gd name="connsiteY134" fmla="*/ 349707 h 2122526"/>
              <a:gd name="connsiteX135" fmla="*/ 2094665 w 12192002"/>
              <a:gd name="connsiteY135" fmla="*/ 341687 h 2122526"/>
              <a:gd name="connsiteX136" fmla="*/ 2208578 w 12192002"/>
              <a:gd name="connsiteY136" fmla="*/ 324976 h 2122526"/>
              <a:gd name="connsiteX137" fmla="*/ 2315112 w 12192002"/>
              <a:gd name="connsiteY137" fmla="*/ 319743 h 2122526"/>
              <a:gd name="connsiteX138" fmla="*/ 2443255 w 12192002"/>
              <a:gd name="connsiteY138" fmla="*/ 328210 h 2122526"/>
              <a:gd name="connsiteX139" fmla="*/ 2568028 w 12192002"/>
              <a:gd name="connsiteY139" fmla="*/ 342111 h 2122526"/>
              <a:gd name="connsiteX140" fmla="*/ 2646527 w 12192002"/>
              <a:gd name="connsiteY140" fmla="*/ 315870 h 2122526"/>
              <a:gd name="connsiteX141" fmla="*/ 2781569 w 12192002"/>
              <a:gd name="connsiteY141" fmla="*/ 326406 h 2122526"/>
              <a:gd name="connsiteX142" fmla="*/ 3030291 w 12192002"/>
              <a:gd name="connsiteY142" fmla="*/ 348227 h 2122526"/>
              <a:gd name="connsiteX143" fmla="*/ 3142556 w 12192002"/>
              <a:gd name="connsiteY143" fmla="*/ 350870 h 2122526"/>
              <a:gd name="connsiteX144" fmla="*/ 3262356 w 12192002"/>
              <a:gd name="connsiteY144" fmla="*/ 358645 h 2122526"/>
              <a:gd name="connsiteX145" fmla="*/ 3341698 w 12192002"/>
              <a:gd name="connsiteY145" fmla="*/ 364522 h 2122526"/>
              <a:gd name="connsiteX146" fmla="*/ 3344026 w 12192002"/>
              <a:gd name="connsiteY146" fmla="*/ 363547 h 2122526"/>
              <a:gd name="connsiteX147" fmla="*/ 3363888 w 12192002"/>
              <a:gd name="connsiteY147" fmla="*/ 365229 h 2122526"/>
              <a:gd name="connsiteX148" fmla="*/ 3400728 w 12192002"/>
              <a:gd name="connsiteY148" fmla="*/ 382181 h 2122526"/>
              <a:gd name="connsiteX149" fmla="*/ 3473223 w 12192002"/>
              <a:gd name="connsiteY149" fmla="*/ 370133 h 2122526"/>
              <a:gd name="connsiteX150" fmla="*/ 3536135 w 12192002"/>
              <a:gd name="connsiteY150" fmla="*/ 366472 h 2122526"/>
              <a:gd name="connsiteX151" fmla="*/ 3585978 w 12192002"/>
              <a:gd name="connsiteY151" fmla="*/ 356773 h 2122526"/>
              <a:gd name="connsiteX152" fmla="*/ 3594501 w 12192002"/>
              <a:gd name="connsiteY152" fmla="*/ 357463 h 2122526"/>
              <a:gd name="connsiteX153" fmla="*/ 3594736 w 12192002"/>
              <a:gd name="connsiteY153" fmla="*/ 357194 h 2122526"/>
              <a:gd name="connsiteX154" fmla="*/ 3603855 w 12192002"/>
              <a:gd name="connsiteY154" fmla="*/ 357358 h 2122526"/>
              <a:gd name="connsiteX155" fmla="*/ 3610035 w 12192002"/>
              <a:gd name="connsiteY155" fmla="*/ 358720 h 2122526"/>
              <a:gd name="connsiteX156" fmla="*/ 3682513 w 12192002"/>
              <a:gd name="connsiteY156" fmla="*/ 326449 h 2122526"/>
              <a:gd name="connsiteX157" fmla="*/ 3789760 w 12192002"/>
              <a:gd name="connsiteY157" fmla="*/ 302526 h 2122526"/>
              <a:gd name="connsiteX158" fmla="*/ 3897275 w 12192002"/>
              <a:gd name="connsiteY158" fmla="*/ 282288 h 2122526"/>
              <a:gd name="connsiteX159" fmla="*/ 3936846 w 12192002"/>
              <a:gd name="connsiteY159" fmla="*/ 276633 h 2122526"/>
              <a:gd name="connsiteX160" fmla="*/ 4004538 w 12192002"/>
              <a:gd name="connsiteY160" fmla="*/ 259176 h 2122526"/>
              <a:gd name="connsiteX161" fmla="*/ 4033778 w 12192002"/>
              <a:gd name="connsiteY161" fmla="*/ 246608 h 2122526"/>
              <a:gd name="connsiteX162" fmla="*/ 4035363 w 12192002"/>
              <a:gd name="connsiteY162" fmla="*/ 246843 h 2122526"/>
              <a:gd name="connsiteX163" fmla="*/ 4036996 w 12192002"/>
              <a:gd name="connsiteY163" fmla="*/ 243176 h 2122526"/>
              <a:gd name="connsiteX164" fmla="*/ 4042364 w 12192002"/>
              <a:gd name="connsiteY164" fmla="*/ 240742 h 2122526"/>
              <a:gd name="connsiteX165" fmla="*/ 4058954 w 12192002"/>
              <a:gd name="connsiteY165" fmla="*/ 239121 h 2122526"/>
              <a:gd name="connsiteX166" fmla="*/ 4065510 w 12192002"/>
              <a:gd name="connsiteY166" fmla="*/ 239339 h 2122526"/>
              <a:gd name="connsiteX167" fmla="*/ 4074427 w 12192002"/>
              <a:gd name="connsiteY167" fmla="*/ 237895 h 2122526"/>
              <a:gd name="connsiteX168" fmla="*/ 4074546 w 12192002"/>
              <a:gd name="connsiteY168" fmla="*/ 237596 h 2122526"/>
              <a:gd name="connsiteX169" fmla="*/ 4083097 w 12192002"/>
              <a:gd name="connsiteY169" fmla="*/ 236761 h 2122526"/>
              <a:gd name="connsiteX170" fmla="*/ 4142745 w 12192002"/>
              <a:gd name="connsiteY170" fmla="*/ 210228 h 2122526"/>
              <a:gd name="connsiteX171" fmla="*/ 4191248 w 12192002"/>
              <a:gd name="connsiteY171" fmla="*/ 194363 h 2122526"/>
              <a:gd name="connsiteX172" fmla="*/ 4201744 w 12192002"/>
              <a:gd name="connsiteY172" fmla="*/ 188729 h 2122526"/>
              <a:gd name="connsiteX173" fmla="*/ 4202048 w 12192002"/>
              <a:gd name="connsiteY173" fmla="*/ 187470 h 2122526"/>
              <a:gd name="connsiteX174" fmla="*/ 4248116 w 12192002"/>
              <a:gd name="connsiteY174" fmla="*/ 184675 h 2122526"/>
              <a:gd name="connsiteX175" fmla="*/ 4276141 w 12192002"/>
              <a:gd name="connsiteY175" fmla="*/ 186999 h 2122526"/>
              <a:gd name="connsiteX176" fmla="*/ 4290062 w 12192002"/>
              <a:gd name="connsiteY176" fmla="*/ 186753 h 2122526"/>
              <a:gd name="connsiteX177" fmla="*/ 4295143 w 12192002"/>
              <a:gd name="connsiteY177" fmla="*/ 189670 h 2122526"/>
              <a:gd name="connsiteX178" fmla="*/ 4315108 w 12192002"/>
              <a:gd name="connsiteY178" fmla="*/ 187791 h 2122526"/>
              <a:gd name="connsiteX179" fmla="*/ 4316965 w 12192002"/>
              <a:gd name="connsiteY179" fmla="*/ 186450 h 2122526"/>
              <a:gd name="connsiteX180" fmla="*/ 4362875 w 12192002"/>
              <a:gd name="connsiteY180" fmla="*/ 193065 h 2122526"/>
              <a:gd name="connsiteX181" fmla="*/ 4428542 w 12192002"/>
              <a:gd name="connsiteY181" fmla="*/ 191719 h 2122526"/>
              <a:gd name="connsiteX182" fmla="*/ 4515813 w 12192002"/>
              <a:gd name="connsiteY182" fmla="*/ 181068 h 2122526"/>
              <a:gd name="connsiteX183" fmla="*/ 4715526 w 12192002"/>
              <a:gd name="connsiteY183" fmla="*/ 171166 h 2122526"/>
              <a:gd name="connsiteX184" fmla="*/ 4762447 w 12192002"/>
              <a:gd name="connsiteY184" fmla="*/ 162678 h 2122526"/>
              <a:gd name="connsiteX185" fmla="*/ 4840439 w 12192002"/>
              <a:gd name="connsiteY185" fmla="*/ 134910 h 2122526"/>
              <a:gd name="connsiteX186" fmla="*/ 5011513 w 12192002"/>
              <a:gd name="connsiteY186" fmla="*/ 110893 h 2122526"/>
              <a:gd name="connsiteX187" fmla="*/ 5065790 w 12192002"/>
              <a:gd name="connsiteY187" fmla="*/ 94512 h 2122526"/>
              <a:gd name="connsiteX188" fmla="*/ 5121659 w 12192002"/>
              <a:gd name="connsiteY188" fmla="*/ 101083 h 2122526"/>
              <a:gd name="connsiteX189" fmla="*/ 5139595 w 12192002"/>
              <a:gd name="connsiteY189" fmla="*/ 90230 h 2122526"/>
              <a:gd name="connsiteX190" fmla="*/ 5142598 w 12192002"/>
              <a:gd name="connsiteY190" fmla="*/ 88129 h 2122526"/>
              <a:gd name="connsiteX191" fmla="*/ 5156554 w 12192002"/>
              <a:gd name="connsiteY191" fmla="*/ 84729 h 2122526"/>
              <a:gd name="connsiteX192" fmla="*/ 5174660 w 12192002"/>
              <a:gd name="connsiteY192" fmla="*/ 77506 h 2122526"/>
              <a:gd name="connsiteX193" fmla="*/ 5222961 w 12192002"/>
              <a:gd name="connsiteY193" fmla="*/ 74516 h 2122526"/>
              <a:gd name="connsiteX194" fmla="*/ 5261763 w 12192002"/>
              <a:gd name="connsiteY194" fmla="*/ 63392 h 2122526"/>
              <a:gd name="connsiteX195" fmla="*/ 5381667 w 12192002"/>
              <a:gd name="connsiteY195" fmla="*/ 42975 h 2122526"/>
              <a:gd name="connsiteX196" fmla="*/ 5432760 w 12192002"/>
              <a:gd name="connsiteY196" fmla="*/ 25273 h 2122526"/>
              <a:gd name="connsiteX197" fmla="*/ 5470905 w 12192002"/>
              <a:gd name="connsiteY197" fmla="*/ 14020 h 2122526"/>
              <a:gd name="connsiteX198" fmla="*/ 5626960 w 12192002"/>
              <a:gd name="connsiteY198" fmla="*/ 0 h 21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2002" h="2122526">
                <a:moveTo>
                  <a:pt x="5626960" y="0"/>
                </a:moveTo>
                <a:lnTo>
                  <a:pt x="5758918" y="1023"/>
                </a:lnTo>
                <a:lnTo>
                  <a:pt x="5957375" y="16715"/>
                </a:lnTo>
                <a:cubicBezTo>
                  <a:pt x="5970127" y="20033"/>
                  <a:pt x="5998679" y="20946"/>
                  <a:pt x="6010090" y="20359"/>
                </a:cubicBezTo>
                <a:lnTo>
                  <a:pt x="6041282" y="15266"/>
                </a:lnTo>
                <a:lnTo>
                  <a:pt x="6048637" y="6917"/>
                </a:lnTo>
                <a:lnTo>
                  <a:pt x="6068529" y="7600"/>
                </a:lnTo>
                <a:lnTo>
                  <a:pt x="6073847" y="6063"/>
                </a:lnTo>
                <a:cubicBezTo>
                  <a:pt x="6090539" y="9219"/>
                  <a:pt x="6128055" y="22767"/>
                  <a:pt x="6168673" y="26525"/>
                </a:cubicBezTo>
                <a:cubicBezTo>
                  <a:pt x="6209291" y="30283"/>
                  <a:pt x="6297550" y="13090"/>
                  <a:pt x="6317559" y="28612"/>
                </a:cubicBezTo>
                <a:cubicBezTo>
                  <a:pt x="6409695" y="55045"/>
                  <a:pt x="6472153" y="31322"/>
                  <a:pt x="6549454" y="75412"/>
                </a:cubicBezTo>
                <a:cubicBezTo>
                  <a:pt x="6628105" y="80632"/>
                  <a:pt x="6649105" y="94733"/>
                  <a:pt x="6708221" y="104188"/>
                </a:cubicBezTo>
                <a:cubicBezTo>
                  <a:pt x="6787988" y="118277"/>
                  <a:pt x="6871921" y="137351"/>
                  <a:pt x="6904145" y="132143"/>
                </a:cubicBezTo>
                <a:cubicBezTo>
                  <a:pt x="6943644" y="126545"/>
                  <a:pt x="6937527" y="150711"/>
                  <a:pt x="7018495" y="161649"/>
                </a:cubicBezTo>
                <a:cubicBezTo>
                  <a:pt x="7050188" y="159320"/>
                  <a:pt x="7061147" y="160297"/>
                  <a:pt x="7096987" y="161275"/>
                </a:cubicBezTo>
                <a:lnTo>
                  <a:pt x="7170807" y="173503"/>
                </a:lnTo>
                <a:cubicBezTo>
                  <a:pt x="7184505" y="172489"/>
                  <a:pt x="7192111" y="174628"/>
                  <a:pt x="7197003" y="178151"/>
                </a:cubicBezTo>
                <a:lnTo>
                  <a:pt x="7201101" y="183509"/>
                </a:lnTo>
                <a:lnTo>
                  <a:pt x="7218559" y="188059"/>
                </a:lnTo>
                <a:lnTo>
                  <a:pt x="7310852" y="213308"/>
                </a:lnTo>
                <a:lnTo>
                  <a:pt x="7312179" y="211866"/>
                </a:lnTo>
                <a:cubicBezTo>
                  <a:pt x="7333989" y="206326"/>
                  <a:pt x="7374788" y="205221"/>
                  <a:pt x="7405390" y="202271"/>
                </a:cubicBezTo>
                <a:cubicBezTo>
                  <a:pt x="7422527" y="207464"/>
                  <a:pt x="7476985" y="190048"/>
                  <a:pt x="7495794" y="194166"/>
                </a:cubicBezTo>
                <a:lnTo>
                  <a:pt x="7507039" y="196118"/>
                </a:lnTo>
                <a:lnTo>
                  <a:pt x="7507411" y="195791"/>
                </a:lnTo>
                <a:cubicBezTo>
                  <a:pt x="7510172" y="195437"/>
                  <a:pt x="7513992" y="195787"/>
                  <a:pt x="7519570" y="197126"/>
                </a:cubicBezTo>
                <a:lnTo>
                  <a:pt x="7527542" y="199679"/>
                </a:lnTo>
                <a:lnTo>
                  <a:pt x="7614346" y="205507"/>
                </a:lnTo>
                <a:lnTo>
                  <a:pt x="7718744" y="202036"/>
                </a:lnTo>
                <a:cubicBezTo>
                  <a:pt x="7780965" y="210608"/>
                  <a:pt x="7835119" y="212839"/>
                  <a:pt x="7905407" y="227751"/>
                </a:cubicBezTo>
                <a:cubicBezTo>
                  <a:pt x="7967070" y="225346"/>
                  <a:pt x="8025467" y="246582"/>
                  <a:pt x="8090271" y="269724"/>
                </a:cubicBezTo>
                <a:cubicBezTo>
                  <a:pt x="8147130" y="284670"/>
                  <a:pt x="8181827" y="318792"/>
                  <a:pt x="8245834" y="315885"/>
                </a:cubicBezTo>
                <a:cubicBezTo>
                  <a:pt x="8246647" y="320745"/>
                  <a:pt x="8248859" y="325027"/>
                  <a:pt x="8252033" y="328877"/>
                </a:cubicBezTo>
                <a:lnTo>
                  <a:pt x="8263376" y="338720"/>
                </a:lnTo>
                <a:lnTo>
                  <a:pt x="8266075" y="338490"/>
                </a:lnTo>
                <a:cubicBezTo>
                  <a:pt x="8276151" y="339772"/>
                  <a:pt x="8280845" y="342420"/>
                  <a:pt x="8283149" y="345665"/>
                </a:cubicBezTo>
                <a:lnTo>
                  <a:pt x="8284276" y="350108"/>
                </a:lnTo>
                <a:lnTo>
                  <a:pt x="8295173" y="355931"/>
                </a:lnTo>
                <a:lnTo>
                  <a:pt x="8314432" y="369826"/>
                </a:lnTo>
                <a:lnTo>
                  <a:pt x="8320104" y="370152"/>
                </a:lnTo>
                <a:lnTo>
                  <a:pt x="8352372" y="387570"/>
                </a:lnTo>
                <a:lnTo>
                  <a:pt x="8353799" y="386730"/>
                </a:lnTo>
                <a:cubicBezTo>
                  <a:pt x="8357733" y="385247"/>
                  <a:pt x="8362024" y="384899"/>
                  <a:pt x="8367182" y="386924"/>
                </a:cubicBezTo>
                <a:lnTo>
                  <a:pt x="8490249" y="400966"/>
                </a:lnTo>
                <a:lnTo>
                  <a:pt x="8497594" y="404016"/>
                </a:lnTo>
                <a:lnTo>
                  <a:pt x="8497968" y="403837"/>
                </a:lnTo>
                <a:cubicBezTo>
                  <a:pt x="8500048" y="403987"/>
                  <a:pt x="8502649" y="404798"/>
                  <a:pt x="8506167" y="406575"/>
                </a:cubicBezTo>
                <a:lnTo>
                  <a:pt x="8510983" y="409576"/>
                </a:lnTo>
                <a:lnTo>
                  <a:pt x="8525230" y="415491"/>
                </a:lnTo>
                <a:lnTo>
                  <a:pt x="8596071" y="400649"/>
                </a:lnTo>
                <a:cubicBezTo>
                  <a:pt x="8639145" y="406126"/>
                  <a:pt x="8671609" y="389686"/>
                  <a:pt x="8707847" y="409221"/>
                </a:cubicBezTo>
                <a:cubicBezTo>
                  <a:pt x="8748197" y="414263"/>
                  <a:pt x="8719822" y="400602"/>
                  <a:pt x="8752444" y="411322"/>
                </a:cubicBezTo>
                <a:cubicBezTo>
                  <a:pt x="8789303" y="414879"/>
                  <a:pt x="8898034" y="429534"/>
                  <a:pt x="8928988" y="430554"/>
                </a:cubicBezTo>
                <a:cubicBezTo>
                  <a:pt x="8955520" y="410467"/>
                  <a:pt x="8954693" y="419415"/>
                  <a:pt x="8963048" y="427366"/>
                </a:cubicBezTo>
                <a:lnTo>
                  <a:pt x="8968011" y="425141"/>
                </a:lnTo>
                <a:lnTo>
                  <a:pt x="8974337" y="424441"/>
                </a:lnTo>
                <a:lnTo>
                  <a:pt x="8990394" y="427667"/>
                </a:lnTo>
                <a:lnTo>
                  <a:pt x="8996232" y="429728"/>
                </a:lnTo>
                <a:cubicBezTo>
                  <a:pt x="9000327" y="430831"/>
                  <a:pt x="9003146" y="431159"/>
                  <a:pt x="9005201" y="430939"/>
                </a:cubicBezTo>
                <a:lnTo>
                  <a:pt x="9005486" y="430699"/>
                </a:lnTo>
                <a:lnTo>
                  <a:pt x="9053453" y="433984"/>
                </a:lnTo>
                <a:cubicBezTo>
                  <a:pt x="9068117" y="420419"/>
                  <a:pt x="9112391" y="454853"/>
                  <a:pt x="9113812" y="425670"/>
                </a:cubicBezTo>
                <a:cubicBezTo>
                  <a:pt x="9130955" y="430499"/>
                  <a:pt x="9138865" y="443788"/>
                  <a:pt x="9137318" y="424304"/>
                </a:cubicBezTo>
                <a:cubicBezTo>
                  <a:pt x="9143084" y="425358"/>
                  <a:pt x="9147048" y="424266"/>
                  <a:pt x="9150210" y="422135"/>
                </a:cubicBezTo>
                <a:lnTo>
                  <a:pt x="9151232" y="421070"/>
                </a:lnTo>
                <a:lnTo>
                  <a:pt x="9189246" y="432272"/>
                </a:lnTo>
                <a:lnTo>
                  <a:pt x="9194810" y="441511"/>
                </a:lnTo>
                <a:lnTo>
                  <a:pt x="9231370" y="451590"/>
                </a:lnTo>
                <a:lnTo>
                  <a:pt x="9343052" y="503495"/>
                </a:lnTo>
                <a:cubicBezTo>
                  <a:pt x="9415432" y="508795"/>
                  <a:pt x="9518955" y="534921"/>
                  <a:pt x="9584507" y="549197"/>
                </a:cubicBezTo>
                <a:cubicBezTo>
                  <a:pt x="9602038" y="561809"/>
                  <a:pt x="9675059" y="570203"/>
                  <a:pt x="9728309" y="560617"/>
                </a:cubicBezTo>
                <a:lnTo>
                  <a:pt x="9847792" y="580824"/>
                </a:lnTo>
                <a:cubicBezTo>
                  <a:pt x="9888744" y="590649"/>
                  <a:pt x="9918983" y="587450"/>
                  <a:pt x="9960019" y="587592"/>
                </a:cubicBezTo>
                <a:cubicBezTo>
                  <a:pt x="9984397" y="592516"/>
                  <a:pt x="9998461" y="593006"/>
                  <a:pt x="10039240" y="603107"/>
                </a:cubicBezTo>
                <a:cubicBezTo>
                  <a:pt x="10046863" y="602184"/>
                  <a:pt x="10074570" y="603512"/>
                  <a:pt x="10082169" y="601443"/>
                </a:cubicBezTo>
                <a:lnTo>
                  <a:pt x="10126500" y="603538"/>
                </a:lnTo>
                <a:lnTo>
                  <a:pt x="10261101" y="615053"/>
                </a:lnTo>
                <a:cubicBezTo>
                  <a:pt x="10274744" y="622448"/>
                  <a:pt x="10323589" y="631514"/>
                  <a:pt x="10336855" y="624804"/>
                </a:cubicBezTo>
                <a:cubicBezTo>
                  <a:pt x="10347867" y="624959"/>
                  <a:pt x="10374830" y="633622"/>
                  <a:pt x="10383868" y="625415"/>
                </a:cubicBezTo>
                <a:cubicBezTo>
                  <a:pt x="10409284" y="632493"/>
                  <a:pt x="10436539" y="633300"/>
                  <a:pt x="10445984" y="629262"/>
                </a:cubicBezTo>
                <a:cubicBezTo>
                  <a:pt x="10473833" y="619395"/>
                  <a:pt x="10495464" y="632839"/>
                  <a:pt x="10519280" y="631320"/>
                </a:cubicBezTo>
                <a:cubicBezTo>
                  <a:pt x="10558606" y="636140"/>
                  <a:pt x="10616449" y="646751"/>
                  <a:pt x="10644619" y="651566"/>
                </a:cubicBezTo>
                <a:cubicBezTo>
                  <a:pt x="10707078" y="667239"/>
                  <a:pt x="10806649" y="700317"/>
                  <a:pt x="10857724" y="712684"/>
                </a:cubicBezTo>
                <a:cubicBezTo>
                  <a:pt x="10915291" y="725495"/>
                  <a:pt x="10885368" y="688933"/>
                  <a:pt x="10951063" y="725767"/>
                </a:cubicBezTo>
                <a:cubicBezTo>
                  <a:pt x="10982008" y="727705"/>
                  <a:pt x="11007787" y="723528"/>
                  <a:pt x="11030956" y="721011"/>
                </a:cubicBezTo>
                <a:cubicBezTo>
                  <a:pt x="11029909" y="706023"/>
                  <a:pt x="11057496" y="724188"/>
                  <a:pt x="11085938" y="723892"/>
                </a:cubicBezTo>
                <a:cubicBezTo>
                  <a:pt x="11102606" y="725362"/>
                  <a:pt x="11125909" y="729502"/>
                  <a:pt x="11143411" y="733141"/>
                </a:cubicBezTo>
                <a:cubicBezTo>
                  <a:pt x="11171652" y="736317"/>
                  <a:pt x="11164089" y="762276"/>
                  <a:pt x="11195087" y="732494"/>
                </a:cubicBezTo>
                <a:cubicBezTo>
                  <a:pt x="11221976" y="745071"/>
                  <a:pt x="11231916" y="754905"/>
                  <a:pt x="11273972" y="753513"/>
                </a:cubicBezTo>
                <a:cubicBezTo>
                  <a:pt x="11288331" y="764337"/>
                  <a:pt x="11354320" y="819231"/>
                  <a:pt x="11369715" y="813181"/>
                </a:cubicBezTo>
                <a:cubicBezTo>
                  <a:pt x="11408024" y="821140"/>
                  <a:pt x="11417570" y="873027"/>
                  <a:pt x="11462695" y="874654"/>
                </a:cubicBezTo>
                <a:cubicBezTo>
                  <a:pt x="11507338" y="891120"/>
                  <a:pt x="11468277" y="926374"/>
                  <a:pt x="11516473" y="928206"/>
                </a:cubicBezTo>
                <a:lnTo>
                  <a:pt x="11585369" y="1004898"/>
                </a:lnTo>
                <a:cubicBezTo>
                  <a:pt x="11627915" y="1047460"/>
                  <a:pt x="11688670" y="1023969"/>
                  <a:pt x="11712382" y="1047864"/>
                </a:cubicBezTo>
                <a:cubicBezTo>
                  <a:pt x="11736094" y="1071759"/>
                  <a:pt x="11860362" y="1135225"/>
                  <a:pt x="11894613" y="1148265"/>
                </a:cubicBezTo>
                <a:cubicBezTo>
                  <a:pt x="11928864" y="1161305"/>
                  <a:pt x="11872782" y="1124390"/>
                  <a:pt x="11917888" y="1126105"/>
                </a:cubicBezTo>
                <a:cubicBezTo>
                  <a:pt x="11967364" y="1138091"/>
                  <a:pt x="11978191" y="1115038"/>
                  <a:pt x="12080164" y="1090885"/>
                </a:cubicBezTo>
                <a:cubicBezTo>
                  <a:pt x="12093592" y="1092452"/>
                  <a:pt x="12126659" y="1037250"/>
                  <a:pt x="12140863" y="1035036"/>
                </a:cubicBezTo>
                <a:lnTo>
                  <a:pt x="12192002" y="1015838"/>
                </a:lnTo>
                <a:lnTo>
                  <a:pt x="12192002" y="1955549"/>
                </a:lnTo>
                <a:lnTo>
                  <a:pt x="12192000" y="1955549"/>
                </a:lnTo>
                <a:lnTo>
                  <a:pt x="12192000" y="2122526"/>
                </a:lnTo>
                <a:lnTo>
                  <a:pt x="0" y="2122526"/>
                </a:lnTo>
                <a:lnTo>
                  <a:pt x="0" y="1348327"/>
                </a:lnTo>
                <a:lnTo>
                  <a:pt x="2" y="1348327"/>
                </a:lnTo>
                <a:lnTo>
                  <a:pt x="2" y="592017"/>
                </a:lnTo>
                <a:lnTo>
                  <a:pt x="15526" y="586548"/>
                </a:lnTo>
                <a:cubicBezTo>
                  <a:pt x="35255" y="585160"/>
                  <a:pt x="72229" y="592802"/>
                  <a:pt x="118381" y="583692"/>
                </a:cubicBezTo>
                <a:lnTo>
                  <a:pt x="292435" y="531887"/>
                </a:lnTo>
                <a:cubicBezTo>
                  <a:pt x="333820" y="524854"/>
                  <a:pt x="366418" y="510849"/>
                  <a:pt x="404015" y="511191"/>
                </a:cubicBezTo>
                <a:cubicBezTo>
                  <a:pt x="415660" y="502454"/>
                  <a:pt x="428065" y="497716"/>
                  <a:pt x="445099" y="505368"/>
                </a:cubicBezTo>
                <a:cubicBezTo>
                  <a:pt x="473049" y="498059"/>
                  <a:pt x="549479" y="473644"/>
                  <a:pt x="571717" y="467338"/>
                </a:cubicBezTo>
                <a:lnTo>
                  <a:pt x="578535" y="467527"/>
                </a:lnTo>
                <a:cubicBezTo>
                  <a:pt x="582714" y="467117"/>
                  <a:pt x="586282" y="465474"/>
                  <a:pt x="596792" y="464875"/>
                </a:cubicBezTo>
                <a:cubicBezTo>
                  <a:pt x="618517" y="457289"/>
                  <a:pt x="688384" y="430106"/>
                  <a:pt x="708875" y="422017"/>
                </a:cubicBezTo>
                <a:cubicBezTo>
                  <a:pt x="714996" y="421315"/>
                  <a:pt x="718074" y="419183"/>
                  <a:pt x="719742" y="416340"/>
                </a:cubicBezTo>
                <a:cubicBezTo>
                  <a:pt x="719843" y="415919"/>
                  <a:pt x="719947" y="415498"/>
                  <a:pt x="720047" y="415078"/>
                </a:cubicBezTo>
                <a:lnTo>
                  <a:pt x="763053" y="414307"/>
                </a:lnTo>
                <a:lnTo>
                  <a:pt x="767901" y="412086"/>
                </a:lnTo>
                <a:lnTo>
                  <a:pt x="797041" y="414293"/>
                </a:lnTo>
                <a:lnTo>
                  <a:pt x="811506" y="413988"/>
                </a:lnTo>
                <a:lnTo>
                  <a:pt x="816809" y="416882"/>
                </a:lnTo>
                <a:cubicBezTo>
                  <a:pt x="821862" y="418352"/>
                  <a:pt x="828232" y="418327"/>
                  <a:pt x="837540" y="414918"/>
                </a:cubicBezTo>
                <a:lnTo>
                  <a:pt x="858269" y="416131"/>
                </a:lnTo>
                <a:cubicBezTo>
                  <a:pt x="864622" y="417683"/>
                  <a:pt x="943264" y="400945"/>
                  <a:pt x="948732" y="404293"/>
                </a:cubicBezTo>
                <a:cubicBezTo>
                  <a:pt x="1007438" y="402718"/>
                  <a:pt x="1078958" y="412604"/>
                  <a:pt x="1149979" y="406698"/>
                </a:cubicBezTo>
                <a:cubicBezTo>
                  <a:pt x="1264076" y="391985"/>
                  <a:pt x="1418281" y="371972"/>
                  <a:pt x="1496110" y="357263"/>
                </a:cubicBezTo>
                <a:cubicBezTo>
                  <a:pt x="1524373" y="323194"/>
                  <a:pt x="1569686" y="343349"/>
                  <a:pt x="1608669" y="331673"/>
                </a:cubicBezTo>
                <a:cubicBezTo>
                  <a:pt x="1628634" y="319376"/>
                  <a:pt x="1652708" y="325981"/>
                  <a:pt x="1675071" y="324776"/>
                </a:cubicBezTo>
                <a:cubicBezTo>
                  <a:pt x="1696661" y="320902"/>
                  <a:pt x="1719608" y="311993"/>
                  <a:pt x="1738204" y="308427"/>
                </a:cubicBezTo>
                <a:lnTo>
                  <a:pt x="1786655" y="303376"/>
                </a:lnTo>
                <a:cubicBezTo>
                  <a:pt x="1814690" y="308462"/>
                  <a:pt x="1843563" y="316239"/>
                  <a:pt x="1873080" y="330998"/>
                </a:cubicBezTo>
                <a:cubicBezTo>
                  <a:pt x="1885328" y="340074"/>
                  <a:pt x="1907076" y="340787"/>
                  <a:pt x="1921650" y="332593"/>
                </a:cubicBezTo>
                <a:cubicBezTo>
                  <a:pt x="1924160" y="331181"/>
                  <a:pt x="1926358" y="329554"/>
                  <a:pt x="1928172" y="327762"/>
                </a:cubicBezTo>
                <a:cubicBezTo>
                  <a:pt x="1964849" y="349443"/>
                  <a:pt x="1978703" y="334060"/>
                  <a:pt x="1997356" y="349707"/>
                </a:cubicBezTo>
                <a:cubicBezTo>
                  <a:pt x="2045552" y="350382"/>
                  <a:pt x="2077539" y="328078"/>
                  <a:pt x="2094665" y="341687"/>
                </a:cubicBezTo>
                <a:cubicBezTo>
                  <a:pt x="2129868" y="337565"/>
                  <a:pt x="2171836" y="328633"/>
                  <a:pt x="2208578" y="324976"/>
                </a:cubicBezTo>
                <a:cubicBezTo>
                  <a:pt x="2233182" y="323400"/>
                  <a:pt x="2276000" y="319205"/>
                  <a:pt x="2315112" y="319743"/>
                </a:cubicBezTo>
                <a:cubicBezTo>
                  <a:pt x="2354027" y="341739"/>
                  <a:pt x="2411581" y="311650"/>
                  <a:pt x="2443255" y="328210"/>
                </a:cubicBezTo>
                <a:lnTo>
                  <a:pt x="2568028" y="342111"/>
                </a:lnTo>
                <a:cubicBezTo>
                  <a:pt x="2608701" y="337537"/>
                  <a:pt x="2582516" y="375805"/>
                  <a:pt x="2646527" y="315870"/>
                </a:cubicBezTo>
                <a:cubicBezTo>
                  <a:pt x="2717602" y="329320"/>
                  <a:pt x="2719299" y="298751"/>
                  <a:pt x="2781569" y="326406"/>
                </a:cubicBezTo>
                <a:lnTo>
                  <a:pt x="3030291" y="348227"/>
                </a:lnTo>
                <a:cubicBezTo>
                  <a:pt x="3072289" y="343635"/>
                  <a:pt x="3082691" y="349641"/>
                  <a:pt x="3142556" y="350870"/>
                </a:cubicBezTo>
                <a:cubicBezTo>
                  <a:pt x="3203390" y="348332"/>
                  <a:pt x="3209724" y="356304"/>
                  <a:pt x="3262356" y="358645"/>
                </a:cubicBezTo>
                <a:cubicBezTo>
                  <a:pt x="3295546" y="360921"/>
                  <a:pt x="3336380" y="362051"/>
                  <a:pt x="3341698" y="364522"/>
                </a:cubicBezTo>
                <a:lnTo>
                  <a:pt x="3344026" y="363547"/>
                </a:lnTo>
                <a:cubicBezTo>
                  <a:pt x="3353997" y="361853"/>
                  <a:pt x="3359859" y="362931"/>
                  <a:pt x="3363888" y="365229"/>
                </a:cubicBezTo>
                <a:lnTo>
                  <a:pt x="3400728" y="382181"/>
                </a:lnTo>
                <a:lnTo>
                  <a:pt x="3473223" y="370133"/>
                </a:lnTo>
                <a:cubicBezTo>
                  <a:pt x="3488625" y="364503"/>
                  <a:pt x="3513943" y="370768"/>
                  <a:pt x="3536135" y="366472"/>
                </a:cubicBezTo>
                <a:cubicBezTo>
                  <a:pt x="3549392" y="369181"/>
                  <a:pt x="3571626" y="354982"/>
                  <a:pt x="3585978" y="356773"/>
                </a:cubicBezTo>
                <a:lnTo>
                  <a:pt x="3594501" y="357463"/>
                </a:lnTo>
                <a:lnTo>
                  <a:pt x="3594736" y="357194"/>
                </a:lnTo>
                <a:cubicBezTo>
                  <a:pt x="3596729" y="356739"/>
                  <a:pt x="3599583" y="356739"/>
                  <a:pt x="3603855" y="357358"/>
                </a:cubicBezTo>
                <a:lnTo>
                  <a:pt x="3610035" y="358720"/>
                </a:lnTo>
                <a:lnTo>
                  <a:pt x="3682513" y="326449"/>
                </a:lnTo>
                <a:cubicBezTo>
                  <a:pt x="3725132" y="319209"/>
                  <a:pt x="3741010" y="317232"/>
                  <a:pt x="3789760" y="302526"/>
                </a:cubicBezTo>
                <a:cubicBezTo>
                  <a:pt x="3829631" y="295662"/>
                  <a:pt x="3861095" y="281792"/>
                  <a:pt x="3897275" y="282288"/>
                </a:cubicBezTo>
                <a:cubicBezTo>
                  <a:pt x="3908538" y="273598"/>
                  <a:pt x="3920509" y="268909"/>
                  <a:pt x="3936846" y="276633"/>
                </a:cubicBezTo>
                <a:cubicBezTo>
                  <a:pt x="3972980" y="267440"/>
                  <a:pt x="3976670" y="252111"/>
                  <a:pt x="4004538" y="259176"/>
                </a:cubicBezTo>
                <a:cubicBezTo>
                  <a:pt x="4016877" y="233368"/>
                  <a:pt x="4021427" y="241744"/>
                  <a:pt x="4033778" y="246608"/>
                </a:cubicBezTo>
                <a:lnTo>
                  <a:pt x="4035363" y="246843"/>
                </a:lnTo>
                <a:lnTo>
                  <a:pt x="4036996" y="243176"/>
                </a:lnTo>
                <a:lnTo>
                  <a:pt x="4042364" y="240742"/>
                </a:lnTo>
                <a:lnTo>
                  <a:pt x="4058954" y="239121"/>
                </a:lnTo>
                <a:lnTo>
                  <a:pt x="4065510" y="239339"/>
                </a:lnTo>
                <a:cubicBezTo>
                  <a:pt x="4069909" y="239180"/>
                  <a:pt x="4072681" y="238679"/>
                  <a:pt x="4074427" y="237895"/>
                </a:cubicBezTo>
                <a:cubicBezTo>
                  <a:pt x="4074466" y="237796"/>
                  <a:pt x="4074507" y="237697"/>
                  <a:pt x="4074546" y="237596"/>
                </a:cubicBezTo>
                <a:lnTo>
                  <a:pt x="4083097" y="236761"/>
                </a:lnTo>
                <a:cubicBezTo>
                  <a:pt x="4099102" y="230874"/>
                  <a:pt x="4124720" y="217294"/>
                  <a:pt x="4142745" y="210228"/>
                </a:cubicBezTo>
                <a:cubicBezTo>
                  <a:pt x="4161277" y="209757"/>
                  <a:pt x="4204215" y="211652"/>
                  <a:pt x="4191248" y="194363"/>
                </a:cubicBezTo>
                <a:cubicBezTo>
                  <a:pt x="4197143" y="193685"/>
                  <a:pt x="4200119" y="191566"/>
                  <a:pt x="4201744" y="188729"/>
                </a:cubicBezTo>
                <a:cubicBezTo>
                  <a:pt x="4201845" y="188309"/>
                  <a:pt x="4201947" y="187890"/>
                  <a:pt x="4202048" y="187470"/>
                </a:cubicBezTo>
                <a:lnTo>
                  <a:pt x="4248116" y="184675"/>
                </a:lnTo>
                <a:lnTo>
                  <a:pt x="4276141" y="186999"/>
                </a:lnTo>
                <a:lnTo>
                  <a:pt x="4290062" y="186753"/>
                </a:lnTo>
                <a:lnTo>
                  <a:pt x="4295143" y="189670"/>
                </a:lnTo>
                <a:cubicBezTo>
                  <a:pt x="4299996" y="191161"/>
                  <a:pt x="4306126" y="191162"/>
                  <a:pt x="4315108" y="187791"/>
                </a:cubicBezTo>
                <a:lnTo>
                  <a:pt x="4316965" y="186450"/>
                </a:lnTo>
                <a:lnTo>
                  <a:pt x="4362875" y="193065"/>
                </a:lnTo>
                <a:cubicBezTo>
                  <a:pt x="4368977" y="194642"/>
                  <a:pt x="4423306" y="188348"/>
                  <a:pt x="4428542" y="191719"/>
                </a:cubicBezTo>
                <a:cubicBezTo>
                  <a:pt x="4462662" y="194921"/>
                  <a:pt x="4457822" y="194180"/>
                  <a:pt x="4515813" y="181068"/>
                </a:cubicBezTo>
                <a:cubicBezTo>
                  <a:pt x="4524746" y="178930"/>
                  <a:pt x="4680151" y="178122"/>
                  <a:pt x="4715526" y="171166"/>
                </a:cubicBezTo>
                <a:cubicBezTo>
                  <a:pt x="4741916" y="171832"/>
                  <a:pt x="4677963" y="180680"/>
                  <a:pt x="4762447" y="162678"/>
                </a:cubicBezTo>
                <a:cubicBezTo>
                  <a:pt x="4784109" y="162698"/>
                  <a:pt x="4806742" y="151552"/>
                  <a:pt x="4840439" y="134910"/>
                </a:cubicBezTo>
                <a:cubicBezTo>
                  <a:pt x="4916356" y="97503"/>
                  <a:pt x="4937025" y="110510"/>
                  <a:pt x="5011513" y="110893"/>
                </a:cubicBezTo>
                <a:cubicBezTo>
                  <a:pt x="5038947" y="76939"/>
                  <a:pt x="5028196" y="106028"/>
                  <a:pt x="5065790" y="94512"/>
                </a:cubicBezTo>
                <a:cubicBezTo>
                  <a:pt x="5064856" y="121900"/>
                  <a:pt x="5108319" y="72464"/>
                  <a:pt x="5121659" y="101083"/>
                </a:cubicBezTo>
                <a:cubicBezTo>
                  <a:pt x="5128079" y="98081"/>
                  <a:pt x="5133876" y="94270"/>
                  <a:pt x="5139595" y="90230"/>
                </a:cubicBezTo>
                <a:lnTo>
                  <a:pt x="5142598" y="88129"/>
                </a:lnTo>
                <a:lnTo>
                  <a:pt x="5156554" y="84729"/>
                </a:lnTo>
                <a:lnTo>
                  <a:pt x="5174660" y="77506"/>
                </a:lnTo>
                <a:lnTo>
                  <a:pt x="5222961" y="74516"/>
                </a:lnTo>
                <a:cubicBezTo>
                  <a:pt x="5230550" y="71886"/>
                  <a:pt x="5251598" y="63576"/>
                  <a:pt x="5261763" y="63392"/>
                </a:cubicBezTo>
                <a:lnTo>
                  <a:pt x="5381667" y="42975"/>
                </a:lnTo>
                <a:cubicBezTo>
                  <a:pt x="5391827" y="39989"/>
                  <a:pt x="5429368" y="35305"/>
                  <a:pt x="5432760" y="25273"/>
                </a:cubicBezTo>
                <a:cubicBezTo>
                  <a:pt x="5439009" y="12982"/>
                  <a:pt x="5478134" y="27048"/>
                  <a:pt x="5470905" y="14020"/>
                </a:cubicBezTo>
                <a:lnTo>
                  <a:pt x="562696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55" name="Marcador de posición de imagen 54">
            <a:extLst>
              <a:ext uri="{FF2B5EF4-FFF2-40B4-BE49-F238E27FC236}">
                <a16:creationId xmlns:a16="http://schemas.microsoft.com/office/drawing/2014/main" id="{F3CA1D1D-8AC9-4DC2-B4AE-56AEBDEFC7BA}"/>
              </a:ext>
            </a:extLst>
          </p:cNvPr>
          <p:cNvSpPr>
            <a:spLocks noGrp="1"/>
          </p:cNvSpPr>
          <p:nvPr>
            <p:ph type="pic" sz="quarter" idx="10" hasCustomPrompt="1"/>
          </p:nvPr>
        </p:nvSpPr>
        <p:spPr>
          <a:xfrm>
            <a:off x="1" y="0"/>
            <a:ext cx="12191999" cy="6062663"/>
          </a:xfrm>
          <a:custGeom>
            <a:avLst/>
            <a:gdLst>
              <a:gd name="connsiteX0" fmla="*/ 0 w 12191999"/>
              <a:gd name="connsiteY0" fmla="*/ 0 h 6062663"/>
              <a:gd name="connsiteX1" fmla="*/ 12191999 w 12191999"/>
              <a:gd name="connsiteY1" fmla="*/ 0 h 6062663"/>
              <a:gd name="connsiteX2" fmla="*/ 12191999 w 12191999"/>
              <a:gd name="connsiteY2" fmla="*/ 6062663 h 6062663"/>
              <a:gd name="connsiteX3" fmla="*/ 12191998 w 12191999"/>
              <a:gd name="connsiteY3" fmla="*/ 6062663 h 6062663"/>
              <a:gd name="connsiteX4" fmla="*/ 12191998 w 12191999"/>
              <a:gd name="connsiteY4" fmla="*/ 5840727 h 6062663"/>
              <a:gd name="connsiteX5" fmla="*/ 12140859 w 12191999"/>
              <a:gd name="connsiteY5" fmla="*/ 5858383 h 6062663"/>
              <a:gd name="connsiteX6" fmla="*/ 12080160 w 12191999"/>
              <a:gd name="connsiteY6" fmla="*/ 5909745 h 6062663"/>
              <a:gd name="connsiteX7" fmla="*/ 11917884 w 12191999"/>
              <a:gd name="connsiteY7" fmla="*/ 5942135 h 6062663"/>
              <a:gd name="connsiteX8" fmla="*/ 11894609 w 12191999"/>
              <a:gd name="connsiteY8" fmla="*/ 5962515 h 6062663"/>
              <a:gd name="connsiteX9" fmla="*/ 11712378 w 12191999"/>
              <a:gd name="connsiteY9" fmla="*/ 5870180 h 6062663"/>
              <a:gd name="connsiteX10" fmla="*/ 11585365 w 12191999"/>
              <a:gd name="connsiteY10" fmla="*/ 5830666 h 6062663"/>
              <a:gd name="connsiteX11" fmla="*/ 11516469 w 12191999"/>
              <a:gd name="connsiteY11" fmla="*/ 5760136 h 6062663"/>
              <a:gd name="connsiteX12" fmla="*/ 11462691 w 12191999"/>
              <a:gd name="connsiteY12" fmla="*/ 5710886 h 6062663"/>
              <a:gd name="connsiteX13" fmla="*/ 11369711 w 12191999"/>
              <a:gd name="connsiteY13" fmla="*/ 5654352 h 6062663"/>
              <a:gd name="connsiteX14" fmla="*/ 11273968 w 12191999"/>
              <a:gd name="connsiteY14" fmla="*/ 5599478 h 6062663"/>
              <a:gd name="connsiteX15" fmla="*/ 11195083 w 12191999"/>
              <a:gd name="connsiteY15" fmla="*/ 5580148 h 6062663"/>
              <a:gd name="connsiteX16" fmla="*/ 11143407 w 12191999"/>
              <a:gd name="connsiteY16" fmla="*/ 5580743 h 6062663"/>
              <a:gd name="connsiteX17" fmla="*/ 11085934 w 12191999"/>
              <a:gd name="connsiteY17" fmla="*/ 5572237 h 6062663"/>
              <a:gd name="connsiteX18" fmla="*/ 11030952 w 12191999"/>
              <a:gd name="connsiteY18" fmla="*/ 5569587 h 6062663"/>
              <a:gd name="connsiteX19" fmla="*/ 10951059 w 12191999"/>
              <a:gd name="connsiteY19" fmla="*/ 5573961 h 6062663"/>
              <a:gd name="connsiteX20" fmla="*/ 10857720 w 12191999"/>
              <a:gd name="connsiteY20" fmla="*/ 5561929 h 6062663"/>
              <a:gd name="connsiteX21" fmla="*/ 10644615 w 12191999"/>
              <a:gd name="connsiteY21" fmla="*/ 5505722 h 6062663"/>
              <a:gd name="connsiteX22" fmla="*/ 10519276 w 12191999"/>
              <a:gd name="connsiteY22" fmla="*/ 5487102 h 6062663"/>
              <a:gd name="connsiteX23" fmla="*/ 10445980 w 12191999"/>
              <a:gd name="connsiteY23" fmla="*/ 5485210 h 6062663"/>
              <a:gd name="connsiteX24" fmla="*/ 10383864 w 12191999"/>
              <a:gd name="connsiteY24" fmla="*/ 5481672 h 6062663"/>
              <a:gd name="connsiteX25" fmla="*/ 10336851 w 12191999"/>
              <a:gd name="connsiteY25" fmla="*/ 5481110 h 6062663"/>
              <a:gd name="connsiteX26" fmla="*/ 10261097 w 12191999"/>
              <a:gd name="connsiteY26" fmla="*/ 5472142 h 6062663"/>
              <a:gd name="connsiteX27" fmla="*/ 10126496 w 12191999"/>
              <a:gd name="connsiteY27" fmla="*/ 5461552 h 6062663"/>
              <a:gd name="connsiteX28" fmla="*/ 10082165 w 12191999"/>
              <a:gd name="connsiteY28" fmla="*/ 5459626 h 6062663"/>
              <a:gd name="connsiteX29" fmla="*/ 10039236 w 12191999"/>
              <a:gd name="connsiteY29" fmla="*/ 5461156 h 6062663"/>
              <a:gd name="connsiteX30" fmla="*/ 9960015 w 12191999"/>
              <a:gd name="connsiteY30" fmla="*/ 5446888 h 6062663"/>
              <a:gd name="connsiteX31" fmla="*/ 9847788 w 12191999"/>
              <a:gd name="connsiteY31" fmla="*/ 5440663 h 6062663"/>
              <a:gd name="connsiteX32" fmla="*/ 9728305 w 12191999"/>
              <a:gd name="connsiteY32" fmla="*/ 5422080 h 6062663"/>
              <a:gd name="connsiteX33" fmla="*/ 9584503 w 12191999"/>
              <a:gd name="connsiteY33" fmla="*/ 5411577 h 6062663"/>
              <a:gd name="connsiteX34" fmla="*/ 9343048 w 12191999"/>
              <a:gd name="connsiteY34" fmla="*/ 5369547 h 6062663"/>
              <a:gd name="connsiteX35" fmla="*/ 9231366 w 12191999"/>
              <a:gd name="connsiteY35" fmla="*/ 5321812 h 6062663"/>
              <a:gd name="connsiteX36" fmla="*/ 9194806 w 12191999"/>
              <a:gd name="connsiteY36" fmla="*/ 5312543 h 6062663"/>
              <a:gd name="connsiteX37" fmla="*/ 9189242 w 12191999"/>
              <a:gd name="connsiteY37" fmla="*/ 5304046 h 6062663"/>
              <a:gd name="connsiteX38" fmla="*/ 9151228 w 12191999"/>
              <a:gd name="connsiteY38" fmla="*/ 5293744 h 6062663"/>
              <a:gd name="connsiteX39" fmla="*/ 9150206 w 12191999"/>
              <a:gd name="connsiteY39" fmla="*/ 5294724 h 6062663"/>
              <a:gd name="connsiteX40" fmla="*/ 9137315 w 12191999"/>
              <a:gd name="connsiteY40" fmla="*/ 5296719 h 6062663"/>
              <a:gd name="connsiteX41" fmla="*/ 9113809 w 12191999"/>
              <a:gd name="connsiteY41" fmla="*/ 5297975 h 6062663"/>
              <a:gd name="connsiteX42" fmla="*/ 9053450 w 12191999"/>
              <a:gd name="connsiteY42" fmla="*/ 5305621 h 6062663"/>
              <a:gd name="connsiteX43" fmla="*/ 9005483 w 12191999"/>
              <a:gd name="connsiteY43" fmla="*/ 5302600 h 6062663"/>
              <a:gd name="connsiteX44" fmla="*/ 9005198 w 12191999"/>
              <a:gd name="connsiteY44" fmla="*/ 5302821 h 6062663"/>
              <a:gd name="connsiteX45" fmla="*/ 8996229 w 12191999"/>
              <a:gd name="connsiteY45" fmla="*/ 5301707 h 6062663"/>
              <a:gd name="connsiteX46" fmla="*/ 8990391 w 12191999"/>
              <a:gd name="connsiteY46" fmla="*/ 5299811 h 6062663"/>
              <a:gd name="connsiteX47" fmla="*/ 8974334 w 12191999"/>
              <a:gd name="connsiteY47" fmla="*/ 5296845 h 6062663"/>
              <a:gd name="connsiteX48" fmla="*/ 8968008 w 12191999"/>
              <a:gd name="connsiteY48" fmla="*/ 5297488 h 6062663"/>
              <a:gd name="connsiteX49" fmla="*/ 8963045 w 12191999"/>
              <a:gd name="connsiteY49" fmla="*/ 5299535 h 6062663"/>
              <a:gd name="connsiteX50" fmla="*/ 8928985 w 12191999"/>
              <a:gd name="connsiteY50" fmla="*/ 5302466 h 6062663"/>
              <a:gd name="connsiteX51" fmla="*/ 8752441 w 12191999"/>
              <a:gd name="connsiteY51" fmla="*/ 5284780 h 6062663"/>
              <a:gd name="connsiteX52" fmla="*/ 8707844 w 12191999"/>
              <a:gd name="connsiteY52" fmla="*/ 5282847 h 6062663"/>
              <a:gd name="connsiteX53" fmla="*/ 8596068 w 12191999"/>
              <a:gd name="connsiteY53" fmla="*/ 5274964 h 6062663"/>
              <a:gd name="connsiteX54" fmla="*/ 8525227 w 12191999"/>
              <a:gd name="connsiteY54" fmla="*/ 5288614 h 6062663"/>
              <a:gd name="connsiteX55" fmla="*/ 8510980 w 12191999"/>
              <a:gd name="connsiteY55" fmla="*/ 5283174 h 6062663"/>
              <a:gd name="connsiteX56" fmla="*/ 8506164 w 12191999"/>
              <a:gd name="connsiteY56" fmla="*/ 5280414 h 6062663"/>
              <a:gd name="connsiteX57" fmla="*/ 8497965 w 12191999"/>
              <a:gd name="connsiteY57" fmla="*/ 5277896 h 6062663"/>
              <a:gd name="connsiteX58" fmla="*/ 8497591 w 12191999"/>
              <a:gd name="connsiteY58" fmla="*/ 5278061 h 6062663"/>
              <a:gd name="connsiteX59" fmla="*/ 8490246 w 12191999"/>
              <a:gd name="connsiteY59" fmla="*/ 5275256 h 6062663"/>
              <a:gd name="connsiteX60" fmla="*/ 8367179 w 12191999"/>
              <a:gd name="connsiteY60" fmla="*/ 5262342 h 6062663"/>
              <a:gd name="connsiteX61" fmla="*/ 8353796 w 12191999"/>
              <a:gd name="connsiteY61" fmla="*/ 5262163 h 6062663"/>
              <a:gd name="connsiteX62" fmla="*/ 8352369 w 12191999"/>
              <a:gd name="connsiteY62" fmla="*/ 5262936 h 6062663"/>
              <a:gd name="connsiteX63" fmla="*/ 8320101 w 12191999"/>
              <a:gd name="connsiteY63" fmla="*/ 5246917 h 6062663"/>
              <a:gd name="connsiteX64" fmla="*/ 8314429 w 12191999"/>
              <a:gd name="connsiteY64" fmla="*/ 5246617 h 6062663"/>
              <a:gd name="connsiteX65" fmla="*/ 8295170 w 12191999"/>
              <a:gd name="connsiteY65" fmla="*/ 5233839 h 6062663"/>
              <a:gd name="connsiteX66" fmla="*/ 8284273 w 12191999"/>
              <a:gd name="connsiteY66" fmla="*/ 5228484 h 6062663"/>
              <a:gd name="connsiteX67" fmla="*/ 8283146 w 12191999"/>
              <a:gd name="connsiteY67" fmla="*/ 5224398 h 6062663"/>
              <a:gd name="connsiteX68" fmla="*/ 8266072 w 12191999"/>
              <a:gd name="connsiteY68" fmla="*/ 5217799 h 6062663"/>
              <a:gd name="connsiteX69" fmla="*/ 8263373 w 12191999"/>
              <a:gd name="connsiteY69" fmla="*/ 5218011 h 6062663"/>
              <a:gd name="connsiteX70" fmla="*/ 8252030 w 12191999"/>
              <a:gd name="connsiteY70" fmla="*/ 5208958 h 6062663"/>
              <a:gd name="connsiteX71" fmla="*/ 8245831 w 12191999"/>
              <a:gd name="connsiteY71" fmla="*/ 5197010 h 6062663"/>
              <a:gd name="connsiteX72" fmla="*/ 8090268 w 12191999"/>
              <a:gd name="connsiteY72" fmla="*/ 5154558 h 6062663"/>
              <a:gd name="connsiteX73" fmla="*/ 7905404 w 12191999"/>
              <a:gd name="connsiteY73" fmla="*/ 5115957 h 6062663"/>
              <a:gd name="connsiteX74" fmla="*/ 7718741 w 12191999"/>
              <a:gd name="connsiteY74" fmla="*/ 5092308 h 6062663"/>
              <a:gd name="connsiteX75" fmla="*/ 7614343 w 12191999"/>
              <a:gd name="connsiteY75" fmla="*/ 5095500 h 6062663"/>
              <a:gd name="connsiteX76" fmla="*/ 7527539 w 12191999"/>
              <a:gd name="connsiteY76" fmla="*/ 5090141 h 6062663"/>
              <a:gd name="connsiteX77" fmla="*/ 7519567 w 12191999"/>
              <a:gd name="connsiteY77" fmla="*/ 5087793 h 6062663"/>
              <a:gd name="connsiteX78" fmla="*/ 7507408 w 12191999"/>
              <a:gd name="connsiteY78" fmla="*/ 5086565 h 6062663"/>
              <a:gd name="connsiteX79" fmla="*/ 7507036 w 12191999"/>
              <a:gd name="connsiteY79" fmla="*/ 5086866 h 6062663"/>
              <a:gd name="connsiteX80" fmla="*/ 7495791 w 12191999"/>
              <a:gd name="connsiteY80" fmla="*/ 5085070 h 6062663"/>
              <a:gd name="connsiteX81" fmla="*/ 7405387 w 12191999"/>
              <a:gd name="connsiteY81" fmla="*/ 5092524 h 6062663"/>
              <a:gd name="connsiteX82" fmla="*/ 7312176 w 12191999"/>
              <a:gd name="connsiteY82" fmla="*/ 5101348 h 6062663"/>
              <a:gd name="connsiteX83" fmla="*/ 7310849 w 12191999"/>
              <a:gd name="connsiteY83" fmla="*/ 5102675 h 6062663"/>
              <a:gd name="connsiteX84" fmla="*/ 7218556 w 12191999"/>
              <a:gd name="connsiteY84" fmla="*/ 5079454 h 6062663"/>
              <a:gd name="connsiteX85" fmla="*/ 7201098 w 12191999"/>
              <a:gd name="connsiteY85" fmla="*/ 5075270 h 6062663"/>
              <a:gd name="connsiteX86" fmla="*/ 7197000 w 12191999"/>
              <a:gd name="connsiteY86" fmla="*/ 5070342 h 6062663"/>
              <a:gd name="connsiteX87" fmla="*/ 7170804 w 12191999"/>
              <a:gd name="connsiteY87" fmla="*/ 5066068 h 6062663"/>
              <a:gd name="connsiteX88" fmla="*/ 7096984 w 12191999"/>
              <a:gd name="connsiteY88" fmla="*/ 5054822 h 6062663"/>
              <a:gd name="connsiteX89" fmla="*/ 7018492 w 12191999"/>
              <a:gd name="connsiteY89" fmla="*/ 5055166 h 6062663"/>
              <a:gd name="connsiteX90" fmla="*/ 6904142 w 12191999"/>
              <a:gd name="connsiteY90" fmla="*/ 5028031 h 6062663"/>
              <a:gd name="connsiteX91" fmla="*/ 6708218 w 12191999"/>
              <a:gd name="connsiteY91" fmla="*/ 5002322 h 6062663"/>
              <a:gd name="connsiteX92" fmla="*/ 6549451 w 12191999"/>
              <a:gd name="connsiteY92" fmla="*/ 4975857 h 6062663"/>
              <a:gd name="connsiteX93" fmla="*/ 6317556 w 12191999"/>
              <a:gd name="connsiteY93" fmla="*/ 4932817 h 6062663"/>
              <a:gd name="connsiteX94" fmla="*/ 6168670 w 12191999"/>
              <a:gd name="connsiteY94" fmla="*/ 4930898 h 6062663"/>
              <a:gd name="connsiteX95" fmla="*/ 6073844 w 12191999"/>
              <a:gd name="connsiteY95" fmla="*/ 4912080 h 6062663"/>
              <a:gd name="connsiteX96" fmla="*/ 6068526 w 12191999"/>
              <a:gd name="connsiteY96" fmla="*/ 4913494 h 6062663"/>
              <a:gd name="connsiteX97" fmla="*/ 6048634 w 12191999"/>
              <a:gd name="connsiteY97" fmla="*/ 4912866 h 6062663"/>
              <a:gd name="connsiteX98" fmla="*/ 6041279 w 12191999"/>
              <a:gd name="connsiteY98" fmla="*/ 4920544 h 6062663"/>
              <a:gd name="connsiteX99" fmla="*/ 6010087 w 12191999"/>
              <a:gd name="connsiteY99" fmla="*/ 4925228 h 6062663"/>
              <a:gd name="connsiteX100" fmla="*/ 5957372 w 12191999"/>
              <a:gd name="connsiteY100" fmla="*/ 4921876 h 6062663"/>
              <a:gd name="connsiteX101" fmla="*/ 5758915 w 12191999"/>
              <a:gd name="connsiteY101" fmla="*/ 4907445 h 6062663"/>
              <a:gd name="connsiteX102" fmla="*/ 5626957 w 12191999"/>
              <a:gd name="connsiteY102" fmla="*/ 4906504 h 6062663"/>
              <a:gd name="connsiteX103" fmla="*/ 5470902 w 12191999"/>
              <a:gd name="connsiteY103" fmla="*/ 4919398 h 6062663"/>
              <a:gd name="connsiteX104" fmla="*/ 5432757 w 12191999"/>
              <a:gd name="connsiteY104" fmla="*/ 4929747 h 6062663"/>
              <a:gd name="connsiteX105" fmla="*/ 5381664 w 12191999"/>
              <a:gd name="connsiteY105" fmla="*/ 4946027 h 6062663"/>
              <a:gd name="connsiteX106" fmla="*/ 5261760 w 12191999"/>
              <a:gd name="connsiteY106" fmla="*/ 4964803 h 6062663"/>
              <a:gd name="connsiteX107" fmla="*/ 5222958 w 12191999"/>
              <a:gd name="connsiteY107" fmla="*/ 4975033 h 6062663"/>
              <a:gd name="connsiteX108" fmla="*/ 5174658 w 12191999"/>
              <a:gd name="connsiteY108" fmla="*/ 4977783 h 6062663"/>
              <a:gd name="connsiteX109" fmla="*/ 5156551 w 12191999"/>
              <a:gd name="connsiteY109" fmla="*/ 4984426 h 6062663"/>
              <a:gd name="connsiteX110" fmla="*/ 5142596 w 12191999"/>
              <a:gd name="connsiteY110" fmla="*/ 4987553 h 6062663"/>
              <a:gd name="connsiteX111" fmla="*/ 5139592 w 12191999"/>
              <a:gd name="connsiteY111" fmla="*/ 4989485 h 6062663"/>
              <a:gd name="connsiteX112" fmla="*/ 5121656 w 12191999"/>
              <a:gd name="connsiteY112" fmla="*/ 4999466 h 6062663"/>
              <a:gd name="connsiteX113" fmla="*/ 5065787 w 12191999"/>
              <a:gd name="connsiteY113" fmla="*/ 4993423 h 6062663"/>
              <a:gd name="connsiteX114" fmla="*/ 5011510 w 12191999"/>
              <a:gd name="connsiteY114" fmla="*/ 5008488 h 6062663"/>
              <a:gd name="connsiteX115" fmla="*/ 4840436 w 12191999"/>
              <a:gd name="connsiteY115" fmla="*/ 5030575 h 6062663"/>
              <a:gd name="connsiteX116" fmla="*/ 4762444 w 12191999"/>
              <a:gd name="connsiteY116" fmla="*/ 5056112 h 6062663"/>
              <a:gd name="connsiteX117" fmla="*/ 4723182 w 12191999"/>
              <a:gd name="connsiteY117" fmla="*/ 5064402 h 6062663"/>
              <a:gd name="connsiteX118" fmla="*/ 4721836 w 12191999"/>
              <a:gd name="connsiteY118" fmla="*/ 5064781 h 6062663"/>
              <a:gd name="connsiteX119" fmla="*/ 4721651 w 12191999"/>
              <a:gd name="connsiteY119" fmla="*/ 5064438 h 6062663"/>
              <a:gd name="connsiteX120" fmla="*/ 4715523 w 12191999"/>
              <a:gd name="connsiteY120" fmla="*/ 5063918 h 6062663"/>
              <a:gd name="connsiteX121" fmla="*/ 4515811 w 12191999"/>
              <a:gd name="connsiteY121" fmla="*/ 5073025 h 6062663"/>
              <a:gd name="connsiteX122" fmla="*/ 4428540 w 12191999"/>
              <a:gd name="connsiteY122" fmla="*/ 5082820 h 6062663"/>
              <a:gd name="connsiteX123" fmla="*/ 4362873 w 12191999"/>
              <a:gd name="connsiteY123" fmla="*/ 5084058 h 6062663"/>
              <a:gd name="connsiteX124" fmla="*/ 4316963 w 12191999"/>
              <a:gd name="connsiteY124" fmla="*/ 5077974 h 6062663"/>
              <a:gd name="connsiteX125" fmla="*/ 4315106 w 12191999"/>
              <a:gd name="connsiteY125" fmla="*/ 5079208 h 6062663"/>
              <a:gd name="connsiteX126" fmla="*/ 4295141 w 12191999"/>
              <a:gd name="connsiteY126" fmla="*/ 5080936 h 6062663"/>
              <a:gd name="connsiteX127" fmla="*/ 4290060 w 12191999"/>
              <a:gd name="connsiteY127" fmla="*/ 5078253 h 6062663"/>
              <a:gd name="connsiteX128" fmla="*/ 4276139 w 12191999"/>
              <a:gd name="connsiteY128" fmla="*/ 5078479 h 6062663"/>
              <a:gd name="connsiteX129" fmla="*/ 4248114 w 12191999"/>
              <a:gd name="connsiteY129" fmla="*/ 5076342 h 6062663"/>
              <a:gd name="connsiteX130" fmla="*/ 4202046 w 12191999"/>
              <a:gd name="connsiteY130" fmla="*/ 5078912 h 6062663"/>
              <a:gd name="connsiteX131" fmla="*/ 4201742 w 12191999"/>
              <a:gd name="connsiteY131" fmla="*/ 5080070 h 6062663"/>
              <a:gd name="connsiteX132" fmla="*/ 4191245 w 12191999"/>
              <a:gd name="connsiteY132" fmla="*/ 5085252 h 6062663"/>
              <a:gd name="connsiteX133" fmla="*/ 4142742 w 12191999"/>
              <a:gd name="connsiteY133" fmla="*/ 5099842 h 6062663"/>
              <a:gd name="connsiteX134" fmla="*/ 4083094 w 12191999"/>
              <a:gd name="connsiteY134" fmla="*/ 5124243 h 6062663"/>
              <a:gd name="connsiteX135" fmla="*/ 4074543 w 12191999"/>
              <a:gd name="connsiteY135" fmla="*/ 5125011 h 6062663"/>
              <a:gd name="connsiteX136" fmla="*/ 4074424 w 12191999"/>
              <a:gd name="connsiteY136" fmla="*/ 5125286 h 6062663"/>
              <a:gd name="connsiteX137" fmla="*/ 4065507 w 12191999"/>
              <a:gd name="connsiteY137" fmla="*/ 5126614 h 6062663"/>
              <a:gd name="connsiteX138" fmla="*/ 4058951 w 12191999"/>
              <a:gd name="connsiteY138" fmla="*/ 5126414 h 6062663"/>
              <a:gd name="connsiteX139" fmla="*/ 4042361 w 12191999"/>
              <a:gd name="connsiteY139" fmla="*/ 5127904 h 6062663"/>
              <a:gd name="connsiteX140" fmla="*/ 4036993 w 12191999"/>
              <a:gd name="connsiteY140" fmla="*/ 5130143 h 6062663"/>
              <a:gd name="connsiteX141" fmla="*/ 4035360 w 12191999"/>
              <a:gd name="connsiteY141" fmla="*/ 5133515 h 6062663"/>
              <a:gd name="connsiteX142" fmla="*/ 4033775 w 12191999"/>
              <a:gd name="connsiteY142" fmla="*/ 5133299 h 6062663"/>
              <a:gd name="connsiteX143" fmla="*/ 4004535 w 12191999"/>
              <a:gd name="connsiteY143" fmla="*/ 5144857 h 6062663"/>
              <a:gd name="connsiteX144" fmla="*/ 3936843 w 12191999"/>
              <a:gd name="connsiteY144" fmla="*/ 5160912 h 6062663"/>
              <a:gd name="connsiteX145" fmla="*/ 3897272 w 12191999"/>
              <a:gd name="connsiteY145" fmla="*/ 5166113 h 6062663"/>
              <a:gd name="connsiteX146" fmla="*/ 3789758 w 12191999"/>
              <a:gd name="connsiteY146" fmla="*/ 5184725 h 6062663"/>
              <a:gd name="connsiteX147" fmla="*/ 3682511 w 12191999"/>
              <a:gd name="connsiteY147" fmla="*/ 5206726 h 6062663"/>
              <a:gd name="connsiteX148" fmla="*/ 3610033 w 12191999"/>
              <a:gd name="connsiteY148" fmla="*/ 5236404 h 6062663"/>
              <a:gd name="connsiteX149" fmla="*/ 3603853 w 12191999"/>
              <a:gd name="connsiteY149" fmla="*/ 5235151 h 6062663"/>
              <a:gd name="connsiteX150" fmla="*/ 3594734 w 12191999"/>
              <a:gd name="connsiteY150" fmla="*/ 5235000 h 6062663"/>
              <a:gd name="connsiteX151" fmla="*/ 3594499 w 12191999"/>
              <a:gd name="connsiteY151" fmla="*/ 5235248 h 6062663"/>
              <a:gd name="connsiteX152" fmla="*/ 3585976 w 12191999"/>
              <a:gd name="connsiteY152" fmla="*/ 5234613 h 6062663"/>
              <a:gd name="connsiteX153" fmla="*/ 3536133 w 12191999"/>
              <a:gd name="connsiteY153" fmla="*/ 5243533 h 6062663"/>
              <a:gd name="connsiteX154" fmla="*/ 3473221 w 12191999"/>
              <a:gd name="connsiteY154" fmla="*/ 5246900 h 6062663"/>
              <a:gd name="connsiteX155" fmla="*/ 3400726 w 12191999"/>
              <a:gd name="connsiteY155" fmla="*/ 5257980 h 6062663"/>
              <a:gd name="connsiteX156" fmla="*/ 3363886 w 12191999"/>
              <a:gd name="connsiteY156" fmla="*/ 5242390 h 6062663"/>
              <a:gd name="connsiteX157" fmla="*/ 3344024 w 12191999"/>
              <a:gd name="connsiteY157" fmla="*/ 5240843 h 6062663"/>
              <a:gd name="connsiteX158" fmla="*/ 3341696 w 12191999"/>
              <a:gd name="connsiteY158" fmla="*/ 5241740 h 6062663"/>
              <a:gd name="connsiteX159" fmla="*/ 3262354 w 12191999"/>
              <a:gd name="connsiteY159" fmla="*/ 5236335 h 6062663"/>
              <a:gd name="connsiteX160" fmla="*/ 3142554 w 12191999"/>
              <a:gd name="connsiteY160" fmla="*/ 5229184 h 6062663"/>
              <a:gd name="connsiteX161" fmla="*/ 3030289 w 12191999"/>
              <a:gd name="connsiteY161" fmla="*/ 5226754 h 6062663"/>
              <a:gd name="connsiteX162" fmla="*/ 2781567 w 12191999"/>
              <a:gd name="connsiteY162" fmla="*/ 5206686 h 6062663"/>
              <a:gd name="connsiteX163" fmla="*/ 2646525 w 12191999"/>
              <a:gd name="connsiteY163" fmla="*/ 5196996 h 6062663"/>
              <a:gd name="connsiteX164" fmla="*/ 2568026 w 12191999"/>
              <a:gd name="connsiteY164" fmla="*/ 5221129 h 6062663"/>
              <a:gd name="connsiteX165" fmla="*/ 2443253 w 12191999"/>
              <a:gd name="connsiteY165" fmla="*/ 5208345 h 6062663"/>
              <a:gd name="connsiteX166" fmla="*/ 2315110 w 12191999"/>
              <a:gd name="connsiteY166" fmla="*/ 5200558 h 6062663"/>
              <a:gd name="connsiteX167" fmla="*/ 2208576 w 12191999"/>
              <a:gd name="connsiteY167" fmla="*/ 5205371 h 6062663"/>
              <a:gd name="connsiteX168" fmla="*/ 2094663 w 12191999"/>
              <a:gd name="connsiteY168" fmla="*/ 5220739 h 6062663"/>
              <a:gd name="connsiteX169" fmla="*/ 1997354 w 12191999"/>
              <a:gd name="connsiteY169" fmla="*/ 5228115 h 6062663"/>
              <a:gd name="connsiteX170" fmla="*/ 1928170 w 12191999"/>
              <a:gd name="connsiteY170" fmla="*/ 5207933 h 6062663"/>
              <a:gd name="connsiteX171" fmla="*/ 1921648 w 12191999"/>
              <a:gd name="connsiteY171" fmla="*/ 5212376 h 6062663"/>
              <a:gd name="connsiteX172" fmla="*/ 1873078 w 12191999"/>
              <a:gd name="connsiteY172" fmla="*/ 5210909 h 6062663"/>
              <a:gd name="connsiteX173" fmla="*/ 1786653 w 12191999"/>
              <a:gd name="connsiteY173" fmla="*/ 5185506 h 6062663"/>
              <a:gd name="connsiteX174" fmla="*/ 1738202 w 12191999"/>
              <a:gd name="connsiteY174" fmla="*/ 5190151 h 6062663"/>
              <a:gd name="connsiteX175" fmla="*/ 1675069 w 12191999"/>
              <a:gd name="connsiteY175" fmla="*/ 5205187 h 6062663"/>
              <a:gd name="connsiteX176" fmla="*/ 1608667 w 12191999"/>
              <a:gd name="connsiteY176" fmla="*/ 5211530 h 6062663"/>
              <a:gd name="connsiteX177" fmla="*/ 1496108 w 12191999"/>
              <a:gd name="connsiteY177" fmla="*/ 5235064 h 6062663"/>
              <a:gd name="connsiteX178" fmla="*/ 1149977 w 12191999"/>
              <a:gd name="connsiteY178" fmla="*/ 5280527 h 6062663"/>
              <a:gd name="connsiteX179" fmla="*/ 948730 w 12191999"/>
              <a:gd name="connsiteY179" fmla="*/ 5278315 h 6062663"/>
              <a:gd name="connsiteX180" fmla="*/ 858267 w 12191999"/>
              <a:gd name="connsiteY180" fmla="*/ 5289202 h 6062663"/>
              <a:gd name="connsiteX181" fmla="*/ 837538 w 12191999"/>
              <a:gd name="connsiteY181" fmla="*/ 5288087 h 6062663"/>
              <a:gd name="connsiteX182" fmla="*/ 816807 w 12191999"/>
              <a:gd name="connsiteY182" fmla="*/ 5289893 h 6062663"/>
              <a:gd name="connsiteX183" fmla="*/ 811504 w 12191999"/>
              <a:gd name="connsiteY183" fmla="*/ 5287231 h 6062663"/>
              <a:gd name="connsiteX184" fmla="*/ 797039 w 12191999"/>
              <a:gd name="connsiteY184" fmla="*/ 5287512 h 6062663"/>
              <a:gd name="connsiteX185" fmla="*/ 767899 w 12191999"/>
              <a:gd name="connsiteY185" fmla="*/ 5285482 h 6062663"/>
              <a:gd name="connsiteX186" fmla="*/ 763051 w 12191999"/>
              <a:gd name="connsiteY186" fmla="*/ 5287525 h 6062663"/>
              <a:gd name="connsiteX187" fmla="*/ 720045 w 12191999"/>
              <a:gd name="connsiteY187" fmla="*/ 5288234 h 6062663"/>
              <a:gd name="connsiteX188" fmla="*/ 719740 w 12191999"/>
              <a:gd name="connsiteY188" fmla="*/ 5289394 h 6062663"/>
              <a:gd name="connsiteX189" fmla="*/ 708873 w 12191999"/>
              <a:gd name="connsiteY189" fmla="*/ 5294615 h 6062663"/>
              <a:gd name="connsiteX190" fmla="*/ 596790 w 12191999"/>
              <a:gd name="connsiteY190" fmla="*/ 5334030 h 6062663"/>
              <a:gd name="connsiteX191" fmla="*/ 578533 w 12191999"/>
              <a:gd name="connsiteY191" fmla="*/ 5336469 h 6062663"/>
              <a:gd name="connsiteX192" fmla="*/ 571715 w 12191999"/>
              <a:gd name="connsiteY192" fmla="*/ 5336295 h 6062663"/>
              <a:gd name="connsiteX193" fmla="*/ 445097 w 12191999"/>
              <a:gd name="connsiteY193" fmla="*/ 5371270 h 6062663"/>
              <a:gd name="connsiteX194" fmla="*/ 404013 w 12191999"/>
              <a:gd name="connsiteY194" fmla="*/ 5376625 h 6062663"/>
              <a:gd name="connsiteX195" fmla="*/ 292433 w 12191999"/>
              <a:gd name="connsiteY195" fmla="*/ 5395658 h 6062663"/>
              <a:gd name="connsiteX196" fmla="*/ 118379 w 12191999"/>
              <a:gd name="connsiteY196" fmla="*/ 5443301 h 6062663"/>
              <a:gd name="connsiteX197" fmla="*/ 15524 w 12191999"/>
              <a:gd name="connsiteY197" fmla="*/ 5445927 h 6062663"/>
              <a:gd name="connsiteX198" fmla="*/ 0 w 12191999"/>
              <a:gd name="connsiteY198" fmla="*/ 5450957 h 606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2191999" h="6062663">
                <a:moveTo>
                  <a:pt x="0" y="0"/>
                </a:moveTo>
                <a:lnTo>
                  <a:pt x="12191999" y="0"/>
                </a:lnTo>
                <a:lnTo>
                  <a:pt x="12191999" y="6062663"/>
                </a:lnTo>
                <a:lnTo>
                  <a:pt x="12191998" y="6062663"/>
                </a:lnTo>
                <a:lnTo>
                  <a:pt x="12191998" y="5840727"/>
                </a:lnTo>
                <a:lnTo>
                  <a:pt x="12140859" y="5858383"/>
                </a:lnTo>
                <a:cubicBezTo>
                  <a:pt x="12126655" y="5860419"/>
                  <a:pt x="12093588" y="5911186"/>
                  <a:pt x="12080160" y="5909745"/>
                </a:cubicBezTo>
                <a:cubicBezTo>
                  <a:pt x="11978187" y="5931957"/>
                  <a:pt x="11967360" y="5953158"/>
                  <a:pt x="11917884" y="5942135"/>
                </a:cubicBezTo>
                <a:cubicBezTo>
                  <a:pt x="11872778" y="5940558"/>
                  <a:pt x="11928860" y="5974507"/>
                  <a:pt x="11894609" y="5962515"/>
                </a:cubicBezTo>
                <a:cubicBezTo>
                  <a:pt x="11860358" y="5950522"/>
                  <a:pt x="11736090" y="5892155"/>
                  <a:pt x="11712378" y="5870180"/>
                </a:cubicBezTo>
                <a:cubicBezTo>
                  <a:pt x="11688666" y="5848205"/>
                  <a:pt x="11627911" y="5869809"/>
                  <a:pt x="11585365" y="5830666"/>
                </a:cubicBezTo>
                <a:lnTo>
                  <a:pt x="11516469" y="5760136"/>
                </a:lnTo>
                <a:cubicBezTo>
                  <a:pt x="11468273" y="5758451"/>
                  <a:pt x="11507334" y="5726029"/>
                  <a:pt x="11462691" y="5710886"/>
                </a:cubicBezTo>
                <a:cubicBezTo>
                  <a:pt x="11417566" y="5709390"/>
                  <a:pt x="11408020" y="5661672"/>
                  <a:pt x="11369711" y="5654352"/>
                </a:cubicBezTo>
                <a:cubicBezTo>
                  <a:pt x="11354316" y="5659916"/>
                  <a:pt x="11288327" y="5609432"/>
                  <a:pt x="11273968" y="5599478"/>
                </a:cubicBezTo>
                <a:cubicBezTo>
                  <a:pt x="11231912" y="5600758"/>
                  <a:pt x="11221972" y="5591714"/>
                  <a:pt x="11195083" y="5580148"/>
                </a:cubicBezTo>
                <a:cubicBezTo>
                  <a:pt x="11164085" y="5607537"/>
                  <a:pt x="11171648" y="5583664"/>
                  <a:pt x="11143407" y="5580743"/>
                </a:cubicBezTo>
                <a:cubicBezTo>
                  <a:pt x="11125905" y="5577396"/>
                  <a:pt x="11102602" y="5573589"/>
                  <a:pt x="11085934" y="5572237"/>
                </a:cubicBezTo>
                <a:cubicBezTo>
                  <a:pt x="11057492" y="5572509"/>
                  <a:pt x="11029905" y="5555804"/>
                  <a:pt x="11030952" y="5569587"/>
                </a:cubicBezTo>
                <a:cubicBezTo>
                  <a:pt x="11007783" y="5571902"/>
                  <a:pt x="10982004" y="5575744"/>
                  <a:pt x="10951059" y="5573961"/>
                </a:cubicBezTo>
                <a:cubicBezTo>
                  <a:pt x="10885364" y="5540087"/>
                  <a:pt x="10915287" y="5573711"/>
                  <a:pt x="10857720" y="5561929"/>
                </a:cubicBezTo>
                <a:cubicBezTo>
                  <a:pt x="10806645" y="5550556"/>
                  <a:pt x="10707074" y="5520136"/>
                  <a:pt x="10644615" y="5505722"/>
                </a:cubicBezTo>
                <a:cubicBezTo>
                  <a:pt x="10616445" y="5501294"/>
                  <a:pt x="10558602" y="5491535"/>
                  <a:pt x="10519276" y="5487102"/>
                </a:cubicBezTo>
                <a:cubicBezTo>
                  <a:pt x="10495460" y="5488499"/>
                  <a:pt x="10473829" y="5476135"/>
                  <a:pt x="10445980" y="5485210"/>
                </a:cubicBezTo>
                <a:cubicBezTo>
                  <a:pt x="10436535" y="5488923"/>
                  <a:pt x="10409280" y="5488181"/>
                  <a:pt x="10383864" y="5481672"/>
                </a:cubicBezTo>
                <a:cubicBezTo>
                  <a:pt x="10374826" y="5489219"/>
                  <a:pt x="10347863" y="5481252"/>
                  <a:pt x="10336851" y="5481110"/>
                </a:cubicBezTo>
                <a:cubicBezTo>
                  <a:pt x="10323585" y="5487281"/>
                  <a:pt x="10274740" y="5478943"/>
                  <a:pt x="10261097" y="5472142"/>
                </a:cubicBezTo>
                <a:lnTo>
                  <a:pt x="10126496" y="5461552"/>
                </a:lnTo>
                <a:lnTo>
                  <a:pt x="10082165" y="5459626"/>
                </a:lnTo>
                <a:cubicBezTo>
                  <a:pt x="10074566" y="5461529"/>
                  <a:pt x="10046859" y="5460307"/>
                  <a:pt x="10039236" y="5461156"/>
                </a:cubicBezTo>
                <a:cubicBezTo>
                  <a:pt x="9998457" y="5451867"/>
                  <a:pt x="9984393" y="5451416"/>
                  <a:pt x="9960015" y="5446888"/>
                </a:cubicBezTo>
                <a:cubicBezTo>
                  <a:pt x="9918979" y="5446757"/>
                  <a:pt x="9888740" y="5449699"/>
                  <a:pt x="9847788" y="5440663"/>
                </a:cubicBezTo>
                <a:lnTo>
                  <a:pt x="9728305" y="5422080"/>
                </a:lnTo>
                <a:cubicBezTo>
                  <a:pt x="9675055" y="5430896"/>
                  <a:pt x="9602034" y="5423176"/>
                  <a:pt x="9584503" y="5411577"/>
                </a:cubicBezTo>
                <a:cubicBezTo>
                  <a:pt x="9518951" y="5398448"/>
                  <a:pt x="9415428" y="5374421"/>
                  <a:pt x="9343048" y="5369547"/>
                </a:cubicBezTo>
                <a:lnTo>
                  <a:pt x="9231366" y="5321812"/>
                </a:lnTo>
                <a:lnTo>
                  <a:pt x="9194806" y="5312543"/>
                </a:lnTo>
                <a:lnTo>
                  <a:pt x="9189242" y="5304046"/>
                </a:lnTo>
                <a:lnTo>
                  <a:pt x="9151228" y="5293744"/>
                </a:lnTo>
                <a:lnTo>
                  <a:pt x="9150206" y="5294724"/>
                </a:lnTo>
                <a:cubicBezTo>
                  <a:pt x="9147044" y="5296684"/>
                  <a:pt x="9143081" y="5297688"/>
                  <a:pt x="9137315" y="5296719"/>
                </a:cubicBezTo>
                <a:cubicBezTo>
                  <a:pt x="9138862" y="5314637"/>
                  <a:pt x="9130952" y="5302416"/>
                  <a:pt x="9113809" y="5297975"/>
                </a:cubicBezTo>
                <a:cubicBezTo>
                  <a:pt x="9112388" y="5324813"/>
                  <a:pt x="9068114" y="5293146"/>
                  <a:pt x="9053450" y="5305621"/>
                </a:cubicBezTo>
                <a:lnTo>
                  <a:pt x="9005483" y="5302600"/>
                </a:lnTo>
                <a:lnTo>
                  <a:pt x="9005198" y="5302821"/>
                </a:lnTo>
                <a:cubicBezTo>
                  <a:pt x="9003143" y="5303023"/>
                  <a:pt x="9000324" y="5302721"/>
                  <a:pt x="8996229" y="5301707"/>
                </a:cubicBezTo>
                <a:lnTo>
                  <a:pt x="8990391" y="5299811"/>
                </a:lnTo>
                <a:lnTo>
                  <a:pt x="8974334" y="5296845"/>
                </a:lnTo>
                <a:lnTo>
                  <a:pt x="8968008" y="5297488"/>
                </a:lnTo>
                <a:lnTo>
                  <a:pt x="8963045" y="5299535"/>
                </a:lnTo>
                <a:cubicBezTo>
                  <a:pt x="8954690" y="5292222"/>
                  <a:pt x="8955517" y="5283993"/>
                  <a:pt x="8928985" y="5302466"/>
                </a:cubicBezTo>
                <a:cubicBezTo>
                  <a:pt x="8898031" y="5301528"/>
                  <a:pt x="8789300" y="5288051"/>
                  <a:pt x="8752441" y="5284780"/>
                </a:cubicBezTo>
                <a:cubicBezTo>
                  <a:pt x="8719819" y="5274921"/>
                  <a:pt x="8748194" y="5287484"/>
                  <a:pt x="8707844" y="5282847"/>
                </a:cubicBezTo>
                <a:cubicBezTo>
                  <a:pt x="8671606" y="5264882"/>
                  <a:pt x="8639142" y="5280001"/>
                  <a:pt x="8596068" y="5274964"/>
                </a:cubicBezTo>
                <a:lnTo>
                  <a:pt x="8525227" y="5288614"/>
                </a:lnTo>
                <a:lnTo>
                  <a:pt x="8510980" y="5283174"/>
                </a:lnTo>
                <a:lnTo>
                  <a:pt x="8506164" y="5280414"/>
                </a:lnTo>
                <a:cubicBezTo>
                  <a:pt x="8502646" y="5278780"/>
                  <a:pt x="8500045" y="5278034"/>
                  <a:pt x="8497965" y="5277896"/>
                </a:cubicBezTo>
                <a:lnTo>
                  <a:pt x="8497591" y="5278061"/>
                </a:lnTo>
                <a:lnTo>
                  <a:pt x="8490246" y="5275256"/>
                </a:lnTo>
                <a:lnTo>
                  <a:pt x="8367179" y="5262342"/>
                </a:lnTo>
                <a:cubicBezTo>
                  <a:pt x="8362021" y="5260479"/>
                  <a:pt x="8357730" y="5260800"/>
                  <a:pt x="8353796" y="5262163"/>
                </a:cubicBezTo>
                <a:lnTo>
                  <a:pt x="8352369" y="5262936"/>
                </a:lnTo>
                <a:lnTo>
                  <a:pt x="8320101" y="5246917"/>
                </a:lnTo>
                <a:lnTo>
                  <a:pt x="8314429" y="5246617"/>
                </a:lnTo>
                <a:lnTo>
                  <a:pt x="8295170" y="5233839"/>
                </a:lnTo>
                <a:lnTo>
                  <a:pt x="8284273" y="5228484"/>
                </a:lnTo>
                <a:lnTo>
                  <a:pt x="8283146" y="5224398"/>
                </a:lnTo>
                <a:cubicBezTo>
                  <a:pt x="8280842" y="5221413"/>
                  <a:pt x="8276148" y="5218978"/>
                  <a:pt x="8266072" y="5217799"/>
                </a:cubicBezTo>
                <a:lnTo>
                  <a:pt x="8263373" y="5218011"/>
                </a:lnTo>
                <a:lnTo>
                  <a:pt x="8252030" y="5208958"/>
                </a:lnTo>
                <a:cubicBezTo>
                  <a:pt x="8248856" y="5205418"/>
                  <a:pt x="8246644" y="5201480"/>
                  <a:pt x="8245831" y="5197010"/>
                </a:cubicBezTo>
                <a:cubicBezTo>
                  <a:pt x="8181824" y="5199684"/>
                  <a:pt x="8147127" y="5168303"/>
                  <a:pt x="8090268" y="5154558"/>
                </a:cubicBezTo>
                <a:cubicBezTo>
                  <a:pt x="8025464" y="5133275"/>
                  <a:pt x="7967067" y="5113745"/>
                  <a:pt x="7905404" y="5115957"/>
                </a:cubicBezTo>
                <a:cubicBezTo>
                  <a:pt x="7835116" y="5102243"/>
                  <a:pt x="7780962" y="5100191"/>
                  <a:pt x="7718741" y="5092308"/>
                </a:cubicBezTo>
                <a:lnTo>
                  <a:pt x="7614343" y="5095500"/>
                </a:lnTo>
                <a:lnTo>
                  <a:pt x="7527539" y="5090141"/>
                </a:lnTo>
                <a:lnTo>
                  <a:pt x="7519567" y="5087793"/>
                </a:lnTo>
                <a:cubicBezTo>
                  <a:pt x="7513989" y="5086561"/>
                  <a:pt x="7510169" y="5086239"/>
                  <a:pt x="7507408" y="5086565"/>
                </a:cubicBezTo>
                <a:lnTo>
                  <a:pt x="7507036" y="5086866"/>
                </a:lnTo>
                <a:lnTo>
                  <a:pt x="7495791" y="5085070"/>
                </a:lnTo>
                <a:cubicBezTo>
                  <a:pt x="7476982" y="5081283"/>
                  <a:pt x="7422524" y="5097300"/>
                  <a:pt x="7405387" y="5092524"/>
                </a:cubicBezTo>
                <a:cubicBezTo>
                  <a:pt x="7374785" y="5095237"/>
                  <a:pt x="7333986" y="5096253"/>
                  <a:pt x="7312176" y="5101348"/>
                </a:cubicBezTo>
                <a:lnTo>
                  <a:pt x="7310849" y="5102675"/>
                </a:lnTo>
                <a:lnTo>
                  <a:pt x="7218556" y="5079454"/>
                </a:lnTo>
                <a:lnTo>
                  <a:pt x="7201098" y="5075270"/>
                </a:lnTo>
                <a:lnTo>
                  <a:pt x="7197000" y="5070342"/>
                </a:lnTo>
                <a:cubicBezTo>
                  <a:pt x="7192108" y="5067102"/>
                  <a:pt x="7184502" y="5065135"/>
                  <a:pt x="7170804" y="5066068"/>
                </a:cubicBezTo>
                <a:lnTo>
                  <a:pt x="7096984" y="5054822"/>
                </a:lnTo>
                <a:cubicBezTo>
                  <a:pt x="7061144" y="5053923"/>
                  <a:pt x="7050185" y="5053024"/>
                  <a:pt x="7018492" y="5055166"/>
                </a:cubicBezTo>
                <a:cubicBezTo>
                  <a:pt x="6937524" y="5045107"/>
                  <a:pt x="6943641" y="5022882"/>
                  <a:pt x="6904142" y="5028031"/>
                </a:cubicBezTo>
                <a:cubicBezTo>
                  <a:pt x="6871918" y="5032820"/>
                  <a:pt x="6787985" y="5015279"/>
                  <a:pt x="6708218" y="5002322"/>
                </a:cubicBezTo>
                <a:cubicBezTo>
                  <a:pt x="6649102" y="4993626"/>
                  <a:pt x="6628102" y="4980658"/>
                  <a:pt x="6549451" y="4975857"/>
                </a:cubicBezTo>
                <a:cubicBezTo>
                  <a:pt x="6472150" y="4935310"/>
                  <a:pt x="6409692" y="4957127"/>
                  <a:pt x="6317556" y="4932817"/>
                </a:cubicBezTo>
                <a:cubicBezTo>
                  <a:pt x="6297547" y="4918543"/>
                  <a:pt x="6209288" y="4934354"/>
                  <a:pt x="6168670" y="4930898"/>
                </a:cubicBezTo>
                <a:cubicBezTo>
                  <a:pt x="6128052" y="4927442"/>
                  <a:pt x="6090536" y="4914983"/>
                  <a:pt x="6073844" y="4912080"/>
                </a:cubicBezTo>
                <a:lnTo>
                  <a:pt x="6068526" y="4913494"/>
                </a:lnTo>
                <a:lnTo>
                  <a:pt x="6048634" y="4912866"/>
                </a:lnTo>
                <a:lnTo>
                  <a:pt x="6041279" y="4920544"/>
                </a:lnTo>
                <a:lnTo>
                  <a:pt x="6010087" y="4925228"/>
                </a:lnTo>
                <a:cubicBezTo>
                  <a:pt x="5998676" y="4925767"/>
                  <a:pt x="5970124" y="4924928"/>
                  <a:pt x="5957372" y="4921876"/>
                </a:cubicBezTo>
                <a:lnTo>
                  <a:pt x="5758915" y="4907445"/>
                </a:lnTo>
                <a:lnTo>
                  <a:pt x="5626957" y="4906504"/>
                </a:lnTo>
                <a:lnTo>
                  <a:pt x="5470902" y="4919398"/>
                </a:lnTo>
                <a:cubicBezTo>
                  <a:pt x="5478131" y="4931379"/>
                  <a:pt x="5439006" y="4918443"/>
                  <a:pt x="5432757" y="4929747"/>
                </a:cubicBezTo>
                <a:cubicBezTo>
                  <a:pt x="5429365" y="4938973"/>
                  <a:pt x="5391824" y="4943280"/>
                  <a:pt x="5381664" y="4946027"/>
                </a:cubicBezTo>
                <a:lnTo>
                  <a:pt x="5261760" y="4964803"/>
                </a:lnTo>
                <a:cubicBezTo>
                  <a:pt x="5251595" y="4964972"/>
                  <a:pt x="5230547" y="4972615"/>
                  <a:pt x="5222958" y="4975033"/>
                </a:cubicBezTo>
                <a:lnTo>
                  <a:pt x="5174658" y="4977783"/>
                </a:lnTo>
                <a:lnTo>
                  <a:pt x="5156551" y="4984426"/>
                </a:lnTo>
                <a:lnTo>
                  <a:pt x="5142596" y="4987553"/>
                </a:lnTo>
                <a:lnTo>
                  <a:pt x="5139592" y="4989485"/>
                </a:lnTo>
                <a:cubicBezTo>
                  <a:pt x="5133873" y="4993200"/>
                  <a:pt x="5128076" y="4996705"/>
                  <a:pt x="5121656" y="4999466"/>
                </a:cubicBezTo>
                <a:cubicBezTo>
                  <a:pt x="5108317" y="4973146"/>
                  <a:pt x="5064853" y="5018610"/>
                  <a:pt x="5065787" y="4993423"/>
                </a:cubicBezTo>
                <a:cubicBezTo>
                  <a:pt x="5028193" y="5004014"/>
                  <a:pt x="5038944" y="4977262"/>
                  <a:pt x="5011510" y="5008488"/>
                </a:cubicBezTo>
                <a:cubicBezTo>
                  <a:pt x="4937022" y="5008136"/>
                  <a:pt x="4916353" y="4996174"/>
                  <a:pt x="4840436" y="5030575"/>
                </a:cubicBezTo>
                <a:cubicBezTo>
                  <a:pt x="4806739" y="5045880"/>
                  <a:pt x="4784106" y="5056131"/>
                  <a:pt x="4762444" y="5056112"/>
                </a:cubicBezTo>
                <a:cubicBezTo>
                  <a:pt x="4741323" y="5060251"/>
                  <a:pt x="4729480" y="5062847"/>
                  <a:pt x="4723182" y="5064402"/>
                </a:cubicBezTo>
                <a:lnTo>
                  <a:pt x="4721836" y="5064781"/>
                </a:lnTo>
                <a:lnTo>
                  <a:pt x="4721651" y="5064438"/>
                </a:lnTo>
                <a:cubicBezTo>
                  <a:pt x="4720709" y="5064189"/>
                  <a:pt x="4718822" y="5063995"/>
                  <a:pt x="4715523" y="5063918"/>
                </a:cubicBezTo>
                <a:cubicBezTo>
                  <a:pt x="4680149" y="5070315"/>
                  <a:pt x="4524744" y="5071059"/>
                  <a:pt x="4515811" y="5073025"/>
                </a:cubicBezTo>
                <a:cubicBezTo>
                  <a:pt x="4457820" y="5085083"/>
                  <a:pt x="4462660" y="5085765"/>
                  <a:pt x="4428540" y="5082820"/>
                </a:cubicBezTo>
                <a:cubicBezTo>
                  <a:pt x="4423304" y="5079720"/>
                  <a:pt x="4368975" y="5085508"/>
                  <a:pt x="4362873" y="5084058"/>
                </a:cubicBezTo>
                <a:lnTo>
                  <a:pt x="4316963" y="5077974"/>
                </a:lnTo>
                <a:lnTo>
                  <a:pt x="4315106" y="5079208"/>
                </a:lnTo>
                <a:cubicBezTo>
                  <a:pt x="4306124" y="5082308"/>
                  <a:pt x="4299994" y="5082307"/>
                  <a:pt x="4295141" y="5080936"/>
                </a:cubicBezTo>
                <a:lnTo>
                  <a:pt x="4290060" y="5078253"/>
                </a:lnTo>
                <a:lnTo>
                  <a:pt x="4276139" y="5078479"/>
                </a:lnTo>
                <a:lnTo>
                  <a:pt x="4248114" y="5076342"/>
                </a:lnTo>
                <a:lnTo>
                  <a:pt x="4202046" y="5078912"/>
                </a:lnTo>
                <a:cubicBezTo>
                  <a:pt x="4201945" y="5079299"/>
                  <a:pt x="4201843" y="5079684"/>
                  <a:pt x="4201742" y="5080070"/>
                </a:cubicBezTo>
                <a:cubicBezTo>
                  <a:pt x="4200117" y="5082679"/>
                  <a:pt x="4197141" y="5084628"/>
                  <a:pt x="4191245" y="5085252"/>
                </a:cubicBezTo>
                <a:cubicBezTo>
                  <a:pt x="4204213" y="5101152"/>
                  <a:pt x="4161274" y="5099409"/>
                  <a:pt x="4142742" y="5099842"/>
                </a:cubicBezTo>
                <a:cubicBezTo>
                  <a:pt x="4124717" y="5106340"/>
                  <a:pt x="4099099" y="5118829"/>
                  <a:pt x="4083094" y="5124243"/>
                </a:cubicBezTo>
                <a:lnTo>
                  <a:pt x="4074543" y="5125011"/>
                </a:lnTo>
                <a:cubicBezTo>
                  <a:pt x="4074504" y="5125104"/>
                  <a:pt x="4074463" y="5125195"/>
                  <a:pt x="4074424" y="5125286"/>
                </a:cubicBezTo>
                <a:cubicBezTo>
                  <a:pt x="4072678" y="5126007"/>
                  <a:pt x="4069906" y="5126468"/>
                  <a:pt x="4065507" y="5126614"/>
                </a:cubicBezTo>
                <a:lnTo>
                  <a:pt x="4058951" y="5126414"/>
                </a:lnTo>
                <a:lnTo>
                  <a:pt x="4042361" y="5127904"/>
                </a:lnTo>
                <a:lnTo>
                  <a:pt x="4036993" y="5130143"/>
                </a:lnTo>
                <a:lnTo>
                  <a:pt x="4035360" y="5133515"/>
                </a:lnTo>
                <a:lnTo>
                  <a:pt x="4033775" y="5133299"/>
                </a:lnTo>
                <a:cubicBezTo>
                  <a:pt x="4021424" y="5128826"/>
                  <a:pt x="4016874" y="5121123"/>
                  <a:pt x="4004535" y="5144857"/>
                </a:cubicBezTo>
                <a:cubicBezTo>
                  <a:pt x="3976667" y="5138360"/>
                  <a:pt x="3972977" y="5152457"/>
                  <a:pt x="3936843" y="5160912"/>
                </a:cubicBezTo>
                <a:cubicBezTo>
                  <a:pt x="3920506" y="5153808"/>
                  <a:pt x="3908535" y="5158121"/>
                  <a:pt x="3897272" y="5166113"/>
                </a:cubicBezTo>
                <a:cubicBezTo>
                  <a:pt x="3861092" y="5165656"/>
                  <a:pt x="3829628" y="5178412"/>
                  <a:pt x="3789758" y="5184725"/>
                </a:cubicBezTo>
                <a:cubicBezTo>
                  <a:pt x="3741008" y="5198249"/>
                  <a:pt x="3725130" y="5200067"/>
                  <a:pt x="3682511" y="5206726"/>
                </a:cubicBezTo>
                <a:lnTo>
                  <a:pt x="3610033" y="5236404"/>
                </a:lnTo>
                <a:lnTo>
                  <a:pt x="3603853" y="5235151"/>
                </a:lnTo>
                <a:cubicBezTo>
                  <a:pt x="3599581" y="5234582"/>
                  <a:pt x="3596727" y="5234582"/>
                  <a:pt x="3594734" y="5235000"/>
                </a:cubicBezTo>
                <a:lnTo>
                  <a:pt x="3594499" y="5235248"/>
                </a:lnTo>
                <a:lnTo>
                  <a:pt x="3585976" y="5234613"/>
                </a:lnTo>
                <a:cubicBezTo>
                  <a:pt x="3571624" y="5232966"/>
                  <a:pt x="3549390" y="5246024"/>
                  <a:pt x="3536133" y="5243533"/>
                </a:cubicBezTo>
                <a:cubicBezTo>
                  <a:pt x="3513941" y="5247484"/>
                  <a:pt x="3488623" y="5241722"/>
                  <a:pt x="3473221" y="5246900"/>
                </a:cubicBezTo>
                <a:lnTo>
                  <a:pt x="3400726" y="5257980"/>
                </a:lnTo>
                <a:lnTo>
                  <a:pt x="3363886" y="5242390"/>
                </a:lnTo>
                <a:cubicBezTo>
                  <a:pt x="3359857" y="5240276"/>
                  <a:pt x="3353995" y="5239285"/>
                  <a:pt x="3344024" y="5240843"/>
                </a:cubicBezTo>
                <a:lnTo>
                  <a:pt x="3341696" y="5241740"/>
                </a:lnTo>
                <a:cubicBezTo>
                  <a:pt x="3336378" y="5239467"/>
                  <a:pt x="3295544" y="5238428"/>
                  <a:pt x="3262354" y="5236335"/>
                </a:cubicBezTo>
                <a:cubicBezTo>
                  <a:pt x="3209722" y="5234182"/>
                  <a:pt x="3203388" y="5226850"/>
                  <a:pt x="3142554" y="5229184"/>
                </a:cubicBezTo>
                <a:cubicBezTo>
                  <a:pt x="3082689" y="5228054"/>
                  <a:pt x="3072287" y="5222531"/>
                  <a:pt x="3030289" y="5226754"/>
                </a:cubicBezTo>
                <a:lnTo>
                  <a:pt x="2781567" y="5206686"/>
                </a:lnTo>
                <a:cubicBezTo>
                  <a:pt x="2719297" y="5181253"/>
                  <a:pt x="2717600" y="5209366"/>
                  <a:pt x="2646525" y="5196996"/>
                </a:cubicBezTo>
                <a:cubicBezTo>
                  <a:pt x="2582514" y="5252116"/>
                  <a:pt x="2608699" y="5216923"/>
                  <a:pt x="2568026" y="5221129"/>
                </a:cubicBezTo>
                <a:lnTo>
                  <a:pt x="2443253" y="5208345"/>
                </a:lnTo>
                <a:cubicBezTo>
                  <a:pt x="2411579" y="5193116"/>
                  <a:pt x="2354025" y="5220787"/>
                  <a:pt x="2315110" y="5200558"/>
                </a:cubicBezTo>
                <a:cubicBezTo>
                  <a:pt x="2275998" y="5200064"/>
                  <a:pt x="2233180" y="5203921"/>
                  <a:pt x="2208576" y="5205371"/>
                </a:cubicBezTo>
                <a:cubicBezTo>
                  <a:pt x="2171834" y="5208734"/>
                  <a:pt x="2129866" y="5216948"/>
                  <a:pt x="2094663" y="5220739"/>
                </a:cubicBezTo>
                <a:cubicBezTo>
                  <a:pt x="2077537" y="5208224"/>
                  <a:pt x="2045550" y="5228736"/>
                  <a:pt x="1997354" y="5228115"/>
                </a:cubicBezTo>
                <a:cubicBezTo>
                  <a:pt x="1978701" y="5213725"/>
                  <a:pt x="1964847" y="5227872"/>
                  <a:pt x="1928170" y="5207933"/>
                </a:cubicBezTo>
                <a:cubicBezTo>
                  <a:pt x="1926356" y="5209581"/>
                  <a:pt x="1924158" y="5211077"/>
                  <a:pt x="1921648" y="5212376"/>
                </a:cubicBezTo>
                <a:cubicBezTo>
                  <a:pt x="1907074" y="5219912"/>
                  <a:pt x="1885326" y="5219256"/>
                  <a:pt x="1873078" y="5210909"/>
                </a:cubicBezTo>
                <a:cubicBezTo>
                  <a:pt x="1843561" y="5197336"/>
                  <a:pt x="1814688" y="5190184"/>
                  <a:pt x="1786653" y="5185506"/>
                </a:cubicBezTo>
                <a:lnTo>
                  <a:pt x="1738202" y="5190151"/>
                </a:lnTo>
                <a:cubicBezTo>
                  <a:pt x="1719606" y="5193431"/>
                  <a:pt x="1696659" y="5201624"/>
                  <a:pt x="1675069" y="5205187"/>
                </a:cubicBezTo>
                <a:cubicBezTo>
                  <a:pt x="1652706" y="5206295"/>
                  <a:pt x="1628632" y="5200221"/>
                  <a:pt x="1608667" y="5211530"/>
                </a:cubicBezTo>
                <a:cubicBezTo>
                  <a:pt x="1569684" y="5222268"/>
                  <a:pt x="1524371" y="5203732"/>
                  <a:pt x="1496108" y="5235064"/>
                </a:cubicBezTo>
                <a:cubicBezTo>
                  <a:pt x="1418279" y="5248591"/>
                  <a:pt x="1264074" y="5266996"/>
                  <a:pt x="1149977" y="5280527"/>
                </a:cubicBezTo>
                <a:cubicBezTo>
                  <a:pt x="1078956" y="5285959"/>
                  <a:pt x="1007436" y="5276867"/>
                  <a:pt x="948730" y="5278315"/>
                </a:cubicBezTo>
                <a:cubicBezTo>
                  <a:pt x="943262" y="5275236"/>
                  <a:pt x="864620" y="5290630"/>
                  <a:pt x="858267" y="5289202"/>
                </a:cubicBezTo>
                <a:lnTo>
                  <a:pt x="837538" y="5288087"/>
                </a:lnTo>
                <a:cubicBezTo>
                  <a:pt x="828230" y="5291222"/>
                  <a:pt x="821860" y="5291245"/>
                  <a:pt x="816807" y="5289893"/>
                </a:cubicBezTo>
                <a:lnTo>
                  <a:pt x="811504" y="5287231"/>
                </a:lnTo>
                <a:lnTo>
                  <a:pt x="797039" y="5287512"/>
                </a:lnTo>
                <a:lnTo>
                  <a:pt x="767899" y="5285482"/>
                </a:lnTo>
                <a:lnTo>
                  <a:pt x="763051" y="5287525"/>
                </a:lnTo>
                <a:lnTo>
                  <a:pt x="720045" y="5288234"/>
                </a:lnTo>
                <a:cubicBezTo>
                  <a:pt x="719945" y="5288620"/>
                  <a:pt x="719841" y="5289007"/>
                  <a:pt x="719740" y="5289394"/>
                </a:cubicBezTo>
                <a:cubicBezTo>
                  <a:pt x="718072" y="5292009"/>
                  <a:pt x="714994" y="5293970"/>
                  <a:pt x="708873" y="5294615"/>
                </a:cubicBezTo>
                <a:cubicBezTo>
                  <a:pt x="688382" y="5302054"/>
                  <a:pt x="618515" y="5327054"/>
                  <a:pt x="596790" y="5334030"/>
                </a:cubicBezTo>
                <a:cubicBezTo>
                  <a:pt x="586280" y="5334581"/>
                  <a:pt x="582712" y="5336092"/>
                  <a:pt x="578533" y="5336469"/>
                </a:cubicBezTo>
                <a:lnTo>
                  <a:pt x="571715" y="5336295"/>
                </a:lnTo>
                <a:cubicBezTo>
                  <a:pt x="549477" y="5342095"/>
                  <a:pt x="473047" y="5364548"/>
                  <a:pt x="445097" y="5371270"/>
                </a:cubicBezTo>
                <a:cubicBezTo>
                  <a:pt x="428063" y="5364232"/>
                  <a:pt x="415658" y="5368590"/>
                  <a:pt x="404013" y="5376625"/>
                </a:cubicBezTo>
                <a:cubicBezTo>
                  <a:pt x="366416" y="5376310"/>
                  <a:pt x="333818" y="5389190"/>
                  <a:pt x="292433" y="5395658"/>
                </a:cubicBezTo>
                <a:lnTo>
                  <a:pt x="118379" y="5443301"/>
                </a:lnTo>
                <a:cubicBezTo>
                  <a:pt x="72227" y="5451679"/>
                  <a:pt x="35253" y="5444651"/>
                  <a:pt x="15524" y="5445927"/>
                </a:cubicBezTo>
                <a:lnTo>
                  <a:pt x="0" y="5450957"/>
                </a:lnTo>
                <a:close/>
              </a:path>
            </a:pathLst>
          </a:custGeom>
        </p:spPr>
        <p:txBody>
          <a:bodyPr wrap="square" rtlCol="0">
            <a:noAutofit/>
          </a:bodyPr>
          <a:lstStyle>
            <a:lvl1pPr marL="0" indent="0" algn="ctr">
              <a:buNone/>
              <a:defRPr/>
            </a:lvl1pPr>
          </a:lstStyle>
          <a:p>
            <a:pPr rtl="0"/>
            <a:r>
              <a:rPr lang="es-ES" noProof="0"/>
              <a:t>Haga clic para agregar foto</a:t>
            </a:r>
          </a:p>
        </p:txBody>
      </p:sp>
      <p:sp>
        <p:nvSpPr>
          <p:cNvPr id="24" name="Título 1">
            <a:extLst>
              <a:ext uri="{FF2B5EF4-FFF2-40B4-BE49-F238E27FC236}">
                <a16:creationId xmlns:a16="http://schemas.microsoft.com/office/drawing/2014/main" id="{1D6E0D65-9776-491D-8E3D-8FD9375B26D1}"/>
              </a:ext>
            </a:extLst>
          </p:cNvPr>
          <p:cNvSpPr>
            <a:spLocks noGrp="1"/>
          </p:cNvSpPr>
          <p:nvPr>
            <p:ph type="ctrTitle"/>
          </p:nvPr>
        </p:nvSpPr>
        <p:spPr>
          <a:xfrm>
            <a:off x="723900" y="5492887"/>
            <a:ext cx="10750253" cy="632588"/>
          </a:xfrm>
        </p:spPr>
        <p:txBody>
          <a:bodyPr rtlCol="0"/>
          <a:lstStyle>
            <a:lvl1pPr algn="ctr">
              <a:defRPr/>
            </a:lvl1pPr>
          </a:lstStyle>
          <a:p>
            <a:pPr rtl="0"/>
            <a:r>
              <a:rPr lang="es-ES" noProof="0"/>
              <a:t>Haga clic para modificar el estilo de título del patrón</a:t>
            </a:r>
          </a:p>
        </p:txBody>
      </p:sp>
      <p:sp>
        <p:nvSpPr>
          <p:cNvPr id="25" name="Subtítulo 2">
            <a:extLst>
              <a:ext uri="{FF2B5EF4-FFF2-40B4-BE49-F238E27FC236}">
                <a16:creationId xmlns:a16="http://schemas.microsoft.com/office/drawing/2014/main" id="{B1E8DB09-DDC5-4A27-9DF1-7FCD28BEBA36}"/>
              </a:ext>
            </a:extLst>
          </p:cNvPr>
          <p:cNvSpPr>
            <a:spLocks noGrp="1"/>
          </p:cNvSpPr>
          <p:nvPr>
            <p:ph type="subTitle" idx="1"/>
          </p:nvPr>
        </p:nvSpPr>
        <p:spPr>
          <a:xfrm>
            <a:off x="1697411" y="6137069"/>
            <a:ext cx="8803231" cy="494419"/>
          </a:xfrm>
        </p:spPr>
        <p:txBody>
          <a:bodyPr rtlCol="0">
            <a:normAutofit/>
          </a:bodyPr>
          <a:lstStyle>
            <a:lvl1pPr marL="0" indent="0" algn="ctr">
              <a:buNone/>
              <a:defRPr/>
            </a:lvl1pPr>
          </a:lstStyle>
          <a:p>
            <a:pPr rtl="0"/>
            <a:r>
              <a:rPr lang="es-ES" noProof="0"/>
              <a:t>Haga clic para modificar el estilo de subtítulo del patrón</a:t>
            </a:r>
          </a:p>
        </p:txBody>
      </p:sp>
    </p:spTree>
    <p:extLst>
      <p:ext uri="{BB962C8B-B14F-4D97-AF65-F5344CB8AC3E}">
        <p14:creationId xmlns:p14="http://schemas.microsoft.com/office/powerpoint/2010/main" val="1428614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2589212" y="2058750"/>
            <a:ext cx="8915399" cy="1468800"/>
          </a:xfrm>
        </p:spPr>
        <p:txBody>
          <a:bodyPr rtlCol="0" anchor="b"/>
          <a:lstStyle>
            <a:lvl1pPr algn="l">
              <a:defRPr sz="4000" b="0" cap="none"/>
            </a:lvl1pPr>
          </a:lstStyle>
          <a:p>
            <a:pPr rtl="0"/>
            <a:r>
              <a:rPr lang="es-ES" noProof="0"/>
              <a:t>Haga clic para modificar el estilo del título principal</a:t>
            </a:r>
          </a:p>
        </p:txBody>
      </p:sp>
      <p:sp>
        <p:nvSpPr>
          <p:cNvPr id="3" name="Marcador de posición de texto 2"/>
          <p:cNvSpPr>
            <a:spLocks noGrp="1"/>
          </p:cNvSpPr>
          <p:nvPr>
            <p:ph type="body" idx="1"/>
          </p:nvPr>
        </p:nvSpPr>
        <p:spPr>
          <a:xfrm>
            <a:off x="2589212" y="3530129"/>
            <a:ext cx="8915399" cy="860400"/>
          </a:xfrm>
        </p:spPr>
        <p:txBody>
          <a:bodyPr rtlCol="0"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Haga clic para modificar los estilos de texto del patrón</a:t>
            </a:r>
          </a:p>
        </p:txBody>
      </p:sp>
      <p:sp>
        <p:nvSpPr>
          <p:cNvPr id="4" name="Marcador de fecha 3"/>
          <p:cNvSpPr>
            <a:spLocks noGrp="1"/>
          </p:cNvSpPr>
          <p:nvPr>
            <p:ph type="dt" sz="half" idx="10"/>
          </p:nvPr>
        </p:nvSpPr>
        <p:spPr/>
        <p:txBody>
          <a:bodyPr rtlCol="0"/>
          <a:lstStyle/>
          <a:p>
            <a:pPr rtl="0"/>
            <a:fld id="{91E05737-D521-49A9-8A79-823CE70D3386}" type="datetime1">
              <a:rPr lang="es-ES" noProof="0" smtClean="0"/>
              <a:t>29/03/2025</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9" name="Forma libre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Marcador de posición de número de diapositiva 5"/>
          <p:cNvSpPr>
            <a:spLocks noGrp="1"/>
          </p:cNvSpPr>
          <p:nvPr>
            <p:ph type="sldNum" sz="quarter" idx="12"/>
          </p:nvPr>
        </p:nvSpPr>
        <p:spPr>
          <a:xfrm>
            <a:off x="531812" y="3244139"/>
            <a:ext cx="779767" cy="365125"/>
          </a:xfrm>
        </p:spPr>
        <p:txBody>
          <a:bodyPr rtlCol="0"/>
          <a:lstStyle/>
          <a:p>
            <a:pPr rtl="0"/>
            <a:fld id="{D57F1E4F-1CFF-5643-939E-217C01CDF565}" type="slidenum">
              <a:rPr lang="es-ES" noProof="0" smtClean="0"/>
              <a:pPr rtl="0"/>
              <a:t>‹Nº›</a:t>
            </a:fld>
            <a:endParaRPr lang="es-ES" noProof="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7" name="Forma libre: Forma 16">
            <a:extLst>
              <a:ext uri="{FF2B5EF4-FFF2-40B4-BE49-F238E27FC236}">
                <a16:creationId xmlns:a16="http://schemas.microsoft.com/office/drawing/2014/main" id="{2240F339-C1FD-4771-AB0F-388020B7BB02}"/>
              </a:ext>
              <a:ext uri="{C183D7F6-B498-43B3-948B-1728B52AA6E4}">
                <adec:decorative xmlns:adec="http://schemas.microsoft.com/office/drawing/2017/decorative" val="1"/>
              </a:ext>
            </a:extLst>
          </p:cNvPr>
          <p:cNvSpPr/>
          <p:nvPr userDrawn="1"/>
        </p:nvSpPr>
        <p:spPr>
          <a:xfrm rot="10800000">
            <a:off x="-11297" y="0"/>
            <a:ext cx="7360592" cy="6858000"/>
          </a:xfrm>
          <a:custGeom>
            <a:avLst/>
            <a:gdLst>
              <a:gd name="connsiteX0" fmla="*/ 1814929 w 5542424"/>
              <a:gd name="connsiteY0" fmla="*/ 0 h 6858000"/>
              <a:gd name="connsiteX1" fmla="*/ 5542424 w 5542424"/>
              <a:gd name="connsiteY1" fmla="*/ 0 h 6858000"/>
              <a:gd name="connsiteX2" fmla="*/ 5542424 w 5542424"/>
              <a:gd name="connsiteY2" fmla="*/ 6858000 h 6858000"/>
              <a:gd name="connsiteX3" fmla="*/ 0 w 5542424"/>
              <a:gd name="connsiteY3" fmla="*/ 6858000 h 6858000"/>
              <a:gd name="connsiteX4" fmla="*/ 2310 w 5542424"/>
              <a:gd name="connsiteY4" fmla="*/ 6853652 h 6858000"/>
              <a:gd name="connsiteX5" fmla="*/ 91006 w 5542424"/>
              <a:gd name="connsiteY5" fmla="*/ 6620968 h 6858000"/>
              <a:gd name="connsiteX6" fmla="*/ 81892 w 5542424"/>
              <a:gd name="connsiteY6" fmla="*/ 6435659 h 6858000"/>
              <a:gd name="connsiteX7" fmla="*/ 80998 w 5542424"/>
              <a:gd name="connsiteY7" fmla="*/ 6414855 h 6858000"/>
              <a:gd name="connsiteX8" fmla="*/ 75836 w 5542424"/>
              <a:gd name="connsiteY8" fmla="*/ 6409671 h 6858000"/>
              <a:gd name="connsiteX9" fmla="*/ 77989 w 5542424"/>
              <a:gd name="connsiteY9" fmla="*/ 6396556 h 6858000"/>
              <a:gd name="connsiteX10" fmla="*/ 77374 w 5542424"/>
              <a:gd name="connsiteY10" fmla="*/ 6392981 h 6858000"/>
              <a:gd name="connsiteX11" fmla="*/ 75036 w 5542424"/>
              <a:gd name="connsiteY11" fmla="*/ 6372572 h 6858000"/>
              <a:gd name="connsiteX12" fmla="*/ 99554 w 5542424"/>
              <a:gd name="connsiteY12" fmla="*/ 6331118 h 6858000"/>
              <a:gd name="connsiteX13" fmla="*/ 105442 w 5542424"/>
              <a:gd name="connsiteY13" fmla="*/ 6278374 h 6858000"/>
              <a:gd name="connsiteX14" fmla="*/ 172914 w 5542424"/>
              <a:gd name="connsiteY14" fmla="*/ 6144628 h 6858000"/>
              <a:gd name="connsiteX15" fmla="*/ 264181 w 5542424"/>
              <a:gd name="connsiteY15" fmla="*/ 5952072 h 6858000"/>
              <a:gd name="connsiteX16" fmla="*/ 423554 w 5542424"/>
              <a:gd name="connsiteY16" fmla="*/ 5679532 h 6858000"/>
              <a:gd name="connsiteX17" fmla="*/ 485571 w 5542424"/>
              <a:gd name="connsiteY17" fmla="*/ 5396320 h 6858000"/>
              <a:gd name="connsiteX18" fmla="*/ 455275 w 5542424"/>
              <a:gd name="connsiteY18" fmla="*/ 5176878 h 6858000"/>
              <a:gd name="connsiteX19" fmla="*/ 367284 w 5542424"/>
              <a:gd name="connsiteY19" fmla="*/ 5066430 h 6858000"/>
              <a:gd name="connsiteX20" fmla="*/ 317365 w 5542424"/>
              <a:gd name="connsiteY20" fmla="*/ 5016642 h 6858000"/>
              <a:gd name="connsiteX21" fmla="*/ 317834 w 5542424"/>
              <a:gd name="connsiteY21" fmla="*/ 5008528 h 6858000"/>
              <a:gd name="connsiteX22" fmla="*/ 317591 w 5542424"/>
              <a:gd name="connsiteY22" fmla="*/ 5008366 h 6858000"/>
              <a:gd name="connsiteX23" fmla="*/ 318532 w 5542424"/>
              <a:gd name="connsiteY23" fmla="*/ 5000689 h 6858000"/>
              <a:gd name="connsiteX24" fmla="*/ 326373 w 5542424"/>
              <a:gd name="connsiteY24" fmla="*/ 4962649 h 6858000"/>
              <a:gd name="connsiteX25" fmla="*/ 304517 w 5542424"/>
              <a:gd name="connsiteY25" fmla="*/ 4845612 h 6858000"/>
              <a:gd name="connsiteX26" fmla="*/ 312138 w 5542424"/>
              <a:gd name="connsiteY26" fmla="*/ 4821435 h 6858000"/>
              <a:gd name="connsiteX27" fmla="*/ 314669 w 5542424"/>
              <a:gd name="connsiteY27" fmla="*/ 4809154 h 6858000"/>
              <a:gd name="connsiteX28" fmla="*/ 318283 w 5542424"/>
              <a:gd name="connsiteY28" fmla="*/ 4805250 h 6858000"/>
              <a:gd name="connsiteX29" fmla="*/ 320547 w 5542424"/>
              <a:gd name="connsiteY29" fmla="*/ 4787345 h 6858000"/>
              <a:gd name="connsiteX30" fmla="*/ 319715 w 5542424"/>
              <a:gd name="connsiteY30" fmla="*/ 4785453 h 6858000"/>
              <a:gd name="connsiteX31" fmla="*/ 325649 w 5542424"/>
              <a:gd name="connsiteY31" fmla="*/ 4770073 h 6858000"/>
              <a:gd name="connsiteX32" fmla="*/ 335542 w 5542424"/>
              <a:gd name="connsiteY32" fmla="*/ 4756450 h 6858000"/>
              <a:gd name="connsiteX33" fmla="*/ 339391 w 5542424"/>
              <a:gd name="connsiteY33" fmla="*/ 4606479 h 6858000"/>
              <a:gd name="connsiteX34" fmla="*/ 385485 w 5542424"/>
              <a:gd name="connsiteY34" fmla="*/ 4470620 h 6858000"/>
              <a:gd name="connsiteX35" fmla="*/ 386474 w 5542424"/>
              <a:gd name="connsiteY35" fmla="*/ 4389388 h 6858000"/>
              <a:gd name="connsiteX36" fmla="*/ 365661 w 5542424"/>
              <a:gd name="connsiteY36" fmla="*/ 4365498 h 6858000"/>
              <a:gd name="connsiteX37" fmla="*/ 389339 w 5542424"/>
              <a:gd name="connsiteY37" fmla="*/ 4160513 h 6858000"/>
              <a:gd name="connsiteX38" fmla="*/ 385403 w 5542424"/>
              <a:gd name="connsiteY38" fmla="*/ 4109650 h 6858000"/>
              <a:gd name="connsiteX39" fmla="*/ 402327 w 5542424"/>
              <a:gd name="connsiteY39" fmla="*/ 4061824 h 6858000"/>
              <a:gd name="connsiteX40" fmla="*/ 396156 w 5542424"/>
              <a:gd name="connsiteY40" fmla="*/ 4043965 h 6858000"/>
              <a:gd name="connsiteX41" fmla="*/ 394868 w 5542424"/>
              <a:gd name="connsiteY41" fmla="*/ 4040920 h 6858000"/>
              <a:gd name="connsiteX42" fmla="*/ 394584 w 5542424"/>
              <a:gd name="connsiteY42" fmla="*/ 4028000 h 6858000"/>
              <a:gd name="connsiteX43" fmla="*/ 388418 w 5542424"/>
              <a:gd name="connsiteY43" fmla="*/ 4025270 h 6858000"/>
              <a:gd name="connsiteX44" fmla="*/ 383628 w 5542424"/>
              <a:gd name="connsiteY44" fmla="*/ 4006478 h 6858000"/>
              <a:gd name="connsiteX45" fmla="*/ 384802 w 5542424"/>
              <a:gd name="connsiteY45" fmla="*/ 3982442 h 6858000"/>
              <a:gd name="connsiteX46" fmla="*/ 397167 w 5542424"/>
              <a:gd name="connsiteY46" fmla="*/ 3867331 h 6858000"/>
              <a:gd name="connsiteX47" fmla="*/ 400691 w 5542424"/>
              <a:gd name="connsiteY47" fmla="*/ 3798966 h 6858000"/>
              <a:gd name="connsiteX48" fmla="*/ 395946 w 5542424"/>
              <a:gd name="connsiteY48" fmla="*/ 3773791 h 6858000"/>
              <a:gd name="connsiteX49" fmla="*/ 393410 w 5542424"/>
              <a:gd name="connsiteY49" fmla="*/ 3738098 h 6858000"/>
              <a:gd name="connsiteX50" fmla="*/ 384223 w 5542424"/>
              <a:gd name="connsiteY50" fmla="*/ 3675719 h 6858000"/>
              <a:gd name="connsiteX51" fmla="*/ 386290 w 5542424"/>
              <a:gd name="connsiteY51" fmla="*/ 3642763 h 6858000"/>
              <a:gd name="connsiteX52" fmla="*/ 382514 w 5542424"/>
              <a:gd name="connsiteY52" fmla="*/ 3624093 h 6858000"/>
              <a:gd name="connsiteX53" fmla="*/ 383976 w 5542424"/>
              <a:gd name="connsiteY53" fmla="*/ 3616602 h 6858000"/>
              <a:gd name="connsiteX54" fmla="*/ 385517 w 5542424"/>
              <a:gd name="connsiteY54" fmla="*/ 3591527 h 6858000"/>
              <a:gd name="connsiteX55" fmla="*/ 387146 w 5542424"/>
              <a:gd name="connsiteY55" fmla="*/ 3577241 h 6858000"/>
              <a:gd name="connsiteX56" fmla="*/ 388068 w 5542424"/>
              <a:gd name="connsiteY56" fmla="*/ 3571585 h 6858000"/>
              <a:gd name="connsiteX57" fmla="*/ 395496 w 5542424"/>
              <a:gd name="connsiteY57" fmla="*/ 3559720 h 6858000"/>
              <a:gd name="connsiteX58" fmla="*/ 394985 w 5542424"/>
              <a:gd name="connsiteY58" fmla="*/ 3543047 h 6858000"/>
              <a:gd name="connsiteX59" fmla="*/ 403028 w 5542424"/>
              <a:gd name="connsiteY59" fmla="*/ 3525651 h 6858000"/>
              <a:gd name="connsiteX60" fmla="*/ 398728 w 5542424"/>
              <a:gd name="connsiteY60" fmla="*/ 3520715 h 6858000"/>
              <a:gd name="connsiteX61" fmla="*/ 395530 w 5542424"/>
              <a:gd name="connsiteY61" fmla="*/ 3505412 h 6858000"/>
              <a:gd name="connsiteX62" fmla="*/ 402719 w 5542424"/>
              <a:gd name="connsiteY62" fmla="*/ 3493445 h 6858000"/>
              <a:gd name="connsiteX63" fmla="*/ 409328 w 5542424"/>
              <a:gd name="connsiteY63" fmla="*/ 3467406 h 6858000"/>
              <a:gd name="connsiteX64" fmla="*/ 409292 w 5542424"/>
              <a:gd name="connsiteY64" fmla="*/ 3460033 h 6858000"/>
              <a:gd name="connsiteX65" fmla="*/ 419755 w 5542424"/>
              <a:gd name="connsiteY65" fmla="*/ 3435495 h 6858000"/>
              <a:gd name="connsiteX66" fmla="*/ 430771 w 5542424"/>
              <a:gd name="connsiteY66" fmla="*/ 3395884 h 6858000"/>
              <a:gd name="connsiteX67" fmla="*/ 439140 w 5542424"/>
              <a:gd name="connsiteY67" fmla="*/ 3350083 h 6858000"/>
              <a:gd name="connsiteX68" fmla="*/ 446544 w 5542424"/>
              <a:gd name="connsiteY68" fmla="*/ 3337690 h 6858000"/>
              <a:gd name="connsiteX69" fmla="*/ 470731 w 5542424"/>
              <a:gd name="connsiteY69" fmla="*/ 3254519 h 6858000"/>
              <a:gd name="connsiteX70" fmla="*/ 477713 w 5542424"/>
              <a:gd name="connsiteY70" fmla="*/ 3231166 h 6858000"/>
              <a:gd name="connsiteX71" fmla="*/ 478087 w 5542424"/>
              <a:gd name="connsiteY71" fmla="*/ 3210262 h 6858000"/>
              <a:gd name="connsiteX72" fmla="*/ 473269 w 5542424"/>
              <a:gd name="connsiteY72" fmla="*/ 3204689 h 6858000"/>
              <a:gd name="connsiteX73" fmla="*/ 476207 w 5542424"/>
              <a:gd name="connsiteY73" fmla="*/ 3191713 h 6858000"/>
              <a:gd name="connsiteX74" fmla="*/ 475813 w 5542424"/>
              <a:gd name="connsiteY74" fmla="*/ 3188085 h 6858000"/>
              <a:gd name="connsiteX75" fmla="*/ 474728 w 5542424"/>
              <a:gd name="connsiteY75" fmla="*/ 3167471 h 6858000"/>
              <a:gd name="connsiteX76" fmla="*/ 501612 w 5542424"/>
              <a:gd name="connsiteY76" fmla="*/ 3127774 h 6858000"/>
              <a:gd name="connsiteX77" fmla="*/ 510667 w 5542424"/>
              <a:gd name="connsiteY77" fmla="*/ 3075380 h 6858000"/>
              <a:gd name="connsiteX78" fmla="*/ 582379 w 5542424"/>
              <a:gd name="connsiteY78" fmla="*/ 2882573 h 6858000"/>
              <a:gd name="connsiteX79" fmla="*/ 569744 w 5542424"/>
              <a:gd name="connsiteY79" fmla="*/ 2849169 h 6858000"/>
              <a:gd name="connsiteX80" fmla="*/ 590685 w 5542424"/>
              <a:gd name="connsiteY80" fmla="*/ 2768869 h 6858000"/>
              <a:gd name="connsiteX81" fmla="*/ 665292 w 5542424"/>
              <a:gd name="connsiteY81" fmla="*/ 2655182 h 6858000"/>
              <a:gd name="connsiteX82" fmla="*/ 705757 w 5542424"/>
              <a:gd name="connsiteY82" fmla="*/ 2507872 h 6858000"/>
              <a:gd name="connsiteX83" fmla="*/ 717932 w 5542424"/>
              <a:gd name="connsiteY83" fmla="*/ 2498916 h 6858000"/>
              <a:gd name="connsiteX84" fmla="*/ 727017 w 5542424"/>
              <a:gd name="connsiteY84" fmla="*/ 2486382 h 6858000"/>
              <a:gd name="connsiteX85" fmla="*/ 726741 w 5542424"/>
              <a:gd name="connsiteY85" fmla="*/ 2484113 h 6858000"/>
              <a:gd name="connsiteX86" fmla="*/ 733179 w 5542424"/>
              <a:gd name="connsiteY86" fmla="*/ 2467361 h 6858000"/>
              <a:gd name="connsiteX87" fmla="*/ 737364 w 5542424"/>
              <a:gd name="connsiteY87" fmla="*/ 2465156 h 6858000"/>
              <a:gd name="connsiteX88" fmla="*/ 742650 w 5542424"/>
              <a:gd name="connsiteY88" fmla="*/ 2454122 h 6858000"/>
              <a:gd name="connsiteX89" fmla="*/ 755408 w 5542424"/>
              <a:gd name="connsiteY89" fmla="*/ 2433619 h 6858000"/>
              <a:gd name="connsiteX90" fmla="*/ 755598 w 5542424"/>
              <a:gd name="connsiteY90" fmla="*/ 2428626 h 6858000"/>
              <a:gd name="connsiteX91" fmla="*/ 771418 w 5542424"/>
              <a:gd name="connsiteY91" fmla="*/ 2395899 h 6858000"/>
              <a:gd name="connsiteX92" fmla="*/ 770593 w 5542424"/>
              <a:gd name="connsiteY92" fmla="*/ 2394897 h 6858000"/>
              <a:gd name="connsiteX93" fmla="*/ 770497 w 5542424"/>
              <a:gd name="connsiteY93" fmla="*/ 2383267 h 6858000"/>
              <a:gd name="connsiteX94" fmla="*/ 772693 w 5542424"/>
              <a:gd name="connsiteY94" fmla="*/ 2362296 h 6858000"/>
              <a:gd name="connsiteX95" fmla="*/ 764846 w 5542424"/>
              <a:gd name="connsiteY95" fmla="*/ 2307129 h 6858000"/>
              <a:gd name="connsiteX96" fmla="*/ 781226 w 5542424"/>
              <a:gd name="connsiteY96" fmla="*/ 2272947 h 6858000"/>
              <a:gd name="connsiteX97" fmla="*/ 783960 w 5542424"/>
              <a:gd name="connsiteY97" fmla="*/ 2265753 h 6858000"/>
              <a:gd name="connsiteX98" fmla="*/ 783783 w 5542424"/>
              <a:gd name="connsiteY98" fmla="*/ 2265478 h 6858000"/>
              <a:gd name="connsiteX99" fmla="*/ 786206 w 5542424"/>
              <a:gd name="connsiteY99" fmla="*/ 2257630 h 6858000"/>
              <a:gd name="connsiteX100" fmla="*/ 788946 w 5542424"/>
              <a:gd name="connsiteY100" fmla="*/ 2252635 h 6858000"/>
              <a:gd name="connsiteX101" fmla="*/ 794250 w 5542424"/>
              <a:gd name="connsiteY101" fmla="*/ 2238675 h 6858000"/>
              <a:gd name="connsiteX102" fmla="*/ 794536 w 5542424"/>
              <a:gd name="connsiteY102" fmla="*/ 2233003 h 6858000"/>
              <a:gd name="connsiteX103" fmla="*/ 792429 w 5542424"/>
              <a:gd name="connsiteY103" fmla="*/ 2229498 h 6858000"/>
              <a:gd name="connsiteX104" fmla="*/ 793227 w 5542424"/>
              <a:gd name="connsiteY104" fmla="*/ 2228401 h 6858000"/>
              <a:gd name="connsiteX105" fmla="*/ 795299 w 5542424"/>
              <a:gd name="connsiteY105" fmla="*/ 2197903 h 6858000"/>
              <a:gd name="connsiteX106" fmla="*/ 808822 w 5542424"/>
              <a:gd name="connsiteY106" fmla="*/ 2134368 h 6858000"/>
              <a:gd name="connsiteX107" fmla="*/ 820138 w 5542424"/>
              <a:gd name="connsiteY107" fmla="*/ 2099989 h 6858000"/>
              <a:gd name="connsiteX108" fmla="*/ 847225 w 5542424"/>
              <a:gd name="connsiteY108" fmla="*/ 2003626 h 6858000"/>
              <a:gd name="connsiteX109" fmla="*/ 871446 w 5542424"/>
              <a:gd name="connsiteY109" fmla="*/ 1905232 h 6858000"/>
              <a:gd name="connsiteX110" fmla="*/ 866894 w 5542424"/>
              <a:gd name="connsiteY110" fmla="*/ 1846725 h 6858000"/>
              <a:gd name="connsiteX111" fmla="*/ 868241 w 5542424"/>
              <a:gd name="connsiteY111" fmla="*/ 1841071 h 6858000"/>
              <a:gd name="connsiteX112" fmla="*/ 875742 w 5542424"/>
              <a:gd name="connsiteY112" fmla="*/ 1828958 h 6858000"/>
              <a:gd name="connsiteX113" fmla="*/ 879192 w 5542424"/>
              <a:gd name="connsiteY113" fmla="*/ 1824953 h 6858000"/>
              <a:gd name="connsiteX114" fmla="*/ 882790 w 5542424"/>
              <a:gd name="connsiteY114" fmla="*/ 1817574 h 6858000"/>
              <a:gd name="connsiteX115" fmla="*/ 886658 w 5542424"/>
              <a:gd name="connsiteY115" fmla="*/ 1811329 h 6858000"/>
              <a:gd name="connsiteX116" fmla="*/ 908112 w 5542424"/>
              <a:gd name="connsiteY116" fmla="*/ 1782991 h 6858000"/>
              <a:gd name="connsiteX117" fmla="*/ 1021695 w 5542424"/>
              <a:gd name="connsiteY117" fmla="*/ 1753240 h 6858000"/>
              <a:gd name="connsiteX118" fmla="*/ 1109428 w 5542424"/>
              <a:gd name="connsiteY118" fmla="*/ 1570998 h 6858000"/>
              <a:gd name="connsiteX119" fmla="*/ 1250520 w 5542424"/>
              <a:gd name="connsiteY119" fmla="*/ 1425857 h 6858000"/>
              <a:gd name="connsiteX120" fmla="*/ 1397360 w 5542424"/>
              <a:gd name="connsiteY120" fmla="*/ 1313547 h 6858000"/>
              <a:gd name="connsiteX121" fmla="*/ 1496269 w 5542424"/>
              <a:gd name="connsiteY121" fmla="*/ 1094720 h 6858000"/>
              <a:gd name="connsiteX122" fmla="*/ 1516735 w 5542424"/>
              <a:gd name="connsiteY122" fmla="*/ 913489 h 6858000"/>
              <a:gd name="connsiteX123" fmla="*/ 1518279 w 5542424"/>
              <a:gd name="connsiteY123" fmla="*/ 802489 h 6858000"/>
              <a:gd name="connsiteX124" fmla="*/ 1589359 w 5542424"/>
              <a:gd name="connsiteY124" fmla="*/ 598702 h 6858000"/>
              <a:gd name="connsiteX125" fmla="*/ 1674468 w 5542424"/>
              <a:gd name="connsiteY125" fmla="*/ 380053 h 6858000"/>
              <a:gd name="connsiteX126" fmla="*/ 1713442 w 5542424"/>
              <a:gd name="connsiteY126" fmla="*/ 307108 h 6858000"/>
              <a:gd name="connsiteX127" fmla="*/ 1723372 w 5542424"/>
              <a:gd name="connsiteY127" fmla="*/ 277643 h 6858000"/>
              <a:gd name="connsiteX128" fmla="*/ 1740253 w 5542424"/>
              <a:gd name="connsiteY128" fmla="*/ 228503 h 6858000"/>
              <a:gd name="connsiteX129" fmla="*/ 1743263 w 5542424"/>
              <a:gd name="connsiteY129" fmla="*/ 182970 h 6858000"/>
              <a:gd name="connsiteX130" fmla="*/ 1761186 w 5542424"/>
              <a:gd name="connsiteY130" fmla="*/ 145367 h 6858000"/>
              <a:gd name="connsiteX131" fmla="*/ 1777775 w 5542424"/>
              <a:gd name="connsiteY131" fmla="*/ 148014 h 6858000"/>
              <a:gd name="connsiteX132" fmla="*/ 1792914 w 5542424"/>
              <a:gd name="connsiteY132" fmla="*/ 104094 h 6858000"/>
              <a:gd name="connsiteX133" fmla="*/ 1814516 w 5542424"/>
              <a:gd name="connsiteY133" fmla="*/ 36224 h 6858000"/>
              <a:gd name="connsiteX134" fmla="*/ 1821598 w 5542424"/>
              <a:gd name="connsiteY134" fmla="*/ 28008 h 6858000"/>
              <a:gd name="connsiteX135" fmla="*/ 1813947 w 5542424"/>
              <a:gd name="connsiteY135" fmla="*/ 11863 h 6858000"/>
              <a:gd name="connsiteX0" fmla="*/ 1814929 w 7360592"/>
              <a:gd name="connsiteY0" fmla="*/ 0 h 6858000"/>
              <a:gd name="connsiteX1" fmla="*/ 5542424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97360 w 7360592"/>
              <a:gd name="connsiteY120" fmla="*/ 1313547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908112 w 7360592"/>
              <a:gd name="connsiteY116" fmla="*/ 1782991 h 6858000"/>
              <a:gd name="connsiteX117" fmla="*/ 1021695 w 7360592"/>
              <a:gd name="connsiteY117" fmla="*/ 1753240 h 6858000"/>
              <a:gd name="connsiteX118" fmla="*/ 1109428 w 7360592"/>
              <a:gd name="connsiteY118" fmla="*/ 1570998 h 6858000"/>
              <a:gd name="connsiteX119" fmla="*/ 1250520 w 7360592"/>
              <a:gd name="connsiteY119" fmla="*/ 1425857 h 6858000"/>
              <a:gd name="connsiteX120" fmla="*/ 1320087 w 7360592"/>
              <a:gd name="connsiteY120" fmla="*/ 1339305 h 6858000"/>
              <a:gd name="connsiteX121" fmla="*/ 1496269 w 7360592"/>
              <a:gd name="connsiteY121" fmla="*/ 1094720 h 6858000"/>
              <a:gd name="connsiteX122" fmla="*/ 1516735 w 7360592"/>
              <a:gd name="connsiteY122" fmla="*/ 913489 h 6858000"/>
              <a:gd name="connsiteX123" fmla="*/ 1518279 w 7360592"/>
              <a:gd name="connsiteY123" fmla="*/ 802489 h 6858000"/>
              <a:gd name="connsiteX124" fmla="*/ 1589359 w 7360592"/>
              <a:gd name="connsiteY124" fmla="*/ 598702 h 6858000"/>
              <a:gd name="connsiteX125" fmla="*/ 1674468 w 7360592"/>
              <a:gd name="connsiteY125" fmla="*/ 380053 h 6858000"/>
              <a:gd name="connsiteX126" fmla="*/ 1713442 w 7360592"/>
              <a:gd name="connsiteY126" fmla="*/ 307108 h 6858000"/>
              <a:gd name="connsiteX127" fmla="*/ 1723372 w 7360592"/>
              <a:gd name="connsiteY127" fmla="*/ 277643 h 6858000"/>
              <a:gd name="connsiteX128" fmla="*/ 1740253 w 7360592"/>
              <a:gd name="connsiteY128" fmla="*/ 228503 h 6858000"/>
              <a:gd name="connsiteX129" fmla="*/ 1743263 w 7360592"/>
              <a:gd name="connsiteY129" fmla="*/ 182970 h 6858000"/>
              <a:gd name="connsiteX130" fmla="*/ 1761186 w 7360592"/>
              <a:gd name="connsiteY130" fmla="*/ 145367 h 6858000"/>
              <a:gd name="connsiteX131" fmla="*/ 1777775 w 7360592"/>
              <a:gd name="connsiteY131" fmla="*/ 148014 h 6858000"/>
              <a:gd name="connsiteX132" fmla="*/ 1792914 w 7360592"/>
              <a:gd name="connsiteY132" fmla="*/ 104094 h 6858000"/>
              <a:gd name="connsiteX133" fmla="*/ 1814516 w 7360592"/>
              <a:gd name="connsiteY133" fmla="*/ 36224 h 6858000"/>
              <a:gd name="connsiteX134" fmla="*/ 1821598 w 7360592"/>
              <a:gd name="connsiteY134" fmla="*/ 28008 h 6858000"/>
              <a:gd name="connsiteX135" fmla="*/ 1813947 w 7360592"/>
              <a:gd name="connsiteY135" fmla="*/ 11863 h 6858000"/>
              <a:gd name="connsiteX136" fmla="*/ 1814929 w 7360592"/>
              <a:gd name="connsiteY136"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886658 w 7360592"/>
              <a:gd name="connsiteY115" fmla="*/ 1811329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55275 w 7360592"/>
              <a:gd name="connsiteY18" fmla="*/ 5176878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85571 w 7360592"/>
              <a:gd name="connsiteY17" fmla="*/ 5396320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 name="connsiteX0" fmla="*/ 1814929 w 7360592"/>
              <a:gd name="connsiteY0" fmla="*/ 0 h 6858000"/>
              <a:gd name="connsiteX1" fmla="*/ 7349959 w 7360592"/>
              <a:gd name="connsiteY1" fmla="*/ 0 h 6858000"/>
              <a:gd name="connsiteX2" fmla="*/ 7360592 w 7360592"/>
              <a:gd name="connsiteY2" fmla="*/ 6858000 h 6858000"/>
              <a:gd name="connsiteX3" fmla="*/ 0 w 7360592"/>
              <a:gd name="connsiteY3" fmla="*/ 6858000 h 6858000"/>
              <a:gd name="connsiteX4" fmla="*/ 2310 w 7360592"/>
              <a:gd name="connsiteY4" fmla="*/ 6853652 h 6858000"/>
              <a:gd name="connsiteX5" fmla="*/ 91006 w 7360592"/>
              <a:gd name="connsiteY5" fmla="*/ 6620968 h 6858000"/>
              <a:gd name="connsiteX6" fmla="*/ 81892 w 7360592"/>
              <a:gd name="connsiteY6" fmla="*/ 6435659 h 6858000"/>
              <a:gd name="connsiteX7" fmla="*/ 80998 w 7360592"/>
              <a:gd name="connsiteY7" fmla="*/ 6414855 h 6858000"/>
              <a:gd name="connsiteX8" fmla="*/ 75836 w 7360592"/>
              <a:gd name="connsiteY8" fmla="*/ 6409671 h 6858000"/>
              <a:gd name="connsiteX9" fmla="*/ 77989 w 7360592"/>
              <a:gd name="connsiteY9" fmla="*/ 6396556 h 6858000"/>
              <a:gd name="connsiteX10" fmla="*/ 77374 w 7360592"/>
              <a:gd name="connsiteY10" fmla="*/ 6392981 h 6858000"/>
              <a:gd name="connsiteX11" fmla="*/ 75036 w 7360592"/>
              <a:gd name="connsiteY11" fmla="*/ 6372572 h 6858000"/>
              <a:gd name="connsiteX12" fmla="*/ 99554 w 7360592"/>
              <a:gd name="connsiteY12" fmla="*/ 6331118 h 6858000"/>
              <a:gd name="connsiteX13" fmla="*/ 105442 w 7360592"/>
              <a:gd name="connsiteY13" fmla="*/ 6278374 h 6858000"/>
              <a:gd name="connsiteX14" fmla="*/ 172914 w 7360592"/>
              <a:gd name="connsiteY14" fmla="*/ 6144628 h 6858000"/>
              <a:gd name="connsiteX15" fmla="*/ 264181 w 7360592"/>
              <a:gd name="connsiteY15" fmla="*/ 5952072 h 6858000"/>
              <a:gd name="connsiteX16" fmla="*/ 423554 w 7360592"/>
              <a:gd name="connsiteY16" fmla="*/ 5679532 h 6858000"/>
              <a:gd name="connsiteX17" fmla="*/ 446935 w 7360592"/>
              <a:gd name="connsiteY17" fmla="*/ 5383441 h 6858000"/>
              <a:gd name="connsiteX18" fmla="*/ 416638 w 7360592"/>
              <a:gd name="connsiteY18" fmla="*/ 5202635 h 6858000"/>
              <a:gd name="connsiteX19" fmla="*/ 367284 w 7360592"/>
              <a:gd name="connsiteY19" fmla="*/ 5066430 h 6858000"/>
              <a:gd name="connsiteX20" fmla="*/ 317365 w 7360592"/>
              <a:gd name="connsiteY20" fmla="*/ 5016642 h 6858000"/>
              <a:gd name="connsiteX21" fmla="*/ 317834 w 7360592"/>
              <a:gd name="connsiteY21" fmla="*/ 5008528 h 6858000"/>
              <a:gd name="connsiteX22" fmla="*/ 317591 w 7360592"/>
              <a:gd name="connsiteY22" fmla="*/ 5008366 h 6858000"/>
              <a:gd name="connsiteX23" fmla="*/ 318532 w 7360592"/>
              <a:gd name="connsiteY23" fmla="*/ 5000689 h 6858000"/>
              <a:gd name="connsiteX24" fmla="*/ 326373 w 7360592"/>
              <a:gd name="connsiteY24" fmla="*/ 4962649 h 6858000"/>
              <a:gd name="connsiteX25" fmla="*/ 304517 w 7360592"/>
              <a:gd name="connsiteY25" fmla="*/ 4845612 h 6858000"/>
              <a:gd name="connsiteX26" fmla="*/ 312138 w 7360592"/>
              <a:gd name="connsiteY26" fmla="*/ 4821435 h 6858000"/>
              <a:gd name="connsiteX27" fmla="*/ 314669 w 7360592"/>
              <a:gd name="connsiteY27" fmla="*/ 4809154 h 6858000"/>
              <a:gd name="connsiteX28" fmla="*/ 318283 w 7360592"/>
              <a:gd name="connsiteY28" fmla="*/ 4805250 h 6858000"/>
              <a:gd name="connsiteX29" fmla="*/ 320547 w 7360592"/>
              <a:gd name="connsiteY29" fmla="*/ 4787345 h 6858000"/>
              <a:gd name="connsiteX30" fmla="*/ 319715 w 7360592"/>
              <a:gd name="connsiteY30" fmla="*/ 4785453 h 6858000"/>
              <a:gd name="connsiteX31" fmla="*/ 325649 w 7360592"/>
              <a:gd name="connsiteY31" fmla="*/ 4770073 h 6858000"/>
              <a:gd name="connsiteX32" fmla="*/ 335542 w 7360592"/>
              <a:gd name="connsiteY32" fmla="*/ 4756450 h 6858000"/>
              <a:gd name="connsiteX33" fmla="*/ 339391 w 7360592"/>
              <a:gd name="connsiteY33" fmla="*/ 4606479 h 6858000"/>
              <a:gd name="connsiteX34" fmla="*/ 385485 w 7360592"/>
              <a:gd name="connsiteY34" fmla="*/ 4470620 h 6858000"/>
              <a:gd name="connsiteX35" fmla="*/ 386474 w 7360592"/>
              <a:gd name="connsiteY35" fmla="*/ 4389388 h 6858000"/>
              <a:gd name="connsiteX36" fmla="*/ 365661 w 7360592"/>
              <a:gd name="connsiteY36" fmla="*/ 4365498 h 6858000"/>
              <a:gd name="connsiteX37" fmla="*/ 389339 w 7360592"/>
              <a:gd name="connsiteY37" fmla="*/ 4160513 h 6858000"/>
              <a:gd name="connsiteX38" fmla="*/ 385403 w 7360592"/>
              <a:gd name="connsiteY38" fmla="*/ 4109650 h 6858000"/>
              <a:gd name="connsiteX39" fmla="*/ 402327 w 7360592"/>
              <a:gd name="connsiteY39" fmla="*/ 4061824 h 6858000"/>
              <a:gd name="connsiteX40" fmla="*/ 396156 w 7360592"/>
              <a:gd name="connsiteY40" fmla="*/ 4043965 h 6858000"/>
              <a:gd name="connsiteX41" fmla="*/ 394868 w 7360592"/>
              <a:gd name="connsiteY41" fmla="*/ 4040920 h 6858000"/>
              <a:gd name="connsiteX42" fmla="*/ 394584 w 7360592"/>
              <a:gd name="connsiteY42" fmla="*/ 4028000 h 6858000"/>
              <a:gd name="connsiteX43" fmla="*/ 388418 w 7360592"/>
              <a:gd name="connsiteY43" fmla="*/ 4025270 h 6858000"/>
              <a:gd name="connsiteX44" fmla="*/ 383628 w 7360592"/>
              <a:gd name="connsiteY44" fmla="*/ 4006478 h 6858000"/>
              <a:gd name="connsiteX45" fmla="*/ 384802 w 7360592"/>
              <a:gd name="connsiteY45" fmla="*/ 3982442 h 6858000"/>
              <a:gd name="connsiteX46" fmla="*/ 397167 w 7360592"/>
              <a:gd name="connsiteY46" fmla="*/ 3867331 h 6858000"/>
              <a:gd name="connsiteX47" fmla="*/ 400691 w 7360592"/>
              <a:gd name="connsiteY47" fmla="*/ 3798966 h 6858000"/>
              <a:gd name="connsiteX48" fmla="*/ 395946 w 7360592"/>
              <a:gd name="connsiteY48" fmla="*/ 3773791 h 6858000"/>
              <a:gd name="connsiteX49" fmla="*/ 393410 w 7360592"/>
              <a:gd name="connsiteY49" fmla="*/ 3738098 h 6858000"/>
              <a:gd name="connsiteX50" fmla="*/ 384223 w 7360592"/>
              <a:gd name="connsiteY50" fmla="*/ 3675719 h 6858000"/>
              <a:gd name="connsiteX51" fmla="*/ 386290 w 7360592"/>
              <a:gd name="connsiteY51" fmla="*/ 3642763 h 6858000"/>
              <a:gd name="connsiteX52" fmla="*/ 382514 w 7360592"/>
              <a:gd name="connsiteY52" fmla="*/ 3624093 h 6858000"/>
              <a:gd name="connsiteX53" fmla="*/ 383976 w 7360592"/>
              <a:gd name="connsiteY53" fmla="*/ 3616602 h 6858000"/>
              <a:gd name="connsiteX54" fmla="*/ 385517 w 7360592"/>
              <a:gd name="connsiteY54" fmla="*/ 3591527 h 6858000"/>
              <a:gd name="connsiteX55" fmla="*/ 387146 w 7360592"/>
              <a:gd name="connsiteY55" fmla="*/ 3577241 h 6858000"/>
              <a:gd name="connsiteX56" fmla="*/ 388068 w 7360592"/>
              <a:gd name="connsiteY56" fmla="*/ 3571585 h 6858000"/>
              <a:gd name="connsiteX57" fmla="*/ 395496 w 7360592"/>
              <a:gd name="connsiteY57" fmla="*/ 3559720 h 6858000"/>
              <a:gd name="connsiteX58" fmla="*/ 394985 w 7360592"/>
              <a:gd name="connsiteY58" fmla="*/ 3543047 h 6858000"/>
              <a:gd name="connsiteX59" fmla="*/ 403028 w 7360592"/>
              <a:gd name="connsiteY59" fmla="*/ 3525651 h 6858000"/>
              <a:gd name="connsiteX60" fmla="*/ 398728 w 7360592"/>
              <a:gd name="connsiteY60" fmla="*/ 3520715 h 6858000"/>
              <a:gd name="connsiteX61" fmla="*/ 395530 w 7360592"/>
              <a:gd name="connsiteY61" fmla="*/ 3505412 h 6858000"/>
              <a:gd name="connsiteX62" fmla="*/ 402719 w 7360592"/>
              <a:gd name="connsiteY62" fmla="*/ 3493445 h 6858000"/>
              <a:gd name="connsiteX63" fmla="*/ 409328 w 7360592"/>
              <a:gd name="connsiteY63" fmla="*/ 3467406 h 6858000"/>
              <a:gd name="connsiteX64" fmla="*/ 409292 w 7360592"/>
              <a:gd name="connsiteY64" fmla="*/ 3460033 h 6858000"/>
              <a:gd name="connsiteX65" fmla="*/ 419755 w 7360592"/>
              <a:gd name="connsiteY65" fmla="*/ 3435495 h 6858000"/>
              <a:gd name="connsiteX66" fmla="*/ 430771 w 7360592"/>
              <a:gd name="connsiteY66" fmla="*/ 3395884 h 6858000"/>
              <a:gd name="connsiteX67" fmla="*/ 439140 w 7360592"/>
              <a:gd name="connsiteY67" fmla="*/ 3350083 h 6858000"/>
              <a:gd name="connsiteX68" fmla="*/ 446544 w 7360592"/>
              <a:gd name="connsiteY68" fmla="*/ 3337690 h 6858000"/>
              <a:gd name="connsiteX69" fmla="*/ 470731 w 7360592"/>
              <a:gd name="connsiteY69" fmla="*/ 3254519 h 6858000"/>
              <a:gd name="connsiteX70" fmla="*/ 477713 w 7360592"/>
              <a:gd name="connsiteY70" fmla="*/ 3231166 h 6858000"/>
              <a:gd name="connsiteX71" fmla="*/ 478087 w 7360592"/>
              <a:gd name="connsiteY71" fmla="*/ 3210262 h 6858000"/>
              <a:gd name="connsiteX72" fmla="*/ 473269 w 7360592"/>
              <a:gd name="connsiteY72" fmla="*/ 3204689 h 6858000"/>
              <a:gd name="connsiteX73" fmla="*/ 476207 w 7360592"/>
              <a:gd name="connsiteY73" fmla="*/ 3191713 h 6858000"/>
              <a:gd name="connsiteX74" fmla="*/ 475813 w 7360592"/>
              <a:gd name="connsiteY74" fmla="*/ 3188085 h 6858000"/>
              <a:gd name="connsiteX75" fmla="*/ 474728 w 7360592"/>
              <a:gd name="connsiteY75" fmla="*/ 3167471 h 6858000"/>
              <a:gd name="connsiteX76" fmla="*/ 501612 w 7360592"/>
              <a:gd name="connsiteY76" fmla="*/ 3127774 h 6858000"/>
              <a:gd name="connsiteX77" fmla="*/ 510667 w 7360592"/>
              <a:gd name="connsiteY77" fmla="*/ 3075380 h 6858000"/>
              <a:gd name="connsiteX78" fmla="*/ 582379 w 7360592"/>
              <a:gd name="connsiteY78" fmla="*/ 2882573 h 6858000"/>
              <a:gd name="connsiteX79" fmla="*/ 569744 w 7360592"/>
              <a:gd name="connsiteY79" fmla="*/ 2849169 h 6858000"/>
              <a:gd name="connsiteX80" fmla="*/ 590685 w 7360592"/>
              <a:gd name="connsiteY80" fmla="*/ 2768869 h 6858000"/>
              <a:gd name="connsiteX81" fmla="*/ 665292 w 7360592"/>
              <a:gd name="connsiteY81" fmla="*/ 2655182 h 6858000"/>
              <a:gd name="connsiteX82" fmla="*/ 705757 w 7360592"/>
              <a:gd name="connsiteY82" fmla="*/ 2507872 h 6858000"/>
              <a:gd name="connsiteX83" fmla="*/ 717932 w 7360592"/>
              <a:gd name="connsiteY83" fmla="*/ 2498916 h 6858000"/>
              <a:gd name="connsiteX84" fmla="*/ 727017 w 7360592"/>
              <a:gd name="connsiteY84" fmla="*/ 2486382 h 6858000"/>
              <a:gd name="connsiteX85" fmla="*/ 726741 w 7360592"/>
              <a:gd name="connsiteY85" fmla="*/ 2484113 h 6858000"/>
              <a:gd name="connsiteX86" fmla="*/ 733179 w 7360592"/>
              <a:gd name="connsiteY86" fmla="*/ 2467361 h 6858000"/>
              <a:gd name="connsiteX87" fmla="*/ 737364 w 7360592"/>
              <a:gd name="connsiteY87" fmla="*/ 2465156 h 6858000"/>
              <a:gd name="connsiteX88" fmla="*/ 742650 w 7360592"/>
              <a:gd name="connsiteY88" fmla="*/ 2454122 h 6858000"/>
              <a:gd name="connsiteX89" fmla="*/ 755408 w 7360592"/>
              <a:gd name="connsiteY89" fmla="*/ 2433619 h 6858000"/>
              <a:gd name="connsiteX90" fmla="*/ 755598 w 7360592"/>
              <a:gd name="connsiteY90" fmla="*/ 2428626 h 6858000"/>
              <a:gd name="connsiteX91" fmla="*/ 771418 w 7360592"/>
              <a:gd name="connsiteY91" fmla="*/ 2395899 h 6858000"/>
              <a:gd name="connsiteX92" fmla="*/ 770593 w 7360592"/>
              <a:gd name="connsiteY92" fmla="*/ 2394897 h 6858000"/>
              <a:gd name="connsiteX93" fmla="*/ 770497 w 7360592"/>
              <a:gd name="connsiteY93" fmla="*/ 2383267 h 6858000"/>
              <a:gd name="connsiteX94" fmla="*/ 772693 w 7360592"/>
              <a:gd name="connsiteY94" fmla="*/ 2362296 h 6858000"/>
              <a:gd name="connsiteX95" fmla="*/ 764846 w 7360592"/>
              <a:gd name="connsiteY95" fmla="*/ 2307129 h 6858000"/>
              <a:gd name="connsiteX96" fmla="*/ 781226 w 7360592"/>
              <a:gd name="connsiteY96" fmla="*/ 2272947 h 6858000"/>
              <a:gd name="connsiteX97" fmla="*/ 783960 w 7360592"/>
              <a:gd name="connsiteY97" fmla="*/ 2265753 h 6858000"/>
              <a:gd name="connsiteX98" fmla="*/ 783783 w 7360592"/>
              <a:gd name="connsiteY98" fmla="*/ 2265478 h 6858000"/>
              <a:gd name="connsiteX99" fmla="*/ 786206 w 7360592"/>
              <a:gd name="connsiteY99" fmla="*/ 2257630 h 6858000"/>
              <a:gd name="connsiteX100" fmla="*/ 788946 w 7360592"/>
              <a:gd name="connsiteY100" fmla="*/ 2252635 h 6858000"/>
              <a:gd name="connsiteX101" fmla="*/ 794250 w 7360592"/>
              <a:gd name="connsiteY101" fmla="*/ 2238675 h 6858000"/>
              <a:gd name="connsiteX102" fmla="*/ 794536 w 7360592"/>
              <a:gd name="connsiteY102" fmla="*/ 2233003 h 6858000"/>
              <a:gd name="connsiteX103" fmla="*/ 792429 w 7360592"/>
              <a:gd name="connsiteY103" fmla="*/ 2229498 h 6858000"/>
              <a:gd name="connsiteX104" fmla="*/ 793227 w 7360592"/>
              <a:gd name="connsiteY104" fmla="*/ 2228401 h 6858000"/>
              <a:gd name="connsiteX105" fmla="*/ 795299 w 7360592"/>
              <a:gd name="connsiteY105" fmla="*/ 2197903 h 6858000"/>
              <a:gd name="connsiteX106" fmla="*/ 808822 w 7360592"/>
              <a:gd name="connsiteY106" fmla="*/ 2134368 h 6858000"/>
              <a:gd name="connsiteX107" fmla="*/ 820138 w 7360592"/>
              <a:gd name="connsiteY107" fmla="*/ 2099989 h 6858000"/>
              <a:gd name="connsiteX108" fmla="*/ 847225 w 7360592"/>
              <a:gd name="connsiteY108" fmla="*/ 2003626 h 6858000"/>
              <a:gd name="connsiteX109" fmla="*/ 871446 w 7360592"/>
              <a:gd name="connsiteY109" fmla="*/ 1905232 h 6858000"/>
              <a:gd name="connsiteX110" fmla="*/ 866894 w 7360592"/>
              <a:gd name="connsiteY110" fmla="*/ 1846725 h 6858000"/>
              <a:gd name="connsiteX111" fmla="*/ 868241 w 7360592"/>
              <a:gd name="connsiteY111" fmla="*/ 1841071 h 6858000"/>
              <a:gd name="connsiteX112" fmla="*/ 875742 w 7360592"/>
              <a:gd name="connsiteY112" fmla="*/ 1828958 h 6858000"/>
              <a:gd name="connsiteX113" fmla="*/ 879192 w 7360592"/>
              <a:gd name="connsiteY113" fmla="*/ 1824953 h 6858000"/>
              <a:gd name="connsiteX114" fmla="*/ 882790 w 7360592"/>
              <a:gd name="connsiteY114" fmla="*/ 1817574 h 6858000"/>
              <a:gd name="connsiteX115" fmla="*/ 938174 w 7360592"/>
              <a:gd name="connsiteY115" fmla="*/ 1837086 h 6858000"/>
              <a:gd name="connsiteX116" fmla="*/ 1021695 w 7360592"/>
              <a:gd name="connsiteY116" fmla="*/ 1753240 h 6858000"/>
              <a:gd name="connsiteX117" fmla="*/ 1109428 w 7360592"/>
              <a:gd name="connsiteY117" fmla="*/ 1570998 h 6858000"/>
              <a:gd name="connsiteX118" fmla="*/ 1250520 w 7360592"/>
              <a:gd name="connsiteY118" fmla="*/ 1425857 h 6858000"/>
              <a:gd name="connsiteX119" fmla="*/ 1320087 w 7360592"/>
              <a:gd name="connsiteY119" fmla="*/ 1339305 h 6858000"/>
              <a:gd name="connsiteX120" fmla="*/ 1496269 w 7360592"/>
              <a:gd name="connsiteY120" fmla="*/ 1094720 h 6858000"/>
              <a:gd name="connsiteX121" fmla="*/ 1516735 w 7360592"/>
              <a:gd name="connsiteY121" fmla="*/ 913489 h 6858000"/>
              <a:gd name="connsiteX122" fmla="*/ 1518279 w 7360592"/>
              <a:gd name="connsiteY122" fmla="*/ 802489 h 6858000"/>
              <a:gd name="connsiteX123" fmla="*/ 1589359 w 7360592"/>
              <a:gd name="connsiteY123" fmla="*/ 598702 h 6858000"/>
              <a:gd name="connsiteX124" fmla="*/ 1674468 w 7360592"/>
              <a:gd name="connsiteY124" fmla="*/ 380053 h 6858000"/>
              <a:gd name="connsiteX125" fmla="*/ 1713442 w 7360592"/>
              <a:gd name="connsiteY125" fmla="*/ 307108 h 6858000"/>
              <a:gd name="connsiteX126" fmla="*/ 1723372 w 7360592"/>
              <a:gd name="connsiteY126" fmla="*/ 277643 h 6858000"/>
              <a:gd name="connsiteX127" fmla="*/ 1740253 w 7360592"/>
              <a:gd name="connsiteY127" fmla="*/ 228503 h 6858000"/>
              <a:gd name="connsiteX128" fmla="*/ 1743263 w 7360592"/>
              <a:gd name="connsiteY128" fmla="*/ 182970 h 6858000"/>
              <a:gd name="connsiteX129" fmla="*/ 1761186 w 7360592"/>
              <a:gd name="connsiteY129" fmla="*/ 145367 h 6858000"/>
              <a:gd name="connsiteX130" fmla="*/ 1777775 w 7360592"/>
              <a:gd name="connsiteY130" fmla="*/ 148014 h 6858000"/>
              <a:gd name="connsiteX131" fmla="*/ 1792914 w 7360592"/>
              <a:gd name="connsiteY131" fmla="*/ 104094 h 6858000"/>
              <a:gd name="connsiteX132" fmla="*/ 1814516 w 7360592"/>
              <a:gd name="connsiteY132" fmla="*/ 36224 h 6858000"/>
              <a:gd name="connsiteX133" fmla="*/ 1821598 w 7360592"/>
              <a:gd name="connsiteY133" fmla="*/ 28008 h 6858000"/>
              <a:gd name="connsiteX134" fmla="*/ 1813947 w 7360592"/>
              <a:gd name="connsiteY134" fmla="*/ 11863 h 6858000"/>
              <a:gd name="connsiteX135" fmla="*/ 1814929 w 7360592"/>
              <a:gd name="connsiteY1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360592" h="6858000">
                <a:moveTo>
                  <a:pt x="1814929" y="0"/>
                </a:moveTo>
                <a:lnTo>
                  <a:pt x="7349959" y="0"/>
                </a:lnTo>
                <a:cubicBezTo>
                  <a:pt x="7353503" y="2286000"/>
                  <a:pt x="7357048" y="4572000"/>
                  <a:pt x="7360592" y="6858000"/>
                </a:cubicBez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lnTo>
                  <a:pt x="446935" y="5383441"/>
                </a:lnTo>
                <a:cubicBezTo>
                  <a:pt x="408154" y="5295993"/>
                  <a:pt x="446289" y="5276257"/>
                  <a:pt x="416638" y="5202635"/>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938174" y="1837086"/>
                </a:lnTo>
                <a:cubicBezTo>
                  <a:pt x="961325" y="1826364"/>
                  <a:pt x="984567" y="1793295"/>
                  <a:pt x="1021695" y="1753240"/>
                </a:cubicBezTo>
                <a:cubicBezTo>
                  <a:pt x="1050351" y="1710564"/>
                  <a:pt x="1079859" y="1626787"/>
                  <a:pt x="1109428" y="1570998"/>
                </a:cubicBezTo>
                <a:cubicBezTo>
                  <a:pt x="1095060" y="1528987"/>
                  <a:pt x="1220038" y="1416281"/>
                  <a:pt x="1250520" y="1425857"/>
                </a:cubicBezTo>
                <a:cubicBezTo>
                  <a:pt x="1270355" y="1392742"/>
                  <a:pt x="1298168" y="1386011"/>
                  <a:pt x="1320087" y="1339305"/>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3" name="Forma libre: Forma 22">
            <a:extLst>
              <a:ext uri="{FF2B5EF4-FFF2-40B4-BE49-F238E27FC236}">
                <a16:creationId xmlns:a16="http://schemas.microsoft.com/office/drawing/2014/main" id="{DA910ECF-D560-46C1-AD20-74B4CE2BF55E}"/>
              </a:ext>
              <a:ext uri="{C183D7F6-B498-43B3-948B-1728B52AA6E4}">
                <adec:decorative xmlns:adec="http://schemas.microsoft.com/office/drawing/2017/decorative" val="1"/>
              </a:ext>
            </a:extLst>
          </p:cNvPr>
          <p:cNvSpPr/>
          <p:nvPr userDrawn="1"/>
        </p:nvSpPr>
        <p:spPr>
          <a:xfrm>
            <a:off x="7785758" y="3542366"/>
            <a:ext cx="3184147" cy="20807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0" name="Forma libre: Forma 19">
            <a:extLst>
              <a:ext uri="{FF2B5EF4-FFF2-40B4-BE49-F238E27FC236}">
                <a16:creationId xmlns:a16="http://schemas.microsoft.com/office/drawing/2014/main" id="{59706843-4A67-4194-95BF-9BB7B1922493}"/>
              </a:ext>
              <a:ext uri="{C183D7F6-B498-43B3-948B-1728B52AA6E4}">
                <adec:decorative xmlns:adec="http://schemas.microsoft.com/office/drawing/2017/decorative" val="1"/>
              </a:ext>
            </a:extLst>
          </p:cNvPr>
          <p:cNvSpPr/>
          <p:nvPr userDrawn="1"/>
        </p:nvSpPr>
        <p:spPr>
          <a:xfrm>
            <a:off x="7777851" y="1234865"/>
            <a:ext cx="3192054" cy="208076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8" name="Título 1">
            <a:extLst>
              <a:ext uri="{FF2B5EF4-FFF2-40B4-BE49-F238E27FC236}">
                <a16:creationId xmlns:a16="http://schemas.microsoft.com/office/drawing/2014/main" id="{D516A0E2-D404-4CCA-9DA8-5C18DA11BDAC}"/>
              </a:ext>
            </a:extLst>
          </p:cNvPr>
          <p:cNvSpPr>
            <a:spLocks noGrp="1"/>
          </p:cNvSpPr>
          <p:nvPr>
            <p:ph type="title"/>
          </p:nvPr>
        </p:nvSpPr>
        <p:spPr>
          <a:xfrm>
            <a:off x="1050878" y="603623"/>
            <a:ext cx="5605103" cy="1222001"/>
          </a:xfrm>
        </p:spPr>
        <p:txBody>
          <a:bodyPr rtlCol="0">
            <a:normAutofit/>
          </a:bodyPr>
          <a:lstStyle/>
          <a:p>
            <a:pPr rtl="0"/>
            <a:r>
              <a:rPr lang="es-ES" noProof="0"/>
              <a:t>Haga clic para modificar el estilo de título del patrón</a:t>
            </a:r>
          </a:p>
        </p:txBody>
      </p:sp>
      <p:sp>
        <p:nvSpPr>
          <p:cNvPr id="19" name="Subtítulo 2">
            <a:extLst>
              <a:ext uri="{FF2B5EF4-FFF2-40B4-BE49-F238E27FC236}">
                <a16:creationId xmlns:a16="http://schemas.microsoft.com/office/drawing/2014/main" id="{8DC7046C-D1A0-4AD8-AEA8-F3116FA5B897}"/>
              </a:ext>
            </a:extLst>
          </p:cNvPr>
          <p:cNvSpPr>
            <a:spLocks noGrp="1"/>
          </p:cNvSpPr>
          <p:nvPr>
            <p:ph idx="1"/>
          </p:nvPr>
        </p:nvSpPr>
        <p:spPr>
          <a:xfrm>
            <a:off x="1050878" y="2147357"/>
            <a:ext cx="5083222" cy="4253443"/>
          </a:xfrm>
        </p:spPr>
        <p:txBody>
          <a:bodyPr rtlCol="0">
            <a:normAutofit/>
          </a:bodyPr>
          <a:lstStyle>
            <a:lvl1pPr marL="342900" indent="-342900">
              <a:buFont typeface="Arial" panose="020B0604020202020204" pitchFamily="34" charset="0"/>
              <a:buChar char="•"/>
              <a:defRPr sz="2000"/>
            </a:lvl1pPr>
          </a:lstStyle>
          <a:p>
            <a:pPr lvl="0" rtl="0"/>
            <a:r>
              <a:rPr lang="es-ES" noProof="0"/>
              <a:t>Haga clic para modificar los estilos de texto del patrón</a:t>
            </a:r>
          </a:p>
        </p:txBody>
      </p:sp>
      <p:sp>
        <p:nvSpPr>
          <p:cNvPr id="30" name="Marcador de posición de imagen 27">
            <a:extLst>
              <a:ext uri="{FF2B5EF4-FFF2-40B4-BE49-F238E27FC236}">
                <a16:creationId xmlns:a16="http://schemas.microsoft.com/office/drawing/2014/main" id="{6F647570-EE67-4211-B215-CA7C4ADFB1ED}"/>
              </a:ext>
            </a:extLst>
          </p:cNvPr>
          <p:cNvSpPr>
            <a:spLocks noGrp="1"/>
          </p:cNvSpPr>
          <p:nvPr>
            <p:ph type="pic" sz="quarter" idx="13" hasCustomPrompt="1"/>
          </p:nvPr>
        </p:nvSpPr>
        <p:spPr>
          <a:xfrm>
            <a:off x="7785759" y="1234865"/>
            <a:ext cx="3192054" cy="2080768"/>
          </a:xfrm>
        </p:spPr>
        <p:txBody>
          <a:bodyPr rtlCol="0"/>
          <a:lstStyle>
            <a:lvl1pPr marL="0" indent="0" algn="ctr">
              <a:buNone/>
              <a:defRPr/>
            </a:lvl1pPr>
          </a:lstStyle>
          <a:p>
            <a:pPr rtl="0"/>
            <a:r>
              <a:rPr lang="es-ES" noProof="0"/>
              <a:t>Haga clic para agregar foto</a:t>
            </a:r>
          </a:p>
        </p:txBody>
      </p:sp>
      <p:sp>
        <p:nvSpPr>
          <p:cNvPr id="31" name="Marcador de posición de imagen 27">
            <a:extLst>
              <a:ext uri="{FF2B5EF4-FFF2-40B4-BE49-F238E27FC236}">
                <a16:creationId xmlns:a16="http://schemas.microsoft.com/office/drawing/2014/main" id="{F73F1593-ECA8-47D2-9428-EA469FCF6B21}"/>
              </a:ext>
            </a:extLst>
          </p:cNvPr>
          <p:cNvSpPr>
            <a:spLocks noGrp="1"/>
          </p:cNvSpPr>
          <p:nvPr>
            <p:ph type="pic" sz="quarter" idx="14" hasCustomPrompt="1"/>
          </p:nvPr>
        </p:nvSpPr>
        <p:spPr>
          <a:xfrm>
            <a:off x="7788349" y="3542367"/>
            <a:ext cx="3181056" cy="2080768"/>
          </a:xfrm>
        </p:spPr>
        <p:txBody>
          <a:bodyPr rtlCol="0"/>
          <a:lstStyle>
            <a:lvl1pPr marL="0" indent="0" algn="ctr">
              <a:buNone/>
              <a:defRPr/>
            </a:lvl1pPr>
          </a:lstStyle>
          <a:p>
            <a:pPr rtl="0"/>
            <a:r>
              <a:rPr lang="es-ES" noProof="0"/>
              <a:t>Haga clic para agregar foto</a:t>
            </a:r>
          </a:p>
        </p:txBody>
      </p:sp>
      <p:sp>
        <p:nvSpPr>
          <p:cNvPr id="22" name="Marcador de pie de página 15">
            <a:extLst>
              <a:ext uri="{FF2B5EF4-FFF2-40B4-BE49-F238E27FC236}">
                <a16:creationId xmlns:a16="http://schemas.microsoft.com/office/drawing/2014/main" id="{A56A04D1-A25D-4C85-923C-4D9C5DA5B6FB}"/>
              </a:ext>
            </a:extLst>
          </p:cNvPr>
          <p:cNvSpPr>
            <a:spLocks noGrp="1"/>
          </p:cNvSpPr>
          <p:nvPr>
            <p:ph type="ftr" sz="quarter" idx="11"/>
          </p:nvPr>
        </p:nvSpPr>
        <p:spPr>
          <a:xfrm rot="5400000">
            <a:off x="10451592" y="1408176"/>
            <a:ext cx="2770499" cy="365125"/>
          </a:xfrm>
        </p:spPr>
        <p:txBody>
          <a:bodyPr rtlCol="0"/>
          <a:lstStyle>
            <a:lvl1pPr>
              <a:defRPr/>
            </a:lvl1pPr>
          </a:lstStyle>
          <a:p>
            <a:pPr rtl="0"/>
            <a:r>
              <a:rPr lang="es-ES" noProof="0">
                <a:solidFill>
                  <a:prstClr val="black">
                    <a:lumMod val="85000"/>
                    <a:lumOff val="15000"/>
                  </a:prstClr>
                </a:solidFill>
              </a:rPr>
              <a:t>TÍTULO DE LA PRESENTACIÓN</a:t>
            </a:r>
          </a:p>
        </p:txBody>
      </p:sp>
      <p:sp>
        <p:nvSpPr>
          <p:cNvPr id="25" name="Marcador de número de diapositiva 16">
            <a:extLst>
              <a:ext uri="{FF2B5EF4-FFF2-40B4-BE49-F238E27FC236}">
                <a16:creationId xmlns:a16="http://schemas.microsoft.com/office/drawing/2014/main" id="{7A472ABD-85E7-41D7-836B-95547F9E0D69}"/>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8D1FC6F8-0BCD-47E9-9C64-690771D9C1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26" name="Marcador de fecha 14">
            <a:extLst>
              <a:ext uri="{FF2B5EF4-FFF2-40B4-BE49-F238E27FC236}">
                <a16:creationId xmlns:a16="http://schemas.microsoft.com/office/drawing/2014/main" id="{B69D16BD-38DD-42C5-8058-87A9C62C5CB6}"/>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1480981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roducción">
    <p:spTree>
      <p:nvGrpSpPr>
        <p:cNvPr id="1" name=""/>
        <p:cNvGrpSpPr/>
        <p:nvPr/>
      </p:nvGrpSpPr>
      <p:grpSpPr>
        <a:xfrm>
          <a:off x="0" y="0"/>
          <a:ext cx="0" cy="0"/>
          <a:chOff x="0" y="0"/>
          <a:chExt cx="0" cy="0"/>
        </a:xfrm>
      </p:grpSpPr>
      <p:sp useBgFill="1">
        <p:nvSpPr>
          <p:cNvPr id="7" name="Rectángulo 6">
            <a:extLst>
              <a:ext uri="{FF2B5EF4-FFF2-40B4-BE49-F238E27FC236}">
                <a16:creationId xmlns:a16="http://schemas.microsoft.com/office/drawing/2014/main" id="{790C7E02-2DBF-47FD-AFC3-449B26D6319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8" name="Rectángulo 7">
            <a:extLst>
              <a:ext uri="{FF2B5EF4-FFF2-40B4-BE49-F238E27FC236}">
                <a16:creationId xmlns:a16="http://schemas.microsoft.com/office/drawing/2014/main" id="{EF69A493-0714-4818-8A3F-622C9B00FDE1}"/>
              </a:ext>
              <a:ext uri="{C183D7F6-B498-43B3-948B-1728B52AA6E4}">
                <adec:decorative xmlns:adec="http://schemas.microsoft.com/office/drawing/2017/decorative" val="1"/>
              </a:ext>
            </a:extLst>
          </p:cNvPr>
          <p:cNvSpPr/>
          <p:nvPr userDrawn="1"/>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9" name="Título 1">
            <a:extLst>
              <a:ext uri="{FF2B5EF4-FFF2-40B4-BE49-F238E27FC236}">
                <a16:creationId xmlns:a16="http://schemas.microsoft.com/office/drawing/2014/main" id="{06AD06C0-BCC7-4406-B2AB-9DB4A72F1140}"/>
              </a:ext>
            </a:extLst>
          </p:cNvPr>
          <p:cNvSpPr>
            <a:spLocks noGrp="1"/>
          </p:cNvSpPr>
          <p:nvPr>
            <p:ph type="title"/>
          </p:nvPr>
        </p:nvSpPr>
        <p:spPr>
          <a:xfrm>
            <a:off x="7131165" y="609601"/>
            <a:ext cx="4272537" cy="1216024"/>
          </a:xfrm>
        </p:spPr>
        <p:txBody>
          <a:bodyPr rtlCol="0">
            <a:normAutofit/>
          </a:bodyPr>
          <a:lstStyle/>
          <a:p>
            <a:pPr algn="ctr" rtl="0"/>
            <a:r>
              <a:rPr lang="es-ES" noProof="0"/>
              <a:t>Haga clic para modificar el estilo de título del patrón</a:t>
            </a:r>
            <a:endParaRPr lang="es-ES" noProof="0" dirty="0"/>
          </a:p>
        </p:txBody>
      </p:sp>
      <p:sp>
        <p:nvSpPr>
          <p:cNvPr id="18" name="Marcador de posición de imagen 17">
            <a:extLst>
              <a:ext uri="{FF2B5EF4-FFF2-40B4-BE49-F238E27FC236}">
                <a16:creationId xmlns:a16="http://schemas.microsoft.com/office/drawing/2014/main" id="{DE7B8B30-4CE9-482C-82CB-0FE02001277C}"/>
              </a:ext>
            </a:extLst>
          </p:cNvPr>
          <p:cNvSpPr>
            <a:spLocks noGrp="1"/>
          </p:cNvSpPr>
          <p:nvPr>
            <p:ph type="pic" sz="quarter" idx="13" hasCustomPrompt="1"/>
          </p:nvPr>
        </p:nvSpPr>
        <p:spPr>
          <a:xfrm>
            <a:off x="4" y="2"/>
            <a:ext cx="7037119" cy="6857999"/>
          </a:xfrm>
          <a:custGeom>
            <a:avLst/>
            <a:gdLst>
              <a:gd name="connsiteX0" fmla="*/ 0 w 7037119"/>
              <a:gd name="connsiteY0" fmla="*/ 0 h 6857999"/>
              <a:gd name="connsiteX1" fmla="*/ 6964192 w 7037119"/>
              <a:gd name="connsiteY1" fmla="*/ 0 h 6857999"/>
              <a:gd name="connsiteX2" fmla="*/ 6958160 w 7037119"/>
              <a:gd name="connsiteY2" fmla="*/ 70714 h 6857999"/>
              <a:gd name="connsiteX3" fmla="*/ 6922034 w 7037119"/>
              <a:gd name="connsiteY3" fmla="*/ 154825 h 6857999"/>
              <a:gd name="connsiteX4" fmla="*/ 6864029 w 7037119"/>
              <a:gd name="connsiteY4" fmla="*/ 301580 h 6857999"/>
              <a:gd name="connsiteX5" fmla="*/ 6842156 w 7037119"/>
              <a:gd name="connsiteY5" fmla="*/ 642469 h 6857999"/>
              <a:gd name="connsiteX6" fmla="*/ 6802087 w 7037119"/>
              <a:gd name="connsiteY6" fmla="*/ 818449 h 6857999"/>
              <a:gd name="connsiteX7" fmla="*/ 6798684 w 7037119"/>
              <a:gd name="connsiteY7" fmla="*/ 875396 h 6857999"/>
              <a:gd name="connsiteX8" fmla="*/ 6756983 w 7037119"/>
              <a:gd name="connsiteY8" fmla="*/ 952375 h 6857999"/>
              <a:gd name="connsiteX9" fmla="*/ 6758478 w 7037119"/>
              <a:gd name="connsiteY9" fmla="*/ 972424 h 6857999"/>
              <a:gd name="connsiteX10" fmla="*/ 6752651 w 7037119"/>
              <a:gd name="connsiteY10" fmla="*/ 996407 h 6857999"/>
              <a:gd name="connsiteX11" fmla="*/ 6716997 w 7037119"/>
              <a:gd name="connsiteY11" fmla="*/ 1091248 h 6857999"/>
              <a:gd name="connsiteX12" fmla="*/ 6657090 w 7037119"/>
              <a:gd name="connsiteY12" fmla="*/ 1307489 h 6857999"/>
              <a:gd name="connsiteX13" fmla="*/ 6508075 w 7037119"/>
              <a:gd name="connsiteY13" fmla="*/ 1709568 h 6857999"/>
              <a:gd name="connsiteX14" fmla="*/ 6462759 w 7037119"/>
              <a:gd name="connsiteY14" fmla="*/ 1811874 h 6857999"/>
              <a:gd name="connsiteX15" fmla="*/ 6383790 w 7037119"/>
              <a:gd name="connsiteY15" fmla="*/ 2228963 h 6857999"/>
              <a:gd name="connsiteX16" fmla="*/ 6369096 w 7037119"/>
              <a:gd name="connsiteY16" fmla="*/ 2404942 h 6857999"/>
              <a:gd name="connsiteX17" fmla="*/ 6365696 w 7037119"/>
              <a:gd name="connsiteY17" fmla="*/ 2461889 h 6857999"/>
              <a:gd name="connsiteX18" fmla="*/ 6323990 w 7037119"/>
              <a:gd name="connsiteY18" fmla="*/ 2538869 h 6857999"/>
              <a:gd name="connsiteX19" fmla="*/ 6299971 w 7037119"/>
              <a:gd name="connsiteY19" fmla="*/ 2852842 h 6857999"/>
              <a:gd name="connsiteX20" fmla="*/ 6305256 w 7037119"/>
              <a:gd name="connsiteY20" fmla="*/ 2965146 h 6857999"/>
              <a:gd name="connsiteX21" fmla="*/ 6297430 w 7037119"/>
              <a:gd name="connsiteY21" fmla="*/ 3010980 h 6857999"/>
              <a:gd name="connsiteX22" fmla="*/ 6301903 w 7037119"/>
              <a:gd name="connsiteY22" fmla="*/ 3017531 h 6857999"/>
              <a:gd name="connsiteX23" fmla="*/ 6312288 w 7037119"/>
              <a:gd name="connsiteY23" fmla="*/ 3141762 h 6857999"/>
              <a:gd name="connsiteX24" fmla="*/ 6317307 w 7037119"/>
              <a:gd name="connsiteY24" fmla="*/ 3167974 h 6857999"/>
              <a:gd name="connsiteX25" fmla="*/ 6319343 w 7037119"/>
              <a:gd name="connsiteY25" fmla="*/ 3170223 h 6857999"/>
              <a:gd name="connsiteX26" fmla="*/ 6388791 w 7037119"/>
              <a:gd name="connsiteY26" fmla="*/ 3425292 h 6857999"/>
              <a:gd name="connsiteX27" fmla="*/ 6473625 w 7037119"/>
              <a:gd name="connsiteY27" fmla="*/ 3778499 h 6857999"/>
              <a:gd name="connsiteX28" fmla="*/ 6488572 w 7037119"/>
              <a:gd name="connsiteY28" fmla="*/ 4010514 h 6857999"/>
              <a:gd name="connsiteX29" fmla="*/ 6542727 w 7037119"/>
              <a:gd name="connsiteY29" fmla="*/ 4142824 h 6857999"/>
              <a:gd name="connsiteX30" fmla="*/ 6574700 w 7037119"/>
              <a:gd name="connsiteY30" fmla="*/ 4253089 h 6857999"/>
              <a:gd name="connsiteX31" fmla="*/ 6630782 w 7037119"/>
              <a:gd name="connsiteY31" fmla="*/ 4495230 h 6857999"/>
              <a:gd name="connsiteX32" fmla="*/ 6657121 w 7037119"/>
              <a:gd name="connsiteY32" fmla="*/ 4592798 h 6857999"/>
              <a:gd name="connsiteX33" fmla="*/ 6675304 w 7037119"/>
              <a:gd name="connsiteY33" fmla="*/ 4625784 h 6857999"/>
              <a:gd name="connsiteX34" fmla="*/ 6695194 w 7037119"/>
              <a:gd name="connsiteY34" fmla="*/ 4674587 h 6857999"/>
              <a:gd name="connsiteX35" fmla="*/ 6694674 w 7037119"/>
              <a:gd name="connsiteY35" fmla="*/ 4706669 h 6857999"/>
              <a:gd name="connsiteX36" fmla="*/ 6696125 w 7037119"/>
              <a:gd name="connsiteY36" fmla="*/ 4712312 h 6857999"/>
              <a:gd name="connsiteX37" fmla="*/ 6683308 w 7037119"/>
              <a:gd name="connsiteY37" fmla="*/ 4752491 h 6857999"/>
              <a:gd name="connsiteX38" fmla="*/ 6662625 w 7037119"/>
              <a:gd name="connsiteY38" fmla="*/ 4924134 h 6857999"/>
              <a:gd name="connsiteX39" fmla="*/ 6666282 w 7037119"/>
              <a:gd name="connsiteY39" fmla="*/ 5049729 h 6857999"/>
              <a:gd name="connsiteX40" fmla="*/ 6674923 w 7037119"/>
              <a:gd name="connsiteY40" fmla="*/ 5092608 h 6857999"/>
              <a:gd name="connsiteX41" fmla="*/ 6688949 w 7037119"/>
              <a:gd name="connsiteY41" fmla="*/ 5164561 h 6857999"/>
              <a:gd name="connsiteX42" fmla="*/ 6713476 w 7037119"/>
              <a:gd name="connsiteY42" fmla="*/ 5227429 h 6857999"/>
              <a:gd name="connsiteX43" fmla="*/ 6699741 w 7037119"/>
              <a:gd name="connsiteY43" fmla="*/ 5295738 h 6857999"/>
              <a:gd name="connsiteX44" fmla="*/ 6698438 w 7037119"/>
              <a:gd name="connsiteY44" fmla="*/ 5353315 h 6857999"/>
              <a:gd name="connsiteX45" fmla="*/ 6705394 w 7037119"/>
              <a:gd name="connsiteY45" fmla="*/ 5356747 h 6857999"/>
              <a:gd name="connsiteX46" fmla="*/ 6705941 w 7037119"/>
              <a:gd name="connsiteY46" fmla="*/ 5364029 h 6857999"/>
              <a:gd name="connsiteX47" fmla="*/ 6698760 w 7037119"/>
              <a:gd name="connsiteY47" fmla="*/ 5369188 h 6857999"/>
              <a:gd name="connsiteX48" fmla="*/ 6674560 w 7037119"/>
              <a:gd name="connsiteY48" fmla="*/ 5465115 h 6857999"/>
              <a:gd name="connsiteX49" fmla="*/ 6698322 w 7037119"/>
              <a:gd name="connsiteY49" fmla="*/ 5543278 h 6857999"/>
              <a:gd name="connsiteX50" fmla="*/ 6673987 w 7037119"/>
              <a:gd name="connsiteY50" fmla="*/ 5606762 h 6857999"/>
              <a:gd name="connsiteX51" fmla="*/ 6665359 w 7037119"/>
              <a:gd name="connsiteY51" fmla="*/ 5656986 h 6857999"/>
              <a:gd name="connsiteX52" fmla="*/ 6718420 w 7037119"/>
              <a:gd name="connsiteY52" fmla="*/ 5747675 h 6857999"/>
              <a:gd name="connsiteX53" fmla="*/ 6786357 w 7037119"/>
              <a:gd name="connsiteY53" fmla="*/ 5797270 h 6857999"/>
              <a:gd name="connsiteX54" fmla="*/ 6834299 w 7037119"/>
              <a:gd name="connsiteY54" fmla="*/ 5897781 h 6857999"/>
              <a:gd name="connsiteX55" fmla="*/ 6848771 w 7037119"/>
              <a:gd name="connsiteY55" fmla="*/ 5936497 h 6857999"/>
              <a:gd name="connsiteX56" fmla="*/ 6883460 w 7037119"/>
              <a:gd name="connsiteY56" fmla="*/ 6064046 h 6857999"/>
              <a:gd name="connsiteX57" fmla="*/ 6896072 w 7037119"/>
              <a:gd name="connsiteY57" fmla="*/ 6107188 h 6857999"/>
              <a:gd name="connsiteX58" fmla="*/ 6980725 w 7037119"/>
              <a:gd name="connsiteY58" fmla="*/ 6197444 h 6857999"/>
              <a:gd name="connsiteX59" fmla="*/ 6999028 w 7037119"/>
              <a:gd name="connsiteY59" fmla="*/ 6288610 h 6857999"/>
              <a:gd name="connsiteX60" fmla="*/ 7021306 w 7037119"/>
              <a:gd name="connsiteY60" fmla="*/ 6426700 h 6857999"/>
              <a:gd name="connsiteX61" fmla="*/ 7033259 w 7037119"/>
              <a:gd name="connsiteY61" fmla="*/ 6489284 h 6857999"/>
              <a:gd name="connsiteX62" fmla="*/ 7037119 w 7037119"/>
              <a:gd name="connsiteY62" fmla="*/ 6501140 h 6857999"/>
              <a:gd name="connsiteX63" fmla="*/ 7037119 w 7037119"/>
              <a:gd name="connsiteY63" fmla="*/ 6557754 h 6857999"/>
              <a:gd name="connsiteX64" fmla="*/ 7031649 w 7037119"/>
              <a:gd name="connsiteY64" fmla="*/ 6569925 h 6857999"/>
              <a:gd name="connsiteX65" fmla="*/ 7011548 w 7037119"/>
              <a:gd name="connsiteY65" fmla="*/ 6615002 h 6857999"/>
              <a:gd name="connsiteX66" fmla="*/ 7021837 w 7037119"/>
              <a:gd name="connsiteY66" fmla="*/ 6743644 h 6857999"/>
              <a:gd name="connsiteX67" fmla="*/ 7006394 w 7037119"/>
              <a:gd name="connsiteY67" fmla="*/ 6856390 h 6857999"/>
              <a:gd name="connsiteX68" fmla="*/ 7037119 w 7037119"/>
              <a:gd name="connsiteY68" fmla="*/ 6856494 h 6857999"/>
              <a:gd name="connsiteX69" fmla="*/ 7037119 w 7037119"/>
              <a:gd name="connsiteY69" fmla="*/ 6857999 h 6857999"/>
              <a:gd name="connsiteX70" fmla="*/ 0 w 7037119"/>
              <a:gd name="connsiteY7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txBody>
          <a:bodyPr wrap="square" rtlCol="0">
            <a:noAutofit/>
          </a:bodyPr>
          <a:lstStyle>
            <a:lvl1pPr marL="0" indent="0" algn="ctr">
              <a:buNone/>
              <a:defRPr/>
            </a:lvl1pPr>
          </a:lstStyle>
          <a:p>
            <a:pPr rtl="0"/>
            <a:r>
              <a:rPr lang="es-ES" noProof="0" dirty="0"/>
              <a:t>Haga clic para agregar foto</a:t>
            </a:r>
          </a:p>
        </p:txBody>
      </p:sp>
      <p:sp>
        <p:nvSpPr>
          <p:cNvPr id="11" name="Marcador de contenido 2">
            <a:extLst>
              <a:ext uri="{FF2B5EF4-FFF2-40B4-BE49-F238E27FC236}">
                <a16:creationId xmlns:a16="http://schemas.microsoft.com/office/drawing/2014/main" id="{E5B2D30B-E0D8-4FC4-B207-44EC56C67F34}"/>
              </a:ext>
            </a:extLst>
          </p:cNvPr>
          <p:cNvSpPr>
            <a:spLocks noGrp="1"/>
          </p:cNvSpPr>
          <p:nvPr>
            <p:ph idx="1"/>
          </p:nvPr>
        </p:nvSpPr>
        <p:spPr>
          <a:xfrm>
            <a:off x="7127630" y="2147356"/>
            <a:ext cx="4216071" cy="4107021"/>
          </a:xfrm>
        </p:spPr>
        <p:txBody>
          <a:bodyPr rtlCol="0">
            <a:normAutofit/>
          </a:bodyPr>
          <a:lstStyle>
            <a:lvl1pPr marL="0" indent="0">
              <a:buNone/>
              <a:defRPr/>
            </a:lvl1pPr>
          </a:lstStyle>
          <a:p>
            <a:pPr lvl="0" rtl="0"/>
            <a:r>
              <a:rPr lang="es-ES" noProof="0"/>
              <a:t>Haga clic para modificar los estilos de texto del patrón</a:t>
            </a:r>
          </a:p>
        </p:txBody>
      </p:sp>
      <p:sp>
        <p:nvSpPr>
          <p:cNvPr id="12" name="Marcador de pie de página 4">
            <a:extLst>
              <a:ext uri="{FF2B5EF4-FFF2-40B4-BE49-F238E27FC236}">
                <a16:creationId xmlns:a16="http://schemas.microsoft.com/office/drawing/2014/main" id="{EA4A5BF6-A686-490A-B7BF-4BDDF8E8A509}"/>
              </a:ext>
            </a:extLst>
          </p:cNvPr>
          <p:cNvSpPr>
            <a:spLocks noGrp="1"/>
          </p:cNvSpPr>
          <p:nvPr>
            <p:ph type="ftr" sz="quarter" idx="11"/>
          </p:nvPr>
        </p:nvSpPr>
        <p:spPr>
          <a:xfrm rot="5400000">
            <a:off x="10451592" y="1408176"/>
            <a:ext cx="277049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dirty="0">
                <a:ln>
                  <a:noFill/>
                </a:ln>
                <a:solidFill>
                  <a:prstClr val="black">
                    <a:lumMod val="85000"/>
                    <a:lumOff val="15000"/>
                  </a:prstClr>
                </a:solidFill>
                <a:effectLst/>
                <a:uLnTx/>
                <a:uFillTx/>
                <a:latin typeface="Bembo"/>
                <a:ea typeface="+mn-ea"/>
                <a:cs typeface="+mn-cs"/>
              </a:rPr>
              <a:t>TÍTULO DE LA PRESENTACIÓN</a:t>
            </a:r>
          </a:p>
        </p:txBody>
      </p:sp>
      <p:sp>
        <p:nvSpPr>
          <p:cNvPr id="13" name="Marcador de número de diapositiva 5">
            <a:extLst>
              <a:ext uri="{FF2B5EF4-FFF2-40B4-BE49-F238E27FC236}">
                <a16:creationId xmlns:a16="http://schemas.microsoft.com/office/drawing/2014/main" id="{6FF7F8B5-4E4A-4F26-8FBC-5745978EF657}"/>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743D57DF-21C1-4455-B7C2-0ADA5F7438B1}"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14" name="Marcador de fecha 3">
            <a:extLst>
              <a:ext uri="{FF2B5EF4-FFF2-40B4-BE49-F238E27FC236}">
                <a16:creationId xmlns:a16="http://schemas.microsoft.com/office/drawing/2014/main" id="{8597759D-37D7-4D01-84AC-85221F725084}"/>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083221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alto de sección">
    <p:spTree>
      <p:nvGrpSpPr>
        <p:cNvPr id="1" name=""/>
        <p:cNvGrpSpPr/>
        <p:nvPr/>
      </p:nvGrpSpPr>
      <p:grpSpPr>
        <a:xfrm>
          <a:off x="0" y="0"/>
          <a:ext cx="0" cy="0"/>
          <a:chOff x="0" y="0"/>
          <a:chExt cx="0" cy="0"/>
        </a:xfrm>
      </p:grpSpPr>
      <p:sp>
        <p:nvSpPr>
          <p:cNvPr id="9" name="Forma libre: Forma 8">
            <a:extLst>
              <a:ext uri="{FF2B5EF4-FFF2-40B4-BE49-F238E27FC236}">
                <a16:creationId xmlns:a16="http://schemas.microsoft.com/office/drawing/2014/main" id="{5A0FA24B-01DF-41FF-899C-BA7BC99B52BE}"/>
              </a:ext>
              <a:ext uri="{C183D7F6-B498-43B3-948B-1728B52AA6E4}">
                <adec:decorative xmlns:adec="http://schemas.microsoft.com/office/drawing/2017/decorative" val="1"/>
              </a:ext>
            </a:extLst>
          </p:cNvPr>
          <p:cNvSpPr/>
          <p:nvPr userDrawn="1"/>
        </p:nvSpPr>
        <p:spPr>
          <a:xfrm>
            <a:off x="2" y="0"/>
            <a:ext cx="12191999" cy="6858000"/>
          </a:xfrm>
          <a:custGeom>
            <a:avLst/>
            <a:gdLst>
              <a:gd name="connsiteX0" fmla="*/ 0 w 12191999"/>
              <a:gd name="connsiteY0" fmla="*/ 0 h 6858000"/>
              <a:gd name="connsiteX1" fmla="*/ 4428539 w 12191999"/>
              <a:gd name="connsiteY1" fmla="*/ 0 h 6858000"/>
              <a:gd name="connsiteX2" fmla="*/ 4433816 w 12191999"/>
              <a:gd name="connsiteY2" fmla="*/ 4971 h 6858000"/>
              <a:gd name="connsiteX3" fmla="*/ 4458398 w 12191999"/>
              <a:gd name="connsiteY3" fmla="*/ 17439 h 6858000"/>
              <a:gd name="connsiteX4" fmla="*/ 4480190 w 12191999"/>
              <a:gd name="connsiteY4" fmla="*/ 38878 h 6858000"/>
              <a:gd name="connsiteX5" fmla="*/ 4481514 w 12191999"/>
              <a:gd name="connsiteY5" fmla="*/ 39168 h 6858000"/>
              <a:gd name="connsiteX6" fmla="*/ 4482263 w 12191999"/>
              <a:gd name="connsiteY6" fmla="*/ 43189 h 6858000"/>
              <a:gd name="connsiteX7" fmla="*/ 4486241 w 12191999"/>
              <a:gd name="connsiteY7" fmla="*/ 47243 h 6858000"/>
              <a:gd name="connsiteX8" fmla="*/ 4499474 w 12191999"/>
              <a:gd name="connsiteY8" fmla="*/ 54163 h 6858000"/>
              <a:gd name="connsiteX9" fmla="*/ 4504837 w 12191999"/>
              <a:gd name="connsiteY9" fmla="*/ 56082 h 6858000"/>
              <a:gd name="connsiteX10" fmla="*/ 4511859 w 12191999"/>
              <a:gd name="connsiteY10" fmla="*/ 60345 h 6858000"/>
              <a:gd name="connsiteX11" fmla="*/ 4511909 w 12191999"/>
              <a:gd name="connsiteY11" fmla="*/ 60669 h 6858000"/>
              <a:gd name="connsiteX12" fmla="*/ 4518729 w 12191999"/>
              <a:gd name="connsiteY12" fmla="*/ 64235 h 6858000"/>
              <a:gd name="connsiteX13" fmla="*/ 4553668 w 12191999"/>
              <a:gd name="connsiteY13" fmla="*/ 78933 h 6858000"/>
              <a:gd name="connsiteX14" fmla="*/ 4584409 w 12191999"/>
              <a:gd name="connsiteY14" fmla="*/ 125407 h 6858000"/>
              <a:gd name="connsiteX15" fmla="*/ 4599970 w 12191999"/>
              <a:gd name="connsiteY15" fmla="*/ 139638 h 6858000"/>
              <a:gd name="connsiteX16" fmla="*/ 4607617 w 12191999"/>
              <a:gd name="connsiteY16" fmla="*/ 148401 h 6858000"/>
              <a:gd name="connsiteX17" fmla="*/ 4607665 w 12191999"/>
              <a:gd name="connsiteY17" fmla="*/ 149698 h 6858000"/>
              <a:gd name="connsiteX18" fmla="*/ 4641219 w 12191999"/>
              <a:gd name="connsiteY18" fmla="*/ 163679 h 6858000"/>
              <a:gd name="connsiteX19" fmla="*/ 4644675 w 12191999"/>
              <a:gd name="connsiteY19" fmla="*/ 167288 h 6858000"/>
              <a:gd name="connsiteX20" fmla="*/ 4667825 w 12191999"/>
              <a:gd name="connsiteY20" fmla="*/ 174158 h 6858000"/>
              <a:gd name="connsiteX21" fmla="*/ 4679100 w 12191999"/>
              <a:gd name="connsiteY21" fmla="*/ 178904 h 6858000"/>
              <a:gd name="connsiteX22" fmla="*/ 4683695 w 12191999"/>
              <a:gd name="connsiteY22" fmla="*/ 177777 h 6858000"/>
              <a:gd name="connsiteX23" fmla="*/ 4699627 w 12191999"/>
              <a:gd name="connsiteY23" fmla="*/ 186035 h 6858000"/>
              <a:gd name="connsiteX24" fmla="*/ 4700928 w 12191999"/>
              <a:gd name="connsiteY24" fmla="*/ 187915 h 6858000"/>
              <a:gd name="connsiteX25" fmla="*/ 4716041 w 12191999"/>
              <a:gd name="connsiteY25" fmla="*/ 191263 h 6858000"/>
              <a:gd name="connsiteX26" fmla="*/ 4731092 w 12191999"/>
              <a:gd name="connsiteY26" fmla="*/ 189882 h 6858000"/>
              <a:gd name="connsiteX27" fmla="*/ 4859125 w 12191999"/>
              <a:gd name="connsiteY27" fmla="*/ 273218 h 6858000"/>
              <a:gd name="connsiteX28" fmla="*/ 5047425 w 12191999"/>
              <a:gd name="connsiteY28" fmla="*/ 325132 h 6858000"/>
              <a:gd name="connsiteX29" fmla="*/ 5123469 w 12191999"/>
              <a:gd name="connsiteY29" fmla="*/ 373600 h 6858000"/>
              <a:gd name="connsiteX30" fmla="*/ 5246314 w 12191999"/>
              <a:gd name="connsiteY30" fmla="*/ 448202 h 6858000"/>
              <a:gd name="connsiteX31" fmla="*/ 5295204 w 12191999"/>
              <a:gd name="connsiteY31" fmla="*/ 518105 h 6858000"/>
              <a:gd name="connsiteX32" fmla="*/ 5341659 w 12191999"/>
              <a:gd name="connsiteY32" fmla="*/ 529959 h 6858000"/>
              <a:gd name="connsiteX33" fmla="*/ 5354530 w 12191999"/>
              <a:gd name="connsiteY33" fmla="*/ 546100 h 6858000"/>
              <a:gd name="connsiteX34" fmla="*/ 5356641 w 12191999"/>
              <a:gd name="connsiteY34" fmla="*/ 549075 h 6858000"/>
              <a:gd name="connsiteX35" fmla="*/ 5367452 w 12191999"/>
              <a:gd name="connsiteY35" fmla="*/ 556831 h 6858000"/>
              <a:gd name="connsiteX36" fmla="*/ 5367545 w 12191999"/>
              <a:gd name="connsiteY36" fmla="*/ 564197 h 6858000"/>
              <a:gd name="connsiteX37" fmla="*/ 5418422 w 12191999"/>
              <a:gd name="connsiteY37" fmla="*/ 594275 h 6858000"/>
              <a:gd name="connsiteX38" fmla="*/ 5475709 w 12191999"/>
              <a:gd name="connsiteY38" fmla="*/ 638584 h 6858000"/>
              <a:gd name="connsiteX39" fmla="*/ 5489473 w 12191999"/>
              <a:gd name="connsiteY39" fmla="*/ 642943 h 6858000"/>
              <a:gd name="connsiteX40" fmla="*/ 5526129 w 12191999"/>
              <a:gd name="connsiteY40" fmla="*/ 671648 h 6858000"/>
              <a:gd name="connsiteX41" fmla="*/ 5560658 w 12191999"/>
              <a:gd name="connsiteY41" fmla="*/ 693968 h 6858000"/>
              <a:gd name="connsiteX42" fmla="*/ 5584769 w 12191999"/>
              <a:gd name="connsiteY42" fmla="*/ 705378 h 6858000"/>
              <a:gd name="connsiteX43" fmla="*/ 5611860 w 12191999"/>
              <a:gd name="connsiteY43" fmla="*/ 726009 h 6858000"/>
              <a:gd name="connsiteX44" fmla="*/ 5640289 w 12191999"/>
              <a:gd name="connsiteY44" fmla="*/ 721725 h 6858000"/>
              <a:gd name="connsiteX45" fmla="*/ 5661248 w 12191999"/>
              <a:gd name="connsiteY45" fmla="*/ 770791 h 6858000"/>
              <a:gd name="connsiteX46" fmla="*/ 5674678 w 12191999"/>
              <a:gd name="connsiteY46" fmla="*/ 774738 h 6858000"/>
              <a:gd name="connsiteX47" fmla="*/ 5689822 w 12191999"/>
              <a:gd name="connsiteY47" fmla="*/ 787962 h 6858000"/>
              <a:gd name="connsiteX48" fmla="*/ 5713681 w 12191999"/>
              <a:gd name="connsiteY48" fmla="*/ 810329 h 6858000"/>
              <a:gd name="connsiteX49" fmla="*/ 5746664 w 12191999"/>
              <a:gd name="connsiteY49" fmla="*/ 850082 h 6858000"/>
              <a:gd name="connsiteX50" fmla="*/ 5854393 w 12191999"/>
              <a:gd name="connsiteY50" fmla="*/ 901844 h 6858000"/>
              <a:gd name="connsiteX51" fmla="*/ 5923458 w 12191999"/>
              <a:gd name="connsiteY51" fmla="*/ 932756 h 6858000"/>
              <a:gd name="connsiteX52" fmla="*/ 6013808 w 12191999"/>
              <a:gd name="connsiteY52" fmla="*/ 950947 h 6858000"/>
              <a:gd name="connsiteX53" fmla="*/ 6093430 w 12191999"/>
              <a:gd name="connsiteY53" fmla="*/ 985543 h 6858000"/>
              <a:gd name="connsiteX54" fmla="*/ 6216422 w 12191999"/>
              <a:gd name="connsiteY54" fmla="*/ 994223 h 6858000"/>
              <a:gd name="connsiteX55" fmla="*/ 6419991 w 12191999"/>
              <a:gd name="connsiteY55" fmla="*/ 1045060 h 6858000"/>
              <a:gd name="connsiteX56" fmla="*/ 6431099 w 12191999"/>
              <a:gd name="connsiteY56" fmla="*/ 1037361 h 6858000"/>
              <a:gd name="connsiteX57" fmla="*/ 6444833 w 12191999"/>
              <a:gd name="connsiteY57" fmla="*/ 1034256 h 6858000"/>
              <a:gd name="connsiteX58" fmla="*/ 6463940 w 12191999"/>
              <a:gd name="connsiteY58" fmla="*/ 1036894 h 6858000"/>
              <a:gd name="connsiteX59" fmla="*/ 6500402 w 12191999"/>
              <a:gd name="connsiteY59" fmla="*/ 1030680 h 6858000"/>
              <a:gd name="connsiteX60" fmla="*/ 6505093 w 12191999"/>
              <a:gd name="connsiteY60" fmla="*/ 1032748 h 6858000"/>
              <a:gd name="connsiteX61" fmla="*/ 6539157 w 12191999"/>
              <a:gd name="connsiteY61" fmla="*/ 1032256 h 6858000"/>
              <a:gd name="connsiteX62" fmla="*/ 6539899 w 12191999"/>
              <a:gd name="connsiteY62" fmla="*/ 1033503 h 6858000"/>
              <a:gd name="connsiteX63" fmla="*/ 6550699 w 12191999"/>
              <a:gd name="connsiteY63" fmla="*/ 1038843 h 6858000"/>
              <a:gd name="connsiteX64" fmla="*/ 6570715 w 12191999"/>
              <a:gd name="connsiteY64" fmla="*/ 1046183 h 6858000"/>
              <a:gd name="connsiteX65" fmla="*/ 6620265 w 12191999"/>
              <a:gd name="connsiteY65" fmla="*/ 1078630 h 6858000"/>
              <a:gd name="connsiteX66" fmla="*/ 6655805 w 12191999"/>
              <a:gd name="connsiteY66" fmla="*/ 1078254 h 6858000"/>
              <a:gd name="connsiteX67" fmla="*/ 6663127 w 12191999"/>
              <a:gd name="connsiteY67" fmla="*/ 1078865 h 6858000"/>
              <a:gd name="connsiteX68" fmla="*/ 6663341 w 12191999"/>
              <a:gd name="connsiteY68" fmla="*/ 1079158 h 6858000"/>
              <a:gd name="connsiteX69" fmla="*/ 6671197 w 12191999"/>
              <a:gd name="connsiteY69" fmla="*/ 1080364 h 6858000"/>
              <a:gd name="connsiteX70" fmla="*/ 6676470 w 12191999"/>
              <a:gd name="connsiteY70" fmla="*/ 1079974 h 6858000"/>
              <a:gd name="connsiteX71" fmla="*/ 6690669 w 12191999"/>
              <a:gd name="connsiteY71" fmla="*/ 1081157 h 6858000"/>
              <a:gd name="connsiteX72" fmla="*/ 6696013 w 12191999"/>
              <a:gd name="connsiteY72" fmla="*/ 1083439 h 6858000"/>
              <a:gd name="connsiteX73" fmla="*/ 6740322 w 12191999"/>
              <a:gd name="connsiteY73" fmla="*/ 1121917 h 6858000"/>
              <a:gd name="connsiteX74" fmla="*/ 6833807 w 12191999"/>
              <a:gd name="connsiteY74" fmla="*/ 1161011 h 6858000"/>
              <a:gd name="connsiteX75" fmla="*/ 6927369 w 12191999"/>
              <a:gd name="connsiteY75" fmla="*/ 1196593 h 6858000"/>
              <a:gd name="connsiteX76" fmla="*/ 6961728 w 12191999"/>
              <a:gd name="connsiteY76" fmla="*/ 1207960 h 6858000"/>
              <a:gd name="connsiteX77" fmla="*/ 7020835 w 12191999"/>
              <a:gd name="connsiteY77" fmla="*/ 1234906 h 6858000"/>
              <a:gd name="connsiteX78" fmla="*/ 7046578 w 12191999"/>
              <a:gd name="connsiteY78" fmla="*/ 1251394 h 6858000"/>
              <a:gd name="connsiteX79" fmla="*/ 7047934 w 12191999"/>
              <a:gd name="connsiteY79" fmla="*/ 1251406 h 6858000"/>
              <a:gd name="connsiteX80" fmla="*/ 7049495 w 12191999"/>
              <a:gd name="connsiteY80" fmla="*/ 1255182 h 6858000"/>
              <a:gd name="connsiteX81" fmla="*/ 7054225 w 12191999"/>
              <a:gd name="connsiteY81" fmla="*/ 1258329 h 6858000"/>
              <a:gd name="connsiteX82" fmla="*/ 7068600 w 12191999"/>
              <a:gd name="connsiteY82" fmla="*/ 1262373 h 6858000"/>
              <a:gd name="connsiteX83" fmla="*/ 7074244 w 12191999"/>
              <a:gd name="connsiteY83" fmla="*/ 1263146 h 6858000"/>
              <a:gd name="connsiteX84" fmla="*/ 7081993 w 12191999"/>
              <a:gd name="connsiteY84" fmla="*/ 1265870 h 6858000"/>
              <a:gd name="connsiteX85" fmla="*/ 7082110 w 12191999"/>
              <a:gd name="connsiteY85" fmla="*/ 1266175 h 6858000"/>
              <a:gd name="connsiteX86" fmla="*/ 7089518 w 12191999"/>
              <a:gd name="connsiteY86" fmla="*/ 1268259 h 6858000"/>
              <a:gd name="connsiteX87" fmla="*/ 7126734 w 12191999"/>
              <a:gd name="connsiteY87" fmla="*/ 1275440 h 6858000"/>
              <a:gd name="connsiteX88" fmla="*/ 7166397 w 12191999"/>
              <a:gd name="connsiteY88" fmla="*/ 1314577 h 6858000"/>
              <a:gd name="connsiteX89" fmla="*/ 7184558 w 12191999"/>
              <a:gd name="connsiteY89" fmla="*/ 1325296 h 6858000"/>
              <a:gd name="connsiteX90" fmla="*/ 7193847 w 12191999"/>
              <a:gd name="connsiteY90" fmla="*/ 1332295 h 6858000"/>
              <a:gd name="connsiteX91" fmla="*/ 7229876 w 12191999"/>
              <a:gd name="connsiteY91" fmla="*/ 1340317 h 6858000"/>
              <a:gd name="connsiteX92" fmla="*/ 7234001 w 12191999"/>
              <a:gd name="connsiteY92" fmla="*/ 1343137 h 6858000"/>
              <a:gd name="connsiteX93" fmla="*/ 7258071 w 12191999"/>
              <a:gd name="connsiteY93" fmla="*/ 1345086 h 6858000"/>
              <a:gd name="connsiteX94" fmla="*/ 7291641 w 12191999"/>
              <a:gd name="connsiteY94" fmla="*/ 1350152 h 6858000"/>
              <a:gd name="connsiteX95" fmla="*/ 7308779 w 12191999"/>
              <a:gd name="connsiteY95" fmla="*/ 1351882 h 6858000"/>
              <a:gd name="connsiteX96" fmla="*/ 7323221 w 12191999"/>
              <a:gd name="connsiteY96" fmla="*/ 1347429 h 6858000"/>
              <a:gd name="connsiteX97" fmla="*/ 7495470 w 12191999"/>
              <a:gd name="connsiteY97" fmla="*/ 1384709 h 6858000"/>
              <a:gd name="connsiteX98" fmla="*/ 7601447 w 12191999"/>
              <a:gd name="connsiteY98" fmla="*/ 1410288 h 6858000"/>
              <a:gd name="connsiteX99" fmla="*/ 7616199 w 12191999"/>
              <a:gd name="connsiteY99" fmla="*/ 1425276 h 6858000"/>
              <a:gd name="connsiteX100" fmla="*/ 10773615 w 12191999"/>
              <a:gd name="connsiteY100" fmla="*/ 3136132 h 6858000"/>
              <a:gd name="connsiteX101" fmla="*/ 10775787 w 12191999"/>
              <a:gd name="connsiteY101" fmla="*/ 3137529 h 6858000"/>
              <a:gd name="connsiteX102" fmla="*/ 10804324 w 12191999"/>
              <a:gd name="connsiteY102" fmla="*/ 3140649 h 6858000"/>
              <a:gd name="connsiteX103" fmla="*/ 10819333 w 12191999"/>
              <a:gd name="connsiteY103" fmla="*/ 3154674 h 6858000"/>
              <a:gd name="connsiteX104" fmla="*/ 10821839 w 12191999"/>
              <a:gd name="connsiteY104" fmla="*/ 3157295 h 6858000"/>
              <a:gd name="connsiteX105" fmla="*/ 10833660 w 12191999"/>
              <a:gd name="connsiteY105" fmla="*/ 3163373 h 6858000"/>
              <a:gd name="connsiteX106" fmla="*/ 10834754 w 12191999"/>
              <a:gd name="connsiteY106" fmla="*/ 3170606 h 6858000"/>
              <a:gd name="connsiteX107" fmla="*/ 10850942 w 12191999"/>
              <a:gd name="connsiteY107" fmla="*/ 3183705 h 6858000"/>
              <a:gd name="connsiteX108" fmla="*/ 10873328 w 12191999"/>
              <a:gd name="connsiteY108" fmla="*/ 3193348 h 6858000"/>
              <a:gd name="connsiteX109" fmla="*/ 10982088 w 12191999"/>
              <a:gd name="connsiteY109" fmla="*/ 3232948 h 6858000"/>
              <a:gd name="connsiteX110" fmla="*/ 11045804 w 12191999"/>
              <a:gd name="connsiteY110" fmla="*/ 3260190 h 6858000"/>
              <a:gd name="connsiteX111" fmla="*/ 11067877 w 12191999"/>
              <a:gd name="connsiteY111" fmla="*/ 3276112 h 6858000"/>
              <a:gd name="connsiteX112" fmla="*/ 11100133 w 12191999"/>
              <a:gd name="connsiteY112" fmla="*/ 3294598 h 6858000"/>
              <a:gd name="connsiteX113" fmla="*/ 11155409 w 12191999"/>
              <a:gd name="connsiteY113" fmla="*/ 3331539 h 6858000"/>
              <a:gd name="connsiteX114" fmla="*/ 11232547 w 12191999"/>
              <a:gd name="connsiteY114" fmla="*/ 3373667 h 6858000"/>
              <a:gd name="connsiteX115" fmla="*/ 11297822 w 12191999"/>
              <a:gd name="connsiteY115" fmla="*/ 3380555 h 6858000"/>
              <a:gd name="connsiteX116" fmla="*/ 11301370 w 12191999"/>
              <a:gd name="connsiteY116" fmla="*/ 3386958 h 6858000"/>
              <a:gd name="connsiteX117" fmla="*/ 11341986 w 12191999"/>
              <a:gd name="connsiteY117" fmla="*/ 3403320 h 6858000"/>
              <a:gd name="connsiteX118" fmla="*/ 11537404 w 12191999"/>
              <a:gd name="connsiteY118" fmla="*/ 3495439 h 6858000"/>
              <a:gd name="connsiteX119" fmla="*/ 11639337 w 12191999"/>
              <a:gd name="connsiteY119" fmla="*/ 3592655 h 6858000"/>
              <a:gd name="connsiteX120" fmla="*/ 11774154 w 12191999"/>
              <a:gd name="connsiteY120" fmla="*/ 3703763 h 6858000"/>
              <a:gd name="connsiteX121" fmla="*/ 11967899 w 12191999"/>
              <a:gd name="connsiteY121" fmla="*/ 3739403 h 6858000"/>
              <a:gd name="connsiteX122" fmla="*/ 12052251 w 12191999"/>
              <a:gd name="connsiteY122" fmla="*/ 3738161 h 6858000"/>
              <a:gd name="connsiteX123" fmla="*/ 12101844 w 12191999"/>
              <a:gd name="connsiteY123" fmla="*/ 3789810 h 6858000"/>
              <a:gd name="connsiteX124" fmla="*/ 12155104 w 12191999"/>
              <a:gd name="connsiteY124" fmla="*/ 3824490 h 6858000"/>
              <a:gd name="connsiteX125" fmla="*/ 12191999 w 12191999"/>
              <a:gd name="connsiteY125" fmla="*/ 3836506 h 6858000"/>
              <a:gd name="connsiteX126" fmla="*/ 12191999 w 12191999"/>
              <a:gd name="connsiteY126" fmla="*/ 6858000 h 6858000"/>
              <a:gd name="connsiteX127" fmla="*/ 4040175 w 12191999"/>
              <a:gd name="connsiteY127" fmla="*/ 6858000 h 6858000"/>
              <a:gd name="connsiteX128" fmla="*/ 4035195 w 12191999"/>
              <a:gd name="connsiteY128" fmla="*/ 6847706 h 6858000"/>
              <a:gd name="connsiteX129" fmla="*/ 4024571 w 12191999"/>
              <a:gd name="connsiteY129" fmla="*/ 6834979 h 6858000"/>
              <a:gd name="connsiteX130" fmla="*/ 4019139 w 12191999"/>
              <a:gd name="connsiteY130" fmla="*/ 6832909 h 6858000"/>
              <a:gd name="connsiteX131" fmla="*/ 4004905 w 12191999"/>
              <a:gd name="connsiteY131" fmla="*/ 6832292 h 6858000"/>
              <a:gd name="connsiteX132" fmla="*/ 3999653 w 12191999"/>
              <a:gd name="connsiteY132" fmla="*/ 6832888 h 6858000"/>
              <a:gd name="connsiteX133" fmla="*/ 3991753 w 12191999"/>
              <a:gd name="connsiteY133" fmla="*/ 6831995 h 6858000"/>
              <a:gd name="connsiteX134" fmla="*/ 3991527 w 12191999"/>
              <a:gd name="connsiteY134" fmla="*/ 6831708 h 6858000"/>
              <a:gd name="connsiteX135" fmla="*/ 3984190 w 12191999"/>
              <a:gd name="connsiteY135" fmla="*/ 6831389 h 6858000"/>
              <a:gd name="connsiteX136" fmla="*/ 3948690 w 12191999"/>
              <a:gd name="connsiteY136" fmla="*/ 6833171 h 6858000"/>
              <a:gd name="connsiteX137" fmla="*/ 3897895 w 12191999"/>
              <a:gd name="connsiteY137" fmla="*/ 6802710 h 6858000"/>
              <a:gd name="connsiteX138" fmla="*/ 3877604 w 12191999"/>
              <a:gd name="connsiteY138" fmla="*/ 6796164 h 6858000"/>
              <a:gd name="connsiteX139" fmla="*/ 3866602 w 12191999"/>
              <a:gd name="connsiteY139" fmla="*/ 6791257 h 6858000"/>
              <a:gd name="connsiteX140" fmla="*/ 3865811 w 12191999"/>
              <a:gd name="connsiteY140" fmla="*/ 6790042 h 6858000"/>
              <a:gd name="connsiteX141" fmla="*/ 3831795 w 12191999"/>
              <a:gd name="connsiteY141" fmla="*/ 6791880 h 6858000"/>
              <a:gd name="connsiteX142" fmla="*/ 3827025 w 12191999"/>
              <a:gd name="connsiteY142" fmla="*/ 6789998 h 6858000"/>
              <a:gd name="connsiteX143" fmla="*/ 3805177 w 12191999"/>
              <a:gd name="connsiteY143" fmla="*/ 6793918 h 6858000"/>
              <a:gd name="connsiteX144" fmla="*/ 3793719 w 12191999"/>
              <a:gd name="connsiteY144" fmla="*/ 6794494 h 6858000"/>
              <a:gd name="connsiteX145" fmla="*/ 3790837 w 12191999"/>
              <a:gd name="connsiteY145" fmla="*/ 6797649 h 6858000"/>
              <a:gd name="connsiteX146" fmla="*/ 3773741 w 12191999"/>
              <a:gd name="connsiteY146" fmla="*/ 6796976 h 6858000"/>
              <a:gd name="connsiteX147" fmla="*/ 3771642 w 12191999"/>
              <a:gd name="connsiteY147" fmla="*/ 6795770 h 6858000"/>
              <a:gd name="connsiteX148" fmla="*/ 3758039 w 12191999"/>
              <a:gd name="connsiteY148" fmla="*/ 6799415 h 6858000"/>
              <a:gd name="connsiteX149" fmla="*/ 3747245 w 12191999"/>
              <a:gd name="connsiteY149" fmla="*/ 6807548 h 6858000"/>
              <a:gd name="connsiteX150" fmla="*/ 3599970 w 12191999"/>
              <a:gd name="connsiteY150" fmla="*/ 6785929 h 6858000"/>
              <a:gd name="connsiteX151" fmla="*/ 3532509 w 12191999"/>
              <a:gd name="connsiteY151" fmla="*/ 6773888 h 6858000"/>
              <a:gd name="connsiteX152" fmla="*/ 3519209 w 12191999"/>
              <a:gd name="connsiteY152" fmla="*/ 6779800 h 6858000"/>
              <a:gd name="connsiteX153" fmla="*/ 3518612 w 12191999"/>
              <a:gd name="connsiteY153" fmla="*/ 6767129 h 6858000"/>
              <a:gd name="connsiteX154" fmla="*/ 3500042 w 12191999"/>
              <a:gd name="connsiteY154" fmla="*/ 6757140 h 6858000"/>
              <a:gd name="connsiteX155" fmla="*/ 3490483 w 12191999"/>
              <a:gd name="connsiteY155" fmla="*/ 6750514 h 6858000"/>
              <a:gd name="connsiteX156" fmla="*/ 3490120 w 12191999"/>
              <a:gd name="connsiteY156" fmla="*/ 6749268 h 6858000"/>
              <a:gd name="connsiteX157" fmla="*/ 3454164 w 12191999"/>
              <a:gd name="connsiteY157" fmla="*/ 6743923 h 6858000"/>
              <a:gd name="connsiteX158" fmla="*/ 3449932 w 12191999"/>
              <a:gd name="connsiteY158" fmla="*/ 6741268 h 6858000"/>
              <a:gd name="connsiteX159" fmla="*/ 3413708 w 12191999"/>
              <a:gd name="connsiteY159" fmla="*/ 6738430 h 6858000"/>
              <a:gd name="connsiteX160" fmla="*/ 3409529 w 12191999"/>
              <a:gd name="connsiteY160" fmla="*/ 6740648 h 6858000"/>
              <a:gd name="connsiteX161" fmla="*/ 3392060 w 12191999"/>
              <a:gd name="connsiteY161" fmla="*/ 6736539 h 6858000"/>
              <a:gd name="connsiteX162" fmla="*/ 3390340 w 12191999"/>
              <a:gd name="connsiteY162" fmla="*/ 6735034 h 6858000"/>
              <a:gd name="connsiteX163" fmla="*/ 3374867 w 12191999"/>
              <a:gd name="connsiteY163" fmla="*/ 6735488 h 6858000"/>
              <a:gd name="connsiteX164" fmla="*/ 3295084 w 12191999"/>
              <a:gd name="connsiteY164" fmla="*/ 6728596 h 6858000"/>
              <a:gd name="connsiteX165" fmla="*/ 3216076 w 12191999"/>
              <a:gd name="connsiteY165" fmla="*/ 6691033 h 6858000"/>
              <a:gd name="connsiteX166" fmla="*/ 3001959 w 12191999"/>
              <a:gd name="connsiteY166" fmla="*/ 6660812 h 6858000"/>
              <a:gd name="connsiteX167" fmla="*/ 2781734 w 12191999"/>
              <a:gd name="connsiteY167" fmla="*/ 6582305 h 6858000"/>
              <a:gd name="connsiteX168" fmla="*/ 2733334 w 12191999"/>
              <a:gd name="connsiteY168" fmla="*/ 6560298 h 6858000"/>
              <a:gd name="connsiteX169" fmla="*/ 2685391 w 12191999"/>
              <a:gd name="connsiteY169" fmla="*/ 6560171 h 6858000"/>
              <a:gd name="connsiteX170" fmla="*/ 2668962 w 12191999"/>
              <a:gd name="connsiteY170" fmla="*/ 6547670 h 6858000"/>
              <a:gd name="connsiteX171" fmla="*/ 2666187 w 12191999"/>
              <a:gd name="connsiteY171" fmla="*/ 6545303 h 6858000"/>
              <a:gd name="connsiteX172" fmla="*/ 2653807 w 12191999"/>
              <a:gd name="connsiteY172" fmla="*/ 6540427 h 6858000"/>
              <a:gd name="connsiteX173" fmla="*/ 2651913 w 12191999"/>
              <a:gd name="connsiteY173" fmla="*/ 6533308 h 6858000"/>
              <a:gd name="connsiteX174" fmla="*/ 2611193 w 12191999"/>
              <a:gd name="connsiteY174" fmla="*/ 6514475 h 6858000"/>
              <a:gd name="connsiteX175" fmla="*/ 2528835 w 12191999"/>
              <a:gd name="connsiteY175" fmla="*/ 6487649 h 6858000"/>
              <a:gd name="connsiteX176" fmla="*/ 2514423 w 12191999"/>
              <a:gd name="connsiteY176" fmla="*/ 6486793 h 6858000"/>
              <a:gd name="connsiteX177" fmla="*/ 2432918 w 12191999"/>
              <a:gd name="connsiteY177" fmla="*/ 6454736 h 6858000"/>
              <a:gd name="connsiteX178" fmla="*/ 2375430 w 12191999"/>
              <a:gd name="connsiteY178" fmla="*/ 6436197 h 6858000"/>
              <a:gd name="connsiteX179" fmla="*/ 2361493 w 12191999"/>
              <a:gd name="connsiteY179" fmla="*/ 6435403 h 6858000"/>
              <a:gd name="connsiteX180" fmla="*/ 2350645 w 12191999"/>
              <a:gd name="connsiteY180" fmla="*/ 6424146 h 6858000"/>
              <a:gd name="connsiteX181" fmla="*/ 2316586 w 12191999"/>
              <a:gd name="connsiteY181" fmla="*/ 6404861 h 6858000"/>
              <a:gd name="connsiteX182" fmla="*/ 2302598 w 12191999"/>
              <a:gd name="connsiteY182" fmla="*/ 6404320 h 6858000"/>
              <a:gd name="connsiteX183" fmla="*/ 2297403 w 12191999"/>
              <a:gd name="connsiteY183" fmla="*/ 6401898 h 6858000"/>
              <a:gd name="connsiteX184" fmla="*/ 2284680 w 12191999"/>
              <a:gd name="connsiteY184" fmla="*/ 6395204 h 6858000"/>
              <a:gd name="connsiteX185" fmla="*/ 2263087 w 12191999"/>
              <a:gd name="connsiteY185" fmla="*/ 6382362 h 6858000"/>
              <a:gd name="connsiteX186" fmla="*/ 2256073 w 12191999"/>
              <a:gd name="connsiteY186" fmla="*/ 6379356 h 6858000"/>
              <a:gd name="connsiteX187" fmla="*/ 2242767 w 12191999"/>
              <a:gd name="connsiteY187" fmla="*/ 6365725 h 6858000"/>
              <a:gd name="connsiteX188" fmla="*/ 2214365 w 12191999"/>
              <a:gd name="connsiteY188" fmla="*/ 6348882 h 6858000"/>
              <a:gd name="connsiteX189" fmla="*/ 2167979 w 12191999"/>
              <a:gd name="connsiteY189" fmla="*/ 6306175 h 6858000"/>
              <a:gd name="connsiteX190" fmla="*/ 2139905 w 12191999"/>
              <a:gd name="connsiteY190" fmla="*/ 6283988 h 6858000"/>
              <a:gd name="connsiteX191" fmla="*/ 2121768 w 12191999"/>
              <a:gd name="connsiteY191" fmla="*/ 6265897 h 6858000"/>
              <a:gd name="connsiteX192" fmla="*/ 2063279 w 12191999"/>
              <a:gd name="connsiteY192" fmla="*/ 6230325 h 6858000"/>
              <a:gd name="connsiteX193" fmla="*/ 1961177 w 12191999"/>
              <a:gd name="connsiteY193" fmla="*/ 6175749 h 6858000"/>
              <a:gd name="connsiteX194" fmla="*/ 1940650 w 12191999"/>
              <a:gd name="connsiteY194" fmla="*/ 6163188 h 6858000"/>
              <a:gd name="connsiteX195" fmla="*/ 1927814 w 12191999"/>
              <a:gd name="connsiteY195" fmla="*/ 6148653 h 6858000"/>
              <a:gd name="connsiteX196" fmla="*/ 1929028 w 12191999"/>
              <a:gd name="connsiteY196" fmla="*/ 6142020 h 6858000"/>
              <a:gd name="connsiteX197" fmla="*/ 1918508 w 12191999"/>
              <a:gd name="connsiteY197" fmla="*/ 6134512 h 6858000"/>
              <a:gd name="connsiteX198" fmla="*/ 1916718 w 12191999"/>
              <a:gd name="connsiteY198" fmla="*/ 6131733 h 6858000"/>
              <a:gd name="connsiteX199" fmla="*/ 1905430 w 12191999"/>
              <a:gd name="connsiteY199" fmla="*/ 6116581 h 6858000"/>
              <a:gd name="connsiteX200" fmla="*/ 1772975 w 12191999"/>
              <a:gd name="connsiteY200" fmla="*/ 6103644 h 6858000"/>
              <a:gd name="connsiteX201" fmla="*/ 1721239 w 12191999"/>
              <a:gd name="connsiteY201" fmla="*/ 6065803 h 6858000"/>
              <a:gd name="connsiteX202" fmla="*/ 1566198 w 12191999"/>
              <a:gd name="connsiteY202" fmla="*/ 5909553 h 6858000"/>
              <a:gd name="connsiteX203" fmla="*/ 1419833 w 12191999"/>
              <a:gd name="connsiteY203" fmla="*/ 5862012 h 6858000"/>
              <a:gd name="connsiteX204" fmla="*/ 1293711 w 12191999"/>
              <a:gd name="connsiteY204" fmla="*/ 5780773 h 6858000"/>
              <a:gd name="connsiteX205" fmla="*/ 1276884 w 12191999"/>
              <a:gd name="connsiteY205" fmla="*/ 5781282 h 6858000"/>
              <a:gd name="connsiteX206" fmla="*/ 1260832 w 12191999"/>
              <a:gd name="connsiteY206" fmla="*/ 5777529 h 6858000"/>
              <a:gd name="connsiteX207" fmla="*/ 1259737 w 12191999"/>
              <a:gd name="connsiteY207" fmla="*/ 5775776 h 6858000"/>
              <a:gd name="connsiteX208" fmla="*/ 1243663 w 12191999"/>
              <a:gd name="connsiteY208" fmla="*/ 5767568 h 6858000"/>
              <a:gd name="connsiteX209" fmla="*/ 1238401 w 12191999"/>
              <a:gd name="connsiteY209" fmla="*/ 5768357 h 6858000"/>
              <a:gd name="connsiteX210" fmla="*/ 1226827 w 12191999"/>
              <a:gd name="connsiteY210" fmla="*/ 5763536 h 6858000"/>
              <a:gd name="connsiteX211" fmla="*/ 1164932 w 12191999"/>
              <a:gd name="connsiteY211" fmla="*/ 5738590 h 6858000"/>
              <a:gd name="connsiteX212" fmla="*/ 1165111 w 12191999"/>
              <a:gd name="connsiteY212" fmla="*/ 5737421 h 6858000"/>
              <a:gd name="connsiteX213" fmla="*/ 1158258 w 12191999"/>
              <a:gd name="connsiteY213" fmla="*/ 5729163 h 6858000"/>
              <a:gd name="connsiteX214" fmla="*/ 1143665 w 12191999"/>
              <a:gd name="connsiteY214" fmla="*/ 5715598 h 6858000"/>
              <a:gd name="connsiteX215" fmla="*/ 1118122 w 12191999"/>
              <a:gd name="connsiteY215" fmla="*/ 5672283 h 6858000"/>
              <a:gd name="connsiteX216" fmla="*/ 1082268 w 12191999"/>
              <a:gd name="connsiteY216" fmla="*/ 5657350 h 6858000"/>
              <a:gd name="connsiteX217" fmla="*/ 1075393 w 12191999"/>
              <a:gd name="connsiteY217" fmla="*/ 5653807 h 6858000"/>
              <a:gd name="connsiteX218" fmla="*/ 1075395 w 12191999"/>
              <a:gd name="connsiteY218" fmla="*/ 5653513 h 6858000"/>
              <a:gd name="connsiteX219" fmla="*/ 1068424 w 12191999"/>
              <a:gd name="connsiteY219" fmla="*/ 5649334 h 6858000"/>
              <a:gd name="connsiteX220" fmla="*/ 1049520 w 12191999"/>
              <a:gd name="connsiteY220" fmla="*/ 5640476 h 6858000"/>
              <a:gd name="connsiteX221" fmla="*/ 1045864 w 12191999"/>
              <a:gd name="connsiteY221" fmla="*/ 5636632 h 6858000"/>
              <a:gd name="connsiteX222" fmla="*/ 1045757 w 12191999"/>
              <a:gd name="connsiteY222" fmla="*/ 5632979 h 6858000"/>
              <a:gd name="connsiteX223" fmla="*/ 1044350 w 12191999"/>
              <a:gd name="connsiteY223" fmla="*/ 5632652 h 6858000"/>
              <a:gd name="connsiteX224" fmla="*/ 1024186 w 12191999"/>
              <a:gd name="connsiteY224" fmla="*/ 5612300 h 6858000"/>
              <a:gd name="connsiteX225" fmla="*/ 973495 w 12191999"/>
              <a:gd name="connsiteY225" fmla="*/ 5575059 h 6858000"/>
              <a:gd name="connsiteX226" fmla="*/ 942299 w 12191999"/>
              <a:gd name="connsiteY226" fmla="*/ 5557148 h 6858000"/>
              <a:gd name="connsiteX227" fmla="*/ 859213 w 12191999"/>
              <a:gd name="connsiteY227" fmla="*/ 5504353 h 6858000"/>
              <a:gd name="connsiteX228" fmla="*/ 777621 w 12191999"/>
              <a:gd name="connsiteY228" fmla="*/ 5448518 h 6858000"/>
              <a:gd name="connsiteX229" fmla="*/ 746978 w 12191999"/>
              <a:gd name="connsiteY229" fmla="*/ 5404694 h 6858000"/>
              <a:gd name="connsiteX230" fmla="*/ 742331 w 12191999"/>
              <a:gd name="connsiteY230" fmla="*/ 5401458 h 6858000"/>
              <a:gd name="connsiteX231" fmla="*/ 728026 w 12191999"/>
              <a:gd name="connsiteY231" fmla="*/ 5397116 h 6858000"/>
              <a:gd name="connsiteX232" fmla="*/ 722379 w 12191999"/>
              <a:gd name="connsiteY232" fmla="*/ 5396226 h 6858000"/>
              <a:gd name="connsiteX233" fmla="*/ 714684 w 12191999"/>
              <a:gd name="connsiteY233" fmla="*/ 5393345 h 6858000"/>
              <a:gd name="connsiteX234" fmla="*/ 714579 w 12191999"/>
              <a:gd name="connsiteY234" fmla="*/ 5393038 h 6858000"/>
              <a:gd name="connsiteX235" fmla="*/ 670051 w 12191999"/>
              <a:gd name="connsiteY235" fmla="*/ 5382838 h 6858000"/>
              <a:gd name="connsiteX236" fmla="*/ 631522 w 12191999"/>
              <a:gd name="connsiteY236" fmla="*/ 5343039 h 6858000"/>
              <a:gd name="connsiteX237" fmla="*/ 613641 w 12191999"/>
              <a:gd name="connsiteY237" fmla="*/ 5331978 h 6858000"/>
              <a:gd name="connsiteX238" fmla="*/ 604546 w 12191999"/>
              <a:gd name="connsiteY238" fmla="*/ 5324812 h 6858000"/>
              <a:gd name="connsiteX239" fmla="*/ 604272 w 12191999"/>
              <a:gd name="connsiteY239" fmla="*/ 5323553 h 6858000"/>
              <a:gd name="connsiteX240" fmla="*/ 568614 w 12191999"/>
              <a:gd name="connsiteY240" fmla="*/ 5316037 h 6858000"/>
              <a:gd name="connsiteX241" fmla="*/ 528452 w 12191999"/>
              <a:gd name="connsiteY241" fmla="*/ 5308096 h 6858000"/>
              <a:gd name="connsiteX242" fmla="*/ 524103 w 12191999"/>
              <a:gd name="connsiteY242" fmla="*/ 5310044 h 6858000"/>
              <a:gd name="connsiteX243" fmla="*/ 506887 w 12191999"/>
              <a:gd name="connsiteY243" fmla="*/ 5304889 h 6858000"/>
              <a:gd name="connsiteX244" fmla="*/ 505272 w 12191999"/>
              <a:gd name="connsiteY244" fmla="*/ 5303292 h 6858000"/>
              <a:gd name="connsiteX245" fmla="*/ 489723 w 12191999"/>
              <a:gd name="connsiteY245" fmla="*/ 5302789 h 6858000"/>
              <a:gd name="connsiteX246" fmla="*/ 421447 w 12191999"/>
              <a:gd name="connsiteY246" fmla="*/ 5294985 h 6858000"/>
              <a:gd name="connsiteX247" fmla="*/ 333782 w 12191999"/>
              <a:gd name="connsiteY247" fmla="*/ 5248897 h 6858000"/>
              <a:gd name="connsiteX248" fmla="*/ 150572 w 12191999"/>
              <a:gd name="connsiteY248" fmla="*/ 5169484 h 6858000"/>
              <a:gd name="connsiteX249" fmla="*/ 5531 w 12191999"/>
              <a:gd name="connsiteY249" fmla="*/ 5150468 h 6858000"/>
              <a:gd name="connsiteX250" fmla="*/ 0 w 12191999"/>
              <a:gd name="connsiteY250" fmla="*/ 51481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2191999" h="6858000">
                <a:moveTo>
                  <a:pt x="0" y="0"/>
                </a:moveTo>
                <a:lnTo>
                  <a:pt x="4428539" y="0"/>
                </a:lnTo>
                <a:lnTo>
                  <a:pt x="4433816" y="4971"/>
                </a:lnTo>
                <a:cubicBezTo>
                  <a:pt x="4440426" y="11763"/>
                  <a:pt x="4446513" y="16286"/>
                  <a:pt x="4458398" y="17439"/>
                </a:cubicBezTo>
                <a:cubicBezTo>
                  <a:pt x="4464358" y="46003"/>
                  <a:pt x="4469379" y="39503"/>
                  <a:pt x="4480190" y="38878"/>
                </a:cubicBezTo>
                <a:lnTo>
                  <a:pt x="4481514" y="39168"/>
                </a:lnTo>
                <a:lnTo>
                  <a:pt x="4482263" y="43189"/>
                </a:lnTo>
                <a:lnTo>
                  <a:pt x="4486241" y="47243"/>
                </a:lnTo>
                <a:lnTo>
                  <a:pt x="4499474" y="54163"/>
                </a:lnTo>
                <a:lnTo>
                  <a:pt x="4504837" y="56082"/>
                </a:lnTo>
                <a:cubicBezTo>
                  <a:pt x="4508391" y="57658"/>
                  <a:pt x="4510563" y="59032"/>
                  <a:pt x="4511859" y="60345"/>
                </a:cubicBezTo>
                <a:lnTo>
                  <a:pt x="4511909" y="60669"/>
                </a:lnTo>
                <a:lnTo>
                  <a:pt x="4518729" y="64235"/>
                </a:lnTo>
                <a:cubicBezTo>
                  <a:pt x="4530523" y="69755"/>
                  <a:pt x="4542266" y="74654"/>
                  <a:pt x="4553668" y="78933"/>
                </a:cubicBezTo>
                <a:cubicBezTo>
                  <a:pt x="4555421" y="96378"/>
                  <a:pt x="4601673" y="104937"/>
                  <a:pt x="4584409" y="125407"/>
                </a:cubicBezTo>
                <a:cubicBezTo>
                  <a:pt x="4599400" y="131861"/>
                  <a:pt x="4613239" y="127385"/>
                  <a:pt x="4599970" y="139638"/>
                </a:cubicBezTo>
                <a:cubicBezTo>
                  <a:pt x="4604659" y="142193"/>
                  <a:pt x="4606744" y="145175"/>
                  <a:pt x="4607617" y="148401"/>
                </a:cubicBezTo>
                <a:cubicBezTo>
                  <a:pt x="4607632" y="148833"/>
                  <a:pt x="4607646" y="149266"/>
                  <a:pt x="4607665" y="149698"/>
                </a:cubicBezTo>
                <a:lnTo>
                  <a:pt x="4641219" y="163679"/>
                </a:lnTo>
                <a:lnTo>
                  <a:pt x="4644675" y="167288"/>
                </a:lnTo>
                <a:lnTo>
                  <a:pt x="4667825" y="174158"/>
                </a:lnTo>
                <a:lnTo>
                  <a:pt x="4679100" y="178904"/>
                </a:lnTo>
                <a:lnTo>
                  <a:pt x="4683695" y="177777"/>
                </a:lnTo>
                <a:cubicBezTo>
                  <a:pt x="4687872" y="177930"/>
                  <a:pt x="4692859" y="179915"/>
                  <a:pt x="4699627" y="186035"/>
                </a:cubicBezTo>
                <a:lnTo>
                  <a:pt x="4700928" y="187915"/>
                </a:lnTo>
                <a:lnTo>
                  <a:pt x="4716041" y="191263"/>
                </a:lnTo>
                <a:cubicBezTo>
                  <a:pt x="4721251" y="191738"/>
                  <a:pt x="4726302" y="191391"/>
                  <a:pt x="4731092" y="189882"/>
                </a:cubicBezTo>
                <a:cubicBezTo>
                  <a:pt x="4764236" y="233401"/>
                  <a:pt x="4814048" y="241946"/>
                  <a:pt x="4859125" y="273218"/>
                </a:cubicBezTo>
                <a:cubicBezTo>
                  <a:pt x="4913833" y="300724"/>
                  <a:pt x="5003367" y="308402"/>
                  <a:pt x="5047425" y="325132"/>
                </a:cubicBezTo>
                <a:cubicBezTo>
                  <a:pt x="5065040" y="332131"/>
                  <a:pt x="5138109" y="369260"/>
                  <a:pt x="5123469" y="373600"/>
                </a:cubicBezTo>
                <a:cubicBezTo>
                  <a:pt x="5184262" y="382096"/>
                  <a:pt x="5185699" y="424424"/>
                  <a:pt x="5246314" y="448202"/>
                </a:cubicBezTo>
                <a:cubicBezTo>
                  <a:pt x="5263266" y="489409"/>
                  <a:pt x="5266454" y="494960"/>
                  <a:pt x="5295204" y="518105"/>
                </a:cubicBezTo>
                <a:cubicBezTo>
                  <a:pt x="5298762" y="491736"/>
                  <a:pt x="5326303" y="552875"/>
                  <a:pt x="5341659" y="529959"/>
                </a:cubicBezTo>
                <a:cubicBezTo>
                  <a:pt x="5346403" y="534895"/>
                  <a:pt x="5350516" y="540401"/>
                  <a:pt x="5354530" y="546100"/>
                </a:cubicBezTo>
                <a:lnTo>
                  <a:pt x="5356641" y="549075"/>
                </a:lnTo>
                <a:lnTo>
                  <a:pt x="5367452" y="556831"/>
                </a:lnTo>
                <a:lnTo>
                  <a:pt x="5367545" y="564197"/>
                </a:lnTo>
                <a:lnTo>
                  <a:pt x="5418422" y="594275"/>
                </a:lnTo>
                <a:cubicBezTo>
                  <a:pt x="5436449" y="606674"/>
                  <a:pt x="5457748" y="628025"/>
                  <a:pt x="5475709" y="638584"/>
                </a:cubicBezTo>
                <a:lnTo>
                  <a:pt x="5489473" y="642943"/>
                </a:lnTo>
                <a:lnTo>
                  <a:pt x="5526129" y="671648"/>
                </a:lnTo>
                <a:cubicBezTo>
                  <a:pt x="5536818" y="679376"/>
                  <a:pt x="5548189" y="686909"/>
                  <a:pt x="5560658" y="693968"/>
                </a:cubicBezTo>
                <a:lnTo>
                  <a:pt x="5584769" y="705378"/>
                </a:lnTo>
                <a:lnTo>
                  <a:pt x="5611860" y="726009"/>
                </a:lnTo>
                <a:lnTo>
                  <a:pt x="5640289" y="721725"/>
                </a:lnTo>
                <a:cubicBezTo>
                  <a:pt x="5646300" y="728491"/>
                  <a:pt x="5654293" y="765629"/>
                  <a:pt x="5661248" y="770791"/>
                </a:cubicBezTo>
                <a:lnTo>
                  <a:pt x="5674678" y="774738"/>
                </a:lnTo>
                <a:lnTo>
                  <a:pt x="5689822" y="787962"/>
                </a:lnTo>
                <a:cubicBezTo>
                  <a:pt x="5696321" y="793894"/>
                  <a:pt x="5708110" y="803857"/>
                  <a:pt x="5713681" y="810329"/>
                </a:cubicBezTo>
                <a:lnTo>
                  <a:pt x="5746664" y="850082"/>
                </a:lnTo>
                <a:cubicBezTo>
                  <a:pt x="5768521" y="862589"/>
                  <a:pt x="5825921" y="885085"/>
                  <a:pt x="5854393" y="901844"/>
                </a:cubicBezTo>
                <a:cubicBezTo>
                  <a:pt x="5877113" y="909807"/>
                  <a:pt x="5883425" y="922125"/>
                  <a:pt x="5923458" y="932756"/>
                </a:cubicBezTo>
                <a:cubicBezTo>
                  <a:pt x="5960577" y="938289"/>
                  <a:pt x="5972211" y="940778"/>
                  <a:pt x="6013808" y="950947"/>
                </a:cubicBezTo>
                <a:cubicBezTo>
                  <a:pt x="6004635" y="961363"/>
                  <a:pt x="6075734" y="986132"/>
                  <a:pt x="6093430" y="985543"/>
                </a:cubicBezTo>
                <a:cubicBezTo>
                  <a:pt x="6059612" y="1027170"/>
                  <a:pt x="6213075" y="956608"/>
                  <a:pt x="6216422" y="994223"/>
                </a:cubicBezTo>
                <a:lnTo>
                  <a:pt x="6419991" y="1045060"/>
                </a:lnTo>
                <a:cubicBezTo>
                  <a:pt x="6422943" y="1041563"/>
                  <a:pt x="6426736" y="1039094"/>
                  <a:pt x="6431099" y="1037361"/>
                </a:cubicBezTo>
                <a:lnTo>
                  <a:pt x="6444833" y="1034256"/>
                </a:lnTo>
                <a:lnTo>
                  <a:pt x="6463940" y="1036894"/>
                </a:lnTo>
                <a:lnTo>
                  <a:pt x="6500402" y="1030680"/>
                </a:lnTo>
                <a:lnTo>
                  <a:pt x="6505093" y="1032748"/>
                </a:lnTo>
                <a:lnTo>
                  <a:pt x="6539157" y="1032256"/>
                </a:lnTo>
                <a:lnTo>
                  <a:pt x="6539899" y="1033503"/>
                </a:lnTo>
                <a:cubicBezTo>
                  <a:pt x="6542343" y="1036288"/>
                  <a:pt x="6545614" y="1038321"/>
                  <a:pt x="6550699" y="1038843"/>
                </a:cubicBezTo>
                <a:cubicBezTo>
                  <a:pt x="6546920" y="1056413"/>
                  <a:pt x="6555386" y="1046202"/>
                  <a:pt x="6570715" y="1046183"/>
                </a:cubicBezTo>
                <a:cubicBezTo>
                  <a:pt x="6568263" y="1073470"/>
                  <a:pt x="6609380" y="1062323"/>
                  <a:pt x="6620265" y="1078630"/>
                </a:cubicBezTo>
                <a:cubicBezTo>
                  <a:pt x="6631583" y="1078002"/>
                  <a:pt x="6643506" y="1077835"/>
                  <a:pt x="6655805" y="1078254"/>
                </a:cubicBezTo>
                <a:lnTo>
                  <a:pt x="6663127" y="1078865"/>
                </a:lnTo>
                <a:lnTo>
                  <a:pt x="6663341" y="1079158"/>
                </a:lnTo>
                <a:cubicBezTo>
                  <a:pt x="6665078" y="1079893"/>
                  <a:pt x="6667541" y="1080320"/>
                  <a:pt x="6671197" y="1080364"/>
                </a:cubicBezTo>
                <a:lnTo>
                  <a:pt x="6676470" y="1079974"/>
                </a:lnTo>
                <a:lnTo>
                  <a:pt x="6690669" y="1081157"/>
                </a:lnTo>
                <a:lnTo>
                  <a:pt x="6696013" y="1083439"/>
                </a:lnTo>
                <a:cubicBezTo>
                  <a:pt x="6714659" y="1096831"/>
                  <a:pt x="6707064" y="1132397"/>
                  <a:pt x="6740322" y="1121917"/>
                </a:cubicBezTo>
                <a:cubicBezTo>
                  <a:pt x="6777379" y="1135267"/>
                  <a:pt x="6795570" y="1161544"/>
                  <a:pt x="6833807" y="1161011"/>
                </a:cubicBezTo>
                <a:cubicBezTo>
                  <a:pt x="6868480" y="1173587"/>
                  <a:pt x="6896192" y="1191661"/>
                  <a:pt x="6927369" y="1196593"/>
                </a:cubicBezTo>
                <a:cubicBezTo>
                  <a:pt x="6937448" y="1206652"/>
                  <a:pt x="6947967" y="1212962"/>
                  <a:pt x="6961728" y="1207960"/>
                </a:cubicBezTo>
                <a:cubicBezTo>
                  <a:pt x="6993273" y="1222224"/>
                  <a:pt x="6997099" y="1237549"/>
                  <a:pt x="7020835" y="1234906"/>
                </a:cubicBezTo>
                <a:cubicBezTo>
                  <a:pt x="7032558" y="1261629"/>
                  <a:pt x="7036129" y="1254234"/>
                  <a:pt x="7046578" y="1251394"/>
                </a:cubicBezTo>
                <a:lnTo>
                  <a:pt x="7047934" y="1251406"/>
                </a:lnTo>
                <a:lnTo>
                  <a:pt x="7049495" y="1255182"/>
                </a:lnTo>
                <a:lnTo>
                  <a:pt x="7054225" y="1258329"/>
                </a:lnTo>
                <a:lnTo>
                  <a:pt x="7068600" y="1262373"/>
                </a:lnTo>
                <a:lnTo>
                  <a:pt x="7074244" y="1263146"/>
                </a:lnTo>
                <a:cubicBezTo>
                  <a:pt x="7078045" y="1263956"/>
                  <a:pt x="7080454" y="1264854"/>
                  <a:pt x="7081993" y="1265870"/>
                </a:cubicBezTo>
                <a:cubicBezTo>
                  <a:pt x="7082033" y="1265972"/>
                  <a:pt x="7082070" y="1266074"/>
                  <a:pt x="7082110" y="1266175"/>
                </a:cubicBezTo>
                <a:lnTo>
                  <a:pt x="7089518" y="1268259"/>
                </a:lnTo>
                <a:cubicBezTo>
                  <a:pt x="7102195" y="1271230"/>
                  <a:pt x="7114696" y="1273604"/>
                  <a:pt x="7126734" y="1275440"/>
                </a:cubicBezTo>
                <a:cubicBezTo>
                  <a:pt x="7132048" y="1292149"/>
                  <a:pt x="7179071" y="1290989"/>
                  <a:pt x="7166397" y="1314577"/>
                </a:cubicBezTo>
                <a:cubicBezTo>
                  <a:pt x="7182398" y="1317802"/>
                  <a:pt x="7195014" y="1310572"/>
                  <a:pt x="7184558" y="1325296"/>
                </a:cubicBezTo>
                <a:cubicBezTo>
                  <a:pt x="7189670" y="1326829"/>
                  <a:pt x="7192326" y="1329317"/>
                  <a:pt x="7193847" y="1332295"/>
                </a:cubicBezTo>
                <a:cubicBezTo>
                  <a:pt x="7201400" y="1334799"/>
                  <a:pt x="7223183" y="1338509"/>
                  <a:pt x="7229876" y="1340317"/>
                </a:cubicBezTo>
                <a:lnTo>
                  <a:pt x="7234001" y="1343137"/>
                </a:lnTo>
                <a:lnTo>
                  <a:pt x="7258071" y="1345086"/>
                </a:lnTo>
                <a:lnTo>
                  <a:pt x="7291641" y="1350152"/>
                </a:lnTo>
                <a:lnTo>
                  <a:pt x="7308779" y="1351882"/>
                </a:lnTo>
                <a:cubicBezTo>
                  <a:pt x="7313975" y="1351274"/>
                  <a:pt x="7318846" y="1349894"/>
                  <a:pt x="7323221" y="1347429"/>
                </a:cubicBezTo>
                <a:cubicBezTo>
                  <a:pt x="7364626" y="1383179"/>
                  <a:pt x="7444915" y="1363402"/>
                  <a:pt x="7495470" y="1384709"/>
                </a:cubicBezTo>
                <a:cubicBezTo>
                  <a:pt x="7508218" y="1422328"/>
                  <a:pt x="7579353" y="1434753"/>
                  <a:pt x="7601447" y="1410288"/>
                </a:cubicBezTo>
                <a:cubicBezTo>
                  <a:pt x="7598834" y="1418772"/>
                  <a:pt x="7605508" y="1423097"/>
                  <a:pt x="7616199" y="1425276"/>
                </a:cubicBezTo>
                <a:lnTo>
                  <a:pt x="10773615" y="3136132"/>
                </a:lnTo>
                <a:lnTo>
                  <a:pt x="10775787" y="3137529"/>
                </a:lnTo>
                <a:cubicBezTo>
                  <a:pt x="10786240" y="3145172"/>
                  <a:pt x="10798221" y="3153027"/>
                  <a:pt x="10804324" y="3140649"/>
                </a:cubicBezTo>
                <a:cubicBezTo>
                  <a:pt x="10809723" y="3144823"/>
                  <a:pt x="10814565" y="3149647"/>
                  <a:pt x="10819333" y="3154674"/>
                </a:cubicBezTo>
                <a:lnTo>
                  <a:pt x="10821839" y="3157295"/>
                </a:lnTo>
                <a:lnTo>
                  <a:pt x="10833660" y="3163373"/>
                </a:lnTo>
                <a:lnTo>
                  <a:pt x="10834754" y="3170606"/>
                </a:lnTo>
                <a:lnTo>
                  <a:pt x="10850942" y="3183705"/>
                </a:lnTo>
                <a:cubicBezTo>
                  <a:pt x="10857349" y="3187758"/>
                  <a:pt x="10864651" y="3191121"/>
                  <a:pt x="10873328" y="3193348"/>
                </a:cubicBezTo>
                <a:cubicBezTo>
                  <a:pt x="10905671" y="3191064"/>
                  <a:pt x="10941725" y="3237129"/>
                  <a:pt x="10982088" y="3232948"/>
                </a:cubicBezTo>
                <a:cubicBezTo>
                  <a:pt x="10996566" y="3233607"/>
                  <a:pt x="11039128" y="3249083"/>
                  <a:pt x="11045804" y="3260190"/>
                </a:cubicBezTo>
                <a:cubicBezTo>
                  <a:pt x="11054394" y="3265102"/>
                  <a:pt x="11065261" y="3265806"/>
                  <a:pt x="11067877" y="3276112"/>
                </a:cubicBezTo>
                <a:cubicBezTo>
                  <a:pt x="11072863" y="3289160"/>
                  <a:pt x="11106676" y="3283562"/>
                  <a:pt x="11100133" y="3294598"/>
                </a:cubicBezTo>
                <a:cubicBezTo>
                  <a:pt x="11124073" y="3291036"/>
                  <a:pt x="11137818" y="3319523"/>
                  <a:pt x="11155409" y="3331539"/>
                </a:cubicBezTo>
                <a:cubicBezTo>
                  <a:pt x="11174654" y="3326420"/>
                  <a:pt x="11192585" y="3356681"/>
                  <a:pt x="11232547" y="3373667"/>
                </a:cubicBezTo>
                <a:cubicBezTo>
                  <a:pt x="11253817" y="3367406"/>
                  <a:pt x="11259426" y="3385289"/>
                  <a:pt x="11297822" y="3380555"/>
                </a:cubicBezTo>
                <a:cubicBezTo>
                  <a:pt x="11298642" y="3382712"/>
                  <a:pt x="11299837" y="3384869"/>
                  <a:pt x="11301370" y="3386958"/>
                </a:cubicBezTo>
                <a:cubicBezTo>
                  <a:pt x="11310286" y="3399106"/>
                  <a:pt x="11328469" y="3406428"/>
                  <a:pt x="11341986" y="3403320"/>
                </a:cubicBezTo>
                <a:cubicBezTo>
                  <a:pt x="11401759" y="3400186"/>
                  <a:pt x="11491279" y="3483029"/>
                  <a:pt x="11537404" y="3495439"/>
                </a:cubicBezTo>
                <a:cubicBezTo>
                  <a:pt x="11586963" y="3526994"/>
                  <a:pt x="11592812" y="3547332"/>
                  <a:pt x="11639337" y="3592655"/>
                </a:cubicBezTo>
                <a:cubicBezTo>
                  <a:pt x="11630549" y="3603460"/>
                  <a:pt x="11789978" y="3695145"/>
                  <a:pt x="11774154" y="3703763"/>
                </a:cubicBezTo>
                <a:cubicBezTo>
                  <a:pt x="11826264" y="3732639"/>
                  <a:pt x="11904763" y="3706282"/>
                  <a:pt x="11967899" y="3739403"/>
                </a:cubicBezTo>
                <a:cubicBezTo>
                  <a:pt x="12011157" y="3747387"/>
                  <a:pt x="12014039" y="3717536"/>
                  <a:pt x="12052251" y="3738161"/>
                </a:cubicBezTo>
                <a:cubicBezTo>
                  <a:pt x="12098308" y="3735454"/>
                  <a:pt x="12068119" y="3776817"/>
                  <a:pt x="12101844" y="3789810"/>
                </a:cubicBezTo>
                <a:cubicBezTo>
                  <a:pt x="12154764" y="3794672"/>
                  <a:pt x="12109764" y="3802536"/>
                  <a:pt x="12155104" y="3824490"/>
                </a:cubicBezTo>
                <a:lnTo>
                  <a:pt x="12191999" y="3836506"/>
                </a:lnTo>
                <a:lnTo>
                  <a:pt x="12191999" y="6858000"/>
                </a:lnTo>
                <a:lnTo>
                  <a:pt x="4040175" y="6858000"/>
                </a:lnTo>
                <a:lnTo>
                  <a:pt x="4035195" y="6847706"/>
                </a:lnTo>
                <a:cubicBezTo>
                  <a:pt x="4032568" y="6842752"/>
                  <a:pt x="4029362" y="6838141"/>
                  <a:pt x="4024571" y="6834979"/>
                </a:cubicBezTo>
                <a:lnTo>
                  <a:pt x="4019139" y="6832909"/>
                </a:lnTo>
                <a:lnTo>
                  <a:pt x="4004905" y="6832292"/>
                </a:lnTo>
                <a:lnTo>
                  <a:pt x="3999653" y="6832888"/>
                </a:lnTo>
                <a:cubicBezTo>
                  <a:pt x="3995997" y="6832991"/>
                  <a:pt x="3993519" y="6832662"/>
                  <a:pt x="3991753" y="6831995"/>
                </a:cubicBezTo>
                <a:lnTo>
                  <a:pt x="3991527" y="6831708"/>
                </a:lnTo>
                <a:lnTo>
                  <a:pt x="3984190" y="6831389"/>
                </a:lnTo>
                <a:cubicBezTo>
                  <a:pt x="3971881" y="6831458"/>
                  <a:pt x="3959975" y="6832096"/>
                  <a:pt x="3948690" y="6833171"/>
                </a:cubicBezTo>
                <a:cubicBezTo>
                  <a:pt x="3937168" y="6817308"/>
                  <a:pt x="3896526" y="6830072"/>
                  <a:pt x="3897895" y="6802710"/>
                </a:cubicBezTo>
                <a:cubicBezTo>
                  <a:pt x="3882580" y="6803333"/>
                  <a:pt x="3874524" y="6813872"/>
                  <a:pt x="3877604" y="6796164"/>
                </a:cubicBezTo>
                <a:cubicBezTo>
                  <a:pt x="3872503" y="6795847"/>
                  <a:pt x="3869156" y="6793943"/>
                  <a:pt x="3866602" y="6791257"/>
                </a:cubicBezTo>
                <a:lnTo>
                  <a:pt x="3865811" y="6790042"/>
                </a:lnTo>
                <a:lnTo>
                  <a:pt x="3831795" y="6791880"/>
                </a:lnTo>
                <a:lnTo>
                  <a:pt x="3827025" y="6789998"/>
                </a:lnTo>
                <a:lnTo>
                  <a:pt x="3805177" y="6793918"/>
                </a:lnTo>
                <a:lnTo>
                  <a:pt x="3793719" y="6794494"/>
                </a:lnTo>
                <a:lnTo>
                  <a:pt x="3790837" y="6797649"/>
                </a:lnTo>
                <a:cubicBezTo>
                  <a:pt x="3787525" y="6799392"/>
                  <a:pt x="3782528" y="6799753"/>
                  <a:pt x="3773741" y="6796976"/>
                </a:cubicBezTo>
                <a:lnTo>
                  <a:pt x="3771642" y="6795770"/>
                </a:lnTo>
                <a:lnTo>
                  <a:pt x="3758039" y="6799415"/>
                </a:lnTo>
                <a:cubicBezTo>
                  <a:pt x="3753750" y="6801320"/>
                  <a:pt x="3750057" y="6803937"/>
                  <a:pt x="3747245" y="6807548"/>
                </a:cubicBezTo>
                <a:cubicBezTo>
                  <a:pt x="3696321" y="6780992"/>
                  <a:pt x="3652949" y="6795386"/>
                  <a:pt x="3599970" y="6785929"/>
                </a:cubicBezTo>
                <a:cubicBezTo>
                  <a:pt x="3586653" y="6768168"/>
                  <a:pt x="3558494" y="6766895"/>
                  <a:pt x="3532509" y="6773888"/>
                </a:cubicBezTo>
                <a:lnTo>
                  <a:pt x="3519209" y="6779800"/>
                </a:lnTo>
                <a:lnTo>
                  <a:pt x="3518612" y="6767129"/>
                </a:lnTo>
                <a:cubicBezTo>
                  <a:pt x="3502497" y="6764543"/>
                  <a:pt x="3490176" y="6772267"/>
                  <a:pt x="3500042" y="6757140"/>
                </a:cubicBezTo>
                <a:cubicBezTo>
                  <a:pt x="3494873" y="6755808"/>
                  <a:pt x="3492119" y="6753429"/>
                  <a:pt x="3490483" y="6750514"/>
                </a:cubicBezTo>
                <a:lnTo>
                  <a:pt x="3490120" y="6749268"/>
                </a:lnTo>
                <a:lnTo>
                  <a:pt x="3454164" y="6743923"/>
                </a:lnTo>
                <a:lnTo>
                  <a:pt x="3449932" y="6741268"/>
                </a:lnTo>
                <a:lnTo>
                  <a:pt x="3413708" y="6738430"/>
                </a:lnTo>
                <a:lnTo>
                  <a:pt x="3409529" y="6740648"/>
                </a:lnTo>
                <a:cubicBezTo>
                  <a:pt x="3405440" y="6741520"/>
                  <a:pt x="3400122" y="6740815"/>
                  <a:pt x="3392060" y="6736539"/>
                </a:cubicBezTo>
                <a:lnTo>
                  <a:pt x="3390340" y="6735034"/>
                </a:lnTo>
                <a:lnTo>
                  <a:pt x="3374867" y="6735488"/>
                </a:lnTo>
                <a:cubicBezTo>
                  <a:pt x="3369698" y="6736301"/>
                  <a:pt x="3299359" y="6725960"/>
                  <a:pt x="3295084" y="6728596"/>
                </a:cubicBezTo>
                <a:cubicBezTo>
                  <a:pt x="3252298" y="6694507"/>
                  <a:pt x="3267437" y="6710324"/>
                  <a:pt x="3216076" y="6691033"/>
                </a:cubicBezTo>
                <a:cubicBezTo>
                  <a:pt x="3156302" y="6677749"/>
                  <a:pt x="3074349" y="6678933"/>
                  <a:pt x="3001959" y="6660812"/>
                </a:cubicBezTo>
                <a:lnTo>
                  <a:pt x="2781734" y="6582305"/>
                </a:lnTo>
                <a:cubicBezTo>
                  <a:pt x="2755216" y="6546497"/>
                  <a:pt x="2766871" y="6575703"/>
                  <a:pt x="2733334" y="6560298"/>
                </a:cubicBezTo>
                <a:cubicBezTo>
                  <a:pt x="2736336" y="6586734"/>
                  <a:pt x="2694672" y="6534196"/>
                  <a:pt x="2685391" y="6560171"/>
                </a:cubicBezTo>
                <a:cubicBezTo>
                  <a:pt x="2679581" y="6556545"/>
                  <a:pt x="2674247" y="6552214"/>
                  <a:pt x="2668962" y="6547670"/>
                </a:cubicBezTo>
                <a:lnTo>
                  <a:pt x="2666187" y="6545303"/>
                </a:lnTo>
                <a:lnTo>
                  <a:pt x="2653807" y="6540427"/>
                </a:lnTo>
                <a:lnTo>
                  <a:pt x="2651913" y="6533308"/>
                </a:lnTo>
                <a:lnTo>
                  <a:pt x="2611193" y="6514475"/>
                </a:lnTo>
                <a:cubicBezTo>
                  <a:pt x="2587389" y="6518638"/>
                  <a:pt x="2558457" y="6495830"/>
                  <a:pt x="2528835" y="6487649"/>
                </a:cubicBezTo>
                <a:lnTo>
                  <a:pt x="2514423" y="6486793"/>
                </a:lnTo>
                <a:lnTo>
                  <a:pt x="2432918" y="6454736"/>
                </a:lnTo>
                <a:lnTo>
                  <a:pt x="2375430" y="6436197"/>
                </a:lnTo>
                <a:lnTo>
                  <a:pt x="2361493" y="6435403"/>
                </a:lnTo>
                <a:lnTo>
                  <a:pt x="2350645" y="6424146"/>
                </a:lnTo>
                <a:cubicBezTo>
                  <a:pt x="2343160" y="6419055"/>
                  <a:pt x="2324593" y="6408165"/>
                  <a:pt x="2316586" y="6404861"/>
                </a:cubicBezTo>
                <a:lnTo>
                  <a:pt x="2302598" y="6404320"/>
                </a:lnTo>
                <a:lnTo>
                  <a:pt x="2297403" y="6401898"/>
                </a:lnTo>
                <a:lnTo>
                  <a:pt x="2284680" y="6395204"/>
                </a:lnTo>
                <a:cubicBezTo>
                  <a:pt x="2278293" y="6391284"/>
                  <a:pt x="2271187" y="6386738"/>
                  <a:pt x="2263087" y="6382362"/>
                </a:cubicBezTo>
                <a:lnTo>
                  <a:pt x="2256073" y="6379356"/>
                </a:lnTo>
                <a:lnTo>
                  <a:pt x="2242767" y="6365725"/>
                </a:lnTo>
                <a:cubicBezTo>
                  <a:pt x="2233158" y="6355559"/>
                  <a:pt x="2225384" y="6348313"/>
                  <a:pt x="2214365" y="6348882"/>
                </a:cubicBezTo>
                <a:cubicBezTo>
                  <a:pt x="2199689" y="6335057"/>
                  <a:pt x="2194477" y="6307257"/>
                  <a:pt x="2167979" y="6306175"/>
                </a:cubicBezTo>
                <a:cubicBezTo>
                  <a:pt x="2178518" y="6297514"/>
                  <a:pt x="2140912" y="6296490"/>
                  <a:pt x="2139905" y="6283988"/>
                </a:cubicBezTo>
                <a:cubicBezTo>
                  <a:pt x="2140515" y="6274349"/>
                  <a:pt x="2129249" y="6271795"/>
                  <a:pt x="2121768" y="6265897"/>
                </a:cubicBezTo>
                <a:cubicBezTo>
                  <a:pt x="2118343" y="6254820"/>
                  <a:pt x="2078379" y="6233484"/>
                  <a:pt x="2063279" y="6230325"/>
                </a:cubicBezTo>
                <a:cubicBezTo>
                  <a:pt x="2019205" y="6226876"/>
                  <a:pt x="1996148" y="6179466"/>
                  <a:pt x="1961177" y="6175749"/>
                </a:cubicBezTo>
                <a:cubicBezTo>
                  <a:pt x="1952728" y="6172226"/>
                  <a:pt x="1946103" y="6167936"/>
                  <a:pt x="1940650" y="6163188"/>
                </a:cubicBezTo>
                <a:lnTo>
                  <a:pt x="1927814" y="6148653"/>
                </a:lnTo>
                <a:lnTo>
                  <a:pt x="1929028" y="6142020"/>
                </a:lnTo>
                <a:lnTo>
                  <a:pt x="1918508" y="6134512"/>
                </a:lnTo>
                <a:lnTo>
                  <a:pt x="1916718" y="6131733"/>
                </a:lnTo>
                <a:cubicBezTo>
                  <a:pt x="1913318" y="6126408"/>
                  <a:pt x="1909774" y="6121255"/>
                  <a:pt x="1905430" y="6116581"/>
                </a:cubicBezTo>
                <a:cubicBezTo>
                  <a:pt x="1884407" y="6136448"/>
                  <a:pt x="1781620" y="6080094"/>
                  <a:pt x="1772975" y="6103644"/>
                </a:cubicBezTo>
                <a:cubicBezTo>
                  <a:pt x="1745450" y="6081417"/>
                  <a:pt x="1732530" y="6103710"/>
                  <a:pt x="1721239" y="6065803"/>
                </a:cubicBezTo>
                <a:cubicBezTo>
                  <a:pt x="1682804" y="6039411"/>
                  <a:pt x="1632317" y="5944511"/>
                  <a:pt x="1566198" y="5909553"/>
                </a:cubicBezTo>
                <a:cubicBezTo>
                  <a:pt x="1530537" y="5890563"/>
                  <a:pt x="1475175" y="5889432"/>
                  <a:pt x="1419833" y="5862012"/>
                </a:cubicBezTo>
                <a:cubicBezTo>
                  <a:pt x="1375775" y="5831672"/>
                  <a:pt x="1322428" y="5821551"/>
                  <a:pt x="1293711" y="5780773"/>
                </a:cubicBezTo>
                <a:cubicBezTo>
                  <a:pt x="1288164" y="5781899"/>
                  <a:pt x="1282535" y="5781964"/>
                  <a:pt x="1276884" y="5781282"/>
                </a:cubicBezTo>
                <a:lnTo>
                  <a:pt x="1260832" y="5777529"/>
                </a:lnTo>
                <a:lnTo>
                  <a:pt x="1259737" y="5775776"/>
                </a:lnTo>
                <a:cubicBezTo>
                  <a:pt x="1253374" y="5769941"/>
                  <a:pt x="1248240" y="5767910"/>
                  <a:pt x="1243663" y="5767568"/>
                </a:cubicBezTo>
                <a:lnTo>
                  <a:pt x="1238401" y="5768357"/>
                </a:lnTo>
                <a:lnTo>
                  <a:pt x="1226827" y="5763536"/>
                </a:lnTo>
                <a:lnTo>
                  <a:pt x="1164932" y="5738590"/>
                </a:lnTo>
                <a:lnTo>
                  <a:pt x="1165111" y="5737421"/>
                </a:lnTo>
                <a:cubicBezTo>
                  <a:pt x="1164727" y="5734476"/>
                  <a:pt x="1162963" y="5731690"/>
                  <a:pt x="1158258" y="5729163"/>
                </a:cubicBezTo>
                <a:cubicBezTo>
                  <a:pt x="1175070" y="5718786"/>
                  <a:pt x="1159025" y="5722136"/>
                  <a:pt x="1143665" y="5715598"/>
                </a:cubicBezTo>
                <a:cubicBezTo>
                  <a:pt x="1166351" y="5698024"/>
                  <a:pt x="1116930" y="5688064"/>
                  <a:pt x="1118122" y="5672283"/>
                </a:cubicBezTo>
                <a:cubicBezTo>
                  <a:pt x="1106329" y="5667875"/>
                  <a:pt x="1094269" y="5662894"/>
                  <a:pt x="1082268" y="5657350"/>
                </a:cubicBezTo>
                <a:lnTo>
                  <a:pt x="1075393" y="5653807"/>
                </a:lnTo>
                <a:cubicBezTo>
                  <a:pt x="1075394" y="5653710"/>
                  <a:pt x="1075394" y="5653611"/>
                  <a:pt x="1075395" y="5653513"/>
                </a:cubicBezTo>
                <a:cubicBezTo>
                  <a:pt x="1074203" y="5652272"/>
                  <a:pt x="1072055" y="5650925"/>
                  <a:pt x="1068424" y="5649334"/>
                </a:cubicBezTo>
                <a:lnTo>
                  <a:pt x="1049520" y="5640476"/>
                </a:lnTo>
                <a:lnTo>
                  <a:pt x="1045864" y="5636632"/>
                </a:lnTo>
                <a:lnTo>
                  <a:pt x="1045757" y="5632979"/>
                </a:lnTo>
                <a:lnTo>
                  <a:pt x="1044350" y="5632652"/>
                </a:lnTo>
                <a:cubicBezTo>
                  <a:pt x="1032328" y="5632689"/>
                  <a:pt x="1025637" y="5638290"/>
                  <a:pt x="1024186" y="5612300"/>
                </a:cubicBezTo>
                <a:cubicBezTo>
                  <a:pt x="998412" y="5609063"/>
                  <a:pt x="1000596" y="5594832"/>
                  <a:pt x="973495" y="5575059"/>
                </a:cubicBezTo>
                <a:cubicBezTo>
                  <a:pt x="957154" y="5576199"/>
                  <a:pt x="948742" y="5568254"/>
                  <a:pt x="942299" y="5557148"/>
                </a:cubicBezTo>
                <a:cubicBezTo>
                  <a:pt x="911827" y="5545583"/>
                  <a:pt x="890246" y="5523386"/>
                  <a:pt x="859213" y="5504353"/>
                </a:cubicBezTo>
                <a:cubicBezTo>
                  <a:pt x="819190" y="5495896"/>
                  <a:pt x="810827" y="5468779"/>
                  <a:pt x="777621" y="5448518"/>
                </a:cubicBezTo>
                <a:cubicBezTo>
                  <a:pt x="738781" y="5449883"/>
                  <a:pt x="760999" y="5420699"/>
                  <a:pt x="746978" y="5404694"/>
                </a:cubicBezTo>
                <a:lnTo>
                  <a:pt x="742331" y="5401458"/>
                </a:lnTo>
                <a:lnTo>
                  <a:pt x="728026" y="5397116"/>
                </a:lnTo>
                <a:lnTo>
                  <a:pt x="722379" y="5396226"/>
                </a:lnTo>
                <a:cubicBezTo>
                  <a:pt x="718589" y="5395337"/>
                  <a:pt x="716197" y="5394391"/>
                  <a:pt x="714684" y="5393345"/>
                </a:cubicBezTo>
                <a:lnTo>
                  <a:pt x="714579" y="5393038"/>
                </a:lnTo>
                <a:lnTo>
                  <a:pt x="670051" y="5382838"/>
                </a:lnTo>
                <a:cubicBezTo>
                  <a:pt x="665280" y="5366103"/>
                  <a:pt x="617993" y="5366216"/>
                  <a:pt x="631522" y="5343039"/>
                </a:cubicBezTo>
                <a:cubicBezTo>
                  <a:pt x="615556" y="5339477"/>
                  <a:pt x="602635" y="5346389"/>
                  <a:pt x="613641" y="5331978"/>
                </a:cubicBezTo>
                <a:cubicBezTo>
                  <a:pt x="608555" y="5330339"/>
                  <a:pt x="605969" y="5327805"/>
                  <a:pt x="604546" y="5324812"/>
                </a:cubicBezTo>
                <a:lnTo>
                  <a:pt x="604272" y="5323553"/>
                </a:lnTo>
                <a:lnTo>
                  <a:pt x="568614" y="5316037"/>
                </a:lnTo>
                <a:lnTo>
                  <a:pt x="528452" y="5308096"/>
                </a:lnTo>
                <a:lnTo>
                  <a:pt x="524103" y="5310044"/>
                </a:lnTo>
                <a:cubicBezTo>
                  <a:pt x="519935" y="5310660"/>
                  <a:pt x="514655" y="5309630"/>
                  <a:pt x="506887" y="5304889"/>
                </a:cubicBezTo>
                <a:lnTo>
                  <a:pt x="505272" y="5303292"/>
                </a:lnTo>
                <a:lnTo>
                  <a:pt x="489723" y="5302789"/>
                </a:lnTo>
                <a:cubicBezTo>
                  <a:pt x="484484" y="5303280"/>
                  <a:pt x="425929" y="5292631"/>
                  <a:pt x="421447" y="5294985"/>
                </a:cubicBezTo>
                <a:cubicBezTo>
                  <a:pt x="381055" y="5258514"/>
                  <a:pt x="383859" y="5271206"/>
                  <a:pt x="333782" y="5248897"/>
                </a:cubicBezTo>
                <a:cubicBezTo>
                  <a:pt x="280694" y="5228973"/>
                  <a:pt x="205280" y="5185889"/>
                  <a:pt x="150572" y="5169484"/>
                </a:cubicBezTo>
                <a:cubicBezTo>
                  <a:pt x="119736" y="5170904"/>
                  <a:pt x="38961" y="5164601"/>
                  <a:pt x="5531" y="5150468"/>
                </a:cubicBezTo>
                <a:lnTo>
                  <a:pt x="0" y="5148136"/>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0" name="Título 1">
            <a:extLst>
              <a:ext uri="{FF2B5EF4-FFF2-40B4-BE49-F238E27FC236}">
                <a16:creationId xmlns:a16="http://schemas.microsoft.com/office/drawing/2014/main" id="{7D62142A-412A-40E5-BCCA-6D8C7650510C}"/>
              </a:ext>
            </a:extLst>
          </p:cNvPr>
          <p:cNvSpPr>
            <a:spLocks noGrp="1"/>
          </p:cNvSpPr>
          <p:nvPr>
            <p:ph type="ctrTitle"/>
          </p:nvPr>
        </p:nvSpPr>
        <p:spPr>
          <a:xfrm>
            <a:off x="962109" y="1128292"/>
            <a:ext cx="4936103" cy="2664892"/>
          </a:xfrm>
        </p:spPr>
        <p:txBody>
          <a:bodyPr rtlCol="0"/>
          <a:lstStyle/>
          <a:p>
            <a:pPr rtl="0"/>
            <a:r>
              <a:rPr lang="es-ES" noProof="0"/>
              <a:t>Haga clic para modificar el estilo de título del patrón</a:t>
            </a:r>
          </a:p>
        </p:txBody>
      </p:sp>
      <p:sp>
        <p:nvSpPr>
          <p:cNvPr id="11" name="Subtítulo 2">
            <a:extLst>
              <a:ext uri="{FF2B5EF4-FFF2-40B4-BE49-F238E27FC236}">
                <a16:creationId xmlns:a16="http://schemas.microsoft.com/office/drawing/2014/main" id="{D644C5E3-2951-4A34-9B83-ABC05FBB8593}"/>
              </a:ext>
            </a:extLst>
          </p:cNvPr>
          <p:cNvSpPr>
            <a:spLocks noGrp="1"/>
          </p:cNvSpPr>
          <p:nvPr>
            <p:ph type="subTitle" idx="1"/>
          </p:nvPr>
        </p:nvSpPr>
        <p:spPr>
          <a:xfrm>
            <a:off x="962109" y="4135499"/>
            <a:ext cx="4358397" cy="984023"/>
          </a:xfrm>
        </p:spPr>
        <p:txBody>
          <a:bodyPr rtlCol="0">
            <a:normAutofit/>
          </a:bodyPr>
          <a:lstStyle>
            <a:lvl1pPr marL="0" indent="0">
              <a:buNone/>
              <a:defRPr sz="2400"/>
            </a:lvl1pPr>
          </a:lstStyle>
          <a:p>
            <a:pPr rtl="0"/>
            <a:r>
              <a:rPr lang="es-ES" noProof="0"/>
              <a:t>Haga clic para modificar el estilo de subtítulo del patrón</a:t>
            </a:r>
          </a:p>
        </p:txBody>
      </p:sp>
      <p:sp>
        <p:nvSpPr>
          <p:cNvPr id="12" name="Forma libre: Forma 11">
            <a:extLst>
              <a:ext uri="{FF2B5EF4-FFF2-40B4-BE49-F238E27FC236}">
                <a16:creationId xmlns:a16="http://schemas.microsoft.com/office/drawing/2014/main" id="{67B1A02A-F91C-4C09-B319-5F5F19A202AD}"/>
              </a:ext>
              <a:ext uri="{C183D7F6-B498-43B3-948B-1728B52AA6E4}">
                <adec:decorative xmlns:adec="http://schemas.microsoft.com/office/drawing/2017/decorative" val="1"/>
              </a:ext>
            </a:extLst>
          </p:cNvPr>
          <p:cNvSpPr/>
          <p:nvPr userDrawn="1"/>
        </p:nvSpPr>
        <p:spPr>
          <a:xfrm>
            <a:off x="7577592" y="615950"/>
            <a:ext cx="3330773" cy="349025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3" name="Marcador de posición de imagen 21">
            <a:extLst>
              <a:ext uri="{FF2B5EF4-FFF2-40B4-BE49-F238E27FC236}">
                <a16:creationId xmlns:a16="http://schemas.microsoft.com/office/drawing/2014/main" id="{1E061CBD-EFE4-4D47-8C11-E4F950FC37AD}"/>
              </a:ext>
            </a:extLst>
          </p:cNvPr>
          <p:cNvSpPr>
            <a:spLocks noGrp="1"/>
          </p:cNvSpPr>
          <p:nvPr>
            <p:ph type="pic" sz="quarter" idx="10" hasCustomPrompt="1"/>
          </p:nvPr>
        </p:nvSpPr>
        <p:spPr>
          <a:xfrm>
            <a:off x="7569199" y="615948"/>
            <a:ext cx="3339165" cy="3490250"/>
          </a:xfrm>
          <a:custGeom>
            <a:avLst/>
            <a:gdLst>
              <a:gd name="connsiteX0" fmla="*/ 0 w 3330774"/>
              <a:gd name="connsiteY0" fmla="*/ 0 h 3490250"/>
              <a:gd name="connsiteX1" fmla="*/ 3330774 w 3330774"/>
              <a:gd name="connsiteY1" fmla="*/ 0 h 3490250"/>
              <a:gd name="connsiteX2" fmla="*/ 3330774 w 3330774"/>
              <a:gd name="connsiteY2" fmla="*/ 3490250 h 3490250"/>
              <a:gd name="connsiteX3" fmla="*/ 0 w 3330774"/>
              <a:gd name="connsiteY3" fmla="*/ 3490250 h 3490250"/>
              <a:gd name="connsiteX4" fmla="*/ 0 w 3330774"/>
              <a:gd name="connsiteY4" fmla="*/ 0 h 3490250"/>
              <a:gd name="connsiteX0" fmla="*/ 8391 w 3339165"/>
              <a:gd name="connsiteY0" fmla="*/ 0 h 3490250"/>
              <a:gd name="connsiteX1" fmla="*/ 3339165 w 3339165"/>
              <a:gd name="connsiteY1" fmla="*/ 0 h 3490250"/>
              <a:gd name="connsiteX2" fmla="*/ 3339165 w 3339165"/>
              <a:gd name="connsiteY2" fmla="*/ 3490250 h 3490250"/>
              <a:gd name="connsiteX3" fmla="*/ 8391 w 3339165"/>
              <a:gd name="connsiteY3" fmla="*/ 3490250 h 3490250"/>
              <a:gd name="connsiteX4" fmla="*/ 0 w 3339165"/>
              <a:gd name="connsiteY4" fmla="*/ 2673352 h 3490250"/>
              <a:gd name="connsiteX5" fmla="*/ 8391 w 3339165"/>
              <a:gd name="connsiteY5" fmla="*/ 0 h 3490250"/>
              <a:gd name="connsiteX0" fmla="*/ 8391 w 3339165"/>
              <a:gd name="connsiteY0" fmla="*/ 0 h 3490250"/>
              <a:gd name="connsiteX1" fmla="*/ 3339165 w 3339165"/>
              <a:gd name="connsiteY1" fmla="*/ 0 h 3490250"/>
              <a:gd name="connsiteX2" fmla="*/ 3339165 w 3339165"/>
              <a:gd name="connsiteY2" fmla="*/ 3490250 h 3490250"/>
              <a:gd name="connsiteX3" fmla="*/ 1162051 w 3339165"/>
              <a:gd name="connsiteY3" fmla="*/ 3486152 h 3490250"/>
              <a:gd name="connsiteX4" fmla="*/ 8391 w 3339165"/>
              <a:gd name="connsiteY4" fmla="*/ 3490250 h 3490250"/>
              <a:gd name="connsiteX5" fmla="*/ 0 w 3339165"/>
              <a:gd name="connsiteY5" fmla="*/ 2673352 h 3490250"/>
              <a:gd name="connsiteX6" fmla="*/ 8391 w 3339165"/>
              <a:gd name="connsiteY6" fmla="*/ 0 h 3490250"/>
              <a:gd name="connsiteX0" fmla="*/ 8391 w 3339165"/>
              <a:gd name="connsiteY0" fmla="*/ 0 h 3490250"/>
              <a:gd name="connsiteX1" fmla="*/ 3339165 w 3339165"/>
              <a:gd name="connsiteY1" fmla="*/ 0 h 3490250"/>
              <a:gd name="connsiteX2" fmla="*/ 3339165 w 3339165"/>
              <a:gd name="connsiteY2" fmla="*/ 3490250 h 3490250"/>
              <a:gd name="connsiteX3" fmla="*/ 1162051 w 3339165"/>
              <a:gd name="connsiteY3" fmla="*/ 3486152 h 3490250"/>
              <a:gd name="connsiteX4" fmla="*/ 1157741 w 3339165"/>
              <a:gd name="connsiteY4" fmla="*/ 2677450 h 3490250"/>
              <a:gd name="connsiteX5" fmla="*/ 0 w 3339165"/>
              <a:gd name="connsiteY5" fmla="*/ 2673352 h 3490250"/>
              <a:gd name="connsiteX6" fmla="*/ 8391 w 3339165"/>
              <a:gd name="connsiteY6" fmla="*/ 0 h 349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165" h="3490250">
                <a:moveTo>
                  <a:pt x="8391" y="0"/>
                </a:moveTo>
                <a:lnTo>
                  <a:pt x="3339165" y="0"/>
                </a:lnTo>
                <a:lnTo>
                  <a:pt x="3339165" y="3490250"/>
                </a:lnTo>
                <a:lnTo>
                  <a:pt x="1162051" y="3486152"/>
                </a:lnTo>
                <a:cubicBezTo>
                  <a:pt x="1160614" y="3216585"/>
                  <a:pt x="1159178" y="2947017"/>
                  <a:pt x="1157741" y="2677450"/>
                </a:cubicBezTo>
                <a:lnTo>
                  <a:pt x="0" y="2673352"/>
                </a:lnTo>
                <a:lnTo>
                  <a:pt x="8391" y="0"/>
                </a:lnTo>
                <a:close/>
              </a:path>
            </a:pathLst>
          </a:custGeom>
        </p:spPr>
        <p:txBody>
          <a:bodyPr rtlCol="0"/>
          <a:lstStyle>
            <a:lvl1pPr marL="0" indent="0" algn="ctr">
              <a:buNone/>
              <a:defRPr/>
            </a:lvl1pPr>
          </a:lstStyle>
          <a:p>
            <a:pPr rtl="0"/>
            <a:r>
              <a:rPr lang="es-ES" noProof="0"/>
              <a:t>Haga clic para agregar foto</a:t>
            </a:r>
          </a:p>
        </p:txBody>
      </p:sp>
      <p:sp>
        <p:nvSpPr>
          <p:cNvPr id="18" name="Forma libre: Forma 17">
            <a:extLst>
              <a:ext uri="{FF2B5EF4-FFF2-40B4-BE49-F238E27FC236}">
                <a16:creationId xmlns:a16="http://schemas.microsoft.com/office/drawing/2014/main" id="{47171568-C587-434F-B3BF-5E0F0DA84871}"/>
              </a:ext>
              <a:ext uri="{C183D7F6-B498-43B3-948B-1728B52AA6E4}">
                <adec:decorative xmlns:adec="http://schemas.microsoft.com/office/drawing/2017/decorative" val="1"/>
              </a:ext>
            </a:extLst>
          </p:cNvPr>
          <p:cNvSpPr/>
          <p:nvPr userDrawn="1"/>
        </p:nvSpPr>
        <p:spPr>
          <a:xfrm>
            <a:off x="9018564" y="4382732"/>
            <a:ext cx="2220050" cy="165124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3" name="Forma libre: Forma 12">
            <a:extLst>
              <a:ext uri="{FF2B5EF4-FFF2-40B4-BE49-F238E27FC236}">
                <a16:creationId xmlns:a16="http://schemas.microsoft.com/office/drawing/2014/main" id="{141AAF8D-59B9-4EBC-AFD5-6A23FB0948D9}"/>
              </a:ext>
              <a:ext uri="{C183D7F6-B498-43B3-948B-1728B52AA6E4}">
                <adec:decorative xmlns:adec="http://schemas.microsoft.com/office/drawing/2017/decorative" val="1"/>
              </a:ext>
            </a:extLst>
          </p:cNvPr>
          <p:cNvSpPr/>
          <p:nvPr userDrawn="1"/>
        </p:nvSpPr>
        <p:spPr>
          <a:xfrm>
            <a:off x="6535073" y="3299383"/>
            <a:ext cx="2188956" cy="235714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8" name="Marcador de posición de imagen 24">
            <a:extLst>
              <a:ext uri="{FF2B5EF4-FFF2-40B4-BE49-F238E27FC236}">
                <a16:creationId xmlns:a16="http://schemas.microsoft.com/office/drawing/2014/main" id="{5DA8A2F6-22B7-4A2A-AB6A-D1A0194EFE2E}"/>
              </a:ext>
            </a:extLst>
          </p:cNvPr>
          <p:cNvSpPr>
            <a:spLocks noGrp="1"/>
          </p:cNvSpPr>
          <p:nvPr>
            <p:ph type="pic" sz="quarter" idx="11" hasCustomPrompt="1"/>
          </p:nvPr>
        </p:nvSpPr>
        <p:spPr>
          <a:xfrm>
            <a:off x="6669655" y="3429000"/>
            <a:ext cx="1918660" cy="2110220"/>
          </a:xfrm>
        </p:spPr>
        <p:txBody>
          <a:bodyPr rtlCol="0"/>
          <a:lstStyle>
            <a:lvl1pPr marL="0" indent="0" algn="ctr">
              <a:buNone/>
              <a:defRPr/>
            </a:lvl1pPr>
          </a:lstStyle>
          <a:p>
            <a:pPr rtl="0"/>
            <a:r>
              <a:rPr lang="es-ES" noProof="0"/>
              <a:t>Haga clic para agregar foto</a:t>
            </a:r>
          </a:p>
        </p:txBody>
      </p:sp>
      <p:sp>
        <p:nvSpPr>
          <p:cNvPr id="29" name="Marcador de posición de imagen 26">
            <a:extLst>
              <a:ext uri="{FF2B5EF4-FFF2-40B4-BE49-F238E27FC236}">
                <a16:creationId xmlns:a16="http://schemas.microsoft.com/office/drawing/2014/main" id="{7F0A11D1-5C3D-4F4B-A0CC-3D77FEC4500A}"/>
              </a:ext>
            </a:extLst>
          </p:cNvPr>
          <p:cNvSpPr>
            <a:spLocks noGrp="1"/>
          </p:cNvSpPr>
          <p:nvPr>
            <p:ph type="pic" sz="quarter" idx="12" hasCustomPrompt="1"/>
          </p:nvPr>
        </p:nvSpPr>
        <p:spPr>
          <a:xfrm>
            <a:off x="9018563" y="4382729"/>
            <a:ext cx="2220051" cy="1651244"/>
          </a:xfrm>
        </p:spPr>
        <p:txBody>
          <a:bodyPr rtlCol="0"/>
          <a:lstStyle>
            <a:lvl1pPr marL="0" indent="0" algn="ctr">
              <a:buNone/>
              <a:defRPr/>
            </a:lvl1pPr>
          </a:lstStyle>
          <a:p>
            <a:pPr rtl="0"/>
            <a:r>
              <a:rPr lang="es-ES" noProof="0"/>
              <a:t>Haga clic para agregar foto</a:t>
            </a:r>
          </a:p>
        </p:txBody>
      </p:sp>
    </p:spTree>
    <p:extLst>
      <p:ext uri="{BB962C8B-B14F-4D97-AF65-F5344CB8AC3E}">
        <p14:creationId xmlns:p14="http://schemas.microsoft.com/office/powerpoint/2010/main" val="2781624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áfico">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08DF6718-41ED-4C54-A5E0-6854E6A5FEC0}"/>
              </a:ext>
            </a:extLst>
          </p:cNvPr>
          <p:cNvSpPr>
            <a:spLocks noGrp="1"/>
          </p:cNvSpPr>
          <p:nvPr>
            <p:ph type="title"/>
          </p:nvPr>
        </p:nvSpPr>
        <p:spPr>
          <a:xfrm>
            <a:off x="1050879" y="609601"/>
            <a:ext cx="9505664" cy="1216024"/>
          </a:xfrm>
        </p:spPr>
        <p:txBody>
          <a:bodyPr rtlCol="0"/>
          <a:lstStyle/>
          <a:p>
            <a:pPr rtl="0"/>
            <a:r>
              <a:rPr lang="es-ES" noProof="0"/>
              <a:t>Haga clic para modificar el estilo de título del patrón</a:t>
            </a:r>
          </a:p>
        </p:txBody>
      </p:sp>
      <p:sp>
        <p:nvSpPr>
          <p:cNvPr id="14" name="Marcador de pie de página 4">
            <a:extLst>
              <a:ext uri="{FF2B5EF4-FFF2-40B4-BE49-F238E27FC236}">
                <a16:creationId xmlns:a16="http://schemas.microsoft.com/office/drawing/2014/main" id="{F108B8EB-11C2-417E-9AEB-0014B67F6846}"/>
              </a:ext>
            </a:extLst>
          </p:cNvPr>
          <p:cNvSpPr>
            <a:spLocks noGrp="1"/>
          </p:cNvSpPr>
          <p:nvPr>
            <p:ph type="ftr" sz="quarter" idx="11"/>
          </p:nvPr>
        </p:nvSpPr>
        <p:spPr>
          <a:xfrm rot="5400000">
            <a:off x="10451592" y="1408176"/>
            <a:ext cx="277049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TÍTULO DE LA PRESENTACIÓN</a:t>
            </a:r>
          </a:p>
        </p:txBody>
      </p:sp>
      <p:sp>
        <p:nvSpPr>
          <p:cNvPr id="15" name="Marcador de número de diapositiva 5">
            <a:extLst>
              <a:ext uri="{FF2B5EF4-FFF2-40B4-BE49-F238E27FC236}">
                <a16:creationId xmlns:a16="http://schemas.microsoft.com/office/drawing/2014/main" id="{ED0BE230-847C-4C6B-886E-DC67B716578C}"/>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3" name="Marcador de contenido 2">
            <a:extLst>
              <a:ext uri="{FF2B5EF4-FFF2-40B4-BE49-F238E27FC236}">
                <a16:creationId xmlns:a16="http://schemas.microsoft.com/office/drawing/2014/main" id="{6D6FCC2C-03CF-494D-B7E3-F35D55A0559B}"/>
              </a:ext>
            </a:extLst>
          </p:cNvPr>
          <p:cNvSpPr>
            <a:spLocks noGrp="1"/>
          </p:cNvSpPr>
          <p:nvPr>
            <p:ph sz="quarter" idx="13" hasCustomPrompt="1"/>
          </p:nvPr>
        </p:nvSpPr>
        <p:spPr>
          <a:xfrm>
            <a:off x="1050925" y="1995488"/>
            <a:ext cx="9520238" cy="4051300"/>
          </a:xfrm>
        </p:spPr>
        <p:txBody>
          <a:bodyPr rtlCol="0"/>
          <a:lstStyle>
            <a:lvl1pPr>
              <a:defRPr/>
            </a:lvl1pPr>
          </a:lstStyle>
          <a:p>
            <a:pPr lvl="0" rtl="0"/>
            <a:r>
              <a:rPr lang="es-ES" noProof="0"/>
              <a:t>Haga clic para agregar contenido</a:t>
            </a:r>
          </a:p>
        </p:txBody>
      </p:sp>
      <p:sp>
        <p:nvSpPr>
          <p:cNvPr id="16" name="Marcador de fecha 3">
            <a:extLst>
              <a:ext uri="{FF2B5EF4-FFF2-40B4-BE49-F238E27FC236}">
                <a16:creationId xmlns:a16="http://schemas.microsoft.com/office/drawing/2014/main" id="{541F9C1F-F806-4AEE-8DC8-32E0C226B747}"/>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600555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a">
    <p:spTree>
      <p:nvGrpSpPr>
        <p:cNvPr id="1" name=""/>
        <p:cNvGrpSpPr/>
        <p:nvPr/>
      </p:nvGrpSpPr>
      <p:grpSpPr>
        <a:xfrm>
          <a:off x="0" y="0"/>
          <a:ext cx="0" cy="0"/>
          <a:chOff x="0" y="0"/>
          <a:chExt cx="0" cy="0"/>
        </a:xfrm>
      </p:grpSpPr>
      <p:sp>
        <p:nvSpPr>
          <p:cNvPr id="14" name="Título 1">
            <a:extLst>
              <a:ext uri="{FF2B5EF4-FFF2-40B4-BE49-F238E27FC236}">
                <a16:creationId xmlns:a16="http://schemas.microsoft.com/office/drawing/2014/main" id="{0FB9366C-3E3E-485E-97C4-5AE324727DB4}"/>
              </a:ext>
            </a:extLst>
          </p:cNvPr>
          <p:cNvSpPr>
            <a:spLocks noGrp="1"/>
          </p:cNvSpPr>
          <p:nvPr>
            <p:ph type="title"/>
          </p:nvPr>
        </p:nvSpPr>
        <p:spPr>
          <a:xfrm>
            <a:off x="1050879" y="609601"/>
            <a:ext cx="9505664" cy="1216024"/>
          </a:xfrm>
        </p:spPr>
        <p:txBody>
          <a:bodyPr rtlCol="0"/>
          <a:lstStyle/>
          <a:p>
            <a:pPr rtl="0"/>
            <a:r>
              <a:rPr lang="es-ES" noProof="0"/>
              <a:t>Haga clic para modificar el estilo de título del patrón</a:t>
            </a:r>
          </a:p>
        </p:txBody>
      </p:sp>
      <p:sp>
        <p:nvSpPr>
          <p:cNvPr id="5" name="Marcador de contenido 4">
            <a:extLst>
              <a:ext uri="{FF2B5EF4-FFF2-40B4-BE49-F238E27FC236}">
                <a16:creationId xmlns:a16="http://schemas.microsoft.com/office/drawing/2014/main" id="{1041B15B-1C95-4DB3-A374-0EA6128AD7CC}"/>
              </a:ext>
            </a:extLst>
          </p:cNvPr>
          <p:cNvSpPr>
            <a:spLocks noGrp="1"/>
          </p:cNvSpPr>
          <p:nvPr>
            <p:ph sz="quarter" idx="13" hasCustomPrompt="1"/>
          </p:nvPr>
        </p:nvSpPr>
        <p:spPr>
          <a:xfrm>
            <a:off x="1179513" y="2151063"/>
            <a:ext cx="8662987" cy="3563937"/>
          </a:xfrm>
        </p:spPr>
        <p:txBody>
          <a:bodyPr rtlCol="0"/>
          <a:lstStyle>
            <a:lvl1pPr>
              <a:defRPr/>
            </a:lvl1pPr>
          </a:lstStyle>
          <a:p>
            <a:pPr lvl="0" rtl="0"/>
            <a:r>
              <a:rPr lang="es-ES" noProof="0"/>
              <a:t>Haga clic para agregar contenido</a:t>
            </a:r>
          </a:p>
        </p:txBody>
      </p:sp>
      <p:sp>
        <p:nvSpPr>
          <p:cNvPr id="16" name="Marcador de pie de página 4">
            <a:extLst>
              <a:ext uri="{FF2B5EF4-FFF2-40B4-BE49-F238E27FC236}">
                <a16:creationId xmlns:a16="http://schemas.microsoft.com/office/drawing/2014/main" id="{BF4243C0-3183-4D64-AB76-1BFF75CD2269}"/>
              </a:ext>
            </a:extLst>
          </p:cNvPr>
          <p:cNvSpPr>
            <a:spLocks noGrp="1"/>
          </p:cNvSpPr>
          <p:nvPr>
            <p:ph type="ftr" sz="quarter" idx="11"/>
          </p:nvPr>
        </p:nvSpPr>
        <p:spPr>
          <a:xfrm rot="5400000">
            <a:off x="10451592" y="1408176"/>
            <a:ext cx="277049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TÍTULO DE LA PRESENTACIÓN</a:t>
            </a:r>
          </a:p>
        </p:txBody>
      </p:sp>
      <p:sp>
        <p:nvSpPr>
          <p:cNvPr id="17" name="Marcador de número de diapositiva 5">
            <a:extLst>
              <a:ext uri="{FF2B5EF4-FFF2-40B4-BE49-F238E27FC236}">
                <a16:creationId xmlns:a16="http://schemas.microsoft.com/office/drawing/2014/main" id="{F9E6693E-0940-4734-963E-221C7CA1A246}"/>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8" name="Marcador de fecha 3">
            <a:extLst>
              <a:ext uri="{FF2B5EF4-FFF2-40B4-BE49-F238E27FC236}">
                <a16:creationId xmlns:a16="http://schemas.microsoft.com/office/drawing/2014/main" id="{E81E05B4-02F5-4BAF-8B6C-730F83EF9B0D}"/>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3884217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ita">
    <p:spTree>
      <p:nvGrpSpPr>
        <p:cNvPr id="1" name=""/>
        <p:cNvGrpSpPr/>
        <p:nvPr/>
      </p:nvGrpSpPr>
      <p:grpSpPr>
        <a:xfrm>
          <a:off x="0" y="0"/>
          <a:ext cx="0" cy="0"/>
          <a:chOff x="0" y="0"/>
          <a:chExt cx="0" cy="0"/>
        </a:xfrm>
      </p:grpSpPr>
      <p:sp useBgFill="1">
        <p:nvSpPr>
          <p:cNvPr id="10" name="Forma libre: Forma 9">
            <a:extLst>
              <a:ext uri="{FF2B5EF4-FFF2-40B4-BE49-F238E27FC236}">
                <a16:creationId xmlns:a16="http://schemas.microsoft.com/office/drawing/2014/main" id="{DF030B83-B804-40A5-BE0B-EA9097BBBF02}"/>
              </a:ext>
              <a:ext uri="{C183D7F6-B498-43B3-948B-1728B52AA6E4}">
                <adec:decorative xmlns:adec="http://schemas.microsoft.com/office/drawing/2017/decorative" val="1"/>
              </a:ext>
            </a:extLst>
          </p:cNvPr>
          <p:cNvSpPr/>
          <p:nvPr userDrawn="1"/>
        </p:nvSpPr>
        <p:spPr>
          <a:xfrm>
            <a:off x="2" y="-1"/>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1" name="Forma libre: Forma 20">
            <a:extLst>
              <a:ext uri="{FF2B5EF4-FFF2-40B4-BE49-F238E27FC236}">
                <a16:creationId xmlns:a16="http://schemas.microsoft.com/office/drawing/2014/main" id="{22F67449-199C-45EB-BB1F-61EEC28C320A}"/>
              </a:ext>
              <a:ext uri="{C183D7F6-B498-43B3-948B-1728B52AA6E4}">
                <adec:decorative xmlns:adec="http://schemas.microsoft.com/office/drawing/2017/decorative" val="1"/>
              </a:ext>
            </a:extLst>
          </p:cNvPr>
          <p:cNvSpPr/>
          <p:nvPr userDrawn="1"/>
        </p:nvSpPr>
        <p:spPr>
          <a:xfrm>
            <a:off x="5307097" y="6114200"/>
            <a:ext cx="6884902" cy="743798"/>
          </a:xfrm>
          <a:custGeom>
            <a:avLst/>
            <a:gdLst>
              <a:gd name="connsiteX0" fmla="*/ 6884902 w 6884902"/>
              <a:gd name="connsiteY0" fmla="*/ 0 h 743798"/>
              <a:gd name="connsiteX1" fmla="*/ 6884902 w 6884902"/>
              <a:gd name="connsiteY1" fmla="*/ 743798 h 743798"/>
              <a:gd name="connsiteX2" fmla="*/ 0 w 6884902"/>
              <a:gd name="connsiteY2" fmla="*/ 743798 h 743798"/>
              <a:gd name="connsiteX3" fmla="*/ 27126 w 6884902"/>
              <a:gd name="connsiteY3" fmla="*/ 734875 h 743798"/>
              <a:gd name="connsiteX4" fmla="*/ 115379 w 6884902"/>
              <a:gd name="connsiteY4" fmla="*/ 742294 h 743798"/>
              <a:gd name="connsiteX5" fmla="*/ 119085 w 6884902"/>
              <a:gd name="connsiteY5" fmla="*/ 735518 h 743798"/>
              <a:gd name="connsiteX6" fmla="*/ 171815 w 6884902"/>
              <a:gd name="connsiteY6" fmla="*/ 725758 h 743798"/>
              <a:gd name="connsiteX7" fmla="*/ 376446 w 6884902"/>
              <a:gd name="connsiteY7" fmla="*/ 728420 h 743798"/>
              <a:gd name="connsiteX8" fmla="*/ 478937 w 6884902"/>
              <a:gd name="connsiteY8" fmla="*/ 708330 h 743798"/>
              <a:gd name="connsiteX9" fmla="*/ 512102 w 6884902"/>
              <a:gd name="connsiteY9" fmla="*/ 695257 h 743798"/>
              <a:gd name="connsiteX10" fmla="*/ 567866 w 6884902"/>
              <a:gd name="connsiteY10" fmla="*/ 673724 h 743798"/>
              <a:gd name="connsiteX11" fmla="*/ 601635 w 6884902"/>
              <a:gd name="connsiteY11" fmla="*/ 642996 h 743798"/>
              <a:gd name="connsiteX12" fmla="*/ 651399 w 6884902"/>
              <a:gd name="connsiteY12" fmla="*/ 630790 h 743798"/>
              <a:gd name="connsiteX13" fmla="*/ 673188 w 6884902"/>
              <a:gd name="connsiteY13" fmla="*/ 646879 h 743798"/>
              <a:gd name="connsiteX14" fmla="*/ 723099 w 6884902"/>
              <a:gd name="connsiteY14" fmla="*/ 627680 h 743798"/>
              <a:gd name="connsiteX15" fmla="*/ 797690 w 6884902"/>
              <a:gd name="connsiteY15" fmla="*/ 596478 h 743798"/>
              <a:gd name="connsiteX16" fmla="*/ 843350 w 6884902"/>
              <a:gd name="connsiteY16" fmla="*/ 583370 h 743798"/>
              <a:gd name="connsiteX17" fmla="*/ 965206 w 6884902"/>
              <a:gd name="connsiteY17" fmla="*/ 542258 h 743798"/>
              <a:gd name="connsiteX18" fmla="*/ 1085071 w 6884902"/>
              <a:gd name="connsiteY18" fmla="*/ 497034 h 743798"/>
              <a:gd name="connsiteX19" fmla="*/ 1131215 w 6884902"/>
              <a:gd name="connsiteY19" fmla="*/ 452250 h 743798"/>
              <a:gd name="connsiteX20" fmla="*/ 1138042 w 6884902"/>
              <a:gd name="connsiteY20" fmla="*/ 449608 h 743798"/>
              <a:gd name="connsiteX21" fmla="*/ 1158791 w 6884902"/>
              <a:gd name="connsiteY21" fmla="*/ 448308 h 743798"/>
              <a:gd name="connsiteX22" fmla="*/ 1166938 w 6884902"/>
              <a:gd name="connsiteY22" fmla="*/ 448793 h 743798"/>
              <a:gd name="connsiteX23" fmla="*/ 1178126 w 6884902"/>
              <a:gd name="connsiteY23" fmla="*/ 447429 h 743798"/>
              <a:gd name="connsiteX24" fmla="*/ 1178292 w 6884902"/>
              <a:gd name="connsiteY24" fmla="*/ 447085 h 743798"/>
              <a:gd name="connsiteX25" fmla="*/ 1188986 w 6884902"/>
              <a:gd name="connsiteY25" fmla="*/ 446415 h 743798"/>
              <a:gd name="connsiteX26" fmla="*/ 1242707 w 6884902"/>
              <a:gd name="connsiteY26" fmla="*/ 447058 h 743798"/>
              <a:gd name="connsiteX27" fmla="*/ 1299968 w 6884902"/>
              <a:gd name="connsiteY27" fmla="*/ 409364 h 743798"/>
              <a:gd name="connsiteX28" fmla="*/ 1326181 w 6884902"/>
              <a:gd name="connsiteY28" fmla="*/ 400884 h 743798"/>
              <a:gd name="connsiteX29" fmla="*/ 1339591 w 6884902"/>
              <a:gd name="connsiteY29" fmla="*/ 394698 h 743798"/>
              <a:gd name="connsiteX30" fmla="*/ 1340045 w 6884902"/>
              <a:gd name="connsiteY30" fmla="*/ 393242 h 743798"/>
              <a:gd name="connsiteX31" fmla="*/ 1391597 w 6884902"/>
              <a:gd name="connsiteY31" fmla="*/ 394015 h 743798"/>
              <a:gd name="connsiteX32" fmla="*/ 1397556 w 6884902"/>
              <a:gd name="connsiteY32" fmla="*/ 391620 h 743798"/>
              <a:gd name="connsiteX33" fmla="*/ 1432293 w 6884902"/>
              <a:gd name="connsiteY33" fmla="*/ 395320 h 743798"/>
              <a:gd name="connsiteX34" fmla="*/ 1449635 w 6884902"/>
              <a:gd name="connsiteY34" fmla="*/ 395528 h 743798"/>
              <a:gd name="connsiteX35" fmla="*/ 1455784 w 6884902"/>
              <a:gd name="connsiteY35" fmla="*/ 399103 h 743798"/>
              <a:gd name="connsiteX36" fmla="*/ 1480749 w 6884902"/>
              <a:gd name="connsiteY36" fmla="*/ 397623 h 743798"/>
              <a:gd name="connsiteX37" fmla="*/ 1483145 w 6884902"/>
              <a:gd name="connsiteY37" fmla="*/ 396127 h 743798"/>
              <a:gd name="connsiteX38" fmla="*/ 1505486 w 6884902"/>
              <a:gd name="connsiteY38" fmla="*/ 399840 h 743798"/>
              <a:gd name="connsiteX39" fmla="*/ 1526331 w 6884902"/>
              <a:gd name="connsiteY39" fmla="*/ 408916 h 743798"/>
              <a:gd name="connsiteX40" fmla="*/ 1731977 w 6884902"/>
              <a:gd name="connsiteY40" fmla="*/ 377654 h 743798"/>
              <a:gd name="connsiteX41" fmla="*/ 1927926 w 6884902"/>
              <a:gd name="connsiteY41" fmla="*/ 402540 h 743798"/>
              <a:gd name="connsiteX42" fmla="*/ 2039066 w 6884902"/>
              <a:gd name="connsiteY42" fmla="*/ 384239 h 743798"/>
              <a:gd name="connsiteX43" fmla="*/ 2066971 w 6884902"/>
              <a:gd name="connsiteY43" fmla="*/ 352504 h 743798"/>
              <a:gd name="connsiteX44" fmla="*/ 2352227 w 6884902"/>
              <a:gd name="connsiteY44" fmla="*/ 332772 h 743798"/>
              <a:gd name="connsiteX45" fmla="*/ 2420782 w 6884902"/>
              <a:gd name="connsiteY45" fmla="*/ 315623 h 743798"/>
              <a:gd name="connsiteX46" fmla="*/ 2489923 w 6884902"/>
              <a:gd name="connsiteY46" fmla="*/ 325254 h 743798"/>
              <a:gd name="connsiteX47" fmla="*/ 2512908 w 6884902"/>
              <a:gd name="connsiteY47" fmla="*/ 313254 h 743798"/>
              <a:gd name="connsiteX48" fmla="*/ 2516774 w 6884902"/>
              <a:gd name="connsiteY48" fmla="*/ 310914 h 743798"/>
              <a:gd name="connsiteX49" fmla="*/ 2534351 w 6884902"/>
              <a:gd name="connsiteY49" fmla="*/ 307450 h 743798"/>
              <a:gd name="connsiteX50" fmla="*/ 2536682 w 6884902"/>
              <a:gd name="connsiteY50" fmla="*/ 299095 h 743798"/>
              <a:gd name="connsiteX51" fmla="*/ 2561256 w 6884902"/>
              <a:gd name="connsiteY51" fmla="*/ 288595 h 743798"/>
              <a:gd name="connsiteX52" fmla="*/ 2594340 w 6884902"/>
              <a:gd name="connsiteY52" fmla="*/ 284279 h 743798"/>
              <a:gd name="connsiteX53" fmla="*/ 2754315 w 6884902"/>
              <a:gd name="connsiteY53" fmla="*/ 272035 h 743798"/>
              <a:gd name="connsiteX54" fmla="*/ 2848461 w 6884902"/>
              <a:gd name="connsiteY54" fmla="*/ 259995 h 743798"/>
              <a:gd name="connsiteX55" fmla="*/ 2881763 w 6884902"/>
              <a:gd name="connsiteY55" fmla="*/ 248015 h 743798"/>
              <a:gd name="connsiteX56" fmla="*/ 2929923 w 6884902"/>
              <a:gd name="connsiteY56" fmla="*/ 236264 h 743798"/>
              <a:gd name="connsiteX57" fmla="*/ 3013011 w 6884902"/>
              <a:gd name="connsiteY57" fmla="*/ 209792 h 743798"/>
              <a:gd name="connsiteX58" fmla="*/ 3127959 w 6884902"/>
              <a:gd name="connsiteY58" fmla="*/ 184197 h 743798"/>
              <a:gd name="connsiteX59" fmla="*/ 3222182 w 6884902"/>
              <a:gd name="connsiteY59" fmla="*/ 197182 h 743798"/>
              <a:gd name="connsiteX60" fmla="*/ 3227944 w 6884902"/>
              <a:gd name="connsiteY60" fmla="*/ 190625 h 743798"/>
              <a:gd name="connsiteX61" fmla="*/ 3287850 w 6884902"/>
              <a:gd name="connsiteY61" fmla="*/ 184162 h 743798"/>
              <a:gd name="connsiteX62" fmla="*/ 3510033 w 6884902"/>
              <a:gd name="connsiteY62" fmla="*/ 199700 h 743798"/>
              <a:gd name="connsiteX63" fmla="*/ 3626764 w 6884902"/>
              <a:gd name="connsiteY63" fmla="*/ 186016 h 743798"/>
              <a:gd name="connsiteX64" fmla="*/ 3666208 w 6884902"/>
              <a:gd name="connsiteY64" fmla="*/ 175002 h 743798"/>
              <a:gd name="connsiteX65" fmla="*/ 3732418 w 6884902"/>
              <a:gd name="connsiteY65" fmla="*/ 156931 h 743798"/>
              <a:gd name="connsiteX66" fmla="*/ 3777013 w 6884902"/>
              <a:gd name="connsiteY66" fmla="*/ 128263 h 743798"/>
              <a:gd name="connsiteX67" fmla="*/ 3791237 w 6884902"/>
              <a:gd name="connsiteY67" fmla="*/ 121680 h 743798"/>
              <a:gd name="connsiteX68" fmla="*/ 3819855 w 6884902"/>
              <a:gd name="connsiteY68" fmla="*/ 124632 h 743798"/>
              <a:gd name="connsiteX69" fmla="*/ 3830389 w 6884902"/>
              <a:gd name="connsiteY69" fmla="*/ 120647 h 743798"/>
              <a:gd name="connsiteX70" fmla="*/ 3834351 w 6884902"/>
              <a:gd name="connsiteY70" fmla="*/ 121037 h 743798"/>
              <a:gd name="connsiteX71" fmla="*/ 3843706 w 6884902"/>
              <a:gd name="connsiteY71" fmla="*/ 120883 h 743798"/>
              <a:gd name="connsiteX72" fmla="*/ 3842600 w 6884902"/>
              <a:gd name="connsiteY72" fmla="*/ 126413 h 743798"/>
              <a:gd name="connsiteX73" fmla="*/ 3853952 w 6884902"/>
              <a:gd name="connsiteY73" fmla="*/ 136656 h 743798"/>
              <a:gd name="connsiteX74" fmla="*/ 3907631 w 6884902"/>
              <a:gd name="connsiteY74" fmla="*/ 132934 h 743798"/>
              <a:gd name="connsiteX75" fmla="*/ 3910440 w 6884902"/>
              <a:gd name="connsiteY75" fmla="*/ 126683 h 743798"/>
              <a:gd name="connsiteX76" fmla="*/ 3917188 w 6884902"/>
              <a:gd name="connsiteY76" fmla="*/ 125602 h 743798"/>
              <a:gd name="connsiteX77" fmla="*/ 3922391 w 6884902"/>
              <a:gd name="connsiteY77" fmla="*/ 131325 h 743798"/>
              <a:gd name="connsiteX78" fmla="*/ 4013052 w 6884902"/>
              <a:gd name="connsiteY78" fmla="*/ 144017 h 743798"/>
              <a:gd name="connsiteX79" fmla="*/ 4134276 w 6884902"/>
              <a:gd name="connsiteY79" fmla="*/ 150881 h 743798"/>
              <a:gd name="connsiteX80" fmla="*/ 4220708 w 6884902"/>
              <a:gd name="connsiteY80" fmla="*/ 123569 h 743798"/>
              <a:gd name="connsiteX81" fmla="*/ 4228793 w 6884902"/>
              <a:gd name="connsiteY81" fmla="*/ 129027 h 743798"/>
              <a:gd name="connsiteX82" fmla="*/ 4289352 w 6884902"/>
              <a:gd name="connsiteY82" fmla="*/ 125936 h 743798"/>
              <a:gd name="connsiteX83" fmla="*/ 4498904 w 6884902"/>
              <a:gd name="connsiteY83" fmla="*/ 76157 h 743798"/>
              <a:gd name="connsiteX84" fmla="*/ 4617321 w 6884902"/>
              <a:gd name="connsiteY84" fmla="*/ 71192 h 743798"/>
              <a:gd name="connsiteX85" fmla="*/ 4659769 w 6884902"/>
              <a:gd name="connsiteY85" fmla="*/ 75711 h 743798"/>
              <a:gd name="connsiteX86" fmla="*/ 4730861 w 6884902"/>
              <a:gd name="connsiteY86" fmla="*/ 82892 h 743798"/>
              <a:gd name="connsiteX87" fmla="*/ 4785028 w 6884902"/>
              <a:gd name="connsiteY87" fmla="*/ 103727 h 743798"/>
              <a:gd name="connsiteX88" fmla="*/ 4844064 w 6884902"/>
              <a:gd name="connsiteY88" fmla="*/ 103602 h 743798"/>
              <a:gd name="connsiteX89" fmla="*/ 4856445 w 6884902"/>
              <a:gd name="connsiteY89" fmla="*/ 83569 h 743798"/>
              <a:gd name="connsiteX90" fmla="*/ 4920029 w 6884902"/>
              <a:gd name="connsiteY90" fmla="*/ 89928 h 743798"/>
              <a:gd name="connsiteX91" fmla="*/ 5016630 w 6884902"/>
              <a:gd name="connsiteY91" fmla="*/ 101768 h 743798"/>
              <a:gd name="connsiteX92" fmla="*/ 5072000 w 6884902"/>
              <a:gd name="connsiteY92" fmla="*/ 103431 h 743798"/>
              <a:gd name="connsiteX93" fmla="*/ 5223617 w 6884902"/>
              <a:gd name="connsiteY93" fmla="*/ 113585 h 743798"/>
              <a:gd name="connsiteX94" fmla="*/ 5375764 w 6884902"/>
              <a:gd name="connsiteY94" fmla="*/ 128031 h 743798"/>
              <a:gd name="connsiteX95" fmla="*/ 5467493 w 6884902"/>
              <a:gd name="connsiteY95" fmla="*/ 160725 h 743798"/>
              <a:gd name="connsiteX96" fmla="*/ 5592386 w 6884902"/>
              <a:gd name="connsiteY96" fmla="*/ 169993 h 743798"/>
              <a:gd name="connsiteX97" fmla="*/ 5613523 w 6884902"/>
              <a:gd name="connsiteY97" fmla="*/ 175081 h 743798"/>
              <a:gd name="connsiteX98" fmla="*/ 5642164 w 6884902"/>
              <a:gd name="connsiteY98" fmla="*/ 170935 h 743798"/>
              <a:gd name="connsiteX99" fmla="*/ 5756901 w 6884902"/>
              <a:gd name="connsiteY99" fmla="*/ 153199 h 743798"/>
              <a:gd name="connsiteX100" fmla="*/ 5846658 w 6884902"/>
              <a:gd name="connsiteY100" fmla="*/ 129231 h 743798"/>
              <a:gd name="connsiteX101" fmla="*/ 5960723 w 6884902"/>
              <a:gd name="connsiteY101" fmla="*/ 141349 h 743798"/>
              <a:gd name="connsiteX102" fmla="*/ 6029533 w 6884902"/>
              <a:gd name="connsiteY102" fmla="*/ 134708 h 743798"/>
              <a:gd name="connsiteX103" fmla="*/ 6141114 w 6884902"/>
              <a:gd name="connsiteY103" fmla="*/ 102420 h 743798"/>
              <a:gd name="connsiteX104" fmla="*/ 6290631 w 6884902"/>
              <a:gd name="connsiteY104" fmla="*/ 107235 h 743798"/>
              <a:gd name="connsiteX105" fmla="*/ 6322797 w 6884902"/>
              <a:gd name="connsiteY105" fmla="*/ 136600 h 743798"/>
              <a:gd name="connsiteX106" fmla="*/ 6364905 w 6884902"/>
              <a:gd name="connsiteY106" fmla="*/ 153794 h 743798"/>
              <a:gd name="connsiteX107" fmla="*/ 6380411 w 6884902"/>
              <a:gd name="connsiteY107" fmla="*/ 110920 h 743798"/>
              <a:gd name="connsiteX108" fmla="*/ 6507882 w 6884902"/>
              <a:gd name="connsiteY108" fmla="*/ 75874 h 743798"/>
              <a:gd name="connsiteX109" fmla="*/ 6571798 w 6884902"/>
              <a:gd name="connsiteY109" fmla="*/ 63169 h 743798"/>
              <a:gd name="connsiteX110" fmla="*/ 6671871 w 6884902"/>
              <a:gd name="connsiteY110" fmla="*/ 53111 h 743798"/>
              <a:gd name="connsiteX111" fmla="*/ 6702257 w 6884902"/>
              <a:gd name="connsiteY111" fmla="*/ 48333 h 743798"/>
              <a:gd name="connsiteX112" fmla="*/ 6845793 w 6884902"/>
              <a:gd name="connsiteY112" fmla="*/ 15687 h 743798"/>
              <a:gd name="connsiteX113" fmla="*/ 6884902 w 6884902"/>
              <a:gd name="connsiteY113" fmla="*/ 0 h 74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84902" h="743798">
                <a:moveTo>
                  <a:pt x="6884902" y="0"/>
                </a:moveTo>
                <a:lnTo>
                  <a:pt x="6884902" y="743798"/>
                </a:lnTo>
                <a:lnTo>
                  <a:pt x="0" y="743798"/>
                </a:lnTo>
                <a:lnTo>
                  <a:pt x="27126" y="734875"/>
                </a:lnTo>
                <a:cubicBezTo>
                  <a:pt x="57422" y="747420"/>
                  <a:pt x="61877" y="727475"/>
                  <a:pt x="115379" y="742294"/>
                </a:cubicBezTo>
                <a:cubicBezTo>
                  <a:pt x="116112" y="739922"/>
                  <a:pt x="117361" y="737640"/>
                  <a:pt x="119085" y="735518"/>
                </a:cubicBezTo>
                <a:cubicBezTo>
                  <a:pt x="129112" y="723190"/>
                  <a:pt x="152718" y="718820"/>
                  <a:pt x="171815" y="725758"/>
                </a:cubicBezTo>
                <a:cubicBezTo>
                  <a:pt x="254335" y="743783"/>
                  <a:pt x="315449" y="732160"/>
                  <a:pt x="376446" y="728420"/>
                </a:cubicBezTo>
                <a:cubicBezTo>
                  <a:pt x="443766" y="720884"/>
                  <a:pt x="382876" y="694187"/>
                  <a:pt x="478937" y="708330"/>
                </a:cubicBezTo>
                <a:cubicBezTo>
                  <a:pt x="481653" y="694984"/>
                  <a:pt x="491722" y="692625"/>
                  <a:pt x="512102" y="695257"/>
                </a:cubicBezTo>
                <a:cubicBezTo>
                  <a:pt x="544359" y="690712"/>
                  <a:pt x="526550" y="661413"/>
                  <a:pt x="567866" y="673724"/>
                </a:cubicBezTo>
                <a:cubicBezTo>
                  <a:pt x="553862" y="658754"/>
                  <a:pt x="624892" y="657043"/>
                  <a:pt x="601635" y="642996"/>
                </a:cubicBezTo>
                <a:cubicBezTo>
                  <a:pt x="614794" y="624843"/>
                  <a:pt x="637406" y="647015"/>
                  <a:pt x="651399" y="630790"/>
                </a:cubicBezTo>
                <a:cubicBezTo>
                  <a:pt x="673033" y="623801"/>
                  <a:pt x="646939" y="650176"/>
                  <a:pt x="673188" y="646879"/>
                </a:cubicBezTo>
                <a:cubicBezTo>
                  <a:pt x="703518" y="640000"/>
                  <a:pt x="718617" y="669290"/>
                  <a:pt x="723099" y="627680"/>
                </a:cubicBezTo>
                <a:cubicBezTo>
                  <a:pt x="760253" y="630911"/>
                  <a:pt x="757818" y="612991"/>
                  <a:pt x="797690" y="596478"/>
                </a:cubicBezTo>
                <a:cubicBezTo>
                  <a:pt x="821088" y="602409"/>
                  <a:pt x="833556" y="595087"/>
                  <a:pt x="843350" y="583370"/>
                </a:cubicBezTo>
                <a:cubicBezTo>
                  <a:pt x="887659" y="577776"/>
                  <a:pt x="919729" y="556780"/>
                  <a:pt x="965206" y="542258"/>
                </a:cubicBezTo>
                <a:cubicBezTo>
                  <a:pt x="1023072" y="543102"/>
                  <a:pt x="1036413" y="512448"/>
                  <a:pt x="1085071" y="497034"/>
                </a:cubicBezTo>
                <a:cubicBezTo>
                  <a:pt x="1140754" y="509495"/>
                  <a:pt x="1110300" y="467820"/>
                  <a:pt x="1131215" y="452250"/>
                </a:cubicBezTo>
                <a:lnTo>
                  <a:pt x="1138042" y="449608"/>
                </a:lnTo>
                <a:lnTo>
                  <a:pt x="1158791" y="448308"/>
                </a:lnTo>
                <a:lnTo>
                  <a:pt x="1166938" y="448793"/>
                </a:lnTo>
                <a:cubicBezTo>
                  <a:pt x="1172423" y="448765"/>
                  <a:pt x="1175904" y="448280"/>
                  <a:pt x="1178126" y="447429"/>
                </a:cubicBezTo>
                <a:lnTo>
                  <a:pt x="1178292" y="447085"/>
                </a:lnTo>
                <a:lnTo>
                  <a:pt x="1188986" y="446415"/>
                </a:lnTo>
                <a:cubicBezTo>
                  <a:pt x="1207285" y="445993"/>
                  <a:pt x="1225328" y="446257"/>
                  <a:pt x="1242707" y="447058"/>
                </a:cubicBezTo>
                <a:cubicBezTo>
                  <a:pt x="1250378" y="428032"/>
                  <a:pt x="1318250" y="441319"/>
                  <a:pt x="1299968" y="409364"/>
                </a:cubicBezTo>
                <a:cubicBezTo>
                  <a:pt x="1323063" y="409474"/>
                  <a:pt x="1341270" y="421474"/>
                  <a:pt x="1326181" y="400884"/>
                </a:cubicBezTo>
                <a:cubicBezTo>
                  <a:pt x="1333563" y="400305"/>
                  <a:pt x="1337397" y="397943"/>
                  <a:pt x="1339591" y="394698"/>
                </a:cubicBezTo>
                <a:lnTo>
                  <a:pt x="1340045" y="393242"/>
                </a:lnTo>
                <a:lnTo>
                  <a:pt x="1391597" y="394015"/>
                </a:lnTo>
                <a:lnTo>
                  <a:pt x="1397556" y="391620"/>
                </a:lnTo>
                <a:lnTo>
                  <a:pt x="1432293" y="395320"/>
                </a:lnTo>
                <a:lnTo>
                  <a:pt x="1449635" y="395528"/>
                </a:lnTo>
                <a:lnTo>
                  <a:pt x="1455784" y="399103"/>
                </a:lnTo>
                <a:cubicBezTo>
                  <a:pt x="1461735" y="401010"/>
                  <a:pt x="1469364" y="401229"/>
                  <a:pt x="1480749" y="397623"/>
                </a:cubicBezTo>
                <a:lnTo>
                  <a:pt x="1483145" y="396127"/>
                </a:lnTo>
                <a:lnTo>
                  <a:pt x="1505486" y="399840"/>
                </a:lnTo>
                <a:cubicBezTo>
                  <a:pt x="1512983" y="401894"/>
                  <a:pt x="1520016" y="404806"/>
                  <a:pt x="1526331" y="408916"/>
                </a:cubicBezTo>
                <a:cubicBezTo>
                  <a:pt x="1586104" y="375787"/>
                  <a:pt x="1658997" y="390864"/>
                  <a:pt x="1731977" y="377654"/>
                </a:cubicBezTo>
                <a:cubicBezTo>
                  <a:pt x="1750388" y="335016"/>
                  <a:pt x="1896047" y="367134"/>
                  <a:pt x="1927926" y="402540"/>
                </a:cubicBezTo>
                <a:cubicBezTo>
                  <a:pt x="1912845" y="358531"/>
                  <a:pt x="2112252" y="433157"/>
                  <a:pt x="2039066" y="384239"/>
                </a:cubicBezTo>
                <a:cubicBezTo>
                  <a:pt x="2066027" y="385029"/>
                  <a:pt x="2086357" y="364749"/>
                  <a:pt x="2066971" y="352504"/>
                </a:cubicBezTo>
                <a:cubicBezTo>
                  <a:pt x="2155355" y="373106"/>
                  <a:pt x="2259539" y="329687"/>
                  <a:pt x="2352227" y="332772"/>
                </a:cubicBezTo>
                <a:cubicBezTo>
                  <a:pt x="2388441" y="294212"/>
                  <a:pt x="2373289" y="327699"/>
                  <a:pt x="2420782" y="315623"/>
                </a:cubicBezTo>
                <a:cubicBezTo>
                  <a:pt x="2417953" y="347477"/>
                  <a:pt x="2475062" y="291461"/>
                  <a:pt x="2489923" y="325254"/>
                </a:cubicBezTo>
                <a:cubicBezTo>
                  <a:pt x="2498096" y="321986"/>
                  <a:pt x="2505544" y="317754"/>
                  <a:pt x="2512908" y="313254"/>
                </a:cubicBezTo>
                <a:lnTo>
                  <a:pt x="2516774" y="310914"/>
                </a:lnTo>
                <a:lnTo>
                  <a:pt x="2534351" y="307450"/>
                </a:lnTo>
                <a:lnTo>
                  <a:pt x="2536682" y="299095"/>
                </a:lnTo>
                <a:lnTo>
                  <a:pt x="2561256" y="288595"/>
                </a:lnTo>
                <a:cubicBezTo>
                  <a:pt x="2570863" y="285802"/>
                  <a:pt x="2581677" y="284132"/>
                  <a:pt x="2594340" y="284279"/>
                </a:cubicBezTo>
                <a:cubicBezTo>
                  <a:pt x="2640426" y="297571"/>
                  <a:pt x="2696946" y="253844"/>
                  <a:pt x="2754315" y="272035"/>
                </a:cubicBezTo>
                <a:cubicBezTo>
                  <a:pt x="2775121" y="275961"/>
                  <a:pt x="2837722" y="271198"/>
                  <a:pt x="2848461" y="259995"/>
                </a:cubicBezTo>
                <a:cubicBezTo>
                  <a:pt x="2861286" y="256879"/>
                  <a:pt x="2876927" y="259574"/>
                  <a:pt x="2881763" y="248015"/>
                </a:cubicBezTo>
                <a:cubicBezTo>
                  <a:pt x="2890290" y="233926"/>
                  <a:pt x="2938125" y="251689"/>
                  <a:pt x="2929923" y="236264"/>
                </a:cubicBezTo>
                <a:cubicBezTo>
                  <a:pt x="2963835" y="248360"/>
                  <a:pt x="2986541" y="218531"/>
                  <a:pt x="3013011" y="209792"/>
                </a:cubicBezTo>
                <a:cubicBezTo>
                  <a:pt x="3040032" y="222228"/>
                  <a:pt x="3068925" y="191632"/>
                  <a:pt x="3127959" y="184197"/>
                </a:cubicBezTo>
                <a:cubicBezTo>
                  <a:pt x="3157761" y="198673"/>
                  <a:pt x="3167686" y="178966"/>
                  <a:pt x="3222182" y="197182"/>
                </a:cubicBezTo>
                <a:cubicBezTo>
                  <a:pt x="3223584" y="194852"/>
                  <a:pt x="3225524" y="192643"/>
                  <a:pt x="3227944" y="190625"/>
                </a:cubicBezTo>
                <a:cubicBezTo>
                  <a:pt x="3241999" y="178902"/>
                  <a:pt x="3268822" y="176007"/>
                  <a:pt x="3287850" y="184162"/>
                </a:cubicBezTo>
                <a:cubicBezTo>
                  <a:pt x="3373135" y="207415"/>
                  <a:pt x="3442648" y="199611"/>
                  <a:pt x="3510033" y="199700"/>
                </a:cubicBezTo>
                <a:cubicBezTo>
                  <a:pt x="3585265" y="196384"/>
                  <a:pt x="3525744" y="165800"/>
                  <a:pt x="3626764" y="186016"/>
                </a:cubicBezTo>
                <a:cubicBezTo>
                  <a:pt x="3633115" y="172812"/>
                  <a:pt x="3644684" y="171082"/>
                  <a:pt x="3666208" y="175002"/>
                </a:cubicBezTo>
                <a:cubicBezTo>
                  <a:pt x="3702493" y="172475"/>
                  <a:pt x="3690554" y="141997"/>
                  <a:pt x="3732418" y="156931"/>
                </a:cubicBezTo>
                <a:cubicBezTo>
                  <a:pt x="3720976" y="141050"/>
                  <a:pt x="3798767" y="143802"/>
                  <a:pt x="3777013" y="128263"/>
                </a:cubicBezTo>
                <a:cubicBezTo>
                  <a:pt x="3781750" y="123923"/>
                  <a:pt x="3786490" y="122145"/>
                  <a:pt x="3791237" y="121680"/>
                </a:cubicBezTo>
                <a:cubicBezTo>
                  <a:pt x="3800731" y="120749"/>
                  <a:pt x="3810256" y="125066"/>
                  <a:pt x="3819855" y="124632"/>
                </a:cubicBezTo>
                <a:lnTo>
                  <a:pt x="3830389" y="120647"/>
                </a:lnTo>
                <a:lnTo>
                  <a:pt x="3834351" y="121037"/>
                </a:lnTo>
                <a:lnTo>
                  <a:pt x="3843706" y="120883"/>
                </a:lnTo>
                <a:lnTo>
                  <a:pt x="3842600" y="126413"/>
                </a:lnTo>
                <a:cubicBezTo>
                  <a:pt x="3840664" y="131697"/>
                  <a:pt x="3839239" y="137483"/>
                  <a:pt x="3853952" y="136656"/>
                </a:cubicBezTo>
                <a:cubicBezTo>
                  <a:pt x="3884387" y="132294"/>
                  <a:pt x="3895073" y="154947"/>
                  <a:pt x="3907631" y="132934"/>
                </a:cubicBezTo>
                <a:lnTo>
                  <a:pt x="3910440" y="126683"/>
                </a:lnTo>
                <a:lnTo>
                  <a:pt x="3917188" y="125602"/>
                </a:lnTo>
                <a:cubicBezTo>
                  <a:pt x="3920824" y="125763"/>
                  <a:pt x="3922910" y="127265"/>
                  <a:pt x="3922391" y="131325"/>
                </a:cubicBezTo>
                <a:cubicBezTo>
                  <a:pt x="3950671" y="114296"/>
                  <a:pt x="3984053" y="139677"/>
                  <a:pt x="4013052" y="144017"/>
                </a:cubicBezTo>
                <a:cubicBezTo>
                  <a:pt x="4034521" y="127735"/>
                  <a:pt x="4074193" y="152893"/>
                  <a:pt x="4134276" y="150881"/>
                </a:cubicBezTo>
                <a:cubicBezTo>
                  <a:pt x="4157665" y="132187"/>
                  <a:pt x="4174797" y="149748"/>
                  <a:pt x="4220708" y="123569"/>
                </a:cubicBezTo>
                <a:cubicBezTo>
                  <a:pt x="4222955" y="125610"/>
                  <a:pt x="4225678" y="127448"/>
                  <a:pt x="4228793" y="129027"/>
                </a:cubicBezTo>
                <a:cubicBezTo>
                  <a:pt x="4246889" y="138200"/>
                  <a:pt x="4274004" y="136817"/>
                  <a:pt x="4289352" y="125936"/>
                </a:cubicBezTo>
                <a:cubicBezTo>
                  <a:pt x="4363203" y="90062"/>
                  <a:pt x="4433589" y="86771"/>
                  <a:pt x="4498904" y="76157"/>
                </a:cubicBezTo>
                <a:cubicBezTo>
                  <a:pt x="4573126" y="67620"/>
                  <a:pt x="4527053" y="106578"/>
                  <a:pt x="4617321" y="71192"/>
                </a:cubicBezTo>
                <a:cubicBezTo>
                  <a:pt x="4628509" y="83005"/>
                  <a:pt x="4640388" y="82875"/>
                  <a:pt x="4659769" y="75711"/>
                </a:cubicBezTo>
                <a:cubicBezTo>
                  <a:pt x="4695920" y="72492"/>
                  <a:pt x="4695949" y="103916"/>
                  <a:pt x="4730861" y="82892"/>
                </a:cubicBezTo>
                <a:cubicBezTo>
                  <a:pt x="4725813" y="100081"/>
                  <a:pt x="4800205" y="85259"/>
                  <a:pt x="4785028" y="103727"/>
                </a:cubicBezTo>
                <a:cubicBezTo>
                  <a:pt x="4810016" y="117605"/>
                  <a:pt x="4819425" y="91713"/>
                  <a:pt x="4844064" y="103602"/>
                </a:cubicBezTo>
                <a:cubicBezTo>
                  <a:pt x="4870788" y="105116"/>
                  <a:pt x="4827279" y="86563"/>
                  <a:pt x="4856445" y="83569"/>
                </a:cubicBezTo>
                <a:cubicBezTo>
                  <a:pt x="4892077" y="82970"/>
                  <a:pt x="4889254" y="52180"/>
                  <a:pt x="4920029" y="89928"/>
                </a:cubicBezTo>
                <a:cubicBezTo>
                  <a:pt x="4956349" y="78330"/>
                  <a:pt x="4965099" y="95593"/>
                  <a:pt x="5016630" y="101768"/>
                </a:cubicBezTo>
                <a:cubicBezTo>
                  <a:pt x="5037054" y="90831"/>
                  <a:pt x="5054525" y="94775"/>
                  <a:pt x="5072000" y="103431"/>
                </a:cubicBezTo>
                <a:cubicBezTo>
                  <a:pt x="5121251" y="98404"/>
                  <a:pt x="5167546" y="110561"/>
                  <a:pt x="5223617" y="113585"/>
                </a:cubicBezTo>
                <a:cubicBezTo>
                  <a:pt x="5282815" y="99423"/>
                  <a:pt x="5315850" y="124911"/>
                  <a:pt x="5375764" y="128031"/>
                </a:cubicBezTo>
                <a:cubicBezTo>
                  <a:pt x="5432502" y="100047"/>
                  <a:pt x="5417541" y="163974"/>
                  <a:pt x="5467493" y="160725"/>
                </a:cubicBezTo>
                <a:cubicBezTo>
                  <a:pt x="5547115" y="134475"/>
                  <a:pt x="5467162" y="181780"/>
                  <a:pt x="5592386" y="169993"/>
                </a:cubicBezTo>
                <a:cubicBezTo>
                  <a:pt x="5599192" y="165787"/>
                  <a:pt x="5614743" y="169527"/>
                  <a:pt x="5613523" y="175081"/>
                </a:cubicBezTo>
                <a:cubicBezTo>
                  <a:pt x="5621381" y="173179"/>
                  <a:pt x="5639711" y="162141"/>
                  <a:pt x="5642164" y="170935"/>
                </a:cubicBezTo>
                <a:cubicBezTo>
                  <a:pt x="5682287" y="171027"/>
                  <a:pt x="5721803" y="164920"/>
                  <a:pt x="5756901" y="153199"/>
                </a:cubicBezTo>
                <a:cubicBezTo>
                  <a:pt x="5834989" y="166545"/>
                  <a:pt x="5790587" y="126312"/>
                  <a:pt x="5846658" y="129231"/>
                </a:cubicBezTo>
                <a:cubicBezTo>
                  <a:pt x="5892435" y="145578"/>
                  <a:pt x="5908315" y="130986"/>
                  <a:pt x="5960723" y="141349"/>
                </a:cubicBezTo>
                <a:cubicBezTo>
                  <a:pt x="5977115" y="112299"/>
                  <a:pt x="6009631" y="143236"/>
                  <a:pt x="6029533" y="134708"/>
                </a:cubicBezTo>
                <a:cubicBezTo>
                  <a:pt x="6063099" y="167422"/>
                  <a:pt x="6107402" y="102491"/>
                  <a:pt x="6141114" y="102420"/>
                </a:cubicBezTo>
                <a:cubicBezTo>
                  <a:pt x="6198059" y="107432"/>
                  <a:pt x="6260619" y="140713"/>
                  <a:pt x="6290631" y="107235"/>
                </a:cubicBezTo>
                <a:cubicBezTo>
                  <a:pt x="6295184" y="120843"/>
                  <a:pt x="6290485" y="139497"/>
                  <a:pt x="6322797" y="136600"/>
                </a:cubicBezTo>
                <a:cubicBezTo>
                  <a:pt x="6335902" y="143381"/>
                  <a:pt x="6338717" y="164323"/>
                  <a:pt x="6364905" y="153794"/>
                </a:cubicBezTo>
                <a:cubicBezTo>
                  <a:pt x="6331879" y="135534"/>
                  <a:pt x="6385847" y="132591"/>
                  <a:pt x="6380411" y="110920"/>
                </a:cubicBezTo>
                <a:cubicBezTo>
                  <a:pt x="6420571" y="97008"/>
                  <a:pt x="6513510" y="114827"/>
                  <a:pt x="6507882" y="75874"/>
                </a:cubicBezTo>
                <a:cubicBezTo>
                  <a:pt x="6519389" y="52805"/>
                  <a:pt x="6571821" y="87994"/>
                  <a:pt x="6571798" y="63169"/>
                </a:cubicBezTo>
                <a:cubicBezTo>
                  <a:pt x="6594693" y="79043"/>
                  <a:pt x="6634667" y="52561"/>
                  <a:pt x="6671871" y="53111"/>
                </a:cubicBezTo>
                <a:cubicBezTo>
                  <a:pt x="6678846" y="41888"/>
                  <a:pt x="6687406" y="42394"/>
                  <a:pt x="6702257" y="48333"/>
                </a:cubicBezTo>
                <a:cubicBezTo>
                  <a:pt x="6746995" y="50242"/>
                  <a:pt x="6798298" y="33989"/>
                  <a:pt x="6845793" y="15687"/>
                </a:cubicBezTo>
                <a:lnTo>
                  <a:pt x="688490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9" name="Forma libre: Forma 18">
            <a:extLst>
              <a:ext uri="{FF2B5EF4-FFF2-40B4-BE49-F238E27FC236}">
                <a16:creationId xmlns:a16="http://schemas.microsoft.com/office/drawing/2014/main" id="{C6CA7F72-3DF9-4389-A72F-3FD75C183C01}"/>
              </a:ext>
              <a:ext uri="{C183D7F6-B498-43B3-948B-1728B52AA6E4}">
                <adec:decorative xmlns:adec="http://schemas.microsoft.com/office/drawing/2017/decorative" val="1"/>
              </a:ext>
            </a:extLst>
          </p:cNvPr>
          <p:cNvSpPr/>
          <p:nvPr userDrawn="1"/>
        </p:nvSpPr>
        <p:spPr>
          <a:xfrm>
            <a:off x="5307088" y="6114199"/>
            <a:ext cx="6884912" cy="743802"/>
          </a:xfrm>
          <a:custGeom>
            <a:avLst/>
            <a:gdLst>
              <a:gd name="connsiteX0" fmla="*/ 6884912 w 6884912"/>
              <a:gd name="connsiteY0" fmla="*/ 0 h 743802"/>
              <a:gd name="connsiteX1" fmla="*/ 6884912 w 6884912"/>
              <a:gd name="connsiteY1" fmla="*/ 743802 h 743802"/>
              <a:gd name="connsiteX2" fmla="*/ 0 w 6884912"/>
              <a:gd name="connsiteY2" fmla="*/ 743802 h 743802"/>
              <a:gd name="connsiteX3" fmla="*/ 9 w 6884912"/>
              <a:gd name="connsiteY3" fmla="*/ 743799 h 743802"/>
              <a:gd name="connsiteX4" fmla="*/ 6884911 w 6884912"/>
              <a:gd name="connsiteY4" fmla="*/ 743799 h 743802"/>
              <a:gd name="connsiteX5" fmla="*/ 6884911 w 6884912"/>
              <a:gd name="connsiteY5" fmla="*/ 1 h 743802"/>
              <a:gd name="connsiteX6" fmla="*/ 6884912 w 6884912"/>
              <a:gd name="connsiteY6" fmla="*/ 0 h 74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4912" h="743802">
                <a:moveTo>
                  <a:pt x="6884912" y="0"/>
                </a:moveTo>
                <a:lnTo>
                  <a:pt x="6884912" y="743802"/>
                </a:lnTo>
                <a:lnTo>
                  <a:pt x="0" y="743802"/>
                </a:lnTo>
                <a:lnTo>
                  <a:pt x="9" y="743799"/>
                </a:lnTo>
                <a:lnTo>
                  <a:pt x="6884911" y="743799"/>
                </a:lnTo>
                <a:lnTo>
                  <a:pt x="6884911" y="1"/>
                </a:ln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useBgFill="1">
        <p:nvSpPr>
          <p:cNvPr id="15" name="Forma libre: Forma 14">
            <a:extLst>
              <a:ext uri="{FF2B5EF4-FFF2-40B4-BE49-F238E27FC236}">
                <a16:creationId xmlns:a16="http://schemas.microsoft.com/office/drawing/2014/main" id="{03E96810-E5FC-4149-9C1D-18739789D1AB}"/>
              </a:ext>
              <a:ext uri="{C183D7F6-B498-43B3-948B-1728B52AA6E4}">
                <adec:decorative xmlns:adec="http://schemas.microsoft.com/office/drawing/2017/decorative" val="1"/>
              </a:ext>
            </a:extLst>
          </p:cNvPr>
          <p:cNvSpPr/>
          <p:nvPr userDrawn="1"/>
        </p:nvSpPr>
        <p:spPr>
          <a:xfrm>
            <a:off x="5307088" y="6114199"/>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3" name="Forma libre: Forma 22">
            <a:extLst>
              <a:ext uri="{FF2B5EF4-FFF2-40B4-BE49-F238E27FC236}">
                <a16:creationId xmlns:a16="http://schemas.microsoft.com/office/drawing/2014/main" id="{4E4B6B21-A690-42E7-A1B0-23F36836AB25}"/>
              </a:ext>
              <a:ext uri="{C183D7F6-B498-43B3-948B-1728B52AA6E4}">
                <adec:decorative xmlns:adec="http://schemas.microsoft.com/office/drawing/2017/decorative" val="1"/>
              </a:ext>
            </a:extLst>
          </p:cNvPr>
          <p:cNvSpPr/>
          <p:nvPr userDrawn="1"/>
        </p:nvSpPr>
        <p:spPr>
          <a:xfrm>
            <a:off x="2" y="0"/>
            <a:ext cx="7890120" cy="735601"/>
          </a:xfrm>
          <a:custGeom>
            <a:avLst/>
            <a:gdLst>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906706 w 10678681"/>
              <a:gd name="connsiteY64" fmla="*/ 1027961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05317 w 10678681"/>
              <a:gd name="connsiteY66" fmla="*/ 1011686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61470 w 10678681"/>
              <a:gd name="connsiteY68" fmla="*/ 108057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392549 w 10678681"/>
              <a:gd name="connsiteY67" fmla="*/ 1032948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074811 w 10678681"/>
              <a:gd name="connsiteY69" fmla="*/ 1092701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28273 w 10678681"/>
              <a:gd name="connsiteY77" fmla="*/ 1152456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67391 w 10678681"/>
              <a:gd name="connsiteY78" fmla="*/ 1161093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72219 w 10678681"/>
              <a:gd name="connsiteY79" fmla="*/ 1173708 h 1357700"/>
              <a:gd name="connsiteX80" fmla="*/ 5537768 w 10678681"/>
              <a:gd name="connsiteY80" fmla="*/ 1190202 h 1357700"/>
              <a:gd name="connsiteX81" fmla="*/ 5488513 w 10678681"/>
              <a:gd name="connsiteY81" fmla="*/ 1205367 h 1357700"/>
              <a:gd name="connsiteX82" fmla="*/ 5402905 w 10678681"/>
              <a:gd name="connsiteY82" fmla="*/ 1241191 h 1357700"/>
              <a:gd name="connsiteX83" fmla="*/ 5285593 w 10678681"/>
              <a:gd name="connsiteY83" fmla="*/ 1273569 h 1357700"/>
              <a:gd name="connsiteX84" fmla="*/ 5192893 w 10678681"/>
              <a:gd name="connsiteY84" fmla="*/ 1247188 h 1357700"/>
              <a:gd name="connsiteX85" fmla="*/ 5186475 w 10678681"/>
              <a:gd name="connsiteY85" fmla="*/ 1257028 h 1357700"/>
              <a:gd name="connsiteX86" fmla="*/ 5126038 w 10678681"/>
              <a:gd name="connsiteY86" fmla="*/ 1263189 h 1357700"/>
              <a:gd name="connsiteX87" fmla="*/ 4905913 w 10678681"/>
              <a:gd name="connsiteY87" fmla="*/ 1224477 h 1357700"/>
              <a:gd name="connsiteX88" fmla="*/ 4788036 w 10678681"/>
              <a:gd name="connsiteY88" fmla="*/ 1238182 h 1357700"/>
              <a:gd name="connsiteX89" fmla="*/ 4747555 w 10678681"/>
              <a:gd name="connsiteY89" fmla="*/ 1252768 h 1357700"/>
              <a:gd name="connsiteX90" fmla="*/ 4679644 w 10678681"/>
              <a:gd name="connsiteY90" fmla="*/ 1276603 h 1357700"/>
              <a:gd name="connsiteX91" fmla="*/ 4632222 w 10678681"/>
              <a:gd name="connsiteY91" fmla="*/ 1318360 h 1357700"/>
              <a:gd name="connsiteX92" fmla="*/ 4617358 w 10678681"/>
              <a:gd name="connsiteY92" fmla="*/ 1327690 h 1357700"/>
              <a:gd name="connsiteX93" fmla="*/ 4589102 w 10678681"/>
              <a:gd name="connsiteY93" fmla="*/ 1321223 h 1357700"/>
              <a:gd name="connsiteX94" fmla="*/ 4578184 w 10678681"/>
              <a:gd name="connsiteY94" fmla="*/ 1326745 h 1357700"/>
              <a:gd name="connsiteX95" fmla="*/ 4574270 w 10678681"/>
              <a:gd name="connsiteY95" fmla="*/ 1325878 h 1357700"/>
              <a:gd name="connsiteX96" fmla="*/ 4564919 w 10678681"/>
              <a:gd name="connsiteY96" fmla="*/ 1325507 h 1357700"/>
              <a:gd name="connsiteX97" fmla="*/ 4566586 w 10678681"/>
              <a:gd name="connsiteY97" fmla="*/ 1316963 h 1357700"/>
              <a:gd name="connsiteX98" fmla="*/ 4556303 w 10678681"/>
              <a:gd name="connsiteY98" fmla="*/ 1300262 h 1357700"/>
              <a:gd name="connsiteX99" fmla="*/ 4502358 w 10678681"/>
              <a:gd name="connsiteY99" fmla="*/ 1302558 h 1357700"/>
              <a:gd name="connsiteX100" fmla="*/ 4498919 w 10678681"/>
              <a:gd name="connsiteY100" fmla="*/ 1312115 h 1357700"/>
              <a:gd name="connsiteX101" fmla="*/ 4492075 w 10678681"/>
              <a:gd name="connsiteY101" fmla="*/ 1313357 h 1357700"/>
              <a:gd name="connsiteX102" fmla="*/ 4487466 w 10678681"/>
              <a:gd name="connsiteY102" fmla="*/ 1304102 h 1357700"/>
              <a:gd name="connsiteX103" fmla="*/ 4398292 w 10678681"/>
              <a:gd name="connsiteY103" fmla="*/ 1278410 h 1357700"/>
              <a:gd name="connsiteX104" fmla="*/ 4278026 w 10678681"/>
              <a:gd name="connsiteY104" fmla="*/ 1259803 h 1357700"/>
              <a:gd name="connsiteX105" fmla="*/ 4188995 w 10678681"/>
              <a:gd name="connsiteY105" fmla="*/ 1296718 h 1357700"/>
              <a:gd name="connsiteX106" fmla="*/ 4181483 w 10678681"/>
              <a:gd name="connsiteY106" fmla="*/ 1287686 h 1357700"/>
              <a:gd name="connsiteX107" fmla="*/ 4120739 w 10678681"/>
              <a:gd name="connsiteY107" fmla="*/ 1288549 h 1357700"/>
              <a:gd name="connsiteX108" fmla="*/ 3906561 w 10678681"/>
              <a:gd name="connsiteY108" fmla="*/ 1352435 h 1357700"/>
              <a:gd name="connsiteX109" fmla="*/ 3787890 w 10678681"/>
              <a:gd name="connsiteY109" fmla="*/ 1352442 h 1357700"/>
              <a:gd name="connsiteX110" fmla="*/ 3745993 w 10678681"/>
              <a:gd name="connsiteY110" fmla="*/ 1342630 h 1357700"/>
              <a:gd name="connsiteX111" fmla="*/ 3675785 w 10678681"/>
              <a:gd name="connsiteY111" fmla="*/ 1326802 h 1357700"/>
              <a:gd name="connsiteX112" fmla="*/ 3623856 w 10678681"/>
              <a:gd name="connsiteY112" fmla="*/ 1290804 h 1357700"/>
              <a:gd name="connsiteX113" fmla="*/ 3564933 w 10678681"/>
              <a:gd name="connsiteY113" fmla="*/ 1287147 h 1357700"/>
              <a:gd name="connsiteX114" fmla="*/ 3550537 w 10678681"/>
              <a:gd name="connsiteY114" fmla="*/ 1317552 h 1357700"/>
              <a:gd name="connsiteX115" fmla="*/ 3487736 w 10678681"/>
              <a:gd name="connsiteY115" fmla="*/ 1303493 h 1357700"/>
              <a:gd name="connsiteX116" fmla="*/ 3392548 w 10678681"/>
              <a:gd name="connsiteY116" fmla="*/ 1278741 h 1357700"/>
              <a:gd name="connsiteX117" fmla="*/ 3337466 w 10678681"/>
              <a:gd name="connsiteY117" fmla="*/ 1272537 h 1357700"/>
              <a:gd name="connsiteX118" fmla="*/ 3187206 w 10678681"/>
              <a:gd name="connsiteY118" fmla="*/ 1246821 h 1357700"/>
              <a:gd name="connsiteX119" fmla="*/ 3036856 w 10678681"/>
              <a:gd name="connsiteY119" fmla="*/ 1214383 h 1357700"/>
              <a:gd name="connsiteX120" fmla="*/ 2948654 w 10678681"/>
              <a:gd name="connsiteY120" fmla="*/ 1157455 h 1357700"/>
              <a:gd name="connsiteX121" fmla="*/ 2824973 w 10678681"/>
              <a:gd name="connsiteY121" fmla="*/ 1134864 h 1357700"/>
              <a:gd name="connsiteX122" fmla="*/ 2804398 w 10678681"/>
              <a:gd name="connsiteY122" fmla="*/ 1125556 h 1357700"/>
              <a:gd name="connsiteX123" fmla="*/ 2775396 w 10678681"/>
              <a:gd name="connsiteY123" fmla="*/ 1130148 h 1357700"/>
              <a:gd name="connsiteX124" fmla="*/ 2659096 w 10678681"/>
              <a:gd name="connsiteY124" fmla="*/ 1150294 h 1357700"/>
              <a:gd name="connsiteX125" fmla="*/ 2567088 w 10678681"/>
              <a:gd name="connsiteY125" fmla="*/ 1181781 h 1357700"/>
              <a:gd name="connsiteX126" fmla="*/ 2454501 w 10678681"/>
              <a:gd name="connsiteY126" fmla="*/ 1155455 h 1357700"/>
              <a:gd name="connsiteX127" fmla="*/ 2385161 w 10678681"/>
              <a:gd name="connsiteY127" fmla="*/ 1161312 h 1357700"/>
              <a:gd name="connsiteX128" fmla="*/ 2270528 w 10678681"/>
              <a:gd name="connsiteY128" fmla="*/ 1204338 h 1357700"/>
              <a:gd name="connsiteX129" fmla="*/ 2121820 w 10678681"/>
              <a:gd name="connsiteY129" fmla="*/ 1187078 h 1357700"/>
              <a:gd name="connsiteX130" fmla="*/ 2092716 w 10678681"/>
              <a:gd name="connsiteY130" fmla="*/ 1139224 h 1357700"/>
              <a:gd name="connsiteX131" fmla="*/ 2052449 w 10678681"/>
              <a:gd name="connsiteY131" fmla="*/ 1109687 h 1357700"/>
              <a:gd name="connsiteX132" fmla="*/ 2032607 w 10678681"/>
              <a:gd name="connsiteY132" fmla="*/ 1175477 h 1357700"/>
              <a:gd name="connsiteX133" fmla="*/ 1901837 w 10678681"/>
              <a:gd name="connsiteY133" fmla="*/ 1221762 h 1357700"/>
              <a:gd name="connsiteX134" fmla="*/ 1836762 w 10678681"/>
              <a:gd name="connsiteY134" fmla="*/ 1237387 h 1357700"/>
              <a:gd name="connsiteX135" fmla="*/ 1735877 w 10678681"/>
              <a:gd name="connsiteY135" fmla="*/ 1246527 h 1357700"/>
              <a:gd name="connsiteX136" fmla="*/ 1705069 w 10678681"/>
              <a:gd name="connsiteY136" fmla="*/ 1251989 h 1357700"/>
              <a:gd name="connsiteX137" fmla="*/ 1397689 w 10678681"/>
              <a:gd name="connsiteY137" fmla="*/ 1336144 h 1357700"/>
              <a:gd name="connsiteX138" fmla="*/ 1220734 w 10678681"/>
              <a:gd name="connsiteY138" fmla="*/ 1257811 h 1357700"/>
              <a:gd name="connsiteX139" fmla="*/ 1021737 w 10678681"/>
              <a:gd name="connsiteY139" fmla="*/ 1238739 h 1357700"/>
              <a:gd name="connsiteX140" fmla="*/ 959820 w 10678681"/>
              <a:gd name="connsiteY140" fmla="*/ 1275863 h 1357700"/>
              <a:gd name="connsiteX141" fmla="*/ 929137 w 10678681"/>
              <a:gd name="connsiteY141" fmla="*/ 1273957 h 1357700"/>
              <a:gd name="connsiteX142" fmla="*/ 878849 w 10678681"/>
              <a:gd name="connsiteY142" fmla="*/ 1266740 h 1357700"/>
              <a:gd name="connsiteX143" fmla="*/ 800667 w 10678681"/>
              <a:gd name="connsiteY143" fmla="*/ 1282041 h 1357700"/>
              <a:gd name="connsiteX144" fmla="*/ 644906 w 10678681"/>
              <a:gd name="connsiteY144" fmla="*/ 1273685 h 1357700"/>
              <a:gd name="connsiteX145" fmla="*/ 379869 w 10678681"/>
              <a:gd name="connsiteY145" fmla="*/ 1339165 h 1357700"/>
              <a:gd name="connsiteX146" fmla="*/ 137696 w 10678681"/>
              <a:gd name="connsiteY146" fmla="*/ 1319217 h 1357700"/>
              <a:gd name="connsiteX147" fmla="*/ 54250 w 10678681"/>
              <a:gd name="connsiteY147" fmla="*/ 1315838 h 1357700"/>
              <a:gd name="connsiteX148" fmla="*/ 28042 w 10678681"/>
              <a:gd name="connsiteY148" fmla="*/ 1297822 h 1357700"/>
              <a:gd name="connsiteX149" fmla="*/ 0 w 10678681"/>
              <a:gd name="connsiteY149" fmla="*/ 1294612 h 1357700"/>
              <a:gd name="connsiteX150" fmla="*/ 0 w 10678681"/>
              <a:gd name="connsiteY150"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537768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905913 w 10678681"/>
              <a:gd name="connsiteY86" fmla="*/ 1224477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278026 w 10678681"/>
              <a:gd name="connsiteY103" fmla="*/ 1259803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120739 w 10678681"/>
              <a:gd name="connsiteY106" fmla="*/ 1288549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81483 w 10678681"/>
              <a:gd name="connsiteY105" fmla="*/ 1287686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550218 w 10678681"/>
              <a:gd name="connsiteY66" fmla="*/ 1026825 h 1357700"/>
              <a:gd name="connsiteX67" fmla="*/ 6437450 w 10678681"/>
              <a:gd name="connsiteY67" fmla="*/ 1101075 h 1357700"/>
              <a:gd name="connsiteX68" fmla="*/ 6327795 w 10678681"/>
              <a:gd name="connsiteY68" fmla="*/ 1088142 h 1357700"/>
              <a:gd name="connsiteX69" fmla="*/ 6136549 w 10678681"/>
              <a:gd name="connsiteY69" fmla="*/ 1100268 h 1357700"/>
              <a:gd name="connsiteX70" fmla="*/ 6004655 w 10678681"/>
              <a:gd name="connsiteY70" fmla="*/ 1114946 h 1357700"/>
              <a:gd name="connsiteX71" fmla="*/ 5936643 w 10678681"/>
              <a:gd name="connsiteY71" fmla="*/ 1095428 h 1357700"/>
              <a:gd name="connsiteX72" fmla="*/ 5912484 w 10678681"/>
              <a:gd name="connsiteY72" fmla="*/ 1112624 h 1357700"/>
              <a:gd name="connsiteX73" fmla="*/ 5908387 w 10678681"/>
              <a:gd name="connsiteY73" fmla="*/ 1116018 h 1357700"/>
              <a:gd name="connsiteX74" fmla="*/ 5890495 w 10678681"/>
              <a:gd name="connsiteY74" fmla="*/ 1120268 h 1357700"/>
              <a:gd name="connsiteX75" fmla="*/ 5887318 w 10678681"/>
              <a:gd name="connsiteY75" fmla="*/ 1133134 h 1357700"/>
              <a:gd name="connsiteX76" fmla="*/ 5861726 w 10678681"/>
              <a:gd name="connsiteY76" fmla="*/ 1147891 h 1357700"/>
              <a:gd name="connsiteX77" fmla="*/ 5805823 w 10678681"/>
              <a:gd name="connsiteY77" fmla="*/ 1152457 h 1357700"/>
              <a:gd name="connsiteX78" fmla="*/ 5689841 w 10678681"/>
              <a:gd name="connsiteY78" fmla="*/ 1176232 h 1357700"/>
              <a:gd name="connsiteX79" fmla="*/ 5605119 w 10678681"/>
              <a:gd name="connsiteY79" fmla="*/ 1190202 h 1357700"/>
              <a:gd name="connsiteX80" fmla="*/ 5488513 w 10678681"/>
              <a:gd name="connsiteY80" fmla="*/ 1205367 h 1357700"/>
              <a:gd name="connsiteX81" fmla="*/ 5402905 w 10678681"/>
              <a:gd name="connsiteY81" fmla="*/ 1241191 h 1357700"/>
              <a:gd name="connsiteX82" fmla="*/ 5285593 w 10678681"/>
              <a:gd name="connsiteY82" fmla="*/ 1273569 h 1357700"/>
              <a:gd name="connsiteX83" fmla="*/ 5192893 w 10678681"/>
              <a:gd name="connsiteY83" fmla="*/ 1247188 h 1357700"/>
              <a:gd name="connsiteX84" fmla="*/ 5186475 w 10678681"/>
              <a:gd name="connsiteY84" fmla="*/ 1257028 h 1357700"/>
              <a:gd name="connsiteX85" fmla="*/ 5126038 w 10678681"/>
              <a:gd name="connsiteY85" fmla="*/ 1263189 h 1357700"/>
              <a:gd name="connsiteX86" fmla="*/ 4894688 w 10678681"/>
              <a:gd name="connsiteY86" fmla="*/ 1247184 h 1357700"/>
              <a:gd name="connsiteX87" fmla="*/ 4788036 w 10678681"/>
              <a:gd name="connsiteY87" fmla="*/ 1238182 h 1357700"/>
              <a:gd name="connsiteX88" fmla="*/ 4747555 w 10678681"/>
              <a:gd name="connsiteY88" fmla="*/ 1252768 h 1357700"/>
              <a:gd name="connsiteX89" fmla="*/ 4679644 w 10678681"/>
              <a:gd name="connsiteY89" fmla="*/ 1276603 h 1357700"/>
              <a:gd name="connsiteX90" fmla="*/ 4632222 w 10678681"/>
              <a:gd name="connsiteY90" fmla="*/ 1318360 h 1357700"/>
              <a:gd name="connsiteX91" fmla="*/ 4617358 w 10678681"/>
              <a:gd name="connsiteY91" fmla="*/ 1327690 h 1357700"/>
              <a:gd name="connsiteX92" fmla="*/ 4589102 w 10678681"/>
              <a:gd name="connsiteY92" fmla="*/ 1321223 h 1357700"/>
              <a:gd name="connsiteX93" fmla="*/ 4578184 w 10678681"/>
              <a:gd name="connsiteY93" fmla="*/ 1326745 h 1357700"/>
              <a:gd name="connsiteX94" fmla="*/ 4574270 w 10678681"/>
              <a:gd name="connsiteY94" fmla="*/ 1325878 h 1357700"/>
              <a:gd name="connsiteX95" fmla="*/ 4564919 w 10678681"/>
              <a:gd name="connsiteY95" fmla="*/ 1325507 h 1357700"/>
              <a:gd name="connsiteX96" fmla="*/ 4566586 w 10678681"/>
              <a:gd name="connsiteY96" fmla="*/ 1316963 h 1357700"/>
              <a:gd name="connsiteX97" fmla="*/ 4556303 w 10678681"/>
              <a:gd name="connsiteY97" fmla="*/ 1300262 h 1357700"/>
              <a:gd name="connsiteX98" fmla="*/ 4502358 w 10678681"/>
              <a:gd name="connsiteY98" fmla="*/ 1302558 h 1357700"/>
              <a:gd name="connsiteX99" fmla="*/ 4498919 w 10678681"/>
              <a:gd name="connsiteY99" fmla="*/ 1312115 h 1357700"/>
              <a:gd name="connsiteX100" fmla="*/ 4492075 w 10678681"/>
              <a:gd name="connsiteY100" fmla="*/ 1313357 h 1357700"/>
              <a:gd name="connsiteX101" fmla="*/ 4487466 w 10678681"/>
              <a:gd name="connsiteY101" fmla="*/ 1304102 h 1357700"/>
              <a:gd name="connsiteX102" fmla="*/ 4398292 w 10678681"/>
              <a:gd name="connsiteY102" fmla="*/ 1278410 h 1357700"/>
              <a:gd name="connsiteX103" fmla="*/ 4306088 w 10678681"/>
              <a:gd name="connsiteY103" fmla="*/ 1282512 h 1357700"/>
              <a:gd name="connsiteX104" fmla="*/ 4188995 w 10678681"/>
              <a:gd name="connsiteY104" fmla="*/ 1296718 h 1357700"/>
              <a:gd name="connsiteX105" fmla="*/ 4136582 w 10678681"/>
              <a:gd name="connsiteY105" fmla="*/ 1287687 h 1357700"/>
              <a:gd name="connsiteX106" fmla="*/ 4064614 w 10678681"/>
              <a:gd name="connsiteY106" fmla="*/ 1296118 h 1357700"/>
              <a:gd name="connsiteX107" fmla="*/ 3906561 w 10678681"/>
              <a:gd name="connsiteY107" fmla="*/ 1352435 h 1357700"/>
              <a:gd name="connsiteX108" fmla="*/ 3787890 w 10678681"/>
              <a:gd name="connsiteY108" fmla="*/ 1352442 h 1357700"/>
              <a:gd name="connsiteX109" fmla="*/ 3745993 w 10678681"/>
              <a:gd name="connsiteY109" fmla="*/ 1342630 h 1357700"/>
              <a:gd name="connsiteX110" fmla="*/ 3675785 w 10678681"/>
              <a:gd name="connsiteY110" fmla="*/ 1326802 h 1357700"/>
              <a:gd name="connsiteX111" fmla="*/ 3623856 w 10678681"/>
              <a:gd name="connsiteY111" fmla="*/ 1290804 h 1357700"/>
              <a:gd name="connsiteX112" fmla="*/ 3564933 w 10678681"/>
              <a:gd name="connsiteY112" fmla="*/ 1287147 h 1357700"/>
              <a:gd name="connsiteX113" fmla="*/ 3550537 w 10678681"/>
              <a:gd name="connsiteY113" fmla="*/ 1317552 h 1357700"/>
              <a:gd name="connsiteX114" fmla="*/ 3487736 w 10678681"/>
              <a:gd name="connsiteY114" fmla="*/ 1303493 h 1357700"/>
              <a:gd name="connsiteX115" fmla="*/ 3392548 w 10678681"/>
              <a:gd name="connsiteY115" fmla="*/ 1278741 h 1357700"/>
              <a:gd name="connsiteX116" fmla="*/ 3337466 w 10678681"/>
              <a:gd name="connsiteY116" fmla="*/ 1272537 h 1357700"/>
              <a:gd name="connsiteX117" fmla="*/ 3187206 w 10678681"/>
              <a:gd name="connsiteY117" fmla="*/ 1246821 h 1357700"/>
              <a:gd name="connsiteX118" fmla="*/ 3036856 w 10678681"/>
              <a:gd name="connsiteY118" fmla="*/ 1214383 h 1357700"/>
              <a:gd name="connsiteX119" fmla="*/ 2948654 w 10678681"/>
              <a:gd name="connsiteY119" fmla="*/ 1157455 h 1357700"/>
              <a:gd name="connsiteX120" fmla="*/ 2824973 w 10678681"/>
              <a:gd name="connsiteY120" fmla="*/ 1134864 h 1357700"/>
              <a:gd name="connsiteX121" fmla="*/ 2804398 w 10678681"/>
              <a:gd name="connsiteY121" fmla="*/ 1125556 h 1357700"/>
              <a:gd name="connsiteX122" fmla="*/ 2775396 w 10678681"/>
              <a:gd name="connsiteY122" fmla="*/ 1130148 h 1357700"/>
              <a:gd name="connsiteX123" fmla="*/ 2659096 w 10678681"/>
              <a:gd name="connsiteY123" fmla="*/ 1150294 h 1357700"/>
              <a:gd name="connsiteX124" fmla="*/ 2567088 w 10678681"/>
              <a:gd name="connsiteY124" fmla="*/ 1181781 h 1357700"/>
              <a:gd name="connsiteX125" fmla="*/ 2454501 w 10678681"/>
              <a:gd name="connsiteY125" fmla="*/ 1155455 h 1357700"/>
              <a:gd name="connsiteX126" fmla="*/ 2385161 w 10678681"/>
              <a:gd name="connsiteY126" fmla="*/ 1161312 h 1357700"/>
              <a:gd name="connsiteX127" fmla="*/ 2270528 w 10678681"/>
              <a:gd name="connsiteY127" fmla="*/ 1204338 h 1357700"/>
              <a:gd name="connsiteX128" fmla="*/ 2121820 w 10678681"/>
              <a:gd name="connsiteY128" fmla="*/ 1187078 h 1357700"/>
              <a:gd name="connsiteX129" fmla="*/ 2092716 w 10678681"/>
              <a:gd name="connsiteY129" fmla="*/ 1139224 h 1357700"/>
              <a:gd name="connsiteX130" fmla="*/ 2052449 w 10678681"/>
              <a:gd name="connsiteY130" fmla="*/ 1109687 h 1357700"/>
              <a:gd name="connsiteX131" fmla="*/ 2032607 w 10678681"/>
              <a:gd name="connsiteY131" fmla="*/ 1175477 h 1357700"/>
              <a:gd name="connsiteX132" fmla="*/ 1901837 w 10678681"/>
              <a:gd name="connsiteY132" fmla="*/ 1221762 h 1357700"/>
              <a:gd name="connsiteX133" fmla="*/ 1836762 w 10678681"/>
              <a:gd name="connsiteY133" fmla="*/ 1237387 h 1357700"/>
              <a:gd name="connsiteX134" fmla="*/ 1735877 w 10678681"/>
              <a:gd name="connsiteY134" fmla="*/ 1246527 h 1357700"/>
              <a:gd name="connsiteX135" fmla="*/ 1705069 w 10678681"/>
              <a:gd name="connsiteY135" fmla="*/ 1251989 h 1357700"/>
              <a:gd name="connsiteX136" fmla="*/ 1397689 w 10678681"/>
              <a:gd name="connsiteY136" fmla="*/ 1336144 h 1357700"/>
              <a:gd name="connsiteX137" fmla="*/ 1220734 w 10678681"/>
              <a:gd name="connsiteY137" fmla="*/ 1257811 h 1357700"/>
              <a:gd name="connsiteX138" fmla="*/ 1021737 w 10678681"/>
              <a:gd name="connsiteY138" fmla="*/ 1238739 h 1357700"/>
              <a:gd name="connsiteX139" fmla="*/ 959820 w 10678681"/>
              <a:gd name="connsiteY139" fmla="*/ 1275863 h 1357700"/>
              <a:gd name="connsiteX140" fmla="*/ 929137 w 10678681"/>
              <a:gd name="connsiteY140" fmla="*/ 1273957 h 1357700"/>
              <a:gd name="connsiteX141" fmla="*/ 878849 w 10678681"/>
              <a:gd name="connsiteY141" fmla="*/ 1266740 h 1357700"/>
              <a:gd name="connsiteX142" fmla="*/ 800667 w 10678681"/>
              <a:gd name="connsiteY142" fmla="*/ 1282041 h 1357700"/>
              <a:gd name="connsiteX143" fmla="*/ 644906 w 10678681"/>
              <a:gd name="connsiteY143" fmla="*/ 1273685 h 1357700"/>
              <a:gd name="connsiteX144" fmla="*/ 379869 w 10678681"/>
              <a:gd name="connsiteY144" fmla="*/ 1339165 h 1357700"/>
              <a:gd name="connsiteX145" fmla="*/ 137696 w 10678681"/>
              <a:gd name="connsiteY145" fmla="*/ 1319217 h 1357700"/>
              <a:gd name="connsiteX146" fmla="*/ 54250 w 10678681"/>
              <a:gd name="connsiteY146" fmla="*/ 1315838 h 1357700"/>
              <a:gd name="connsiteX147" fmla="*/ 28042 w 10678681"/>
              <a:gd name="connsiteY147" fmla="*/ 1297822 h 1357700"/>
              <a:gd name="connsiteX148" fmla="*/ 0 w 10678681"/>
              <a:gd name="connsiteY148" fmla="*/ 1294612 h 1357700"/>
              <a:gd name="connsiteX149" fmla="*/ 0 w 10678681"/>
              <a:gd name="connsiteY149"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98313 w 10678681"/>
              <a:gd name="connsiteY65" fmla="*/ 1063249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64639 w 10678681"/>
              <a:gd name="connsiteY65" fmla="*/ 1017831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82280 w 10678681"/>
              <a:gd name="connsiteY38" fmla="*/ 712868 h 1357700"/>
              <a:gd name="connsiteX39" fmla="*/ 7730518 w 10678681"/>
              <a:gd name="connsiteY39" fmla="*/ 739526 h 1357700"/>
              <a:gd name="connsiteX40" fmla="*/ 7652907 w 10678681"/>
              <a:gd name="connsiteY40" fmla="*/ 783273 h 1357700"/>
              <a:gd name="connsiteX41" fmla="*/ 7606008 w 10678681"/>
              <a:gd name="connsiteY41" fmla="*/ 800717 h 1357700"/>
              <a:gd name="connsiteX42" fmla="*/ 7480223 w 10678681"/>
              <a:gd name="connsiteY42" fmla="*/ 856821 h 1357700"/>
              <a:gd name="connsiteX43" fmla="*/ 7356005 w 10678681"/>
              <a:gd name="connsiteY43" fmla="*/ 919462 h 1357700"/>
              <a:gd name="connsiteX44" fmla="*/ 7305396 w 10678681"/>
              <a:gd name="connsiteY44" fmla="*/ 986228 h 1357700"/>
              <a:gd name="connsiteX45" fmla="*/ 7298314 w 10678681"/>
              <a:gd name="connsiteY45" fmla="*/ 989899 h 1357700"/>
              <a:gd name="connsiteX46" fmla="*/ 7277477 w 10678681"/>
              <a:gd name="connsiteY46" fmla="*/ 990571 h 1357700"/>
              <a:gd name="connsiteX47" fmla="*/ 7269396 w 10678681"/>
              <a:gd name="connsiteY47" fmla="*/ 989282 h 1357700"/>
              <a:gd name="connsiteX48" fmla="*/ 7258094 w 10678681"/>
              <a:gd name="connsiteY48" fmla="*/ 990679 h 1357700"/>
              <a:gd name="connsiteX49" fmla="*/ 7257893 w 10678681"/>
              <a:gd name="connsiteY49" fmla="*/ 991204 h 1357700"/>
              <a:gd name="connsiteX50" fmla="*/ 7247153 w 10678681"/>
              <a:gd name="connsiteY50" fmla="*/ 991550 h 1357700"/>
              <a:gd name="connsiteX51" fmla="*/ 7193612 w 10678681"/>
              <a:gd name="connsiteY51" fmla="*/ 987042 h 1357700"/>
              <a:gd name="connsiteX52" fmla="*/ 7132632 w 10678681"/>
              <a:gd name="connsiteY52" fmla="*/ 1042036 h 1357700"/>
              <a:gd name="connsiteX53" fmla="*/ 7105610 w 10678681"/>
              <a:gd name="connsiteY53" fmla="*/ 1053537 h 1357700"/>
              <a:gd name="connsiteX54" fmla="*/ 7091599 w 10678681"/>
              <a:gd name="connsiteY54" fmla="*/ 1062302 h 1357700"/>
              <a:gd name="connsiteX55" fmla="*/ 7090998 w 10678681"/>
              <a:gd name="connsiteY55" fmla="*/ 1064540 h 1357700"/>
              <a:gd name="connsiteX56" fmla="*/ 7039634 w 10678681"/>
              <a:gd name="connsiteY56" fmla="*/ 1059971 h 1357700"/>
              <a:gd name="connsiteX57" fmla="*/ 7033445 w 10678681"/>
              <a:gd name="connsiteY57" fmla="*/ 1063314 h 1357700"/>
              <a:gd name="connsiteX58" fmla="*/ 6999157 w 10678681"/>
              <a:gd name="connsiteY58" fmla="*/ 1055282 h 1357700"/>
              <a:gd name="connsiteX59" fmla="*/ 6981874 w 10678681"/>
              <a:gd name="connsiteY59" fmla="*/ 1053827 h 1357700"/>
              <a:gd name="connsiteX60" fmla="*/ 6976102 w 10678681"/>
              <a:gd name="connsiteY60" fmla="*/ 1047854 h 1357700"/>
              <a:gd name="connsiteX61" fmla="*/ 6951040 w 10678681"/>
              <a:gd name="connsiteY61" fmla="*/ 1048531 h 1357700"/>
              <a:gd name="connsiteX62" fmla="*/ 6948497 w 10678681"/>
              <a:gd name="connsiteY62" fmla="*/ 1050706 h 1357700"/>
              <a:gd name="connsiteX63" fmla="*/ 6926582 w 10678681"/>
              <a:gd name="connsiteY63" fmla="*/ 1043462 h 1357700"/>
              <a:gd name="connsiteX64" fmla="*/ 6833743 w 10678681"/>
              <a:gd name="connsiteY64" fmla="*/ 1027960 h 1357700"/>
              <a:gd name="connsiteX65" fmla="*/ 6687090 w 10678681"/>
              <a:gd name="connsiteY65" fmla="*/ 1063250 h 1357700"/>
              <a:gd name="connsiteX66" fmla="*/ 6437450 w 10678681"/>
              <a:gd name="connsiteY66" fmla="*/ 1101075 h 1357700"/>
              <a:gd name="connsiteX67" fmla="*/ 6327795 w 10678681"/>
              <a:gd name="connsiteY67" fmla="*/ 1088142 h 1357700"/>
              <a:gd name="connsiteX68" fmla="*/ 6136549 w 10678681"/>
              <a:gd name="connsiteY68" fmla="*/ 1100268 h 1357700"/>
              <a:gd name="connsiteX69" fmla="*/ 6004655 w 10678681"/>
              <a:gd name="connsiteY69" fmla="*/ 1114946 h 1357700"/>
              <a:gd name="connsiteX70" fmla="*/ 5936643 w 10678681"/>
              <a:gd name="connsiteY70" fmla="*/ 1095428 h 1357700"/>
              <a:gd name="connsiteX71" fmla="*/ 5912484 w 10678681"/>
              <a:gd name="connsiteY71" fmla="*/ 1112624 h 1357700"/>
              <a:gd name="connsiteX72" fmla="*/ 5908387 w 10678681"/>
              <a:gd name="connsiteY72" fmla="*/ 1116018 h 1357700"/>
              <a:gd name="connsiteX73" fmla="*/ 5890495 w 10678681"/>
              <a:gd name="connsiteY73" fmla="*/ 1120268 h 1357700"/>
              <a:gd name="connsiteX74" fmla="*/ 5887318 w 10678681"/>
              <a:gd name="connsiteY74" fmla="*/ 1133134 h 1357700"/>
              <a:gd name="connsiteX75" fmla="*/ 5861726 w 10678681"/>
              <a:gd name="connsiteY75" fmla="*/ 1147891 h 1357700"/>
              <a:gd name="connsiteX76" fmla="*/ 5805823 w 10678681"/>
              <a:gd name="connsiteY76" fmla="*/ 1152457 h 1357700"/>
              <a:gd name="connsiteX77" fmla="*/ 5689841 w 10678681"/>
              <a:gd name="connsiteY77" fmla="*/ 1176232 h 1357700"/>
              <a:gd name="connsiteX78" fmla="*/ 5605119 w 10678681"/>
              <a:gd name="connsiteY78" fmla="*/ 1190202 h 1357700"/>
              <a:gd name="connsiteX79" fmla="*/ 5488513 w 10678681"/>
              <a:gd name="connsiteY79" fmla="*/ 1205367 h 1357700"/>
              <a:gd name="connsiteX80" fmla="*/ 5402905 w 10678681"/>
              <a:gd name="connsiteY80" fmla="*/ 1241191 h 1357700"/>
              <a:gd name="connsiteX81" fmla="*/ 5285593 w 10678681"/>
              <a:gd name="connsiteY81" fmla="*/ 1273569 h 1357700"/>
              <a:gd name="connsiteX82" fmla="*/ 5192893 w 10678681"/>
              <a:gd name="connsiteY82" fmla="*/ 1247188 h 1357700"/>
              <a:gd name="connsiteX83" fmla="*/ 5186475 w 10678681"/>
              <a:gd name="connsiteY83" fmla="*/ 1257028 h 1357700"/>
              <a:gd name="connsiteX84" fmla="*/ 5126038 w 10678681"/>
              <a:gd name="connsiteY84" fmla="*/ 1263189 h 1357700"/>
              <a:gd name="connsiteX85" fmla="*/ 4894688 w 10678681"/>
              <a:gd name="connsiteY85" fmla="*/ 1247184 h 1357700"/>
              <a:gd name="connsiteX86" fmla="*/ 4788036 w 10678681"/>
              <a:gd name="connsiteY86" fmla="*/ 1238182 h 1357700"/>
              <a:gd name="connsiteX87" fmla="*/ 4747555 w 10678681"/>
              <a:gd name="connsiteY87" fmla="*/ 1252768 h 1357700"/>
              <a:gd name="connsiteX88" fmla="*/ 4679644 w 10678681"/>
              <a:gd name="connsiteY88" fmla="*/ 1276603 h 1357700"/>
              <a:gd name="connsiteX89" fmla="*/ 4632222 w 10678681"/>
              <a:gd name="connsiteY89" fmla="*/ 1318360 h 1357700"/>
              <a:gd name="connsiteX90" fmla="*/ 4617358 w 10678681"/>
              <a:gd name="connsiteY90" fmla="*/ 1327690 h 1357700"/>
              <a:gd name="connsiteX91" fmla="*/ 4589102 w 10678681"/>
              <a:gd name="connsiteY91" fmla="*/ 1321223 h 1357700"/>
              <a:gd name="connsiteX92" fmla="*/ 4578184 w 10678681"/>
              <a:gd name="connsiteY92" fmla="*/ 1326745 h 1357700"/>
              <a:gd name="connsiteX93" fmla="*/ 4574270 w 10678681"/>
              <a:gd name="connsiteY93" fmla="*/ 1325878 h 1357700"/>
              <a:gd name="connsiteX94" fmla="*/ 4564919 w 10678681"/>
              <a:gd name="connsiteY94" fmla="*/ 1325507 h 1357700"/>
              <a:gd name="connsiteX95" fmla="*/ 4566586 w 10678681"/>
              <a:gd name="connsiteY95" fmla="*/ 1316963 h 1357700"/>
              <a:gd name="connsiteX96" fmla="*/ 4556303 w 10678681"/>
              <a:gd name="connsiteY96" fmla="*/ 1300262 h 1357700"/>
              <a:gd name="connsiteX97" fmla="*/ 4502358 w 10678681"/>
              <a:gd name="connsiteY97" fmla="*/ 1302558 h 1357700"/>
              <a:gd name="connsiteX98" fmla="*/ 4498919 w 10678681"/>
              <a:gd name="connsiteY98" fmla="*/ 1312115 h 1357700"/>
              <a:gd name="connsiteX99" fmla="*/ 4492075 w 10678681"/>
              <a:gd name="connsiteY99" fmla="*/ 1313357 h 1357700"/>
              <a:gd name="connsiteX100" fmla="*/ 4487466 w 10678681"/>
              <a:gd name="connsiteY100" fmla="*/ 1304102 h 1357700"/>
              <a:gd name="connsiteX101" fmla="*/ 4398292 w 10678681"/>
              <a:gd name="connsiteY101" fmla="*/ 1278410 h 1357700"/>
              <a:gd name="connsiteX102" fmla="*/ 4306088 w 10678681"/>
              <a:gd name="connsiteY102" fmla="*/ 1282512 h 1357700"/>
              <a:gd name="connsiteX103" fmla="*/ 4188995 w 10678681"/>
              <a:gd name="connsiteY103" fmla="*/ 1296718 h 1357700"/>
              <a:gd name="connsiteX104" fmla="*/ 4136582 w 10678681"/>
              <a:gd name="connsiteY104" fmla="*/ 1287687 h 1357700"/>
              <a:gd name="connsiteX105" fmla="*/ 4064614 w 10678681"/>
              <a:gd name="connsiteY105" fmla="*/ 1296118 h 1357700"/>
              <a:gd name="connsiteX106" fmla="*/ 3906561 w 10678681"/>
              <a:gd name="connsiteY106" fmla="*/ 1352435 h 1357700"/>
              <a:gd name="connsiteX107" fmla="*/ 3787890 w 10678681"/>
              <a:gd name="connsiteY107" fmla="*/ 1352442 h 1357700"/>
              <a:gd name="connsiteX108" fmla="*/ 3745993 w 10678681"/>
              <a:gd name="connsiteY108" fmla="*/ 1342630 h 1357700"/>
              <a:gd name="connsiteX109" fmla="*/ 3675785 w 10678681"/>
              <a:gd name="connsiteY109" fmla="*/ 1326802 h 1357700"/>
              <a:gd name="connsiteX110" fmla="*/ 3623856 w 10678681"/>
              <a:gd name="connsiteY110" fmla="*/ 1290804 h 1357700"/>
              <a:gd name="connsiteX111" fmla="*/ 3564933 w 10678681"/>
              <a:gd name="connsiteY111" fmla="*/ 1287147 h 1357700"/>
              <a:gd name="connsiteX112" fmla="*/ 3550537 w 10678681"/>
              <a:gd name="connsiteY112" fmla="*/ 1317552 h 1357700"/>
              <a:gd name="connsiteX113" fmla="*/ 3487736 w 10678681"/>
              <a:gd name="connsiteY113" fmla="*/ 1303493 h 1357700"/>
              <a:gd name="connsiteX114" fmla="*/ 3392548 w 10678681"/>
              <a:gd name="connsiteY114" fmla="*/ 1278741 h 1357700"/>
              <a:gd name="connsiteX115" fmla="*/ 3337466 w 10678681"/>
              <a:gd name="connsiteY115" fmla="*/ 1272537 h 1357700"/>
              <a:gd name="connsiteX116" fmla="*/ 3187206 w 10678681"/>
              <a:gd name="connsiteY116" fmla="*/ 1246821 h 1357700"/>
              <a:gd name="connsiteX117" fmla="*/ 3036856 w 10678681"/>
              <a:gd name="connsiteY117" fmla="*/ 1214383 h 1357700"/>
              <a:gd name="connsiteX118" fmla="*/ 2948654 w 10678681"/>
              <a:gd name="connsiteY118" fmla="*/ 1157455 h 1357700"/>
              <a:gd name="connsiteX119" fmla="*/ 2824973 w 10678681"/>
              <a:gd name="connsiteY119" fmla="*/ 1134864 h 1357700"/>
              <a:gd name="connsiteX120" fmla="*/ 2804398 w 10678681"/>
              <a:gd name="connsiteY120" fmla="*/ 1125556 h 1357700"/>
              <a:gd name="connsiteX121" fmla="*/ 2775396 w 10678681"/>
              <a:gd name="connsiteY121" fmla="*/ 1130148 h 1357700"/>
              <a:gd name="connsiteX122" fmla="*/ 2659096 w 10678681"/>
              <a:gd name="connsiteY122" fmla="*/ 1150294 h 1357700"/>
              <a:gd name="connsiteX123" fmla="*/ 2567088 w 10678681"/>
              <a:gd name="connsiteY123" fmla="*/ 1181781 h 1357700"/>
              <a:gd name="connsiteX124" fmla="*/ 2454501 w 10678681"/>
              <a:gd name="connsiteY124" fmla="*/ 1155455 h 1357700"/>
              <a:gd name="connsiteX125" fmla="*/ 2385161 w 10678681"/>
              <a:gd name="connsiteY125" fmla="*/ 1161312 h 1357700"/>
              <a:gd name="connsiteX126" fmla="*/ 2270528 w 10678681"/>
              <a:gd name="connsiteY126" fmla="*/ 1204338 h 1357700"/>
              <a:gd name="connsiteX127" fmla="*/ 2121820 w 10678681"/>
              <a:gd name="connsiteY127" fmla="*/ 1187078 h 1357700"/>
              <a:gd name="connsiteX128" fmla="*/ 2092716 w 10678681"/>
              <a:gd name="connsiteY128" fmla="*/ 1139224 h 1357700"/>
              <a:gd name="connsiteX129" fmla="*/ 2052449 w 10678681"/>
              <a:gd name="connsiteY129" fmla="*/ 1109687 h 1357700"/>
              <a:gd name="connsiteX130" fmla="*/ 2032607 w 10678681"/>
              <a:gd name="connsiteY130" fmla="*/ 1175477 h 1357700"/>
              <a:gd name="connsiteX131" fmla="*/ 1901837 w 10678681"/>
              <a:gd name="connsiteY131" fmla="*/ 1221762 h 1357700"/>
              <a:gd name="connsiteX132" fmla="*/ 1836762 w 10678681"/>
              <a:gd name="connsiteY132" fmla="*/ 1237387 h 1357700"/>
              <a:gd name="connsiteX133" fmla="*/ 1735877 w 10678681"/>
              <a:gd name="connsiteY133" fmla="*/ 1246527 h 1357700"/>
              <a:gd name="connsiteX134" fmla="*/ 1705069 w 10678681"/>
              <a:gd name="connsiteY134" fmla="*/ 1251989 h 1357700"/>
              <a:gd name="connsiteX135" fmla="*/ 1397689 w 10678681"/>
              <a:gd name="connsiteY135" fmla="*/ 1336144 h 1357700"/>
              <a:gd name="connsiteX136" fmla="*/ 1220734 w 10678681"/>
              <a:gd name="connsiteY136" fmla="*/ 1257811 h 1357700"/>
              <a:gd name="connsiteX137" fmla="*/ 1021737 w 10678681"/>
              <a:gd name="connsiteY137" fmla="*/ 1238739 h 1357700"/>
              <a:gd name="connsiteX138" fmla="*/ 959820 w 10678681"/>
              <a:gd name="connsiteY138" fmla="*/ 1275863 h 1357700"/>
              <a:gd name="connsiteX139" fmla="*/ 929137 w 10678681"/>
              <a:gd name="connsiteY139" fmla="*/ 1273957 h 1357700"/>
              <a:gd name="connsiteX140" fmla="*/ 878849 w 10678681"/>
              <a:gd name="connsiteY140" fmla="*/ 1266740 h 1357700"/>
              <a:gd name="connsiteX141" fmla="*/ 800667 w 10678681"/>
              <a:gd name="connsiteY141" fmla="*/ 1282041 h 1357700"/>
              <a:gd name="connsiteX142" fmla="*/ 644906 w 10678681"/>
              <a:gd name="connsiteY142" fmla="*/ 1273685 h 1357700"/>
              <a:gd name="connsiteX143" fmla="*/ 379869 w 10678681"/>
              <a:gd name="connsiteY143" fmla="*/ 1339165 h 1357700"/>
              <a:gd name="connsiteX144" fmla="*/ 137696 w 10678681"/>
              <a:gd name="connsiteY144" fmla="*/ 1319217 h 1357700"/>
              <a:gd name="connsiteX145" fmla="*/ 54250 w 10678681"/>
              <a:gd name="connsiteY145" fmla="*/ 1315838 h 1357700"/>
              <a:gd name="connsiteX146" fmla="*/ 28042 w 10678681"/>
              <a:gd name="connsiteY146" fmla="*/ 1297822 h 1357700"/>
              <a:gd name="connsiteX147" fmla="*/ 0 w 10678681"/>
              <a:gd name="connsiteY147" fmla="*/ 1294612 h 1357700"/>
              <a:gd name="connsiteX148" fmla="*/ 0 w 10678681"/>
              <a:gd name="connsiteY148"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98314 w 10678681"/>
              <a:gd name="connsiteY44" fmla="*/ 989899 h 1357700"/>
              <a:gd name="connsiteX45" fmla="*/ 7277477 w 10678681"/>
              <a:gd name="connsiteY45" fmla="*/ 990571 h 1357700"/>
              <a:gd name="connsiteX46" fmla="*/ 7269396 w 10678681"/>
              <a:gd name="connsiteY46" fmla="*/ 989282 h 1357700"/>
              <a:gd name="connsiteX47" fmla="*/ 7258094 w 10678681"/>
              <a:gd name="connsiteY47" fmla="*/ 990679 h 1357700"/>
              <a:gd name="connsiteX48" fmla="*/ 7257893 w 10678681"/>
              <a:gd name="connsiteY48" fmla="*/ 991204 h 1357700"/>
              <a:gd name="connsiteX49" fmla="*/ 7247153 w 10678681"/>
              <a:gd name="connsiteY49" fmla="*/ 991550 h 1357700"/>
              <a:gd name="connsiteX50" fmla="*/ 7193612 w 10678681"/>
              <a:gd name="connsiteY50" fmla="*/ 987042 h 1357700"/>
              <a:gd name="connsiteX51" fmla="*/ 7132632 w 10678681"/>
              <a:gd name="connsiteY51" fmla="*/ 1042036 h 1357700"/>
              <a:gd name="connsiteX52" fmla="*/ 7105610 w 10678681"/>
              <a:gd name="connsiteY52" fmla="*/ 1053537 h 1357700"/>
              <a:gd name="connsiteX53" fmla="*/ 7091599 w 10678681"/>
              <a:gd name="connsiteY53" fmla="*/ 1062302 h 1357700"/>
              <a:gd name="connsiteX54" fmla="*/ 7090998 w 10678681"/>
              <a:gd name="connsiteY54" fmla="*/ 1064540 h 1357700"/>
              <a:gd name="connsiteX55" fmla="*/ 7039634 w 10678681"/>
              <a:gd name="connsiteY55" fmla="*/ 1059971 h 1357700"/>
              <a:gd name="connsiteX56" fmla="*/ 7033445 w 10678681"/>
              <a:gd name="connsiteY56" fmla="*/ 1063314 h 1357700"/>
              <a:gd name="connsiteX57" fmla="*/ 6999157 w 10678681"/>
              <a:gd name="connsiteY57" fmla="*/ 1055282 h 1357700"/>
              <a:gd name="connsiteX58" fmla="*/ 6981874 w 10678681"/>
              <a:gd name="connsiteY58" fmla="*/ 1053827 h 1357700"/>
              <a:gd name="connsiteX59" fmla="*/ 6976102 w 10678681"/>
              <a:gd name="connsiteY59" fmla="*/ 1047854 h 1357700"/>
              <a:gd name="connsiteX60" fmla="*/ 6951040 w 10678681"/>
              <a:gd name="connsiteY60" fmla="*/ 1048531 h 1357700"/>
              <a:gd name="connsiteX61" fmla="*/ 6948497 w 10678681"/>
              <a:gd name="connsiteY61" fmla="*/ 1050706 h 1357700"/>
              <a:gd name="connsiteX62" fmla="*/ 6926582 w 10678681"/>
              <a:gd name="connsiteY62" fmla="*/ 1043462 h 1357700"/>
              <a:gd name="connsiteX63" fmla="*/ 6833743 w 10678681"/>
              <a:gd name="connsiteY63" fmla="*/ 1027960 h 1357700"/>
              <a:gd name="connsiteX64" fmla="*/ 6687090 w 10678681"/>
              <a:gd name="connsiteY64" fmla="*/ 1063250 h 1357700"/>
              <a:gd name="connsiteX65" fmla="*/ 6437450 w 10678681"/>
              <a:gd name="connsiteY65" fmla="*/ 1101075 h 1357700"/>
              <a:gd name="connsiteX66" fmla="*/ 6327795 w 10678681"/>
              <a:gd name="connsiteY66" fmla="*/ 1088142 h 1357700"/>
              <a:gd name="connsiteX67" fmla="*/ 6136549 w 10678681"/>
              <a:gd name="connsiteY67" fmla="*/ 1100268 h 1357700"/>
              <a:gd name="connsiteX68" fmla="*/ 6004655 w 10678681"/>
              <a:gd name="connsiteY68" fmla="*/ 1114946 h 1357700"/>
              <a:gd name="connsiteX69" fmla="*/ 5936643 w 10678681"/>
              <a:gd name="connsiteY69" fmla="*/ 1095428 h 1357700"/>
              <a:gd name="connsiteX70" fmla="*/ 5912484 w 10678681"/>
              <a:gd name="connsiteY70" fmla="*/ 1112624 h 1357700"/>
              <a:gd name="connsiteX71" fmla="*/ 5908387 w 10678681"/>
              <a:gd name="connsiteY71" fmla="*/ 1116018 h 1357700"/>
              <a:gd name="connsiteX72" fmla="*/ 5890495 w 10678681"/>
              <a:gd name="connsiteY72" fmla="*/ 1120268 h 1357700"/>
              <a:gd name="connsiteX73" fmla="*/ 5887318 w 10678681"/>
              <a:gd name="connsiteY73" fmla="*/ 1133134 h 1357700"/>
              <a:gd name="connsiteX74" fmla="*/ 5861726 w 10678681"/>
              <a:gd name="connsiteY74" fmla="*/ 1147891 h 1357700"/>
              <a:gd name="connsiteX75" fmla="*/ 5805823 w 10678681"/>
              <a:gd name="connsiteY75" fmla="*/ 1152457 h 1357700"/>
              <a:gd name="connsiteX76" fmla="*/ 5689841 w 10678681"/>
              <a:gd name="connsiteY76" fmla="*/ 1176232 h 1357700"/>
              <a:gd name="connsiteX77" fmla="*/ 5605119 w 10678681"/>
              <a:gd name="connsiteY77" fmla="*/ 1190202 h 1357700"/>
              <a:gd name="connsiteX78" fmla="*/ 5488513 w 10678681"/>
              <a:gd name="connsiteY78" fmla="*/ 1205367 h 1357700"/>
              <a:gd name="connsiteX79" fmla="*/ 5402905 w 10678681"/>
              <a:gd name="connsiteY79" fmla="*/ 1241191 h 1357700"/>
              <a:gd name="connsiteX80" fmla="*/ 5285593 w 10678681"/>
              <a:gd name="connsiteY80" fmla="*/ 1273569 h 1357700"/>
              <a:gd name="connsiteX81" fmla="*/ 5192893 w 10678681"/>
              <a:gd name="connsiteY81" fmla="*/ 1247188 h 1357700"/>
              <a:gd name="connsiteX82" fmla="*/ 5186475 w 10678681"/>
              <a:gd name="connsiteY82" fmla="*/ 1257028 h 1357700"/>
              <a:gd name="connsiteX83" fmla="*/ 5126038 w 10678681"/>
              <a:gd name="connsiteY83" fmla="*/ 1263189 h 1357700"/>
              <a:gd name="connsiteX84" fmla="*/ 4894688 w 10678681"/>
              <a:gd name="connsiteY84" fmla="*/ 1247184 h 1357700"/>
              <a:gd name="connsiteX85" fmla="*/ 4788036 w 10678681"/>
              <a:gd name="connsiteY85" fmla="*/ 1238182 h 1357700"/>
              <a:gd name="connsiteX86" fmla="*/ 4747555 w 10678681"/>
              <a:gd name="connsiteY86" fmla="*/ 1252768 h 1357700"/>
              <a:gd name="connsiteX87" fmla="*/ 4679644 w 10678681"/>
              <a:gd name="connsiteY87" fmla="*/ 1276603 h 1357700"/>
              <a:gd name="connsiteX88" fmla="*/ 4632222 w 10678681"/>
              <a:gd name="connsiteY88" fmla="*/ 1318360 h 1357700"/>
              <a:gd name="connsiteX89" fmla="*/ 4617358 w 10678681"/>
              <a:gd name="connsiteY89" fmla="*/ 1327690 h 1357700"/>
              <a:gd name="connsiteX90" fmla="*/ 4589102 w 10678681"/>
              <a:gd name="connsiteY90" fmla="*/ 1321223 h 1357700"/>
              <a:gd name="connsiteX91" fmla="*/ 4578184 w 10678681"/>
              <a:gd name="connsiteY91" fmla="*/ 1326745 h 1357700"/>
              <a:gd name="connsiteX92" fmla="*/ 4574270 w 10678681"/>
              <a:gd name="connsiteY92" fmla="*/ 1325878 h 1357700"/>
              <a:gd name="connsiteX93" fmla="*/ 4564919 w 10678681"/>
              <a:gd name="connsiteY93" fmla="*/ 1325507 h 1357700"/>
              <a:gd name="connsiteX94" fmla="*/ 4566586 w 10678681"/>
              <a:gd name="connsiteY94" fmla="*/ 1316963 h 1357700"/>
              <a:gd name="connsiteX95" fmla="*/ 4556303 w 10678681"/>
              <a:gd name="connsiteY95" fmla="*/ 1300262 h 1357700"/>
              <a:gd name="connsiteX96" fmla="*/ 4502358 w 10678681"/>
              <a:gd name="connsiteY96" fmla="*/ 1302558 h 1357700"/>
              <a:gd name="connsiteX97" fmla="*/ 4498919 w 10678681"/>
              <a:gd name="connsiteY97" fmla="*/ 1312115 h 1357700"/>
              <a:gd name="connsiteX98" fmla="*/ 4492075 w 10678681"/>
              <a:gd name="connsiteY98" fmla="*/ 1313357 h 1357700"/>
              <a:gd name="connsiteX99" fmla="*/ 4487466 w 10678681"/>
              <a:gd name="connsiteY99" fmla="*/ 1304102 h 1357700"/>
              <a:gd name="connsiteX100" fmla="*/ 4398292 w 10678681"/>
              <a:gd name="connsiteY100" fmla="*/ 1278410 h 1357700"/>
              <a:gd name="connsiteX101" fmla="*/ 4306088 w 10678681"/>
              <a:gd name="connsiteY101" fmla="*/ 1282512 h 1357700"/>
              <a:gd name="connsiteX102" fmla="*/ 4188995 w 10678681"/>
              <a:gd name="connsiteY102" fmla="*/ 1296718 h 1357700"/>
              <a:gd name="connsiteX103" fmla="*/ 4136582 w 10678681"/>
              <a:gd name="connsiteY103" fmla="*/ 1287687 h 1357700"/>
              <a:gd name="connsiteX104" fmla="*/ 4064614 w 10678681"/>
              <a:gd name="connsiteY104" fmla="*/ 1296118 h 1357700"/>
              <a:gd name="connsiteX105" fmla="*/ 3906561 w 10678681"/>
              <a:gd name="connsiteY105" fmla="*/ 1352435 h 1357700"/>
              <a:gd name="connsiteX106" fmla="*/ 3787890 w 10678681"/>
              <a:gd name="connsiteY106" fmla="*/ 1352442 h 1357700"/>
              <a:gd name="connsiteX107" fmla="*/ 3745993 w 10678681"/>
              <a:gd name="connsiteY107" fmla="*/ 1342630 h 1357700"/>
              <a:gd name="connsiteX108" fmla="*/ 3675785 w 10678681"/>
              <a:gd name="connsiteY108" fmla="*/ 1326802 h 1357700"/>
              <a:gd name="connsiteX109" fmla="*/ 3623856 w 10678681"/>
              <a:gd name="connsiteY109" fmla="*/ 1290804 h 1357700"/>
              <a:gd name="connsiteX110" fmla="*/ 3564933 w 10678681"/>
              <a:gd name="connsiteY110" fmla="*/ 1287147 h 1357700"/>
              <a:gd name="connsiteX111" fmla="*/ 3550537 w 10678681"/>
              <a:gd name="connsiteY111" fmla="*/ 1317552 h 1357700"/>
              <a:gd name="connsiteX112" fmla="*/ 3487736 w 10678681"/>
              <a:gd name="connsiteY112" fmla="*/ 1303493 h 1357700"/>
              <a:gd name="connsiteX113" fmla="*/ 3392548 w 10678681"/>
              <a:gd name="connsiteY113" fmla="*/ 1278741 h 1357700"/>
              <a:gd name="connsiteX114" fmla="*/ 3337466 w 10678681"/>
              <a:gd name="connsiteY114" fmla="*/ 1272537 h 1357700"/>
              <a:gd name="connsiteX115" fmla="*/ 3187206 w 10678681"/>
              <a:gd name="connsiteY115" fmla="*/ 1246821 h 1357700"/>
              <a:gd name="connsiteX116" fmla="*/ 3036856 w 10678681"/>
              <a:gd name="connsiteY116" fmla="*/ 1214383 h 1357700"/>
              <a:gd name="connsiteX117" fmla="*/ 2948654 w 10678681"/>
              <a:gd name="connsiteY117" fmla="*/ 1157455 h 1357700"/>
              <a:gd name="connsiteX118" fmla="*/ 2824973 w 10678681"/>
              <a:gd name="connsiteY118" fmla="*/ 1134864 h 1357700"/>
              <a:gd name="connsiteX119" fmla="*/ 2804398 w 10678681"/>
              <a:gd name="connsiteY119" fmla="*/ 1125556 h 1357700"/>
              <a:gd name="connsiteX120" fmla="*/ 2775396 w 10678681"/>
              <a:gd name="connsiteY120" fmla="*/ 1130148 h 1357700"/>
              <a:gd name="connsiteX121" fmla="*/ 2659096 w 10678681"/>
              <a:gd name="connsiteY121" fmla="*/ 1150294 h 1357700"/>
              <a:gd name="connsiteX122" fmla="*/ 2567088 w 10678681"/>
              <a:gd name="connsiteY122" fmla="*/ 1181781 h 1357700"/>
              <a:gd name="connsiteX123" fmla="*/ 2454501 w 10678681"/>
              <a:gd name="connsiteY123" fmla="*/ 1155455 h 1357700"/>
              <a:gd name="connsiteX124" fmla="*/ 2385161 w 10678681"/>
              <a:gd name="connsiteY124" fmla="*/ 1161312 h 1357700"/>
              <a:gd name="connsiteX125" fmla="*/ 2270528 w 10678681"/>
              <a:gd name="connsiteY125" fmla="*/ 1204338 h 1357700"/>
              <a:gd name="connsiteX126" fmla="*/ 2121820 w 10678681"/>
              <a:gd name="connsiteY126" fmla="*/ 1187078 h 1357700"/>
              <a:gd name="connsiteX127" fmla="*/ 2092716 w 10678681"/>
              <a:gd name="connsiteY127" fmla="*/ 1139224 h 1357700"/>
              <a:gd name="connsiteX128" fmla="*/ 2052449 w 10678681"/>
              <a:gd name="connsiteY128" fmla="*/ 1109687 h 1357700"/>
              <a:gd name="connsiteX129" fmla="*/ 2032607 w 10678681"/>
              <a:gd name="connsiteY129" fmla="*/ 1175477 h 1357700"/>
              <a:gd name="connsiteX130" fmla="*/ 1901837 w 10678681"/>
              <a:gd name="connsiteY130" fmla="*/ 1221762 h 1357700"/>
              <a:gd name="connsiteX131" fmla="*/ 1836762 w 10678681"/>
              <a:gd name="connsiteY131" fmla="*/ 1237387 h 1357700"/>
              <a:gd name="connsiteX132" fmla="*/ 1735877 w 10678681"/>
              <a:gd name="connsiteY132" fmla="*/ 1246527 h 1357700"/>
              <a:gd name="connsiteX133" fmla="*/ 1705069 w 10678681"/>
              <a:gd name="connsiteY133" fmla="*/ 1251989 h 1357700"/>
              <a:gd name="connsiteX134" fmla="*/ 1397689 w 10678681"/>
              <a:gd name="connsiteY134" fmla="*/ 1336144 h 1357700"/>
              <a:gd name="connsiteX135" fmla="*/ 1220734 w 10678681"/>
              <a:gd name="connsiteY135" fmla="*/ 1257811 h 1357700"/>
              <a:gd name="connsiteX136" fmla="*/ 1021737 w 10678681"/>
              <a:gd name="connsiteY136" fmla="*/ 1238739 h 1357700"/>
              <a:gd name="connsiteX137" fmla="*/ 959820 w 10678681"/>
              <a:gd name="connsiteY137" fmla="*/ 1275863 h 1357700"/>
              <a:gd name="connsiteX138" fmla="*/ 929137 w 10678681"/>
              <a:gd name="connsiteY138" fmla="*/ 1273957 h 1357700"/>
              <a:gd name="connsiteX139" fmla="*/ 878849 w 10678681"/>
              <a:gd name="connsiteY139" fmla="*/ 1266740 h 1357700"/>
              <a:gd name="connsiteX140" fmla="*/ 800667 w 10678681"/>
              <a:gd name="connsiteY140" fmla="*/ 1282041 h 1357700"/>
              <a:gd name="connsiteX141" fmla="*/ 644906 w 10678681"/>
              <a:gd name="connsiteY141" fmla="*/ 1273685 h 1357700"/>
              <a:gd name="connsiteX142" fmla="*/ 379869 w 10678681"/>
              <a:gd name="connsiteY142" fmla="*/ 1339165 h 1357700"/>
              <a:gd name="connsiteX143" fmla="*/ 137696 w 10678681"/>
              <a:gd name="connsiteY143" fmla="*/ 1319217 h 1357700"/>
              <a:gd name="connsiteX144" fmla="*/ 54250 w 10678681"/>
              <a:gd name="connsiteY144" fmla="*/ 1315838 h 1357700"/>
              <a:gd name="connsiteX145" fmla="*/ 28042 w 10678681"/>
              <a:gd name="connsiteY145" fmla="*/ 1297822 h 1357700"/>
              <a:gd name="connsiteX146" fmla="*/ 0 w 10678681"/>
              <a:gd name="connsiteY146" fmla="*/ 1294612 h 1357700"/>
              <a:gd name="connsiteX147" fmla="*/ 0 w 10678681"/>
              <a:gd name="connsiteY147"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90998 w 10678681"/>
              <a:gd name="connsiteY53" fmla="*/ 1064540 h 1357700"/>
              <a:gd name="connsiteX54" fmla="*/ 7039634 w 10678681"/>
              <a:gd name="connsiteY54" fmla="*/ 1059971 h 1357700"/>
              <a:gd name="connsiteX55" fmla="*/ 7033445 w 10678681"/>
              <a:gd name="connsiteY55" fmla="*/ 1063314 h 1357700"/>
              <a:gd name="connsiteX56" fmla="*/ 6999157 w 10678681"/>
              <a:gd name="connsiteY56" fmla="*/ 1055282 h 1357700"/>
              <a:gd name="connsiteX57" fmla="*/ 6981874 w 10678681"/>
              <a:gd name="connsiteY57" fmla="*/ 1053827 h 1357700"/>
              <a:gd name="connsiteX58" fmla="*/ 6976102 w 10678681"/>
              <a:gd name="connsiteY58" fmla="*/ 1047854 h 1357700"/>
              <a:gd name="connsiteX59" fmla="*/ 6951040 w 10678681"/>
              <a:gd name="connsiteY59" fmla="*/ 1048531 h 1357700"/>
              <a:gd name="connsiteX60" fmla="*/ 6948497 w 10678681"/>
              <a:gd name="connsiteY60" fmla="*/ 1050706 h 1357700"/>
              <a:gd name="connsiteX61" fmla="*/ 6926582 w 10678681"/>
              <a:gd name="connsiteY61" fmla="*/ 1043462 h 1357700"/>
              <a:gd name="connsiteX62" fmla="*/ 6833743 w 10678681"/>
              <a:gd name="connsiteY62" fmla="*/ 1027960 h 1357700"/>
              <a:gd name="connsiteX63" fmla="*/ 6687090 w 10678681"/>
              <a:gd name="connsiteY63" fmla="*/ 1063250 h 1357700"/>
              <a:gd name="connsiteX64" fmla="*/ 6437450 w 10678681"/>
              <a:gd name="connsiteY64" fmla="*/ 1101075 h 1357700"/>
              <a:gd name="connsiteX65" fmla="*/ 6327795 w 10678681"/>
              <a:gd name="connsiteY65" fmla="*/ 1088142 h 1357700"/>
              <a:gd name="connsiteX66" fmla="*/ 6136549 w 10678681"/>
              <a:gd name="connsiteY66" fmla="*/ 1100268 h 1357700"/>
              <a:gd name="connsiteX67" fmla="*/ 6004655 w 10678681"/>
              <a:gd name="connsiteY67" fmla="*/ 1114946 h 1357700"/>
              <a:gd name="connsiteX68" fmla="*/ 5936643 w 10678681"/>
              <a:gd name="connsiteY68" fmla="*/ 1095428 h 1357700"/>
              <a:gd name="connsiteX69" fmla="*/ 5912484 w 10678681"/>
              <a:gd name="connsiteY69" fmla="*/ 1112624 h 1357700"/>
              <a:gd name="connsiteX70" fmla="*/ 5908387 w 10678681"/>
              <a:gd name="connsiteY70" fmla="*/ 1116018 h 1357700"/>
              <a:gd name="connsiteX71" fmla="*/ 5890495 w 10678681"/>
              <a:gd name="connsiteY71" fmla="*/ 1120268 h 1357700"/>
              <a:gd name="connsiteX72" fmla="*/ 5887318 w 10678681"/>
              <a:gd name="connsiteY72" fmla="*/ 1133134 h 1357700"/>
              <a:gd name="connsiteX73" fmla="*/ 5861726 w 10678681"/>
              <a:gd name="connsiteY73" fmla="*/ 1147891 h 1357700"/>
              <a:gd name="connsiteX74" fmla="*/ 5805823 w 10678681"/>
              <a:gd name="connsiteY74" fmla="*/ 1152457 h 1357700"/>
              <a:gd name="connsiteX75" fmla="*/ 5689841 w 10678681"/>
              <a:gd name="connsiteY75" fmla="*/ 1176232 h 1357700"/>
              <a:gd name="connsiteX76" fmla="*/ 5605119 w 10678681"/>
              <a:gd name="connsiteY76" fmla="*/ 1190202 h 1357700"/>
              <a:gd name="connsiteX77" fmla="*/ 5488513 w 10678681"/>
              <a:gd name="connsiteY77" fmla="*/ 1205367 h 1357700"/>
              <a:gd name="connsiteX78" fmla="*/ 5402905 w 10678681"/>
              <a:gd name="connsiteY78" fmla="*/ 1241191 h 1357700"/>
              <a:gd name="connsiteX79" fmla="*/ 5285593 w 10678681"/>
              <a:gd name="connsiteY79" fmla="*/ 1273569 h 1357700"/>
              <a:gd name="connsiteX80" fmla="*/ 5192893 w 10678681"/>
              <a:gd name="connsiteY80" fmla="*/ 1247188 h 1357700"/>
              <a:gd name="connsiteX81" fmla="*/ 5186475 w 10678681"/>
              <a:gd name="connsiteY81" fmla="*/ 1257028 h 1357700"/>
              <a:gd name="connsiteX82" fmla="*/ 5126038 w 10678681"/>
              <a:gd name="connsiteY82" fmla="*/ 1263189 h 1357700"/>
              <a:gd name="connsiteX83" fmla="*/ 4894688 w 10678681"/>
              <a:gd name="connsiteY83" fmla="*/ 1247184 h 1357700"/>
              <a:gd name="connsiteX84" fmla="*/ 4788036 w 10678681"/>
              <a:gd name="connsiteY84" fmla="*/ 1238182 h 1357700"/>
              <a:gd name="connsiteX85" fmla="*/ 4747555 w 10678681"/>
              <a:gd name="connsiteY85" fmla="*/ 1252768 h 1357700"/>
              <a:gd name="connsiteX86" fmla="*/ 4679644 w 10678681"/>
              <a:gd name="connsiteY86" fmla="*/ 1276603 h 1357700"/>
              <a:gd name="connsiteX87" fmla="*/ 4632222 w 10678681"/>
              <a:gd name="connsiteY87" fmla="*/ 1318360 h 1357700"/>
              <a:gd name="connsiteX88" fmla="*/ 4617358 w 10678681"/>
              <a:gd name="connsiteY88" fmla="*/ 1327690 h 1357700"/>
              <a:gd name="connsiteX89" fmla="*/ 4589102 w 10678681"/>
              <a:gd name="connsiteY89" fmla="*/ 1321223 h 1357700"/>
              <a:gd name="connsiteX90" fmla="*/ 4578184 w 10678681"/>
              <a:gd name="connsiteY90" fmla="*/ 1326745 h 1357700"/>
              <a:gd name="connsiteX91" fmla="*/ 4574270 w 10678681"/>
              <a:gd name="connsiteY91" fmla="*/ 1325878 h 1357700"/>
              <a:gd name="connsiteX92" fmla="*/ 4564919 w 10678681"/>
              <a:gd name="connsiteY92" fmla="*/ 1325507 h 1357700"/>
              <a:gd name="connsiteX93" fmla="*/ 4566586 w 10678681"/>
              <a:gd name="connsiteY93" fmla="*/ 1316963 h 1357700"/>
              <a:gd name="connsiteX94" fmla="*/ 4556303 w 10678681"/>
              <a:gd name="connsiteY94" fmla="*/ 1300262 h 1357700"/>
              <a:gd name="connsiteX95" fmla="*/ 4502358 w 10678681"/>
              <a:gd name="connsiteY95" fmla="*/ 1302558 h 1357700"/>
              <a:gd name="connsiteX96" fmla="*/ 4498919 w 10678681"/>
              <a:gd name="connsiteY96" fmla="*/ 1312115 h 1357700"/>
              <a:gd name="connsiteX97" fmla="*/ 4492075 w 10678681"/>
              <a:gd name="connsiteY97" fmla="*/ 1313357 h 1357700"/>
              <a:gd name="connsiteX98" fmla="*/ 4487466 w 10678681"/>
              <a:gd name="connsiteY98" fmla="*/ 1304102 h 1357700"/>
              <a:gd name="connsiteX99" fmla="*/ 4398292 w 10678681"/>
              <a:gd name="connsiteY99" fmla="*/ 1278410 h 1357700"/>
              <a:gd name="connsiteX100" fmla="*/ 4306088 w 10678681"/>
              <a:gd name="connsiteY100" fmla="*/ 1282512 h 1357700"/>
              <a:gd name="connsiteX101" fmla="*/ 4188995 w 10678681"/>
              <a:gd name="connsiteY101" fmla="*/ 1296718 h 1357700"/>
              <a:gd name="connsiteX102" fmla="*/ 4136582 w 10678681"/>
              <a:gd name="connsiteY102" fmla="*/ 1287687 h 1357700"/>
              <a:gd name="connsiteX103" fmla="*/ 4064614 w 10678681"/>
              <a:gd name="connsiteY103" fmla="*/ 1296118 h 1357700"/>
              <a:gd name="connsiteX104" fmla="*/ 3906561 w 10678681"/>
              <a:gd name="connsiteY104" fmla="*/ 1352435 h 1357700"/>
              <a:gd name="connsiteX105" fmla="*/ 3787890 w 10678681"/>
              <a:gd name="connsiteY105" fmla="*/ 1352442 h 1357700"/>
              <a:gd name="connsiteX106" fmla="*/ 3745993 w 10678681"/>
              <a:gd name="connsiteY106" fmla="*/ 1342630 h 1357700"/>
              <a:gd name="connsiteX107" fmla="*/ 3675785 w 10678681"/>
              <a:gd name="connsiteY107" fmla="*/ 1326802 h 1357700"/>
              <a:gd name="connsiteX108" fmla="*/ 3623856 w 10678681"/>
              <a:gd name="connsiteY108" fmla="*/ 1290804 h 1357700"/>
              <a:gd name="connsiteX109" fmla="*/ 3564933 w 10678681"/>
              <a:gd name="connsiteY109" fmla="*/ 1287147 h 1357700"/>
              <a:gd name="connsiteX110" fmla="*/ 3550537 w 10678681"/>
              <a:gd name="connsiteY110" fmla="*/ 1317552 h 1357700"/>
              <a:gd name="connsiteX111" fmla="*/ 3487736 w 10678681"/>
              <a:gd name="connsiteY111" fmla="*/ 1303493 h 1357700"/>
              <a:gd name="connsiteX112" fmla="*/ 3392548 w 10678681"/>
              <a:gd name="connsiteY112" fmla="*/ 1278741 h 1357700"/>
              <a:gd name="connsiteX113" fmla="*/ 3337466 w 10678681"/>
              <a:gd name="connsiteY113" fmla="*/ 1272537 h 1357700"/>
              <a:gd name="connsiteX114" fmla="*/ 3187206 w 10678681"/>
              <a:gd name="connsiteY114" fmla="*/ 1246821 h 1357700"/>
              <a:gd name="connsiteX115" fmla="*/ 3036856 w 10678681"/>
              <a:gd name="connsiteY115" fmla="*/ 1214383 h 1357700"/>
              <a:gd name="connsiteX116" fmla="*/ 2948654 w 10678681"/>
              <a:gd name="connsiteY116" fmla="*/ 1157455 h 1357700"/>
              <a:gd name="connsiteX117" fmla="*/ 2824973 w 10678681"/>
              <a:gd name="connsiteY117" fmla="*/ 1134864 h 1357700"/>
              <a:gd name="connsiteX118" fmla="*/ 2804398 w 10678681"/>
              <a:gd name="connsiteY118" fmla="*/ 1125556 h 1357700"/>
              <a:gd name="connsiteX119" fmla="*/ 2775396 w 10678681"/>
              <a:gd name="connsiteY119" fmla="*/ 1130148 h 1357700"/>
              <a:gd name="connsiteX120" fmla="*/ 2659096 w 10678681"/>
              <a:gd name="connsiteY120" fmla="*/ 1150294 h 1357700"/>
              <a:gd name="connsiteX121" fmla="*/ 2567088 w 10678681"/>
              <a:gd name="connsiteY121" fmla="*/ 1181781 h 1357700"/>
              <a:gd name="connsiteX122" fmla="*/ 2454501 w 10678681"/>
              <a:gd name="connsiteY122" fmla="*/ 1155455 h 1357700"/>
              <a:gd name="connsiteX123" fmla="*/ 2385161 w 10678681"/>
              <a:gd name="connsiteY123" fmla="*/ 1161312 h 1357700"/>
              <a:gd name="connsiteX124" fmla="*/ 2270528 w 10678681"/>
              <a:gd name="connsiteY124" fmla="*/ 1204338 h 1357700"/>
              <a:gd name="connsiteX125" fmla="*/ 2121820 w 10678681"/>
              <a:gd name="connsiteY125" fmla="*/ 1187078 h 1357700"/>
              <a:gd name="connsiteX126" fmla="*/ 2092716 w 10678681"/>
              <a:gd name="connsiteY126" fmla="*/ 1139224 h 1357700"/>
              <a:gd name="connsiteX127" fmla="*/ 2052449 w 10678681"/>
              <a:gd name="connsiteY127" fmla="*/ 1109687 h 1357700"/>
              <a:gd name="connsiteX128" fmla="*/ 2032607 w 10678681"/>
              <a:gd name="connsiteY128" fmla="*/ 1175477 h 1357700"/>
              <a:gd name="connsiteX129" fmla="*/ 1901837 w 10678681"/>
              <a:gd name="connsiteY129" fmla="*/ 1221762 h 1357700"/>
              <a:gd name="connsiteX130" fmla="*/ 1836762 w 10678681"/>
              <a:gd name="connsiteY130" fmla="*/ 1237387 h 1357700"/>
              <a:gd name="connsiteX131" fmla="*/ 1735877 w 10678681"/>
              <a:gd name="connsiteY131" fmla="*/ 1246527 h 1357700"/>
              <a:gd name="connsiteX132" fmla="*/ 1705069 w 10678681"/>
              <a:gd name="connsiteY132" fmla="*/ 1251989 h 1357700"/>
              <a:gd name="connsiteX133" fmla="*/ 1397689 w 10678681"/>
              <a:gd name="connsiteY133" fmla="*/ 1336144 h 1357700"/>
              <a:gd name="connsiteX134" fmla="*/ 1220734 w 10678681"/>
              <a:gd name="connsiteY134" fmla="*/ 1257811 h 1357700"/>
              <a:gd name="connsiteX135" fmla="*/ 1021737 w 10678681"/>
              <a:gd name="connsiteY135" fmla="*/ 1238739 h 1357700"/>
              <a:gd name="connsiteX136" fmla="*/ 959820 w 10678681"/>
              <a:gd name="connsiteY136" fmla="*/ 1275863 h 1357700"/>
              <a:gd name="connsiteX137" fmla="*/ 929137 w 10678681"/>
              <a:gd name="connsiteY137" fmla="*/ 1273957 h 1357700"/>
              <a:gd name="connsiteX138" fmla="*/ 878849 w 10678681"/>
              <a:gd name="connsiteY138" fmla="*/ 1266740 h 1357700"/>
              <a:gd name="connsiteX139" fmla="*/ 800667 w 10678681"/>
              <a:gd name="connsiteY139" fmla="*/ 1282041 h 1357700"/>
              <a:gd name="connsiteX140" fmla="*/ 644906 w 10678681"/>
              <a:gd name="connsiteY140" fmla="*/ 1273685 h 1357700"/>
              <a:gd name="connsiteX141" fmla="*/ 379869 w 10678681"/>
              <a:gd name="connsiteY141" fmla="*/ 1339165 h 1357700"/>
              <a:gd name="connsiteX142" fmla="*/ 137696 w 10678681"/>
              <a:gd name="connsiteY142" fmla="*/ 1319217 h 1357700"/>
              <a:gd name="connsiteX143" fmla="*/ 54250 w 10678681"/>
              <a:gd name="connsiteY143" fmla="*/ 1315838 h 1357700"/>
              <a:gd name="connsiteX144" fmla="*/ 28042 w 10678681"/>
              <a:gd name="connsiteY144" fmla="*/ 1297822 h 1357700"/>
              <a:gd name="connsiteX145" fmla="*/ 0 w 10678681"/>
              <a:gd name="connsiteY145" fmla="*/ 1294612 h 1357700"/>
              <a:gd name="connsiteX146" fmla="*/ 0 w 10678681"/>
              <a:gd name="connsiteY146"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91599 w 10678681"/>
              <a:gd name="connsiteY52" fmla="*/ 1062302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77477 w 10678681"/>
              <a:gd name="connsiteY44" fmla="*/ 990571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948654 w 10678681"/>
              <a:gd name="connsiteY115" fmla="*/ 1157455 h 1357700"/>
              <a:gd name="connsiteX116" fmla="*/ 2824973 w 10678681"/>
              <a:gd name="connsiteY116" fmla="*/ 1134864 h 1357700"/>
              <a:gd name="connsiteX117" fmla="*/ 2804398 w 10678681"/>
              <a:gd name="connsiteY117" fmla="*/ 1125556 h 1357700"/>
              <a:gd name="connsiteX118" fmla="*/ 2775396 w 10678681"/>
              <a:gd name="connsiteY118" fmla="*/ 1130148 h 1357700"/>
              <a:gd name="connsiteX119" fmla="*/ 2659096 w 10678681"/>
              <a:gd name="connsiteY119" fmla="*/ 1150294 h 1357700"/>
              <a:gd name="connsiteX120" fmla="*/ 2567088 w 10678681"/>
              <a:gd name="connsiteY120" fmla="*/ 1181781 h 1357700"/>
              <a:gd name="connsiteX121" fmla="*/ 2454501 w 10678681"/>
              <a:gd name="connsiteY121" fmla="*/ 1155455 h 1357700"/>
              <a:gd name="connsiteX122" fmla="*/ 2385161 w 10678681"/>
              <a:gd name="connsiteY122" fmla="*/ 1161312 h 1357700"/>
              <a:gd name="connsiteX123" fmla="*/ 2270528 w 10678681"/>
              <a:gd name="connsiteY123" fmla="*/ 1204338 h 1357700"/>
              <a:gd name="connsiteX124" fmla="*/ 2121820 w 10678681"/>
              <a:gd name="connsiteY124" fmla="*/ 1187078 h 1357700"/>
              <a:gd name="connsiteX125" fmla="*/ 2092716 w 10678681"/>
              <a:gd name="connsiteY125" fmla="*/ 1139224 h 1357700"/>
              <a:gd name="connsiteX126" fmla="*/ 2052449 w 10678681"/>
              <a:gd name="connsiteY126" fmla="*/ 1109687 h 1357700"/>
              <a:gd name="connsiteX127" fmla="*/ 2032607 w 10678681"/>
              <a:gd name="connsiteY127" fmla="*/ 1175477 h 1357700"/>
              <a:gd name="connsiteX128" fmla="*/ 1901837 w 10678681"/>
              <a:gd name="connsiteY128" fmla="*/ 1221762 h 1357700"/>
              <a:gd name="connsiteX129" fmla="*/ 1836762 w 10678681"/>
              <a:gd name="connsiteY129" fmla="*/ 1237387 h 1357700"/>
              <a:gd name="connsiteX130" fmla="*/ 1735877 w 10678681"/>
              <a:gd name="connsiteY130" fmla="*/ 1246527 h 1357700"/>
              <a:gd name="connsiteX131" fmla="*/ 1705069 w 10678681"/>
              <a:gd name="connsiteY131" fmla="*/ 1251989 h 1357700"/>
              <a:gd name="connsiteX132" fmla="*/ 1397689 w 10678681"/>
              <a:gd name="connsiteY132" fmla="*/ 1336144 h 1357700"/>
              <a:gd name="connsiteX133" fmla="*/ 1220734 w 10678681"/>
              <a:gd name="connsiteY133" fmla="*/ 1257811 h 1357700"/>
              <a:gd name="connsiteX134" fmla="*/ 1021737 w 10678681"/>
              <a:gd name="connsiteY134" fmla="*/ 1238739 h 1357700"/>
              <a:gd name="connsiteX135" fmla="*/ 959820 w 10678681"/>
              <a:gd name="connsiteY135" fmla="*/ 1275863 h 1357700"/>
              <a:gd name="connsiteX136" fmla="*/ 929137 w 10678681"/>
              <a:gd name="connsiteY136" fmla="*/ 1273957 h 1357700"/>
              <a:gd name="connsiteX137" fmla="*/ 878849 w 10678681"/>
              <a:gd name="connsiteY137" fmla="*/ 1266740 h 1357700"/>
              <a:gd name="connsiteX138" fmla="*/ 800667 w 10678681"/>
              <a:gd name="connsiteY138" fmla="*/ 1282041 h 1357700"/>
              <a:gd name="connsiteX139" fmla="*/ 644906 w 10678681"/>
              <a:gd name="connsiteY139" fmla="*/ 1273685 h 1357700"/>
              <a:gd name="connsiteX140" fmla="*/ 379869 w 10678681"/>
              <a:gd name="connsiteY140" fmla="*/ 1339165 h 1357700"/>
              <a:gd name="connsiteX141" fmla="*/ 137696 w 10678681"/>
              <a:gd name="connsiteY141" fmla="*/ 1319217 h 1357700"/>
              <a:gd name="connsiteX142" fmla="*/ 54250 w 10678681"/>
              <a:gd name="connsiteY142" fmla="*/ 1315838 h 1357700"/>
              <a:gd name="connsiteX143" fmla="*/ 28042 w 10678681"/>
              <a:gd name="connsiteY143" fmla="*/ 1297822 h 1357700"/>
              <a:gd name="connsiteX144" fmla="*/ 0 w 10678681"/>
              <a:gd name="connsiteY144" fmla="*/ 1294612 h 1357700"/>
              <a:gd name="connsiteX145" fmla="*/ 0 w 10678681"/>
              <a:gd name="connsiteY145"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0528 w 10678681"/>
              <a:gd name="connsiteY122" fmla="*/ 1204338 h 1357700"/>
              <a:gd name="connsiteX123" fmla="*/ 2121820 w 10678681"/>
              <a:gd name="connsiteY123" fmla="*/ 1187078 h 1357700"/>
              <a:gd name="connsiteX124" fmla="*/ 2092716 w 10678681"/>
              <a:gd name="connsiteY124" fmla="*/ 1139224 h 1357700"/>
              <a:gd name="connsiteX125" fmla="*/ 2052449 w 10678681"/>
              <a:gd name="connsiteY125" fmla="*/ 1109687 h 1357700"/>
              <a:gd name="connsiteX126" fmla="*/ 2032607 w 10678681"/>
              <a:gd name="connsiteY126" fmla="*/ 1175477 h 1357700"/>
              <a:gd name="connsiteX127" fmla="*/ 1901837 w 10678681"/>
              <a:gd name="connsiteY127" fmla="*/ 1221762 h 1357700"/>
              <a:gd name="connsiteX128" fmla="*/ 1836762 w 10678681"/>
              <a:gd name="connsiteY128" fmla="*/ 1237387 h 1357700"/>
              <a:gd name="connsiteX129" fmla="*/ 1735877 w 10678681"/>
              <a:gd name="connsiteY129" fmla="*/ 1246527 h 1357700"/>
              <a:gd name="connsiteX130" fmla="*/ 1705069 w 10678681"/>
              <a:gd name="connsiteY130" fmla="*/ 1251989 h 1357700"/>
              <a:gd name="connsiteX131" fmla="*/ 1397689 w 10678681"/>
              <a:gd name="connsiteY131" fmla="*/ 1336144 h 1357700"/>
              <a:gd name="connsiteX132" fmla="*/ 1220734 w 10678681"/>
              <a:gd name="connsiteY132" fmla="*/ 1257811 h 1357700"/>
              <a:gd name="connsiteX133" fmla="*/ 1021737 w 10678681"/>
              <a:gd name="connsiteY133" fmla="*/ 1238739 h 1357700"/>
              <a:gd name="connsiteX134" fmla="*/ 959820 w 10678681"/>
              <a:gd name="connsiteY134" fmla="*/ 1275863 h 1357700"/>
              <a:gd name="connsiteX135" fmla="*/ 929137 w 10678681"/>
              <a:gd name="connsiteY135" fmla="*/ 1273957 h 1357700"/>
              <a:gd name="connsiteX136" fmla="*/ 878849 w 10678681"/>
              <a:gd name="connsiteY136" fmla="*/ 1266740 h 1357700"/>
              <a:gd name="connsiteX137" fmla="*/ 800667 w 10678681"/>
              <a:gd name="connsiteY137" fmla="*/ 1282041 h 1357700"/>
              <a:gd name="connsiteX138" fmla="*/ 644906 w 10678681"/>
              <a:gd name="connsiteY138" fmla="*/ 1273685 h 1357700"/>
              <a:gd name="connsiteX139" fmla="*/ 379869 w 10678681"/>
              <a:gd name="connsiteY139" fmla="*/ 1339165 h 1357700"/>
              <a:gd name="connsiteX140" fmla="*/ 137696 w 10678681"/>
              <a:gd name="connsiteY140" fmla="*/ 1319217 h 1357700"/>
              <a:gd name="connsiteX141" fmla="*/ 54250 w 10678681"/>
              <a:gd name="connsiteY141" fmla="*/ 1315838 h 1357700"/>
              <a:gd name="connsiteX142" fmla="*/ 28042 w 10678681"/>
              <a:gd name="connsiteY142" fmla="*/ 1297822 h 1357700"/>
              <a:gd name="connsiteX143" fmla="*/ 0 w 10678681"/>
              <a:gd name="connsiteY143" fmla="*/ 1294612 h 1357700"/>
              <a:gd name="connsiteX144" fmla="*/ 0 w 10678681"/>
              <a:gd name="connsiteY144"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121820 w 10678681"/>
              <a:gd name="connsiteY122" fmla="*/ 1187078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092716 w 10678681"/>
              <a:gd name="connsiteY123" fmla="*/ 1139224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32607 w 10678681"/>
              <a:gd name="connsiteY125" fmla="*/ 117547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7700"/>
              <a:gd name="connsiteX1" fmla="*/ 10678681 w 10678681"/>
              <a:gd name="connsiteY1" fmla="*/ 0 h 1357700"/>
              <a:gd name="connsiteX2" fmla="*/ 10666019 w 10678681"/>
              <a:gd name="connsiteY2" fmla="*/ 7876 h 1357700"/>
              <a:gd name="connsiteX3" fmla="*/ 10632825 w 10678681"/>
              <a:gd name="connsiteY3" fmla="*/ 32153 h 1357700"/>
              <a:gd name="connsiteX4" fmla="*/ 10510605 w 10678681"/>
              <a:gd name="connsiteY4" fmla="*/ 30449 h 1357700"/>
              <a:gd name="connsiteX5" fmla="*/ 10456989 w 10678681"/>
              <a:gd name="connsiteY5" fmla="*/ 979 h 1357700"/>
              <a:gd name="connsiteX6" fmla="*/ 10438642 w 10678681"/>
              <a:gd name="connsiteY6" fmla="*/ 1524 h 1357700"/>
              <a:gd name="connsiteX7" fmla="*/ 10407146 w 10678681"/>
              <a:gd name="connsiteY7" fmla="*/ 43659 h 1357700"/>
              <a:gd name="connsiteX8" fmla="*/ 10357996 w 10678681"/>
              <a:gd name="connsiteY8" fmla="*/ 50836 h 1357700"/>
              <a:gd name="connsiteX9" fmla="*/ 10306667 w 10678681"/>
              <a:gd name="connsiteY9" fmla="*/ 109739 h 1357700"/>
              <a:gd name="connsiteX10" fmla="*/ 10115334 w 10678681"/>
              <a:gd name="connsiteY10" fmla="*/ 155658 h 1357700"/>
              <a:gd name="connsiteX11" fmla="*/ 10068157 w 10678681"/>
              <a:gd name="connsiteY11" fmla="*/ 215673 h 1357700"/>
              <a:gd name="connsiteX12" fmla="*/ 10045431 w 10678681"/>
              <a:gd name="connsiteY12" fmla="*/ 229568 h 1357700"/>
              <a:gd name="connsiteX13" fmla="*/ 10013265 w 10678681"/>
              <a:gd name="connsiteY13" fmla="*/ 284757 h 1357700"/>
              <a:gd name="connsiteX14" fmla="*/ 9862496 w 10678681"/>
              <a:gd name="connsiteY14" fmla="*/ 223033 h 1357700"/>
              <a:gd name="connsiteX15" fmla="*/ 9679638 w 10678681"/>
              <a:gd name="connsiteY15" fmla="*/ 277462 h 1357700"/>
              <a:gd name="connsiteX16" fmla="*/ 9498347 w 10678681"/>
              <a:gd name="connsiteY16" fmla="*/ 244723 h 1357700"/>
              <a:gd name="connsiteX17" fmla="*/ 9399702 w 10678681"/>
              <a:gd name="connsiteY17" fmla="*/ 276316 h 1357700"/>
              <a:gd name="connsiteX18" fmla="*/ 9378439 w 10678681"/>
              <a:gd name="connsiteY18" fmla="*/ 326244 h 1357700"/>
              <a:gd name="connsiteX19" fmla="*/ 9121744 w 10678681"/>
              <a:gd name="connsiteY19" fmla="*/ 365177 h 1357700"/>
              <a:gd name="connsiteX20" fmla="*/ 9061654 w 10678681"/>
              <a:gd name="connsiteY20" fmla="*/ 393730 h 1357700"/>
              <a:gd name="connsiteX21" fmla="*/ 8997577 w 10678681"/>
              <a:gd name="connsiteY21" fmla="*/ 380865 h 1357700"/>
              <a:gd name="connsiteX22" fmla="*/ 8907968 w 10678681"/>
              <a:gd name="connsiteY22" fmla="*/ 447345 h 1357700"/>
              <a:gd name="connsiteX23" fmla="*/ 8764163 w 10678681"/>
              <a:gd name="connsiteY23" fmla="*/ 471000 h 1357700"/>
              <a:gd name="connsiteX24" fmla="*/ 8680155 w 10678681"/>
              <a:gd name="connsiteY24" fmla="*/ 492404 h 1357700"/>
              <a:gd name="connsiteX25" fmla="*/ 8651436 w 10678681"/>
              <a:gd name="connsiteY25" fmla="*/ 511923 h 1357700"/>
              <a:gd name="connsiteX26" fmla="*/ 8609185 w 10678681"/>
              <a:gd name="connsiteY26" fmla="*/ 531525 h 1357700"/>
              <a:gd name="connsiteX27" fmla="*/ 8537091 w 10678681"/>
              <a:gd name="connsiteY27" fmla="*/ 574933 h 1357700"/>
              <a:gd name="connsiteX28" fmla="*/ 8435931 w 10678681"/>
              <a:gd name="connsiteY28" fmla="*/ 617926 h 1357700"/>
              <a:gd name="connsiteX29" fmla="*/ 8348623 w 10678681"/>
              <a:gd name="connsiteY29" fmla="*/ 600607 h 1357700"/>
              <a:gd name="connsiteX30" fmla="*/ 8344233 w 10678681"/>
              <a:gd name="connsiteY30" fmla="*/ 610922 h 1357700"/>
              <a:gd name="connsiteX31" fmla="*/ 8290622 w 10678681"/>
              <a:gd name="connsiteY31" fmla="*/ 622687 h 1357700"/>
              <a:gd name="connsiteX32" fmla="*/ 8086698 w 10678681"/>
              <a:gd name="connsiteY32" fmla="*/ 605185 h 1357700"/>
              <a:gd name="connsiteX33" fmla="*/ 7982378 w 10678681"/>
              <a:gd name="connsiteY33" fmla="*/ 629799 h 1357700"/>
              <a:gd name="connsiteX34" fmla="*/ 7947952 w 10678681"/>
              <a:gd name="connsiteY34" fmla="*/ 648003 h 1357700"/>
              <a:gd name="connsiteX35" fmla="*/ 7890112 w 10678681"/>
              <a:gd name="connsiteY35" fmla="*/ 677915 h 1357700"/>
              <a:gd name="connsiteX36" fmla="*/ 7853284 w 10678681"/>
              <a:gd name="connsiteY36" fmla="*/ 723588 h 1357700"/>
              <a:gd name="connsiteX37" fmla="*/ 7802383 w 10678681"/>
              <a:gd name="connsiteY37" fmla="*/ 739359 h 1357700"/>
              <a:gd name="connsiteX38" fmla="*/ 7730518 w 10678681"/>
              <a:gd name="connsiteY38" fmla="*/ 739526 h 1357700"/>
              <a:gd name="connsiteX39" fmla="*/ 7652907 w 10678681"/>
              <a:gd name="connsiteY39" fmla="*/ 783273 h 1357700"/>
              <a:gd name="connsiteX40" fmla="*/ 7606008 w 10678681"/>
              <a:gd name="connsiteY40" fmla="*/ 800717 h 1357700"/>
              <a:gd name="connsiteX41" fmla="*/ 7480223 w 10678681"/>
              <a:gd name="connsiteY41" fmla="*/ 856821 h 1357700"/>
              <a:gd name="connsiteX42" fmla="*/ 7356005 w 10678681"/>
              <a:gd name="connsiteY42" fmla="*/ 919462 h 1357700"/>
              <a:gd name="connsiteX43" fmla="*/ 7305396 w 10678681"/>
              <a:gd name="connsiteY43" fmla="*/ 986228 h 1357700"/>
              <a:gd name="connsiteX44" fmla="*/ 7266251 w 10678681"/>
              <a:gd name="connsiteY44" fmla="*/ 967864 h 1357700"/>
              <a:gd name="connsiteX45" fmla="*/ 7269396 w 10678681"/>
              <a:gd name="connsiteY45" fmla="*/ 989282 h 1357700"/>
              <a:gd name="connsiteX46" fmla="*/ 7258094 w 10678681"/>
              <a:gd name="connsiteY46" fmla="*/ 990679 h 1357700"/>
              <a:gd name="connsiteX47" fmla="*/ 7257893 w 10678681"/>
              <a:gd name="connsiteY47" fmla="*/ 991204 h 1357700"/>
              <a:gd name="connsiteX48" fmla="*/ 7247153 w 10678681"/>
              <a:gd name="connsiteY48" fmla="*/ 991550 h 1357700"/>
              <a:gd name="connsiteX49" fmla="*/ 7193612 w 10678681"/>
              <a:gd name="connsiteY49" fmla="*/ 987042 h 1357700"/>
              <a:gd name="connsiteX50" fmla="*/ 7132632 w 10678681"/>
              <a:gd name="connsiteY50" fmla="*/ 1042036 h 1357700"/>
              <a:gd name="connsiteX51" fmla="*/ 7105610 w 10678681"/>
              <a:gd name="connsiteY51" fmla="*/ 1053537 h 1357700"/>
              <a:gd name="connsiteX52" fmla="*/ 7069148 w 10678681"/>
              <a:gd name="connsiteY52" fmla="*/ 1047163 h 1357700"/>
              <a:gd name="connsiteX53" fmla="*/ 7039634 w 10678681"/>
              <a:gd name="connsiteY53" fmla="*/ 1059971 h 1357700"/>
              <a:gd name="connsiteX54" fmla="*/ 7033445 w 10678681"/>
              <a:gd name="connsiteY54" fmla="*/ 1063314 h 1357700"/>
              <a:gd name="connsiteX55" fmla="*/ 6999157 w 10678681"/>
              <a:gd name="connsiteY55" fmla="*/ 1055282 h 1357700"/>
              <a:gd name="connsiteX56" fmla="*/ 6981874 w 10678681"/>
              <a:gd name="connsiteY56" fmla="*/ 1053827 h 1357700"/>
              <a:gd name="connsiteX57" fmla="*/ 6976102 w 10678681"/>
              <a:gd name="connsiteY57" fmla="*/ 1047854 h 1357700"/>
              <a:gd name="connsiteX58" fmla="*/ 6951040 w 10678681"/>
              <a:gd name="connsiteY58" fmla="*/ 1048531 h 1357700"/>
              <a:gd name="connsiteX59" fmla="*/ 6948497 w 10678681"/>
              <a:gd name="connsiteY59" fmla="*/ 1050706 h 1357700"/>
              <a:gd name="connsiteX60" fmla="*/ 6926582 w 10678681"/>
              <a:gd name="connsiteY60" fmla="*/ 1043462 h 1357700"/>
              <a:gd name="connsiteX61" fmla="*/ 6833743 w 10678681"/>
              <a:gd name="connsiteY61" fmla="*/ 1027960 h 1357700"/>
              <a:gd name="connsiteX62" fmla="*/ 6687090 w 10678681"/>
              <a:gd name="connsiteY62" fmla="*/ 1063250 h 1357700"/>
              <a:gd name="connsiteX63" fmla="*/ 6437450 w 10678681"/>
              <a:gd name="connsiteY63" fmla="*/ 1101075 h 1357700"/>
              <a:gd name="connsiteX64" fmla="*/ 6327795 w 10678681"/>
              <a:gd name="connsiteY64" fmla="*/ 1088142 h 1357700"/>
              <a:gd name="connsiteX65" fmla="*/ 6136549 w 10678681"/>
              <a:gd name="connsiteY65" fmla="*/ 1100268 h 1357700"/>
              <a:gd name="connsiteX66" fmla="*/ 6004655 w 10678681"/>
              <a:gd name="connsiteY66" fmla="*/ 1114946 h 1357700"/>
              <a:gd name="connsiteX67" fmla="*/ 5936643 w 10678681"/>
              <a:gd name="connsiteY67" fmla="*/ 1095428 h 1357700"/>
              <a:gd name="connsiteX68" fmla="*/ 5912484 w 10678681"/>
              <a:gd name="connsiteY68" fmla="*/ 1112624 h 1357700"/>
              <a:gd name="connsiteX69" fmla="*/ 5908387 w 10678681"/>
              <a:gd name="connsiteY69" fmla="*/ 1116018 h 1357700"/>
              <a:gd name="connsiteX70" fmla="*/ 5890495 w 10678681"/>
              <a:gd name="connsiteY70" fmla="*/ 1120268 h 1357700"/>
              <a:gd name="connsiteX71" fmla="*/ 5887318 w 10678681"/>
              <a:gd name="connsiteY71" fmla="*/ 1133134 h 1357700"/>
              <a:gd name="connsiteX72" fmla="*/ 5861726 w 10678681"/>
              <a:gd name="connsiteY72" fmla="*/ 1147891 h 1357700"/>
              <a:gd name="connsiteX73" fmla="*/ 5805823 w 10678681"/>
              <a:gd name="connsiteY73" fmla="*/ 1152457 h 1357700"/>
              <a:gd name="connsiteX74" fmla="*/ 5689841 w 10678681"/>
              <a:gd name="connsiteY74" fmla="*/ 1176232 h 1357700"/>
              <a:gd name="connsiteX75" fmla="*/ 5605119 w 10678681"/>
              <a:gd name="connsiteY75" fmla="*/ 1190202 h 1357700"/>
              <a:gd name="connsiteX76" fmla="*/ 5488513 w 10678681"/>
              <a:gd name="connsiteY76" fmla="*/ 1205367 h 1357700"/>
              <a:gd name="connsiteX77" fmla="*/ 5402905 w 10678681"/>
              <a:gd name="connsiteY77" fmla="*/ 1241191 h 1357700"/>
              <a:gd name="connsiteX78" fmla="*/ 5285593 w 10678681"/>
              <a:gd name="connsiteY78" fmla="*/ 1273569 h 1357700"/>
              <a:gd name="connsiteX79" fmla="*/ 5192893 w 10678681"/>
              <a:gd name="connsiteY79" fmla="*/ 1247188 h 1357700"/>
              <a:gd name="connsiteX80" fmla="*/ 5186475 w 10678681"/>
              <a:gd name="connsiteY80" fmla="*/ 1257028 h 1357700"/>
              <a:gd name="connsiteX81" fmla="*/ 5126038 w 10678681"/>
              <a:gd name="connsiteY81" fmla="*/ 1263189 h 1357700"/>
              <a:gd name="connsiteX82" fmla="*/ 4894688 w 10678681"/>
              <a:gd name="connsiteY82" fmla="*/ 1247184 h 1357700"/>
              <a:gd name="connsiteX83" fmla="*/ 4788036 w 10678681"/>
              <a:gd name="connsiteY83" fmla="*/ 1238182 h 1357700"/>
              <a:gd name="connsiteX84" fmla="*/ 4747555 w 10678681"/>
              <a:gd name="connsiteY84" fmla="*/ 1252768 h 1357700"/>
              <a:gd name="connsiteX85" fmla="*/ 4679644 w 10678681"/>
              <a:gd name="connsiteY85" fmla="*/ 1276603 h 1357700"/>
              <a:gd name="connsiteX86" fmla="*/ 4632222 w 10678681"/>
              <a:gd name="connsiteY86" fmla="*/ 1318360 h 1357700"/>
              <a:gd name="connsiteX87" fmla="*/ 4617358 w 10678681"/>
              <a:gd name="connsiteY87" fmla="*/ 1327690 h 1357700"/>
              <a:gd name="connsiteX88" fmla="*/ 4589102 w 10678681"/>
              <a:gd name="connsiteY88" fmla="*/ 1321223 h 1357700"/>
              <a:gd name="connsiteX89" fmla="*/ 4578184 w 10678681"/>
              <a:gd name="connsiteY89" fmla="*/ 1326745 h 1357700"/>
              <a:gd name="connsiteX90" fmla="*/ 4574270 w 10678681"/>
              <a:gd name="connsiteY90" fmla="*/ 1325878 h 1357700"/>
              <a:gd name="connsiteX91" fmla="*/ 4564919 w 10678681"/>
              <a:gd name="connsiteY91" fmla="*/ 1325507 h 1357700"/>
              <a:gd name="connsiteX92" fmla="*/ 4566586 w 10678681"/>
              <a:gd name="connsiteY92" fmla="*/ 1316963 h 1357700"/>
              <a:gd name="connsiteX93" fmla="*/ 4556303 w 10678681"/>
              <a:gd name="connsiteY93" fmla="*/ 1300262 h 1357700"/>
              <a:gd name="connsiteX94" fmla="*/ 4502358 w 10678681"/>
              <a:gd name="connsiteY94" fmla="*/ 1302558 h 1357700"/>
              <a:gd name="connsiteX95" fmla="*/ 4498919 w 10678681"/>
              <a:gd name="connsiteY95" fmla="*/ 1312115 h 1357700"/>
              <a:gd name="connsiteX96" fmla="*/ 4492075 w 10678681"/>
              <a:gd name="connsiteY96" fmla="*/ 1313357 h 1357700"/>
              <a:gd name="connsiteX97" fmla="*/ 4487466 w 10678681"/>
              <a:gd name="connsiteY97" fmla="*/ 1304102 h 1357700"/>
              <a:gd name="connsiteX98" fmla="*/ 4398292 w 10678681"/>
              <a:gd name="connsiteY98" fmla="*/ 1278410 h 1357700"/>
              <a:gd name="connsiteX99" fmla="*/ 4306088 w 10678681"/>
              <a:gd name="connsiteY99" fmla="*/ 1282512 h 1357700"/>
              <a:gd name="connsiteX100" fmla="*/ 4188995 w 10678681"/>
              <a:gd name="connsiteY100" fmla="*/ 1296718 h 1357700"/>
              <a:gd name="connsiteX101" fmla="*/ 4136582 w 10678681"/>
              <a:gd name="connsiteY101" fmla="*/ 1287687 h 1357700"/>
              <a:gd name="connsiteX102" fmla="*/ 4064614 w 10678681"/>
              <a:gd name="connsiteY102" fmla="*/ 1296118 h 1357700"/>
              <a:gd name="connsiteX103" fmla="*/ 3906561 w 10678681"/>
              <a:gd name="connsiteY103" fmla="*/ 1352435 h 1357700"/>
              <a:gd name="connsiteX104" fmla="*/ 3787890 w 10678681"/>
              <a:gd name="connsiteY104" fmla="*/ 1352442 h 1357700"/>
              <a:gd name="connsiteX105" fmla="*/ 3745993 w 10678681"/>
              <a:gd name="connsiteY105" fmla="*/ 1342630 h 1357700"/>
              <a:gd name="connsiteX106" fmla="*/ 3675785 w 10678681"/>
              <a:gd name="connsiteY106" fmla="*/ 1326802 h 1357700"/>
              <a:gd name="connsiteX107" fmla="*/ 3623856 w 10678681"/>
              <a:gd name="connsiteY107" fmla="*/ 1290804 h 1357700"/>
              <a:gd name="connsiteX108" fmla="*/ 3564933 w 10678681"/>
              <a:gd name="connsiteY108" fmla="*/ 1287147 h 1357700"/>
              <a:gd name="connsiteX109" fmla="*/ 3550537 w 10678681"/>
              <a:gd name="connsiteY109" fmla="*/ 1317552 h 1357700"/>
              <a:gd name="connsiteX110" fmla="*/ 3487736 w 10678681"/>
              <a:gd name="connsiteY110" fmla="*/ 1303493 h 1357700"/>
              <a:gd name="connsiteX111" fmla="*/ 3392548 w 10678681"/>
              <a:gd name="connsiteY111" fmla="*/ 1278741 h 1357700"/>
              <a:gd name="connsiteX112" fmla="*/ 3337466 w 10678681"/>
              <a:gd name="connsiteY112" fmla="*/ 1272537 h 1357700"/>
              <a:gd name="connsiteX113" fmla="*/ 3187206 w 10678681"/>
              <a:gd name="connsiteY113" fmla="*/ 1246821 h 1357700"/>
              <a:gd name="connsiteX114" fmla="*/ 3036856 w 10678681"/>
              <a:gd name="connsiteY114" fmla="*/ 1214383 h 1357700"/>
              <a:gd name="connsiteX115" fmla="*/ 2824973 w 10678681"/>
              <a:gd name="connsiteY115" fmla="*/ 1134864 h 1357700"/>
              <a:gd name="connsiteX116" fmla="*/ 2804398 w 10678681"/>
              <a:gd name="connsiteY116" fmla="*/ 1125556 h 1357700"/>
              <a:gd name="connsiteX117" fmla="*/ 2775396 w 10678681"/>
              <a:gd name="connsiteY117" fmla="*/ 1130148 h 1357700"/>
              <a:gd name="connsiteX118" fmla="*/ 2659096 w 10678681"/>
              <a:gd name="connsiteY118" fmla="*/ 1150294 h 1357700"/>
              <a:gd name="connsiteX119" fmla="*/ 2567088 w 10678681"/>
              <a:gd name="connsiteY119" fmla="*/ 1181781 h 1357700"/>
              <a:gd name="connsiteX120" fmla="*/ 2454501 w 10678681"/>
              <a:gd name="connsiteY120" fmla="*/ 1155455 h 1357700"/>
              <a:gd name="connsiteX121" fmla="*/ 2385161 w 10678681"/>
              <a:gd name="connsiteY121" fmla="*/ 1161312 h 1357700"/>
              <a:gd name="connsiteX122" fmla="*/ 2273361 w 10678681"/>
              <a:gd name="connsiteY122" fmla="*/ 1134090 h 1357700"/>
              <a:gd name="connsiteX123" fmla="*/ 2132003 w 10678681"/>
              <a:gd name="connsiteY123" fmla="*/ 1139225 h 1357700"/>
              <a:gd name="connsiteX124" fmla="*/ 2052449 w 10678681"/>
              <a:gd name="connsiteY124" fmla="*/ 1109687 h 1357700"/>
              <a:gd name="connsiteX125" fmla="*/ 2010157 w 10678681"/>
              <a:gd name="connsiteY125" fmla="*/ 1152767 h 1357700"/>
              <a:gd name="connsiteX126" fmla="*/ 1901837 w 10678681"/>
              <a:gd name="connsiteY126" fmla="*/ 1221762 h 1357700"/>
              <a:gd name="connsiteX127" fmla="*/ 1836762 w 10678681"/>
              <a:gd name="connsiteY127" fmla="*/ 1237387 h 1357700"/>
              <a:gd name="connsiteX128" fmla="*/ 1735877 w 10678681"/>
              <a:gd name="connsiteY128" fmla="*/ 1246527 h 1357700"/>
              <a:gd name="connsiteX129" fmla="*/ 1705069 w 10678681"/>
              <a:gd name="connsiteY129" fmla="*/ 1251989 h 1357700"/>
              <a:gd name="connsiteX130" fmla="*/ 1397689 w 10678681"/>
              <a:gd name="connsiteY130" fmla="*/ 1336144 h 1357700"/>
              <a:gd name="connsiteX131" fmla="*/ 1220734 w 10678681"/>
              <a:gd name="connsiteY131" fmla="*/ 1257811 h 1357700"/>
              <a:gd name="connsiteX132" fmla="*/ 1021737 w 10678681"/>
              <a:gd name="connsiteY132" fmla="*/ 1238739 h 1357700"/>
              <a:gd name="connsiteX133" fmla="*/ 959820 w 10678681"/>
              <a:gd name="connsiteY133" fmla="*/ 1275863 h 1357700"/>
              <a:gd name="connsiteX134" fmla="*/ 929137 w 10678681"/>
              <a:gd name="connsiteY134" fmla="*/ 1273957 h 1357700"/>
              <a:gd name="connsiteX135" fmla="*/ 878849 w 10678681"/>
              <a:gd name="connsiteY135" fmla="*/ 1266740 h 1357700"/>
              <a:gd name="connsiteX136" fmla="*/ 800667 w 10678681"/>
              <a:gd name="connsiteY136" fmla="*/ 1282041 h 1357700"/>
              <a:gd name="connsiteX137" fmla="*/ 644906 w 10678681"/>
              <a:gd name="connsiteY137" fmla="*/ 1273685 h 1357700"/>
              <a:gd name="connsiteX138" fmla="*/ 379869 w 10678681"/>
              <a:gd name="connsiteY138" fmla="*/ 1339165 h 1357700"/>
              <a:gd name="connsiteX139" fmla="*/ 137696 w 10678681"/>
              <a:gd name="connsiteY139" fmla="*/ 1319217 h 1357700"/>
              <a:gd name="connsiteX140" fmla="*/ 54250 w 10678681"/>
              <a:gd name="connsiteY140" fmla="*/ 1315838 h 1357700"/>
              <a:gd name="connsiteX141" fmla="*/ 28042 w 10678681"/>
              <a:gd name="connsiteY141" fmla="*/ 1297822 h 1357700"/>
              <a:gd name="connsiteX142" fmla="*/ 0 w 10678681"/>
              <a:gd name="connsiteY142" fmla="*/ 1294612 h 1357700"/>
              <a:gd name="connsiteX143" fmla="*/ 0 w 10678681"/>
              <a:gd name="connsiteY143" fmla="*/ 0 h 1357700"/>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408915 w 10678681"/>
              <a:gd name="connsiteY130" fmla="*/ 1268017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52449 w 10678681"/>
              <a:gd name="connsiteY124" fmla="*/ 1109687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901837 w 10678681"/>
              <a:gd name="connsiteY126" fmla="*/ 1221762 h 1353297"/>
              <a:gd name="connsiteX127" fmla="*/ 1836762 w 10678681"/>
              <a:gd name="connsiteY127" fmla="*/ 1237387 h 1353297"/>
              <a:gd name="connsiteX128" fmla="*/ 1735877 w 10678681"/>
              <a:gd name="connsiteY128" fmla="*/ 1246527 h 1353297"/>
              <a:gd name="connsiteX129" fmla="*/ 1705069 w 10678681"/>
              <a:gd name="connsiteY129" fmla="*/ 1251989 h 1353297"/>
              <a:gd name="connsiteX130" fmla="*/ 1307888 w 10678681"/>
              <a:gd name="connsiteY130" fmla="*/ 1283156 h 1353297"/>
              <a:gd name="connsiteX131" fmla="*/ 1220734 w 10678681"/>
              <a:gd name="connsiteY131" fmla="*/ 1257811 h 1353297"/>
              <a:gd name="connsiteX132" fmla="*/ 1021737 w 10678681"/>
              <a:gd name="connsiteY132" fmla="*/ 1238739 h 1353297"/>
              <a:gd name="connsiteX133" fmla="*/ 959820 w 10678681"/>
              <a:gd name="connsiteY133" fmla="*/ 1275863 h 1353297"/>
              <a:gd name="connsiteX134" fmla="*/ 929137 w 10678681"/>
              <a:gd name="connsiteY134" fmla="*/ 1273957 h 1353297"/>
              <a:gd name="connsiteX135" fmla="*/ 878849 w 10678681"/>
              <a:gd name="connsiteY135" fmla="*/ 1266740 h 1353297"/>
              <a:gd name="connsiteX136" fmla="*/ 800667 w 10678681"/>
              <a:gd name="connsiteY136" fmla="*/ 1282041 h 1353297"/>
              <a:gd name="connsiteX137" fmla="*/ 644906 w 10678681"/>
              <a:gd name="connsiteY137" fmla="*/ 1273685 h 1353297"/>
              <a:gd name="connsiteX138" fmla="*/ 379869 w 10678681"/>
              <a:gd name="connsiteY138" fmla="*/ 1339165 h 1353297"/>
              <a:gd name="connsiteX139" fmla="*/ 137696 w 10678681"/>
              <a:gd name="connsiteY139" fmla="*/ 1319217 h 1353297"/>
              <a:gd name="connsiteX140" fmla="*/ 54250 w 10678681"/>
              <a:gd name="connsiteY140" fmla="*/ 1315838 h 1353297"/>
              <a:gd name="connsiteX141" fmla="*/ 28042 w 10678681"/>
              <a:gd name="connsiteY141" fmla="*/ 1297822 h 1353297"/>
              <a:gd name="connsiteX142" fmla="*/ 0 w 10678681"/>
              <a:gd name="connsiteY142" fmla="*/ 1294612 h 1353297"/>
              <a:gd name="connsiteX143" fmla="*/ 0 w 10678681"/>
              <a:gd name="connsiteY143"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36762 w 10678681"/>
              <a:gd name="connsiteY126" fmla="*/ 1237387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75396 w 10678681"/>
              <a:gd name="connsiteY117" fmla="*/ 1130148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87206 w 10678681"/>
              <a:gd name="connsiteY113" fmla="*/ 1246821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3297"/>
              <a:gd name="connsiteX1" fmla="*/ 10678681 w 10678681"/>
              <a:gd name="connsiteY1" fmla="*/ 0 h 1353297"/>
              <a:gd name="connsiteX2" fmla="*/ 10666019 w 10678681"/>
              <a:gd name="connsiteY2" fmla="*/ 7876 h 1353297"/>
              <a:gd name="connsiteX3" fmla="*/ 10632825 w 10678681"/>
              <a:gd name="connsiteY3" fmla="*/ 32153 h 1353297"/>
              <a:gd name="connsiteX4" fmla="*/ 10510605 w 10678681"/>
              <a:gd name="connsiteY4" fmla="*/ 30449 h 1353297"/>
              <a:gd name="connsiteX5" fmla="*/ 10456989 w 10678681"/>
              <a:gd name="connsiteY5" fmla="*/ 979 h 1353297"/>
              <a:gd name="connsiteX6" fmla="*/ 10438642 w 10678681"/>
              <a:gd name="connsiteY6" fmla="*/ 1524 h 1353297"/>
              <a:gd name="connsiteX7" fmla="*/ 10407146 w 10678681"/>
              <a:gd name="connsiteY7" fmla="*/ 43659 h 1353297"/>
              <a:gd name="connsiteX8" fmla="*/ 10357996 w 10678681"/>
              <a:gd name="connsiteY8" fmla="*/ 50836 h 1353297"/>
              <a:gd name="connsiteX9" fmla="*/ 10306667 w 10678681"/>
              <a:gd name="connsiteY9" fmla="*/ 109739 h 1353297"/>
              <a:gd name="connsiteX10" fmla="*/ 10115334 w 10678681"/>
              <a:gd name="connsiteY10" fmla="*/ 155658 h 1353297"/>
              <a:gd name="connsiteX11" fmla="*/ 10068157 w 10678681"/>
              <a:gd name="connsiteY11" fmla="*/ 215673 h 1353297"/>
              <a:gd name="connsiteX12" fmla="*/ 10045431 w 10678681"/>
              <a:gd name="connsiteY12" fmla="*/ 229568 h 1353297"/>
              <a:gd name="connsiteX13" fmla="*/ 10013265 w 10678681"/>
              <a:gd name="connsiteY13" fmla="*/ 284757 h 1353297"/>
              <a:gd name="connsiteX14" fmla="*/ 9862496 w 10678681"/>
              <a:gd name="connsiteY14" fmla="*/ 223033 h 1353297"/>
              <a:gd name="connsiteX15" fmla="*/ 9679638 w 10678681"/>
              <a:gd name="connsiteY15" fmla="*/ 277462 h 1353297"/>
              <a:gd name="connsiteX16" fmla="*/ 9498347 w 10678681"/>
              <a:gd name="connsiteY16" fmla="*/ 244723 h 1353297"/>
              <a:gd name="connsiteX17" fmla="*/ 9399702 w 10678681"/>
              <a:gd name="connsiteY17" fmla="*/ 276316 h 1353297"/>
              <a:gd name="connsiteX18" fmla="*/ 9378439 w 10678681"/>
              <a:gd name="connsiteY18" fmla="*/ 326244 h 1353297"/>
              <a:gd name="connsiteX19" fmla="*/ 9121744 w 10678681"/>
              <a:gd name="connsiteY19" fmla="*/ 365177 h 1353297"/>
              <a:gd name="connsiteX20" fmla="*/ 9061654 w 10678681"/>
              <a:gd name="connsiteY20" fmla="*/ 393730 h 1353297"/>
              <a:gd name="connsiteX21" fmla="*/ 8997577 w 10678681"/>
              <a:gd name="connsiteY21" fmla="*/ 380865 h 1353297"/>
              <a:gd name="connsiteX22" fmla="*/ 8907968 w 10678681"/>
              <a:gd name="connsiteY22" fmla="*/ 447345 h 1353297"/>
              <a:gd name="connsiteX23" fmla="*/ 8764163 w 10678681"/>
              <a:gd name="connsiteY23" fmla="*/ 471000 h 1353297"/>
              <a:gd name="connsiteX24" fmla="*/ 8680155 w 10678681"/>
              <a:gd name="connsiteY24" fmla="*/ 492404 h 1353297"/>
              <a:gd name="connsiteX25" fmla="*/ 8651436 w 10678681"/>
              <a:gd name="connsiteY25" fmla="*/ 511923 h 1353297"/>
              <a:gd name="connsiteX26" fmla="*/ 8609185 w 10678681"/>
              <a:gd name="connsiteY26" fmla="*/ 531525 h 1353297"/>
              <a:gd name="connsiteX27" fmla="*/ 8537091 w 10678681"/>
              <a:gd name="connsiteY27" fmla="*/ 574933 h 1353297"/>
              <a:gd name="connsiteX28" fmla="*/ 8435931 w 10678681"/>
              <a:gd name="connsiteY28" fmla="*/ 617926 h 1353297"/>
              <a:gd name="connsiteX29" fmla="*/ 8348623 w 10678681"/>
              <a:gd name="connsiteY29" fmla="*/ 600607 h 1353297"/>
              <a:gd name="connsiteX30" fmla="*/ 8344233 w 10678681"/>
              <a:gd name="connsiteY30" fmla="*/ 610922 h 1353297"/>
              <a:gd name="connsiteX31" fmla="*/ 8290622 w 10678681"/>
              <a:gd name="connsiteY31" fmla="*/ 622687 h 1353297"/>
              <a:gd name="connsiteX32" fmla="*/ 8086698 w 10678681"/>
              <a:gd name="connsiteY32" fmla="*/ 605185 h 1353297"/>
              <a:gd name="connsiteX33" fmla="*/ 7982378 w 10678681"/>
              <a:gd name="connsiteY33" fmla="*/ 629799 h 1353297"/>
              <a:gd name="connsiteX34" fmla="*/ 7947952 w 10678681"/>
              <a:gd name="connsiteY34" fmla="*/ 648003 h 1353297"/>
              <a:gd name="connsiteX35" fmla="*/ 7890112 w 10678681"/>
              <a:gd name="connsiteY35" fmla="*/ 677915 h 1353297"/>
              <a:gd name="connsiteX36" fmla="*/ 7853284 w 10678681"/>
              <a:gd name="connsiteY36" fmla="*/ 723588 h 1353297"/>
              <a:gd name="connsiteX37" fmla="*/ 7802383 w 10678681"/>
              <a:gd name="connsiteY37" fmla="*/ 739359 h 1353297"/>
              <a:gd name="connsiteX38" fmla="*/ 7730518 w 10678681"/>
              <a:gd name="connsiteY38" fmla="*/ 739526 h 1353297"/>
              <a:gd name="connsiteX39" fmla="*/ 7652907 w 10678681"/>
              <a:gd name="connsiteY39" fmla="*/ 783273 h 1353297"/>
              <a:gd name="connsiteX40" fmla="*/ 7606008 w 10678681"/>
              <a:gd name="connsiteY40" fmla="*/ 800717 h 1353297"/>
              <a:gd name="connsiteX41" fmla="*/ 7480223 w 10678681"/>
              <a:gd name="connsiteY41" fmla="*/ 856821 h 1353297"/>
              <a:gd name="connsiteX42" fmla="*/ 7356005 w 10678681"/>
              <a:gd name="connsiteY42" fmla="*/ 919462 h 1353297"/>
              <a:gd name="connsiteX43" fmla="*/ 7305396 w 10678681"/>
              <a:gd name="connsiteY43" fmla="*/ 986228 h 1353297"/>
              <a:gd name="connsiteX44" fmla="*/ 7266251 w 10678681"/>
              <a:gd name="connsiteY44" fmla="*/ 967864 h 1353297"/>
              <a:gd name="connsiteX45" fmla="*/ 7269396 w 10678681"/>
              <a:gd name="connsiteY45" fmla="*/ 989282 h 1353297"/>
              <a:gd name="connsiteX46" fmla="*/ 7258094 w 10678681"/>
              <a:gd name="connsiteY46" fmla="*/ 990679 h 1353297"/>
              <a:gd name="connsiteX47" fmla="*/ 7257893 w 10678681"/>
              <a:gd name="connsiteY47" fmla="*/ 991204 h 1353297"/>
              <a:gd name="connsiteX48" fmla="*/ 7247153 w 10678681"/>
              <a:gd name="connsiteY48" fmla="*/ 991550 h 1353297"/>
              <a:gd name="connsiteX49" fmla="*/ 7193612 w 10678681"/>
              <a:gd name="connsiteY49" fmla="*/ 987042 h 1353297"/>
              <a:gd name="connsiteX50" fmla="*/ 7132632 w 10678681"/>
              <a:gd name="connsiteY50" fmla="*/ 1042036 h 1353297"/>
              <a:gd name="connsiteX51" fmla="*/ 7105610 w 10678681"/>
              <a:gd name="connsiteY51" fmla="*/ 1053537 h 1353297"/>
              <a:gd name="connsiteX52" fmla="*/ 7069148 w 10678681"/>
              <a:gd name="connsiteY52" fmla="*/ 1047163 h 1353297"/>
              <a:gd name="connsiteX53" fmla="*/ 7039634 w 10678681"/>
              <a:gd name="connsiteY53" fmla="*/ 1059971 h 1353297"/>
              <a:gd name="connsiteX54" fmla="*/ 7033445 w 10678681"/>
              <a:gd name="connsiteY54" fmla="*/ 1063314 h 1353297"/>
              <a:gd name="connsiteX55" fmla="*/ 6999157 w 10678681"/>
              <a:gd name="connsiteY55" fmla="*/ 1055282 h 1353297"/>
              <a:gd name="connsiteX56" fmla="*/ 6981874 w 10678681"/>
              <a:gd name="connsiteY56" fmla="*/ 1053827 h 1353297"/>
              <a:gd name="connsiteX57" fmla="*/ 6976102 w 10678681"/>
              <a:gd name="connsiteY57" fmla="*/ 1047854 h 1353297"/>
              <a:gd name="connsiteX58" fmla="*/ 6951040 w 10678681"/>
              <a:gd name="connsiteY58" fmla="*/ 1048531 h 1353297"/>
              <a:gd name="connsiteX59" fmla="*/ 6948497 w 10678681"/>
              <a:gd name="connsiteY59" fmla="*/ 1050706 h 1353297"/>
              <a:gd name="connsiteX60" fmla="*/ 6926582 w 10678681"/>
              <a:gd name="connsiteY60" fmla="*/ 1043462 h 1353297"/>
              <a:gd name="connsiteX61" fmla="*/ 6833743 w 10678681"/>
              <a:gd name="connsiteY61" fmla="*/ 1027960 h 1353297"/>
              <a:gd name="connsiteX62" fmla="*/ 6687090 w 10678681"/>
              <a:gd name="connsiteY62" fmla="*/ 1063250 h 1353297"/>
              <a:gd name="connsiteX63" fmla="*/ 6437450 w 10678681"/>
              <a:gd name="connsiteY63" fmla="*/ 1101075 h 1353297"/>
              <a:gd name="connsiteX64" fmla="*/ 6327795 w 10678681"/>
              <a:gd name="connsiteY64" fmla="*/ 1088142 h 1353297"/>
              <a:gd name="connsiteX65" fmla="*/ 6136549 w 10678681"/>
              <a:gd name="connsiteY65" fmla="*/ 1100268 h 1353297"/>
              <a:gd name="connsiteX66" fmla="*/ 6004655 w 10678681"/>
              <a:gd name="connsiteY66" fmla="*/ 1114946 h 1353297"/>
              <a:gd name="connsiteX67" fmla="*/ 5936643 w 10678681"/>
              <a:gd name="connsiteY67" fmla="*/ 1095428 h 1353297"/>
              <a:gd name="connsiteX68" fmla="*/ 5912484 w 10678681"/>
              <a:gd name="connsiteY68" fmla="*/ 1112624 h 1353297"/>
              <a:gd name="connsiteX69" fmla="*/ 5908387 w 10678681"/>
              <a:gd name="connsiteY69" fmla="*/ 1116018 h 1353297"/>
              <a:gd name="connsiteX70" fmla="*/ 5890495 w 10678681"/>
              <a:gd name="connsiteY70" fmla="*/ 1120268 h 1353297"/>
              <a:gd name="connsiteX71" fmla="*/ 5887318 w 10678681"/>
              <a:gd name="connsiteY71" fmla="*/ 1133134 h 1353297"/>
              <a:gd name="connsiteX72" fmla="*/ 5861726 w 10678681"/>
              <a:gd name="connsiteY72" fmla="*/ 1147891 h 1353297"/>
              <a:gd name="connsiteX73" fmla="*/ 5805823 w 10678681"/>
              <a:gd name="connsiteY73" fmla="*/ 1152457 h 1353297"/>
              <a:gd name="connsiteX74" fmla="*/ 5689841 w 10678681"/>
              <a:gd name="connsiteY74" fmla="*/ 1176232 h 1353297"/>
              <a:gd name="connsiteX75" fmla="*/ 5605119 w 10678681"/>
              <a:gd name="connsiteY75" fmla="*/ 1190202 h 1353297"/>
              <a:gd name="connsiteX76" fmla="*/ 5488513 w 10678681"/>
              <a:gd name="connsiteY76" fmla="*/ 1205367 h 1353297"/>
              <a:gd name="connsiteX77" fmla="*/ 5402905 w 10678681"/>
              <a:gd name="connsiteY77" fmla="*/ 1241191 h 1353297"/>
              <a:gd name="connsiteX78" fmla="*/ 5285593 w 10678681"/>
              <a:gd name="connsiteY78" fmla="*/ 1273569 h 1353297"/>
              <a:gd name="connsiteX79" fmla="*/ 5192893 w 10678681"/>
              <a:gd name="connsiteY79" fmla="*/ 1247188 h 1353297"/>
              <a:gd name="connsiteX80" fmla="*/ 5186475 w 10678681"/>
              <a:gd name="connsiteY80" fmla="*/ 1257028 h 1353297"/>
              <a:gd name="connsiteX81" fmla="*/ 5126038 w 10678681"/>
              <a:gd name="connsiteY81" fmla="*/ 1263189 h 1353297"/>
              <a:gd name="connsiteX82" fmla="*/ 4894688 w 10678681"/>
              <a:gd name="connsiteY82" fmla="*/ 1247184 h 1353297"/>
              <a:gd name="connsiteX83" fmla="*/ 4788036 w 10678681"/>
              <a:gd name="connsiteY83" fmla="*/ 1238182 h 1353297"/>
              <a:gd name="connsiteX84" fmla="*/ 4747555 w 10678681"/>
              <a:gd name="connsiteY84" fmla="*/ 1252768 h 1353297"/>
              <a:gd name="connsiteX85" fmla="*/ 4679644 w 10678681"/>
              <a:gd name="connsiteY85" fmla="*/ 1276603 h 1353297"/>
              <a:gd name="connsiteX86" fmla="*/ 4632222 w 10678681"/>
              <a:gd name="connsiteY86" fmla="*/ 1318360 h 1353297"/>
              <a:gd name="connsiteX87" fmla="*/ 4617358 w 10678681"/>
              <a:gd name="connsiteY87" fmla="*/ 1327690 h 1353297"/>
              <a:gd name="connsiteX88" fmla="*/ 4589102 w 10678681"/>
              <a:gd name="connsiteY88" fmla="*/ 1321223 h 1353297"/>
              <a:gd name="connsiteX89" fmla="*/ 4578184 w 10678681"/>
              <a:gd name="connsiteY89" fmla="*/ 1326745 h 1353297"/>
              <a:gd name="connsiteX90" fmla="*/ 4574270 w 10678681"/>
              <a:gd name="connsiteY90" fmla="*/ 1325878 h 1353297"/>
              <a:gd name="connsiteX91" fmla="*/ 4564919 w 10678681"/>
              <a:gd name="connsiteY91" fmla="*/ 1325507 h 1353297"/>
              <a:gd name="connsiteX92" fmla="*/ 4566586 w 10678681"/>
              <a:gd name="connsiteY92" fmla="*/ 1316963 h 1353297"/>
              <a:gd name="connsiteX93" fmla="*/ 4556303 w 10678681"/>
              <a:gd name="connsiteY93" fmla="*/ 1300262 h 1353297"/>
              <a:gd name="connsiteX94" fmla="*/ 4502358 w 10678681"/>
              <a:gd name="connsiteY94" fmla="*/ 1302558 h 1353297"/>
              <a:gd name="connsiteX95" fmla="*/ 4498919 w 10678681"/>
              <a:gd name="connsiteY95" fmla="*/ 1312115 h 1353297"/>
              <a:gd name="connsiteX96" fmla="*/ 4492075 w 10678681"/>
              <a:gd name="connsiteY96" fmla="*/ 1313357 h 1353297"/>
              <a:gd name="connsiteX97" fmla="*/ 4487466 w 10678681"/>
              <a:gd name="connsiteY97" fmla="*/ 1304102 h 1353297"/>
              <a:gd name="connsiteX98" fmla="*/ 4398292 w 10678681"/>
              <a:gd name="connsiteY98" fmla="*/ 1278410 h 1353297"/>
              <a:gd name="connsiteX99" fmla="*/ 4306088 w 10678681"/>
              <a:gd name="connsiteY99" fmla="*/ 1282512 h 1353297"/>
              <a:gd name="connsiteX100" fmla="*/ 4188995 w 10678681"/>
              <a:gd name="connsiteY100" fmla="*/ 1296718 h 1353297"/>
              <a:gd name="connsiteX101" fmla="*/ 4136582 w 10678681"/>
              <a:gd name="connsiteY101" fmla="*/ 1287687 h 1353297"/>
              <a:gd name="connsiteX102" fmla="*/ 4064614 w 10678681"/>
              <a:gd name="connsiteY102" fmla="*/ 1296118 h 1353297"/>
              <a:gd name="connsiteX103" fmla="*/ 3906561 w 10678681"/>
              <a:gd name="connsiteY103" fmla="*/ 1352435 h 1353297"/>
              <a:gd name="connsiteX104" fmla="*/ 3787890 w 10678681"/>
              <a:gd name="connsiteY104" fmla="*/ 1352442 h 1353297"/>
              <a:gd name="connsiteX105" fmla="*/ 3745993 w 10678681"/>
              <a:gd name="connsiteY105" fmla="*/ 1342630 h 1353297"/>
              <a:gd name="connsiteX106" fmla="*/ 3675785 w 10678681"/>
              <a:gd name="connsiteY106" fmla="*/ 1326802 h 1353297"/>
              <a:gd name="connsiteX107" fmla="*/ 3623856 w 10678681"/>
              <a:gd name="connsiteY107" fmla="*/ 1290804 h 1353297"/>
              <a:gd name="connsiteX108" fmla="*/ 3564933 w 10678681"/>
              <a:gd name="connsiteY108" fmla="*/ 1287147 h 1353297"/>
              <a:gd name="connsiteX109" fmla="*/ 3550537 w 10678681"/>
              <a:gd name="connsiteY109" fmla="*/ 1317552 h 1353297"/>
              <a:gd name="connsiteX110" fmla="*/ 3487736 w 10678681"/>
              <a:gd name="connsiteY110" fmla="*/ 1303493 h 1353297"/>
              <a:gd name="connsiteX111" fmla="*/ 3392548 w 10678681"/>
              <a:gd name="connsiteY111" fmla="*/ 1278741 h 1353297"/>
              <a:gd name="connsiteX112" fmla="*/ 3337466 w 10678681"/>
              <a:gd name="connsiteY112" fmla="*/ 1272537 h 1353297"/>
              <a:gd name="connsiteX113" fmla="*/ 3175981 w 10678681"/>
              <a:gd name="connsiteY113" fmla="*/ 1208973 h 1353297"/>
              <a:gd name="connsiteX114" fmla="*/ 3036856 w 10678681"/>
              <a:gd name="connsiteY114" fmla="*/ 1214383 h 1353297"/>
              <a:gd name="connsiteX115" fmla="*/ 2824973 w 10678681"/>
              <a:gd name="connsiteY115" fmla="*/ 1134864 h 1353297"/>
              <a:gd name="connsiteX116" fmla="*/ 2804398 w 10678681"/>
              <a:gd name="connsiteY116" fmla="*/ 1125556 h 1353297"/>
              <a:gd name="connsiteX117" fmla="*/ 2736109 w 10678681"/>
              <a:gd name="connsiteY117" fmla="*/ 1137717 h 1353297"/>
              <a:gd name="connsiteX118" fmla="*/ 2659096 w 10678681"/>
              <a:gd name="connsiteY118" fmla="*/ 1150294 h 1353297"/>
              <a:gd name="connsiteX119" fmla="*/ 2567088 w 10678681"/>
              <a:gd name="connsiteY119" fmla="*/ 1181781 h 1353297"/>
              <a:gd name="connsiteX120" fmla="*/ 2454501 w 10678681"/>
              <a:gd name="connsiteY120" fmla="*/ 1155455 h 1353297"/>
              <a:gd name="connsiteX121" fmla="*/ 2385161 w 10678681"/>
              <a:gd name="connsiteY121" fmla="*/ 1161312 h 1353297"/>
              <a:gd name="connsiteX122" fmla="*/ 2273361 w 10678681"/>
              <a:gd name="connsiteY122" fmla="*/ 1134090 h 1353297"/>
              <a:gd name="connsiteX123" fmla="*/ 2132003 w 10678681"/>
              <a:gd name="connsiteY123" fmla="*/ 1139225 h 1353297"/>
              <a:gd name="connsiteX124" fmla="*/ 2041224 w 10678681"/>
              <a:gd name="connsiteY124" fmla="*/ 1147536 h 1353297"/>
              <a:gd name="connsiteX125" fmla="*/ 2010157 w 10678681"/>
              <a:gd name="connsiteY125" fmla="*/ 1152767 h 1353297"/>
              <a:gd name="connsiteX126" fmla="*/ 1859213 w 10678681"/>
              <a:gd name="connsiteY126" fmla="*/ 1199540 h 1353297"/>
              <a:gd name="connsiteX127" fmla="*/ 1735877 w 10678681"/>
              <a:gd name="connsiteY127" fmla="*/ 1246527 h 1353297"/>
              <a:gd name="connsiteX128" fmla="*/ 1705069 w 10678681"/>
              <a:gd name="connsiteY128" fmla="*/ 1251989 h 1353297"/>
              <a:gd name="connsiteX129" fmla="*/ 1307888 w 10678681"/>
              <a:gd name="connsiteY129" fmla="*/ 1283156 h 1353297"/>
              <a:gd name="connsiteX130" fmla="*/ 1220734 w 10678681"/>
              <a:gd name="connsiteY130" fmla="*/ 1257811 h 1353297"/>
              <a:gd name="connsiteX131" fmla="*/ 1021737 w 10678681"/>
              <a:gd name="connsiteY131" fmla="*/ 1238739 h 1353297"/>
              <a:gd name="connsiteX132" fmla="*/ 959820 w 10678681"/>
              <a:gd name="connsiteY132" fmla="*/ 1275863 h 1353297"/>
              <a:gd name="connsiteX133" fmla="*/ 929137 w 10678681"/>
              <a:gd name="connsiteY133" fmla="*/ 1273957 h 1353297"/>
              <a:gd name="connsiteX134" fmla="*/ 878849 w 10678681"/>
              <a:gd name="connsiteY134" fmla="*/ 1266740 h 1353297"/>
              <a:gd name="connsiteX135" fmla="*/ 800667 w 10678681"/>
              <a:gd name="connsiteY135" fmla="*/ 1282041 h 1353297"/>
              <a:gd name="connsiteX136" fmla="*/ 644906 w 10678681"/>
              <a:gd name="connsiteY136" fmla="*/ 1273685 h 1353297"/>
              <a:gd name="connsiteX137" fmla="*/ 379869 w 10678681"/>
              <a:gd name="connsiteY137" fmla="*/ 1339165 h 1353297"/>
              <a:gd name="connsiteX138" fmla="*/ 137696 w 10678681"/>
              <a:gd name="connsiteY138" fmla="*/ 1319217 h 1353297"/>
              <a:gd name="connsiteX139" fmla="*/ 54250 w 10678681"/>
              <a:gd name="connsiteY139" fmla="*/ 1315838 h 1353297"/>
              <a:gd name="connsiteX140" fmla="*/ 28042 w 10678681"/>
              <a:gd name="connsiteY140" fmla="*/ 1297822 h 1353297"/>
              <a:gd name="connsiteX141" fmla="*/ 0 w 10678681"/>
              <a:gd name="connsiteY141" fmla="*/ 1294612 h 1353297"/>
              <a:gd name="connsiteX142" fmla="*/ 0 w 10678681"/>
              <a:gd name="connsiteY142" fmla="*/ 0 h 1353297"/>
              <a:gd name="connsiteX0" fmla="*/ 0 w 10678681"/>
              <a:gd name="connsiteY0" fmla="*/ 0 h 1352443"/>
              <a:gd name="connsiteX1" fmla="*/ 10678681 w 10678681"/>
              <a:gd name="connsiteY1" fmla="*/ 0 h 1352443"/>
              <a:gd name="connsiteX2" fmla="*/ 10666019 w 10678681"/>
              <a:gd name="connsiteY2" fmla="*/ 7876 h 1352443"/>
              <a:gd name="connsiteX3" fmla="*/ 10632825 w 10678681"/>
              <a:gd name="connsiteY3" fmla="*/ 32153 h 1352443"/>
              <a:gd name="connsiteX4" fmla="*/ 10510605 w 10678681"/>
              <a:gd name="connsiteY4" fmla="*/ 30449 h 1352443"/>
              <a:gd name="connsiteX5" fmla="*/ 10456989 w 10678681"/>
              <a:gd name="connsiteY5" fmla="*/ 979 h 1352443"/>
              <a:gd name="connsiteX6" fmla="*/ 10438642 w 10678681"/>
              <a:gd name="connsiteY6" fmla="*/ 1524 h 1352443"/>
              <a:gd name="connsiteX7" fmla="*/ 10407146 w 10678681"/>
              <a:gd name="connsiteY7" fmla="*/ 43659 h 1352443"/>
              <a:gd name="connsiteX8" fmla="*/ 10357996 w 10678681"/>
              <a:gd name="connsiteY8" fmla="*/ 50836 h 1352443"/>
              <a:gd name="connsiteX9" fmla="*/ 10306667 w 10678681"/>
              <a:gd name="connsiteY9" fmla="*/ 109739 h 1352443"/>
              <a:gd name="connsiteX10" fmla="*/ 10115334 w 10678681"/>
              <a:gd name="connsiteY10" fmla="*/ 155658 h 1352443"/>
              <a:gd name="connsiteX11" fmla="*/ 10068157 w 10678681"/>
              <a:gd name="connsiteY11" fmla="*/ 215673 h 1352443"/>
              <a:gd name="connsiteX12" fmla="*/ 10045431 w 10678681"/>
              <a:gd name="connsiteY12" fmla="*/ 229568 h 1352443"/>
              <a:gd name="connsiteX13" fmla="*/ 10013265 w 10678681"/>
              <a:gd name="connsiteY13" fmla="*/ 284757 h 1352443"/>
              <a:gd name="connsiteX14" fmla="*/ 9862496 w 10678681"/>
              <a:gd name="connsiteY14" fmla="*/ 223033 h 1352443"/>
              <a:gd name="connsiteX15" fmla="*/ 9679638 w 10678681"/>
              <a:gd name="connsiteY15" fmla="*/ 277462 h 1352443"/>
              <a:gd name="connsiteX16" fmla="*/ 9498347 w 10678681"/>
              <a:gd name="connsiteY16" fmla="*/ 244723 h 1352443"/>
              <a:gd name="connsiteX17" fmla="*/ 9399702 w 10678681"/>
              <a:gd name="connsiteY17" fmla="*/ 276316 h 1352443"/>
              <a:gd name="connsiteX18" fmla="*/ 9378439 w 10678681"/>
              <a:gd name="connsiteY18" fmla="*/ 326244 h 1352443"/>
              <a:gd name="connsiteX19" fmla="*/ 9121744 w 10678681"/>
              <a:gd name="connsiteY19" fmla="*/ 365177 h 1352443"/>
              <a:gd name="connsiteX20" fmla="*/ 9061654 w 10678681"/>
              <a:gd name="connsiteY20" fmla="*/ 393730 h 1352443"/>
              <a:gd name="connsiteX21" fmla="*/ 8997577 w 10678681"/>
              <a:gd name="connsiteY21" fmla="*/ 380865 h 1352443"/>
              <a:gd name="connsiteX22" fmla="*/ 8907968 w 10678681"/>
              <a:gd name="connsiteY22" fmla="*/ 447345 h 1352443"/>
              <a:gd name="connsiteX23" fmla="*/ 8764163 w 10678681"/>
              <a:gd name="connsiteY23" fmla="*/ 471000 h 1352443"/>
              <a:gd name="connsiteX24" fmla="*/ 8680155 w 10678681"/>
              <a:gd name="connsiteY24" fmla="*/ 492404 h 1352443"/>
              <a:gd name="connsiteX25" fmla="*/ 8651436 w 10678681"/>
              <a:gd name="connsiteY25" fmla="*/ 511923 h 1352443"/>
              <a:gd name="connsiteX26" fmla="*/ 8609185 w 10678681"/>
              <a:gd name="connsiteY26" fmla="*/ 531525 h 1352443"/>
              <a:gd name="connsiteX27" fmla="*/ 8537091 w 10678681"/>
              <a:gd name="connsiteY27" fmla="*/ 574933 h 1352443"/>
              <a:gd name="connsiteX28" fmla="*/ 8435931 w 10678681"/>
              <a:gd name="connsiteY28" fmla="*/ 617926 h 1352443"/>
              <a:gd name="connsiteX29" fmla="*/ 8348623 w 10678681"/>
              <a:gd name="connsiteY29" fmla="*/ 600607 h 1352443"/>
              <a:gd name="connsiteX30" fmla="*/ 8344233 w 10678681"/>
              <a:gd name="connsiteY30" fmla="*/ 610922 h 1352443"/>
              <a:gd name="connsiteX31" fmla="*/ 8290622 w 10678681"/>
              <a:gd name="connsiteY31" fmla="*/ 622687 h 1352443"/>
              <a:gd name="connsiteX32" fmla="*/ 8086698 w 10678681"/>
              <a:gd name="connsiteY32" fmla="*/ 605185 h 1352443"/>
              <a:gd name="connsiteX33" fmla="*/ 7982378 w 10678681"/>
              <a:gd name="connsiteY33" fmla="*/ 629799 h 1352443"/>
              <a:gd name="connsiteX34" fmla="*/ 7947952 w 10678681"/>
              <a:gd name="connsiteY34" fmla="*/ 648003 h 1352443"/>
              <a:gd name="connsiteX35" fmla="*/ 7890112 w 10678681"/>
              <a:gd name="connsiteY35" fmla="*/ 677915 h 1352443"/>
              <a:gd name="connsiteX36" fmla="*/ 7853284 w 10678681"/>
              <a:gd name="connsiteY36" fmla="*/ 723588 h 1352443"/>
              <a:gd name="connsiteX37" fmla="*/ 7802383 w 10678681"/>
              <a:gd name="connsiteY37" fmla="*/ 739359 h 1352443"/>
              <a:gd name="connsiteX38" fmla="*/ 7730518 w 10678681"/>
              <a:gd name="connsiteY38" fmla="*/ 739526 h 1352443"/>
              <a:gd name="connsiteX39" fmla="*/ 7652907 w 10678681"/>
              <a:gd name="connsiteY39" fmla="*/ 783273 h 1352443"/>
              <a:gd name="connsiteX40" fmla="*/ 7606008 w 10678681"/>
              <a:gd name="connsiteY40" fmla="*/ 800717 h 1352443"/>
              <a:gd name="connsiteX41" fmla="*/ 7480223 w 10678681"/>
              <a:gd name="connsiteY41" fmla="*/ 856821 h 1352443"/>
              <a:gd name="connsiteX42" fmla="*/ 7356005 w 10678681"/>
              <a:gd name="connsiteY42" fmla="*/ 919462 h 1352443"/>
              <a:gd name="connsiteX43" fmla="*/ 7305396 w 10678681"/>
              <a:gd name="connsiteY43" fmla="*/ 986228 h 1352443"/>
              <a:gd name="connsiteX44" fmla="*/ 7266251 w 10678681"/>
              <a:gd name="connsiteY44" fmla="*/ 967864 h 1352443"/>
              <a:gd name="connsiteX45" fmla="*/ 7269396 w 10678681"/>
              <a:gd name="connsiteY45" fmla="*/ 989282 h 1352443"/>
              <a:gd name="connsiteX46" fmla="*/ 7258094 w 10678681"/>
              <a:gd name="connsiteY46" fmla="*/ 990679 h 1352443"/>
              <a:gd name="connsiteX47" fmla="*/ 7257893 w 10678681"/>
              <a:gd name="connsiteY47" fmla="*/ 991204 h 1352443"/>
              <a:gd name="connsiteX48" fmla="*/ 7247153 w 10678681"/>
              <a:gd name="connsiteY48" fmla="*/ 991550 h 1352443"/>
              <a:gd name="connsiteX49" fmla="*/ 7193612 w 10678681"/>
              <a:gd name="connsiteY49" fmla="*/ 987042 h 1352443"/>
              <a:gd name="connsiteX50" fmla="*/ 7132632 w 10678681"/>
              <a:gd name="connsiteY50" fmla="*/ 1042036 h 1352443"/>
              <a:gd name="connsiteX51" fmla="*/ 7105610 w 10678681"/>
              <a:gd name="connsiteY51" fmla="*/ 1053537 h 1352443"/>
              <a:gd name="connsiteX52" fmla="*/ 7069148 w 10678681"/>
              <a:gd name="connsiteY52" fmla="*/ 1047163 h 1352443"/>
              <a:gd name="connsiteX53" fmla="*/ 7039634 w 10678681"/>
              <a:gd name="connsiteY53" fmla="*/ 1059971 h 1352443"/>
              <a:gd name="connsiteX54" fmla="*/ 7033445 w 10678681"/>
              <a:gd name="connsiteY54" fmla="*/ 1063314 h 1352443"/>
              <a:gd name="connsiteX55" fmla="*/ 6999157 w 10678681"/>
              <a:gd name="connsiteY55" fmla="*/ 1055282 h 1352443"/>
              <a:gd name="connsiteX56" fmla="*/ 6981874 w 10678681"/>
              <a:gd name="connsiteY56" fmla="*/ 1053827 h 1352443"/>
              <a:gd name="connsiteX57" fmla="*/ 6976102 w 10678681"/>
              <a:gd name="connsiteY57" fmla="*/ 1047854 h 1352443"/>
              <a:gd name="connsiteX58" fmla="*/ 6951040 w 10678681"/>
              <a:gd name="connsiteY58" fmla="*/ 1048531 h 1352443"/>
              <a:gd name="connsiteX59" fmla="*/ 6948497 w 10678681"/>
              <a:gd name="connsiteY59" fmla="*/ 1050706 h 1352443"/>
              <a:gd name="connsiteX60" fmla="*/ 6926582 w 10678681"/>
              <a:gd name="connsiteY60" fmla="*/ 1043462 h 1352443"/>
              <a:gd name="connsiteX61" fmla="*/ 6833743 w 10678681"/>
              <a:gd name="connsiteY61" fmla="*/ 1027960 h 1352443"/>
              <a:gd name="connsiteX62" fmla="*/ 6687090 w 10678681"/>
              <a:gd name="connsiteY62" fmla="*/ 1063250 h 1352443"/>
              <a:gd name="connsiteX63" fmla="*/ 6437450 w 10678681"/>
              <a:gd name="connsiteY63" fmla="*/ 1101075 h 1352443"/>
              <a:gd name="connsiteX64" fmla="*/ 6327795 w 10678681"/>
              <a:gd name="connsiteY64" fmla="*/ 1088142 h 1352443"/>
              <a:gd name="connsiteX65" fmla="*/ 6136549 w 10678681"/>
              <a:gd name="connsiteY65" fmla="*/ 1100268 h 1352443"/>
              <a:gd name="connsiteX66" fmla="*/ 6004655 w 10678681"/>
              <a:gd name="connsiteY66" fmla="*/ 1114946 h 1352443"/>
              <a:gd name="connsiteX67" fmla="*/ 5936643 w 10678681"/>
              <a:gd name="connsiteY67" fmla="*/ 1095428 h 1352443"/>
              <a:gd name="connsiteX68" fmla="*/ 5912484 w 10678681"/>
              <a:gd name="connsiteY68" fmla="*/ 1112624 h 1352443"/>
              <a:gd name="connsiteX69" fmla="*/ 5908387 w 10678681"/>
              <a:gd name="connsiteY69" fmla="*/ 1116018 h 1352443"/>
              <a:gd name="connsiteX70" fmla="*/ 5890495 w 10678681"/>
              <a:gd name="connsiteY70" fmla="*/ 1120268 h 1352443"/>
              <a:gd name="connsiteX71" fmla="*/ 5887318 w 10678681"/>
              <a:gd name="connsiteY71" fmla="*/ 1133134 h 1352443"/>
              <a:gd name="connsiteX72" fmla="*/ 5861726 w 10678681"/>
              <a:gd name="connsiteY72" fmla="*/ 1147891 h 1352443"/>
              <a:gd name="connsiteX73" fmla="*/ 5805823 w 10678681"/>
              <a:gd name="connsiteY73" fmla="*/ 1152457 h 1352443"/>
              <a:gd name="connsiteX74" fmla="*/ 5689841 w 10678681"/>
              <a:gd name="connsiteY74" fmla="*/ 1176232 h 1352443"/>
              <a:gd name="connsiteX75" fmla="*/ 5605119 w 10678681"/>
              <a:gd name="connsiteY75" fmla="*/ 1190202 h 1352443"/>
              <a:gd name="connsiteX76" fmla="*/ 5488513 w 10678681"/>
              <a:gd name="connsiteY76" fmla="*/ 1205367 h 1352443"/>
              <a:gd name="connsiteX77" fmla="*/ 5402905 w 10678681"/>
              <a:gd name="connsiteY77" fmla="*/ 1241191 h 1352443"/>
              <a:gd name="connsiteX78" fmla="*/ 5285593 w 10678681"/>
              <a:gd name="connsiteY78" fmla="*/ 1273569 h 1352443"/>
              <a:gd name="connsiteX79" fmla="*/ 5192893 w 10678681"/>
              <a:gd name="connsiteY79" fmla="*/ 1247188 h 1352443"/>
              <a:gd name="connsiteX80" fmla="*/ 5186475 w 10678681"/>
              <a:gd name="connsiteY80" fmla="*/ 1257028 h 1352443"/>
              <a:gd name="connsiteX81" fmla="*/ 5126038 w 10678681"/>
              <a:gd name="connsiteY81" fmla="*/ 1263189 h 1352443"/>
              <a:gd name="connsiteX82" fmla="*/ 4894688 w 10678681"/>
              <a:gd name="connsiteY82" fmla="*/ 1247184 h 1352443"/>
              <a:gd name="connsiteX83" fmla="*/ 4788036 w 10678681"/>
              <a:gd name="connsiteY83" fmla="*/ 1238182 h 1352443"/>
              <a:gd name="connsiteX84" fmla="*/ 4747555 w 10678681"/>
              <a:gd name="connsiteY84" fmla="*/ 1252768 h 1352443"/>
              <a:gd name="connsiteX85" fmla="*/ 4679644 w 10678681"/>
              <a:gd name="connsiteY85" fmla="*/ 1276603 h 1352443"/>
              <a:gd name="connsiteX86" fmla="*/ 4632222 w 10678681"/>
              <a:gd name="connsiteY86" fmla="*/ 1318360 h 1352443"/>
              <a:gd name="connsiteX87" fmla="*/ 4617358 w 10678681"/>
              <a:gd name="connsiteY87" fmla="*/ 1327690 h 1352443"/>
              <a:gd name="connsiteX88" fmla="*/ 4589102 w 10678681"/>
              <a:gd name="connsiteY88" fmla="*/ 1321223 h 1352443"/>
              <a:gd name="connsiteX89" fmla="*/ 4578184 w 10678681"/>
              <a:gd name="connsiteY89" fmla="*/ 1326745 h 1352443"/>
              <a:gd name="connsiteX90" fmla="*/ 4574270 w 10678681"/>
              <a:gd name="connsiteY90" fmla="*/ 1325878 h 1352443"/>
              <a:gd name="connsiteX91" fmla="*/ 4564919 w 10678681"/>
              <a:gd name="connsiteY91" fmla="*/ 1325507 h 1352443"/>
              <a:gd name="connsiteX92" fmla="*/ 4566586 w 10678681"/>
              <a:gd name="connsiteY92" fmla="*/ 1316963 h 1352443"/>
              <a:gd name="connsiteX93" fmla="*/ 4556303 w 10678681"/>
              <a:gd name="connsiteY93" fmla="*/ 1300262 h 1352443"/>
              <a:gd name="connsiteX94" fmla="*/ 4502358 w 10678681"/>
              <a:gd name="connsiteY94" fmla="*/ 1302558 h 1352443"/>
              <a:gd name="connsiteX95" fmla="*/ 4498919 w 10678681"/>
              <a:gd name="connsiteY95" fmla="*/ 1312115 h 1352443"/>
              <a:gd name="connsiteX96" fmla="*/ 4492075 w 10678681"/>
              <a:gd name="connsiteY96" fmla="*/ 1313357 h 1352443"/>
              <a:gd name="connsiteX97" fmla="*/ 4487466 w 10678681"/>
              <a:gd name="connsiteY97" fmla="*/ 1304102 h 1352443"/>
              <a:gd name="connsiteX98" fmla="*/ 4398292 w 10678681"/>
              <a:gd name="connsiteY98" fmla="*/ 1278410 h 1352443"/>
              <a:gd name="connsiteX99" fmla="*/ 4306088 w 10678681"/>
              <a:gd name="connsiteY99" fmla="*/ 1282512 h 1352443"/>
              <a:gd name="connsiteX100" fmla="*/ 4188995 w 10678681"/>
              <a:gd name="connsiteY100" fmla="*/ 1296718 h 1352443"/>
              <a:gd name="connsiteX101" fmla="*/ 4136582 w 10678681"/>
              <a:gd name="connsiteY101" fmla="*/ 1287687 h 1352443"/>
              <a:gd name="connsiteX102" fmla="*/ 4064614 w 10678681"/>
              <a:gd name="connsiteY102" fmla="*/ 1296118 h 1352443"/>
              <a:gd name="connsiteX103" fmla="*/ 3900948 w 10678681"/>
              <a:gd name="connsiteY103" fmla="*/ 1322156 h 1352443"/>
              <a:gd name="connsiteX104" fmla="*/ 3787890 w 10678681"/>
              <a:gd name="connsiteY104" fmla="*/ 1352442 h 1352443"/>
              <a:gd name="connsiteX105" fmla="*/ 3745993 w 10678681"/>
              <a:gd name="connsiteY105" fmla="*/ 1342630 h 1352443"/>
              <a:gd name="connsiteX106" fmla="*/ 3675785 w 10678681"/>
              <a:gd name="connsiteY106" fmla="*/ 1326802 h 1352443"/>
              <a:gd name="connsiteX107" fmla="*/ 3623856 w 10678681"/>
              <a:gd name="connsiteY107" fmla="*/ 1290804 h 1352443"/>
              <a:gd name="connsiteX108" fmla="*/ 3564933 w 10678681"/>
              <a:gd name="connsiteY108" fmla="*/ 1287147 h 1352443"/>
              <a:gd name="connsiteX109" fmla="*/ 3550537 w 10678681"/>
              <a:gd name="connsiteY109" fmla="*/ 1317552 h 1352443"/>
              <a:gd name="connsiteX110" fmla="*/ 3487736 w 10678681"/>
              <a:gd name="connsiteY110" fmla="*/ 1303493 h 1352443"/>
              <a:gd name="connsiteX111" fmla="*/ 3392548 w 10678681"/>
              <a:gd name="connsiteY111" fmla="*/ 1278741 h 1352443"/>
              <a:gd name="connsiteX112" fmla="*/ 3337466 w 10678681"/>
              <a:gd name="connsiteY112" fmla="*/ 1272537 h 1352443"/>
              <a:gd name="connsiteX113" fmla="*/ 3175981 w 10678681"/>
              <a:gd name="connsiteY113" fmla="*/ 1208973 h 1352443"/>
              <a:gd name="connsiteX114" fmla="*/ 3036856 w 10678681"/>
              <a:gd name="connsiteY114" fmla="*/ 1214383 h 1352443"/>
              <a:gd name="connsiteX115" fmla="*/ 2824973 w 10678681"/>
              <a:gd name="connsiteY115" fmla="*/ 1134864 h 1352443"/>
              <a:gd name="connsiteX116" fmla="*/ 2804398 w 10678681"/>
              <a:gd name="connsiteY116" fmla="*/ 1125556 h 1352443"/>
              <a:gd name="connsiteX117" fmla="*/ 2736109 w 10678681"/>
              <a:gd name="connsiteY117" fmla="*/ 1137717 h 1352443"/>
              <a:gd name="connsiteX118" fmla="*/ 2659096 w 10678681"/>
              <a:gd name="connsiteY118" fmla="*/ 1150294 h 1352443"/>
              <a:gd name="connsiteX119" fmla="*/ 2567088 w 10678681"/>
              <a:gd name="connsiteY119" fmla="*/ 1181781 h 1352443"/>
              <a:gd name="connsiteX120" fmla="*/ 2454501 w 10678681"/>
              <a:gd name="connsiteY120" fmla="*/ 1155455 h 1352443"/>
              <a:gd name="connsiteX121" fmla="*/ 2385161 w 10678681"/>
              <a:gd name="connsiteY121" fmla="*/ 1161312 h 1352443"/>
              <a:gd name="connsiteX122" fmla="*/ 2273361 w 10678681"/>
              <a:gd name="connsiteY122" fmla="*/ 1134090 h 1352443"/>
              <a:gd name="connsiteX123" fmla="*/ 2132003 w 10678681"/>
              <a:gd name="connsiteY123" fmla="*/ 1139225 h 1352443"/>
              <a:gd name="connsiteX124" fmla="*/ 2041224 w 10678681"/>
              <a:gd name="connsiteY124" fmla="*/ 1147536 h 1352443"/>
              <a:gd name="connsiteX125" fmla="*/ 2010157 w 10678681"/>
              <a:gd name="connsiteY125" fmla="*/ 1152767 h 1352443"/>
              <a:gd name="connsiteX126" fmla="*/ 1859213 w 10678681"/>
              <a:gd name="connsiteY126" fmla="*/ 1199540 h 1352443"/>
              <a:gd name="connsiteX127" fmla="*/ 1735877 w 10678681"/>
              <a:gd name="connsiteY127" fmla="*/ 1246527 h 1352443"/>
              <a:gd name="connsiteX128" fmla="*/ 1705069 w 10678681"/>
              <a:gd name="connsiteY128" fmla="*/ 1251989 h 1352443"/>
              <a:gd name="connsiteX129" fmla="*/ 1307888 w 10678681"/>
              <a:gd name="connsiteY129" fmla="*/ 1283156 h 1352443"/>
              <a:gd name="connsiteX130" fmla="*/ 1220734 w 10678681"/>
              <a:gd name="connsiteY130" fmla="*/ 1257811 h 1352443"/>
              <a:gd name="connsiteX131" fmla="*/ 1021737 w 10678681"/>
              <a:gd name="connsiteY131" fmla="*/ 1238739 h 1352443"/>
              <a:gd name="connsiteX132" fmla="*/ 959820 w 10678681"/>
              <a:gd name="connsiteY132" fmla="*/ 1275863 h 1352443"/>
              <a:gd name="connsiteX133" fmla="*/ 929137 w 10678681"/>
              <a:gd name="connsiteY133" fmla="*/ 1273957 h 1352443"/>
              <a:gd name="connsiteX134" fmla="*/ 878849 w 10678681"/>
              <a:gd name="connsiteY134" fmla="*/ 1266740 h 1352443"/>
              <a:gd name="connsiteX135" fmla="*/ 800667 w 10678681"/>
              <a:gd name="connsiteY135" fmla="*/ 1282041 h 1352443"/>
              <a:gd name="connsiteX136" fmla="*/ 644906 w 10678681"/>
              <a:gd name="connsiteY136" fmla="*/ 1273685 h 1352443"/>
              <a:gd name="connsiteX137" fmla="*/ 379869 w 10678681"/>
              <a:gd name="connsiteY137" fmla="*/ 1339165 h 1352443"/>
              <a:gd name="connsiteX138" fmla="*/ 137696 w 10678681"/>
              <a:gd name="connsiteY138" fmla="*/ 1319217 h 1352443"/>
              <a:gd name="connsiteX139" fmla="*/ 54250 w 10678681"/>
              <a:gd name="connsiteY139" fmla="*/ 1315838 h 1352443"/>
              <a:gd name="connsiteX140" fmla="*/ 28042 w 10678681"/>
              <a:gd name="connsiteY140" fmla="*/ 1297822 h 1352443"/>
              <a:gd name="connsiteX141" fmla="*/ 0 w 10678681"/>
              <a:gd name="connsiteY141" fmla="*/ 1294612 h 1352443"/>
              <a:gd name="connsiteX142" fmla="*/ 0 w 10678681"/>
              <a:gd name="connsiteY142" fmla="*/ 0 h 1352443"/>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62496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10013265 w 10678681"/>
              <a:gd name="connsiteY13" fmla="*/ 284757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306667 w 10678681"/>
              <a:gd name="connsiteY9" fmla="*/ 10973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57996 w 10678681"/>
              <a:gd name="connsiteY8" fmla="*/ 50836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0605 w 10678681"/>
              <a:gd name="connsiteY4" fmla="*/ 30449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78439 w 10678681"/>
              <a:gd name="connsiteY18" fmla="*/ 32624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22314 w 10678681"/>
              <a:gd name="connsiteY18" fmla="*/ 333814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99702 w 10678681"/>
              <a:gd name="connsiteY17" fmla="*/ 276316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7450 w 10678681"/>
              <a:gd name="connsiteY63" fmla="*/ 1101075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69396 w 10678681"/>
              <a:gd name="connsiteY45" fmla="*/ 989282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290622 w 10678681"/>
              <a:gd name="connsiteY31" fmla="*/ 622687 h 1342734"/>
              <a:gd name="connsiteX32" fmla="*/ 8086698 w 10678681"/>
              <a:gd name="connsiteY32" fmla="*/ 605185 h 1342734"/>
              <a:gd name="connsiteX33" fmla="*/ 7982378 w 10678681"/>
              <a:gd name="connsiteY33" fmla="*/ 629799 h 1342734"/>
              <a:gd name="connsiteX34" fmla="*/ 7947952 w 10678681"/>
              <a:gd name="connsiteY34" fmla="*/ 648003 h 1342734"/>
              <a:gd name="connsiteX35" fmla="*/ 7890112 w 10678681"/>
              <a:gd name="connsiteY35" fmla="*/ 677915 h 1342734"/>
              <a:gd name="connsiteX36" fmla="*/ 7853284 w 10678681"/>
              <a:gd name="connsiteY36" fmla="*/ 723588 h 1342734"/>
              <a:gd name="connsiteX37" fmla="*/ 7802383 w 10678681"/>
              <a:gd name="connsiteY37" fmla="*/ 739359 h 1342734"/>
              <a:gd name="connsiteX38" fmla="*/ 7730518 w 10678681"/>
              <a:gd name="connsiteY38" fmla="*/ 739526 h 1342734"/>
              <a:gd name="connsiteX39" fmla="*/ 7720084 w 10678681"/>
              <a:gd name="connsiteY39" fmla="*/ 760750 h 1342734"/>
              <a:gd name="connsiteX40" fmla="*/ 7652907 w 10678681"/>
              <a:gd name="connsiteY40" fmla="*/ 783273 h 1342734"/>
              <a:gd name="connsiteX41" fmla="*/ 7606008 w 10678681"/>
              <a:gd name="connsiteY41" fmla="*/ 800717 h 1342734"/>
              <a:gd name="connsiteX42" fmla="*/ 7480223 w 10678681"/>
              <a:gd name="connsiteY42" fmla="*/ 856821 h 1342734"/>
              <a:gd name="connsiteX43" fmla="*/ 7356005 w 10678681"/>
              <a:gd name="connsiteY43" fmla="*/ 919462 h 1342734"/>
              <a:gd name="connsiteX44" fmla="*/ 7305396 w 10678681"/>
              <a:gd name="connsiteY44" fmla="*/ 986228 h 1342734"/>
              <a:gd name="connsiteX45" fmla="*/ 7266251 w 10678681"/>
              <a:gd name="connsiteY45" fmla="*/ 967864 h 1342734"/>
              <a:gd name="connsiteX46" fmla="*/ 7258094 w 10678681"/>
              <a:gd name="connsiteY46" fmla="*/ 990679 h 1342734"/>
              <a:gd name="connsiteX47" fmla="*/ 7257893 w 10678681"/>
              <a:gd name="connsiteY47" fmla="*/ 991204 h 1342734"/>
              <a:gd name="connsiteX48" fmla="*/ 7247153 w 10678681"/>
              <a:gd name="connsiteY48" fmla="*/ 991550 h 1342734"/>
              <a:gd name="connsiteX49" fmla="*/ 7193612 w 10678681"/>
              <a:gd name="connsiteY49" fmla="*/ 987042 h 1342734"/>
              <a:gd name="connsiteX50" fmla="*/ 7132632 w 10678681"/>
              <a:gd name="connsiteY50" fmla="*/ 1042036 h 1342734"/>
              <a:gd name="connsiteX51" fmla="*/ 7105610 w 10678681"/>
              <a:gd name="connsiteY51" fmla="*/ 1053537 h 1342734"/>
              <a:gd name="connsiteX52" fmla="*/ 7069148 w 10678681"/>
              <a:gd name="connsiteY52" fmla="*/ 1047163 h 1342734"/>
              <a:gd name="connsiteX53" fmla="*/ 7039634 w 10678681"/>
              <a:gd name="connsiteY53" fmla="*/ 1059971 h 1342734"/>
              <a:gd name="connsiteX54" fmla="*/ 7033445 w 10678681"/>
              <a:gd name="connsiteY54" fmla="*/ 1063314 h 1342734"/>
              <a:gd name="connsiteX55" fmla="*/ 6999157 w 10678681"/>
              <a:gd name="connsiteY55" fmla="*/ 1055282 h 1342734"/>
              <a:gd name="connsiteX56" fmla="*/ 6981874 w 10678681"/>
              <a:gd name="connsiteY56" fmla="*/ 1053827 h 1342734"/>
              <a:gd name="connsiteX57" fmla="*/ 6976102 w 10678681"/>
              <a:gd name="connsiteY57" fmla="*/ 1047854 h 1342734"/>
              <a:gd name="connsiteX58" fmla="*/ 6951040 w 10678681"/>
              <a:gd name="connsiteY58" fmla="*/ 1048531 h 1342734"/>
              <a:gd name="connsiteX59" fmla="*/ 6948497 w 10678681"/>
              <a:gd name="connsiteY59" fmla="*/ 1050706 h 1342734"/>
              <a:gd name="connsiteX60" fmla="*/ 6926582 w 10678681"/>
              <a:gd name="connsiteY60" fmla="*/ 1043462 h 1342734"/>
              <a:gd name="connsiteX61" fmla="*/ 6833743 w 10678681"/>
              <a:gd name="connsiteY61" fmla="*/ 1027960 h 1342734"/>
              <a:gd name="connsiteX62" fmla="*/ 6687090 w 10678681"/>
              <a:gd name="connsiteY62" fmla="*/ 1063250 h 1342734"/>
              <a:gd name="connsiteX63" fmla="*/ 6431838 w 10678681"/>
              <a:gd name="connsiteY63" fmla="*/ 1063226 h 1342734"/>
              <a:gd name="connsiteX64" fmla="*/ 6327795 w 10678681"/>
              <a:gd name="connsiteY64" fmla="*/ 1088142 h 1342734"/>
              <a:gd name="connsiteX65" fmla="*/ 6136549 w 10678681"/>
              <a:gd name="connsiteY65" fmla="*/ 1100268 h 1342734"/>
              <a:gd name="connsiteX66" fmla="*/ 6004655 w 10678681"/>
              <a:gd name="connsiteY66" fmla="*/ 1114946 h 1342734"/>
              <a:gd name="connsiteX67" fmla="*/ 5936643 w 10678681"/>
              <a:gd name="connsiteY67" fmla="*/ 1095428 h 1342734"/>
              <a:gd name="connsiteX68" fmla="*/ 5912484 w 10678681"/>
              <a:gd name="connsiteY68" fmla="*/ 1112624 h 1342734"/>
              <a:gd name="connsiteX69" fmla="*/ 5908387 w 10678681"/>
              <a:gd name="connsiteY69" fmla="*/ 1116018 h 1342734"/>
              <a:gd name="connsiteX70" fmla="*/ 5890495 w 10678681"/>
              <a:gd name="connsiteY70" fmla="*/ 1120268 h 1342734"/>
              <a:gd name="connsiteX71" fmla="*/ 5887318 w 10678681"/>
              <a:gd name="connsiteY71" fmla="*/ 1133134 h 1342734"/>
              <a:gd name="connsiteX72" fmla="*/ 5861726 w 10678681"/>
              <a:gd name="connsiteY72" fmla="*/ 1147891 h 1342734"/>
              <a:gd name="connsiteX73" fmla="*/ 5805823 w 10678681"/>
              <a:gd name="connsiteY73" fmla="*/ 1152457 h 1342734"/>
              <a:gd name="connsiteX74" fmla="*/ 5689841 w 10678681"/>
              <a:gd name="connsiteY74" fmla="*/ 1176232 h 1342734"/>
              <a:gd name="connsiteX75" fmla="*/ 5605119 w 10678681"/>
              <a:gd name="connsiteY75" fmla="*/ 1190202 h 1342734"/>
              <a:gd name="connsiteX76" fmla="*/ 5488513 w 10678681"/>
              <a:gd name="connsiteY76" fmla="*/ 1205367 h 1342734"/>
              <a:gd name="connsiteX77" fmla="*/ 5402905 w 10678681"/>
              <a:gd name="connsiteY77" fmla="*/ 1241191 h 1342734"/>
              <a:gd name="connsiteX78" fmla="*/ 5285593 w 10678681"/>
              <a:gd name="connsiteY78" fmla="*/ 1273569 h 1342734"/>
              <a:gd name="connsiteX79" fmla="*/ 5192893 w 10678681"/>
              <a:gd name="connsiteY79" fmla="*/ 1247188 h 1342734"/>
              <a:gd name="connsiteX80" fmla="*/ 5186475 w 10678681"/>
              <a:gd name="connsiteY80" fmla="*/ 1257028 h 1342734"/>
              <a:gd name="connsiteX81" fmla="*/ 5126038 w 10678681"/>
              <a:gd name="connsiteY81" fmla="*/ 1263189 h 1342734"/>
              <a:gd name="connsiteX82" fmla="*/ 4894688 w 10678681"/>
              <a:gd name="connsiteY82" fmla="*/ 1247184 h 1342734"/>
              <a:gd name="connsiteX83" fmla="*/ 4788036 w 10678681"/>
              <a:gd name="connsiteY83" fmla="*/ 1238182 h 1342734"/>
              <a:gd name="connsiteX84" fmla="*/ 4747555 w 10678681"/>
              <a:gd name="connsiteY84" fmla="*/ 1252768 h 1342734"/>
              <a:gd name="connsiteX85" fmla="*/ 4679644 w 10678681"/>
              <a:gd name="connsiteY85" fmla="*/ 1276603 h 1342734"/>
              <a:gd name="connsiteX86" fmla="*/ 4632222 w 10678681"/>
              <a:gd name="connsiteY86" fmla="*/ 1318360 h 1342734"/>
              <a:gd name="connsiteX87" fmla="*/ 4617358 w 10678681"/>
              <a:gd name="connsiteY87" fmla="*/ 1327690 h 1342734"/>
              <a:gd name="connsiteX88" fmla="*/ 4589102 w 10678681"/>
              <a:gd name="connsiteY88" fmla="*/ 1321223 h 1342734"/>
              <a:gd name="connsiteX89" fmla="*/ 4578184 w 10678681"/>
              <a:gd name="connsiteY89" fmla="*/ 1326745 h 1342734"/>
              <a:gd name="connsiteX90" fmla="*/ 4574270 w 10678681"/>
              <a:gd name="connsiteY90" fmla="*/ 1325878 h 1342734"/>
              <a:gd name="connsiteX91" fmla="*/ 4564919 w 10678681"/>
              <a:gd name="connsiteY91" fmla="*/ 1325507 h 1342734"/>
              <a:gd name="connsiteX92" fmla="*/ 4566586 w 10678681"/>
              <a:gd name="connsiteY92" fmla="*/ 1316963 h 1342734"/>
              <a:gd name="connsiteX93" fmla="*/ 4556303 w 10678681"/>
              <a:gd name="connsiteY93" fmla="*/ 1300262 h 1342734"/>
              <a:gd name="connsiteX94" fmla="*/ 4502358 w 10678681"/>
              <a:gd name="connsiteY94" fmla="*/ 1302558 h 1342734"/>
              <a:gd name="connsiteX95" fmla="*/ 4498919 w 10678681"/>
              <a:gd name="connsiteY95" fmla="*/ 1312115 h 1342734"/>
              <a:gd name="connsiteX96" fmla="*/ 4492075 w 10678681"/>
              <a:gd name="connsiteY96" fmla="*/ 1313357 h 1342734"/>
              <a:gd name="connsiteX97" fmla="*/ 4487466 w 10678681"/>
              <a:gd name="connsiteY97" fmla="*/ 1304102 h 1342734"/>
              <a:gd name="connsiteX98" fmla="*/ 4398292 w 10678681"/>
              <a:gd name="connsiteY98" fmla="*/ 1278410 h 1342734"/>
              <a:gd name="connsiteX99" fmla="*/ 4306088 w 10678681"/>
              <a:gd name="connsiteY99" fmla="*/ 1282512 h 1342734"/>
              <a:gd name="connsiteX100" fmla="*/ 4188995 w 10678681"/>
              <a:gd name="connsiteY100" fmla="*/ 1296718 h 1342734"/>
              <a:gd name="connsiteX101" fmla="*/ 4136582 w 10678681"/>
              <a:gd name="connsiteY101" fmla="*/ 1287687 h 1342734"/>
              <a:gd name="connsiteX102" fmla="*/ 4064614 w 10678681"/>
              <a:gd name="connsiteY102" fmla="*/ 1296118 h 1342734"/>
              <a:gd name="connsiteX103" fmla="*/ 3900948 w 10678681"/>
              <a:gd name="connsiteY103" fmla="*/ 1322156 h 1342734"/>
              <a:gd name="connsiteX104" fmla="*/ 3787890 w 10678681"/>
              <a:gd name="connsiteY104" fmla="*/ 1322164 h 1342734"/>
              <a:gd name="connsiteX105" fmla="*/ 3745993 w 10678681"/>
              <a:gd name="connsiteY105" fmla="*/ 1342630 h 1342734"/>
              <a:gd name="connsiteX106" fmla="*/ 3675785 w 10678681"/>
              <a:gd name="connsiteY106" fmla="*/ 1326802 h 1342734"/>
              <a:gd name="connsiteX107" fmla="*/ 3623856 w 10678681"/>
              <a:gd name="connsiteY107" fmla="*/ 1290804 h 1342734"/>
              <a:gd name="connsiteX108" fmla="*/ 3564933 w 10678681"/>
              <a:gd name="connsiteY108" fmla="*/ 1287147 h 1342734"/>
              <a:gd name="connsiteX109" fmla="*/ 3550537 w 10678681"/>
              <a:gd name="connsiteY109" fmla="*/ 1317552 h 1342734"/>
              <a:gd name="connsiteX110" fmla="*/ 3487736 w 10678681"/>
              <a:gd name="connsiteY110" fmla="*/ 1303493 h 1342734"/>
              <a:gd name="connsiteX111" fmla="*/ 3392548 w 10678681"/>
              <a:gd name="connsiteY111" fmla="*/ 1278741 h 1342734"/>
              <a:gd name="connsiteX112" fmla="*/ 3337466 w 10678681"/>
              <a:gd name="connsiteY112" fmla="*/ 1272537 h 1342734"/>
              <a:gd name="connsiteX113" fmla="*/ 3175981 w 10678681"/>
              <a:gd name="connsiteY113" fmla="*/ 1208973 h 1342734"/>
              <a:gd name="connsiteX114" fmla="*/ 3036856 w 10678681"/>
              <a:gd name="connsiteY114" fmla="*/ 1214383 h 1342734"/>
              <a:gd name="connsiteX115" fmla="*/ 2824973 w 10678681"/>
              <a:gd name="connsiteY115" fmla="*/ 1134864 h 1342734"/>
              <a:gd name="connsiteX116" fmla="*/ 2804398 w 10678681"/>
              <a:gd name="connsiteY116" fmla="*/ 1125556 h 1342734"/>
              <a:gd name="connsiteX117" fmla="*/ 2736109 w 10678681"/>
              <a:gd name="connsiteY117" fmla="*/ 1137717 h 1342734"/>
              <a:gd name="connsiteX118" fmla="*/ 2659096 w 10678681"/>
              <a:gd name="connsiteY118" fmla="*/ 1150294 h 1342734"/>
              <a:gd name="connsiteX119" fmla="*/ 2567088 w 10678681"/>
              <a:gd name="connsiteY119" fmla="*/ 1181781 h 1342734"/>
              <a:gd name="connsiteX120" fmla="*/ 2454501 w 10678681"/>
              <a:gd name="connsiteY120" fmla="*/ 1155455 h 1342734"/>
              <a:gd name="connsiteX121" fmla="*/ 2385161 w 10678681"/>
              <a:gd name="connsiteY121" fmla="*/ 1161312 h 1342734"/>
              <a:gd name="connsiteX122" fmla="*/ 2273361 w 10678681"/>
              <a:gd name="connsiteY122" fmla="*/ 1134090 h 1342734"/>
              <a:gd name="connsiteX123" fmla="*/ 2132003 w 10678681"/>
              <a:gd name="connsiteY123" fmla="*/ 1139225 h 1342734"/>
              <a:gd name="connsiteX124" fmla="*/ 2041224 w 10678681"/>
              <a:gd name="connsiteY124" fmla="*/ 1147536 h 1342734"/>
              <a:gd name="connsiteX125" fmla="*/ 2010157 w 10678681"/>
              <a:gd name="connsiteY125" fmla="*/ 1152767 h 1342734"/>
              <a:gd name="connsiteX126" fmla="*/ 1859213 w 10678681"/>
              <a:gd name="connsiteY126" fmla="*/ 1199540 h 1342734"/>
              <a:gd name="connsiteX127" fmla="*/ 1735877 w 10678681"/>
              <a:gd name="connsiteY127" fmla="*/ 1246527 h 1342734"/>
              <a:gd name="connsiteX128" fmla="*/ 1705069 w 10678681"/>
              <a:gd name="connsiteY128" fmla="*/ 1251989 h 1342734"/>
              <a:gd name="connsiteX129" fmla="*/ 1307888 w 10678681"/>
              <a:gd name="connsiteY129" fmla="*/ 1283156 h 1342734"/>
              <a:gd name="connsiteX130" fmla="*/ 1220734 w 10678681"/>
              <a:gd name="connsiteY130" fmla="*/ 1257811 h 1342734"/>
              <a:gd name="connsiteX131" fmla="*/ 1021737 w 10678681"/>
              <a:gd name="connsiteY131" fmla="*/ 1238739 h 1342734"/>
              <a:gd name="connsiteX132" fmla="*/ 959820 w 10678681"/>
              <a:gd name="connsiteY132" fmla="*/ 1275863 h 1342734"/>
              <a:gd name="connsiteX133" fmla="*/ 929137 w 10678681"/>
              <a:gd name="connsiteY133" fmla="*/ 1273957 h 1342734"/>
              <a:gd name="connsiteX134" fmla="*/ 878849 w 10678681"/>
              <a:gd name="connsiteY134" fmla="*/ 1266740 h 1342734"/>
              <a:gd name="connsiteX135" fmla="*/ 800667 w 10678681"/>
              <a:gd name="connsiteY135" fmla="*/ 1282041 h 1342734"/>
              <a:gd name="connsiteX136" fmla="*/ 644906 w 10678681"/>
              <a:gd name="connsiteY136" fmla="*/ 1273685 h 1342734"/>
              <a:gd name="connsiteX137" fmla="*/ 379869 w 10678681"/>
              <a:gd name="connsiteY137" fmla="*/ 1339165 h 1342734"/>
              <a:gd name="connsiteX138" fmla="*/ 137696 w 10678681"/>
              <a:gd name="connsiteY138" fmla="*/ 1319217 h 1342734"/>
              <a:gd name="connsiteX139" fmla="*/ 54250 w 10678681"/>
              <a:gd name="connsiteY139" fmla="*/ 1315838 h 1342734"/>
              <a:gd name="connsiteX140" fmla="*/ 28042 w 10678681"/>
              <a:gd name="connsiteY140" fmla="*/ 1297822 h 1342734"/>
              <a:gd name="connsiteX141" fmla="*/ 0 w 10678681"/>
              <a:gd name="connsiteY141" fmla="*/ 1294612 h 1342734"/>
              <a:gd name="connsiteX142" fmla="*/ 0 w 10678681"/>
              <a:gd name="connsiteY142"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344233 w 10678681"/>
              <a:gd name="connsiteY30" fmla="*/ 610922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54478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8 w 10678681"/>
              <a:gd name="connsiteY15" fmla="*/ 27746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74270 w 10678681"/>
              <a:gd name="connsiteY89" fmla="*/ 1325878 h 1342734"/>
              <a:gd name="connsiteX90" fmla="*/ 4564919 w 10678681"/>
              <a:gd name="connsiteY90" fmla="*/ 1325507 h 1342734"/>
              <a:gd name="connsiteX91" fmla="*/ 4566586 w 10678681"/>
              <a:gd name="connsiteY91" fmla="*/ 1316963 h 1342734"/>
              <a:gd name="connsiteX92" fmla="*/ 4556303 w 10678681"/>
              <a:gd name="connsiteY92" fmla="*/ 1300262 h 1342734"/>
              <a:gd name="connsiteX93" fmla="*/ 4502358 w 10678681"/>
              <a:gd name="connsiteY93" fmla="*/ 1302558 h 1342734"/>
              <a:gd name="connsiteX94" fmla="*/ 4498919 w 10678681"/>
              <a:gd name="connsiteY94" fmla="*/ 1312115 h 1342734"/>
              <a:gd name="connsiteX95" fmla="*/ 4492075 w 10678681"/>
              <a:gd name="connsiteY95" fmla="*/ 1313357 h 1342734"/>
              <a:gd name="connsiteX96" fmla="*/ 4487466 w 10678681"/>
              <a:gd name="connsiteY96" fmla="*/ 1304102 h 1342734"/>
              <a:gd name="connsiteX97" fmla="*/ 4398292 w 10678681"/>
              <a:gd name="connsiteY97" fmla="*/ 1278410 h 1342734"/>
              <a:gd name="connsiteX98" fmla="*/ 4306088 w 10678681"/>
              <a:gd name="connsiteY98" fmla="*/ 1282512 h 1342734"/>
              <a:gd name="connsiteX99" fmla="*/ 4188995 w 10678681"/>
              <a:gd name="connsiteY99" fmla="*/ 1296718 h 1342734"/>
              <a:gd name="connsiteX100" fmla="*/ 4136582 w 10678681"/>
              <a:gd name="connsiteY100" fmla="*/ 1287687 h 1342734"/>
              <a:gd name="connsiteX101" fmla="*/ 4064614 w 10678681"/>
              <a:gd name="connsiteY101" fmla="*/ 1296118 h 1342734"/>
              <a:gd name="connsiteX102" fmla="*/ 3900948 w 10678681"/>
              <a:gd name="connsiteY102" fmla="*/ 1322156 h 1342734"/>
              <a:gd name="connsiteX103" fmla="*/ 3787890 w 10678681"/>
              <a:gd name="connsiteY103" fmla="*/ 1322164 h 1342734"/>
              <a:gd name="connsiteX104" fmla="*/ 3745993 w 10678681"/>
              <a:gd name="connsiteY104" fmla="*/ 1342630 h 1342734"/>
              <a:gd name="connsiteX105" fmla="*/ 3675785 w 10678681"/>
              <a:gd name="connsiteY105" fmla="*/ 1326802 h 1342734"/>
              <a:gd name="connsiteX106" fmla="*/ 3623856 w 10678681"/>
              <a:gd name="connsiteY106" fmla="*/ 1290804 h 1342734"/>
              <a:gd name="connsiteX107" fmla="*/ 3564933 w 10678681"/>
              <a:gd name="connsiteY107" fmla="*/ 1287147 h 1342734"/>
              <a:gd name="connsiteX108" fmla="*/ 3550537 w 10678681"/>
              <a:gd name="connsiteY108" fmla="*/ 1317552 h 1342734"/>
              <a:gd name="connsiteX109" fmla="*/ 3487736 w 10678681"/>
              <a:gd name="connsiteY109" fmla="*/ 1303493 h 1342734"/>
              <a:gd name="connsiteX110" fmla="*/ 3392548 w 10678681"/>
              <a:gd name="connsiteY110" fmla="*/ 1278741 h 1342734"/>
              <a:gd name="connsiteX111" fmla="*/ 3337466 w 10678681"/>
              <a:gd name="connsiteY111" fmla="*/ 1272537 h 1342734"/>
              <a:gd name="connsiteX112" fmla="*/ 3175981 w 10678681"/>
              <a:gd name="connsiteY112" fmla="*/ 1208973 h 1342734"/>
              <a:gd name="connsiteX113" fmla="*/ 3036856 w 10678681"/>
              <a:gd name="connsiteY113" fmla="*/ 1214383 h 1342734"/>
              <a:gd name="connsiteX114" fmla="*/ 2824973 w 10678681"/>
              <a:gd name="connsiteY114" fmla="*/ 1134864 h 1342734"/>
              <a:gd name="connsiteX115" fmla="*/ 2804398 w 10678681"/>
              <a:gd name="connsiteY115" fmla="*/ 1125556 h 1342734"/>
              <a:gd name="connsiteX116" fmla="*/ 2736109 w 10678681"/>
              <a:gd name="connsiteY116" fmla="*/ 1137717 h 1342734"/>
              <a:gd name="connsiteX117" fmla="*/ 2659096 w 10678681"/>
              <a:gd name="connsiteY117" fmla="*/ 1150294 h 1342734"/>
              <a:gd name="connsiteX118" fmla="*/ 2567088 w 10678681"/>
              <a:gd name="connsiteY118" fmla="*/ 1181781 h 1342734"/>
              <a:gd name="connsiteX119" fmla="*/ 2454501 w 10678681"/>
              <a:gd name="connsiteY119" fmla="*/ 1155455 h 1342734"/>
              <a:gd name="connsiteX120" fmla="*/ 2385161 w 10678681"/>
              <a:gd name="connsiteY120" fmla="*/ 1161312 h 1342734"/>
              <a:gd name="connsiteX121" fmla="*/ 2273361 w 10678681"/>
              <a:gd name="connsiteY121" fmla="*/ 1134090 h 1342734"/>
              <a:gd name="connsiteX122" fmla="*/ 2132003 w 10678681"/>
              <a:gd name="connsiteY122" fmla="*/ 1139225 h 1342734"/>
              <a:gd name="connsiteX123" fmla="*/ 2041224 w 10678681"/>
              <a:gd name="connsiteY123" fmla="*/ 1147536 h 1342734"/>
              <a:gd name="connsiteX124" fmla="*/ 2010157 w 10678681"/>
              <a:gd name="connsiteY124" fmla="*/ 1152767 h 1342734"/>
              <a:gd name="connsiteX125" fmla="*/ 1859213 w 10678681"/>
              <a:gd name="connsiteY125" fmla="*/ 1199540 h 1342734"/>
              <a:gd name="connsiteX126" fmla="*/ 1735877 w 10678681"/>
              <a:gd name="connsiteY126" fmla="*/ 1246527 h 1342734"/>
              <a:gd name="connsiteX127" fmla="*/ 1705069 w 10678681"/>
              <a:gd name="connsiteY127" fmla="*/ 1251989 h 1342734"/>
              <a:gd name="connsiteX128" fmla="*/ 1307888 w 10678681"/>
              <a:gd name="connsiteY128" fmla="*/ 1283156 h 1342734"/>
              <a:gd name="connsiteX129" fmla="*/ 1220734 w 10678681"/>
              <a:gd name="connsiteY129" fmla="*/ 1257811 h 1342734"/>
              <a:gd name="connsiteX130" fmla="*/ 1021737 w 10678681"/>
              <a:gd name="connsiteY130" fmla="*/ 1238739 h 1342734"/>
              <a:gd name="connsiteX131" fmla="*/ 959820 w 10678681"/>
              <a:gd name="connsiteY131" fmla="*/ 1275863 h 1342734"/>
              <a:gd name="connsiteX132" fmla="*/ 929137 w 10678681"/>
              <a:gd name="connsiteY132" fmla="*/ 1273957 h 1342734"/>
              <a:gd name="connsiteX133" fmla="*/ 878849 w 10678681"/>
              <a:gd name="connsiteY133" fmla="*/ 1266740 h 1342734"/>
              <a:gd name="connsiteX134" fmla="*/ 800667 w 10678681"/>
              <a:gd name="connsiteY134" fmla="*/ 1282041 h 1342734"/>
              <a:gd name="connsiteX135" fmla="*/ 644906 w 10678681"/>
              <a:gd name="connsiteY135" fmla="*/ 1273685 h 1342734"/>
              <a:gd name="connsiteX136" fmla="*/ 379869 w 10678681"/>
              <a:gd name="connsiteY136" fmla="*/ 1339165 h 1342734"/>
              <a:gd name="connsiteX137" fmla="*/ 137696 w 10678681"/>
              <a:gd name="connsiteY137" fmla="*/ 1319217 h 1342734"/>
              <a:gd name="connsiteX138" fmla="*/ 54250 w 10678681"/>
              <a:gd name="connsiteY138" fmla="*/ 1315838 h 1342734"/>
              <a:gd name="connsiteX139" fmla="*/ 28042 w 10678681"/>
              <a:gd name="connsiteY139" fmla="*/ 1297822 h 1342734"/>
              <a:gd name="connsiteX140" fmla="*/ 0 w 10678681"/>
              <a:gd name="connsiteY140" fmla="*/ 1294612 h 1342734"/>
              <a:gd name="connsiteX141" fmla="*/ 0 w 10678681"/>
              <a:gd name="connsiteY141"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89102 w 10678681"/>
              <a:gd name="connsiteY87" fmla="*/ 1321223 h 1342734"/>
              <a:gd name="connsiteX88" fmla="*/ 4578184 w 10678681"/>
              <a:gd name="connsiteY88" fmla="*/ 1326745 h 1342734"/>
              <a:gd name="connsiteX89" fmla="*/ 4564919 w 10678681"/>
              <a:gd name="connsiteY89" fmla="*/ 1325507 h 1342734"/>
              <a:gd name="connsiteX90" fmla="*/ 4566586 w 10678681"/>
              <a:gd name="connsiteY90" fmla="*/ 1316963 h 1342734"/>
              <a:gd name="connsiteX91" fmla="*/ 4556303 w 10678681"/>
              <a:gd name="connsiteY91" fmla="*/ 1300262 h 1342734"/>
              <a:gd name="connsiteX92" fmla="*/ 4502358 w 10678681"/>
              <a:gd name="connsiteY92" fmla="*/ 1302558 h 1342734"/>
              <a:gd name="connsiteX93" fmla="*/ 4498919 w 10678681"/>
              <a:gd name="connsiteY93" fmla="*/ 1312115 h 1342734"/>
              <a:gd name="connsiteX94" fmla="*/ 4492075 w 10678681"/>
              <a:gd name="connsiteY94" fmla="*/ 1313357 h 1342734"/>
              <a:gd name="connsiteX95" fmla="*/ 4487466 w 10678681"/>
              <a:gd name="connsiteY95" fmla="*/ 1304102 h 1342734"/>
              <a:gd name="connsiteX96" fmla="*/ 4398292 w 10678681"/>
              <a:gd name="connsiteY96" fmla="*/ 1278410 h 1342734"/>
              <a:gd name="connsiteX97" fmla="*/ 4306088 w 10678681"/>
              <a:gd name="connsiteY97" fmla="*/ 1282512 h 1342734"/>
              <a:gd name="connsiteX98" fmla="*/ 4188995 w 10678681"/>
              <a:gd name="connsiteY98" fmla="*/ 1296718 h 1342734"/>
              <a:gd name="connsiteX99" fmla="*/ 4136582 w 10678681"/>
              <a:gd name="connsiteY99" fmla="*/ 1287687 h 1342734"/>
              <a:gd name="connsiteX100" fmla="*/ 4064614 w 10678681"/>
              <a:gd name="connsiteY100" fmla="*/ 1296118 h 1342734"/>
              <a:gd name="connsiteX101" fmla="*/ 3900948 w 10678681"/>
              <a:gd name="connsiteY101" fmla="*/ 1322156 h 1342734"/>
              <a:gd name="connsiteX102" fmla="*/ 3787890 w 10678681"/>
              <a:gd name="connsiteY102" fmla="*/ 1322164 h 1342734"/>
              <a:gd name="connsiteX103" fmla="*/ 3745993 w 10678681"/>
              <a:gd name="connsiteY103" fmla="*/ 1342630 h 1342734"/>
              <a:gd name="connsiteX104" fmla="*/ 3675785 w 10678681"/>
              <a:gd name="connsiteY104" fmla="*/ 1326802 h 1342734"/>
              <a:gd name="connsiteX105" fmla="*/ 3623856 w 10678681"/>
              <a:gd name="connsiteY105" fmla="*/ 1290804 h 1342734"/>
              <a:gd name="connsiteX106" fmla="*/ 3564933 w 10678681"/>
              <a:gd name="connsiteY106" fmla="*/ 1287147 h 1342734"/>
              <a:gd name="connsiteX107" fmla="*/ 3550537 w 10678681"/>
              <a:gd name="connsiteY107" fmla="*/ 1317552 h 1342734"/>
              <a:gd name="connsiteX108" fmla="*/ 3487736 w 10678681"/>
              <a:gd name="connsiteY108" fmla="*/ 1303493 h 1342734"/>
              <a:gd name="connsiteX109" fmla="*/ 3392548 w 10678681"/>
              <a:gd name="connsiteY109" fmla="*/ 1278741 h 1342734"/>
              <a:gd name="connsiteX110" fmla="*/ 3337466 w 10678681"/>
              <a:gd name="connsiteY110" fmla="*/ 1272537 h 1342734"/>
              <a:gd name="connsiteX111" fmla="*/ 3175981 w 10678681"/>
              <a:gd name="connsiteY111" fmla="*/ 1208973 h 1342734"/>
              <a:gd name="connsiteX112" fmla="*/ 3036856 w 10678681"/>
              <a:gd name="connsiteY112" fmla="*/ 1214383 h 1342734"/>
              <a:gd name="connsiteX113" fmla="*/ 2824973 w 10678681"/>
              <a:gd name="connsiteY113" fmla="*/ 1134864 h 1342734"/>
              <a:gd name="connsiteX114" fmla="*/ 2804398 w 10678681"/>
              <a:gd name="connsiteY114" fmla="*/ 1125556 h 1342734"/>
              <a:gd name="connsiteX115" fmla="*/ 2736109 w 10678681"/>
              <a:gd name="connsiteY115" fmla="*/ 1137717 h 1342734"/>
              <a:gd name="connsiteX116" fmla="*/ 2659096 w 10678681"/>
              <a:gd name="connsiteY116" fmla="*/ 1150294 h 1342734"/>
              <a:gd name="connsiteX117" fmla="*/ 2567088 w 10678681"/>
              <a:gd name="connsiteY117" fmla="*/ 1181781 h 1342734"/>
              <a:gd name="connsiteX118" fmla="*/ 2454501 w 10678681"/>
              <a:gd name="connsiteY118" fmla="*/ 1155455 h 1342734"/>
              <a:gd name="connsiteX119" fmla="*/ 2385161 w 10678681"/>
              <a:gd name="connsiteY119" fmla="*/ 1161312 h 1342734"/>
              <a:gd name="connsiteX120" fmla="*/ 2273361 w 10678681"/>
              <a:gd name="connsiteY120" fmla="*/ 1134090 h 1342734"/>
              <a:gd name="connsiteX121" fmla="*/ 2132003 w 10678681"/>
              <a:gd name="connsiteY121" fmla="*/ 1139225 h 1342734"/>
              <a:gd name="connsiteX122" fmla="*/ 2041224 w 10678681"/>
              <a:gd name="connsiteY122" fmla="*/ 1147536 h 1342734"/>
              <a:gd name="connsiteX123" fmla="*/ 2010157 w 10678681"/>
              <a:gd name="connsiteY123" fmla="*/ 1152767 h 1342734"/>
              <a:gd name="connsiteX124" fmla="*/ 1859213 w 10678681"/>
              <a:gd name="connsiteY124" fmla="*/ 1199540 h 1342734"/>
              <a:gd name="connsiteX125" fmla="*/ 1735877 w 10678681"/>
              <a:gd name="connsiteY125" fmla="*/ 1246527 h 1342734"/>
              <a:gd name="connsiteX126" fmla="*/ 1705069 w 10678681"/>
              <a:gd name="connsiteY126" fmla="*/ 1251989 h 1342734"/>
              <a:gd name="connsiteX127" fmla="*/ 1307888 w 10678681"/>
              <a:gd name="connsiteY127" fmla="*/ 1283156 h 1342734"/>
              <a:gd name="connsiteX128" fmla="*/ 1220734 w 10678681"/>
              <a:gd name="connsiteY128" fmla="*/ 1257811 h 1342734"/>
              <a:gd name="connsiteX129" fmla="*/ 1021737 w 10678681"/>
              <a:gd name="connsiteY129" fmla="*/ 1238739 h 1342734"/>
              <a:gd name="connsiteX130" fmla="*/ 959820 w 10678681"/>
              <a:gd name="connsiteY130" fmla="*/ 1275863 h 1342734"/>
              <a:gd name="connsiteX131" fmla="*/ 929137 w 10678681"/>
              <a:gd name="connsiteY131" fmla="*/ 1273957 h 1342734"/>
              <a:gd name="connsiteX132" fmla="*/ 878849 w 10678681"/>
              <a:gd name="connsiteY132" fmla="*/ 1266740 h 1342734"/>
              <a:gd name="connsiteX133" fmla="*/ 800667 w 10678681"/>
              <a:gd name="connsiteY133" fmla="*/ 1282041 h 1342734"/>
              <a:gd name="connsiteX134" fmla="*/ 644906 w 10678681"/>
              <a:gd name="connsiteY134" fmla="*/ 1273685 h 1342734"/>
              <a:gd name="connsiteX135" fmla="*/ 379869 w 10678681"/>
              <a:gd name="connsiteY135" fmla="*/ 1339165 h 1342734"/>
              <a:gd name="connsiteX136" fmla="*/ 137696 w 10678681"/>
              <a:gd name="connsiteY136" fmla="*/ 1319217 h 1342734"/>
              <a:gd name="connsiteX137" fmla="*/ 54250 w 10678681"/>
              <a:gd name="connsiteY137" fmla="*/ 1315838 h 1342734"/>
              <a:gd name="connsiteX138" fmla="*/ 28042 w 10678681"/>
              <a:gd name="connsiteY138" fmla="*/ 1297822 h 1342734"/>
              <a:gd name="connsiteX139" fmla="*/ 0 w 10678681"/>
              <a:gd name="connsiteY139" fmla="*/ 1294612 h 1342734"/>
              <a:gd name="connsiteX140" fmla="*/ 0 w 10678681"/>
              <a:gd name="connsiteY140"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617358 w 10678681"/>
              <a:gd name="connsiteY86" fmla="*/ 1327690 h 1342734"/>
              <a:gd name="connsiteX87" fmla="*/ 4578184 w 10678681"/>
              <a:gd name="connsiteY87" fmla="*/ 1326745 h 1342734"/>
              <a:gd name="connsiteX88" fmla="*/ 4564919 w 10678681"/>
              <a:gd name="connsiteY88" fmla="*/ 1325507 h 1342734"/>
              <a:gd name="connsiteX89" fmla="*/ 4566586 w 10678681"/>
              <a:gd name="connsiteY89" fmla="*/ 1316963 h 1342734"/>
              <a:gd name="connsiteX90" fmla="*/ 4556303 w 10678681"/>
              <a:gd name="connsiteY90" fmla="*/ 1300262 h 1342734"/>
              <a:gd name="connsiteX91" fmla="*/ 4502358 w 10678681"/>
              <a:gd name="connsiteY91" fmla="*/ 1302558 h 1342734"/>
              <a:gd name="connsiteX92" fmla="*/ 4498919 w 10678681"/>
              <a:gd name="connsiteY92" fmla="*/ 1312115 h 1342734"/>
              <a:gd name="connsiteX93" fmla="*/ 4492075 w 10678681"/>
              <a:gd name="connsiteY93" fmla="*/ 1313357 h 1342734"/>
              <a:gd name="connsiteX94" fmla="*/ 4487466 w 10678681"/>
              <a:gd name="connsiteY94" fmla="*/ 1304102 h 1342734"/>
              <a:gd name="connsiteX95" fmla="*/ 4398292 w 10678681"/>
              <a:gd name="connsiteY95" fmla="*/ 1278410 h 1342734"/>
              <a:gd name="connsiteX96" fmla="*/ 4306088 w 10678681"/>
              <a:gd name="connsiteY96" fmla="*/ 1282512 h 1342734"/>
              <a:gd name="connsiteX97" fmla="*/ 4188995 w 10678681"/>
              <a:gd name="connsiteY97" fmla="*/ 1296718 h 1342734"/>
              <a:gd name="connsiteX98" fmla="*/ 4136582 w 10678681"/>
              <a:gd name="connsiteY98" fmla="*/ 1287687 h 1342734"/>
              <a:gd name="connsiteX99" fmla="*/ 4064614 w 10678681"/>
              <a:gd name="connsiteY99" fmla="*/ 1296118 h 1342734"/>
              <a:gd name="connsiteX100" fmla="*/ 3900948 w 10678681"/>
              <a:gd name="connsiteY100" fmla="*/ 1322156 h 1342734"/>
              <a:gd name="connsiteX101" fmla="*/ 3787890 w 10678681"/>
              <a:gd name="connsiteY101" fmla="*/ 1322164 h 1342734"/>
              <a:gd name="connsiteX102" fmla="*/ 3745993 w 10678681"/>
              <a:gd name="connsiteY102" fmla="*/ 1342630 h 1342734"/>
              <a:gd name="connsiteX103" fmla="*/ 3675785 w 10678681"/>
              <a:gd name="connsiteY103" fmla="*/ 1326802 h 1342734"/>
              <a:gd name="connsiteX104" fmla="*/ 3623856 w 10678681"/>
              <a:gd name="connsiteY104" fmla="*/ 1290804 h 1342734"/>
              <a:gd name="connsiteX105" fmla="*/ 3564933 w 10678681"/>
              <a:gd name="connsiteY105" fmla="*/ 1287147 h 1342734"/>
              <a:gd name="connsiteX106" fmla="*/ 3550537 w 10678681"/>
              <a:gd name="connsiteY106" fmla="*/ 1317552 h 1342734"/>
              <a:gd name="connsiteX107" fmla="*/ 3487736 w 10678681"/>
              <a:gd name="connsiteY107" fmla="*/ 1303493 h 1342734"/>
              <a:gd name="connsiteX108" fmla="*/ 3392548 w 10678681"/>
              <a:gd name="connsiteY108" fmla="*/ 1278741 h 1342734"/>
              <a:gd name="connsiteX109" fmla="*/ 3337466 w 10678681"/>
              <a:gd name="connsiteY109" fmla="*/ 1272537 h 1342734"/>
              <a:gd name="connsiteX110" fmla="*/ 3175981 w 10678681"/>
              <a:gd name="connsiteY110" fmla="*/ 1208973 h 1342734"/>
              <a:gd name="connsiteX111" fmla="*/ 3036856 w 10678681"/>
              <a:gd name="connsiteY111" fmla="*/ 1214383 h 1342734"/>
              <a:gd name="connsiteX112" fmla="*/ 2824973 w 10678681"/>
              <a:gd name="connsiteY112" fmla="*/ 1134864 h 1342734"/>
              <a:gd name="connsiteX113" fmla="*/ 2804398 w 10678681"/>
              <a:gd name="connsiteY113" fmla="*/ 1125556 h 1342734"/>
              <a:gd name="connsiteX114" fmla="*/ 2736109 w 10678681"/>
              <a:gd name="connsiteY114" fmla="*/ 1137717 h 1342734"/>
              <a:gd name="connsiteX115" fmla="*/ 2659096 w 10678681"/>
              <a:gd name="connsiteY115" fmla="*/ 1150294 h 1342734"/>
              <a:gd name="connsiteX116" fmla="*/ 2567088 w 10678681"/>
              <a:gd name="connsiteY116" fmla="*/ 1181781 h 1342734"/>
              <a:gd name="connsiteX117" fmla="*/ 2454501 w 10678681"/>
              <a:gd name="connsiteY117" fmla="*/ 1155455 h 1342734"/>
              <a:gd name="connsiteX118" fmla="*/ 2385161 w 10678681"/>
              <a:gd name="connsiteY118" fmla="*/ 1161312 h 1342734"/>
              <a:gd name="connsiteX119" fmla="*/ 2273361 w 10678681"/>
              <a:gd name="connsiteY119" fmla="*/ 1134090 h 1342734"/>
              <a:gd name="connsiteX120" fmla="*/ 2132003 w 10678681"/>
              <a:gd name="connsiteY120" fmla="*/ 1139225 h 1342734"/>
              <a:gd name="connsiteX121" fmla="*/ 2041224 w 10678681"/>
              <a:gd name="connsiteY121" fmla="*/ 1147536 h 1342734"/>
              <a:gd name="connsiteX122" fmla="*/ 2010157 w 10678681"/>
              <a:gd name="connsiteY122" fmla="*/ 1152767 h 1342734"/>
              <a:gd name="connsiteX123" fmla="*/ 1859213 w 10678681"/>
              <a:gd name="connsiteY123" fmla="*/ 1199540 h 1342734"/>
              <a:gd name="connsiteX124" fmla="*/ 1735877 w 10678681"/>
              <a:gd name="connsiteY124" fmla="*/ 1246527 h 1342734"/>
              <a:gd name="connsiteX125" fmla="*/ 1705069 w 10678681"/>
              <a:gd name="connsiteY125" fmla="*/ 1251989 h 1342734"/>
              <a:gd name="connsiteX126" fmla="*/ 1307888 w 10678681"/>
              <a:gd name="connsiteY126" fmla="*/ 1283156 h 1342734"/>
              <a:gd name="connsiteX127" fmla="*/ 1220734 w 10678681"/>
              <a:gd name="connsiteY127" fmla="*/ 1257811 h 1342734"/>
              <a:gd name="connsiteX128" fmla="*/ 1021737 w 10678681"/>
              <a:gd name="connsiteY128" fmla="*/ 1238739 h 1342734"/>
              <a:gd name="connsiteX129" fmla="*/ 959820 w 10678681"/>
              <a:gd name="connsiteY129" fmla="*/ 1275863 h 1342734"/>
              <a:gd name="connsiteX130" fmla="*/ 929137 w 10678681"/>
              <a:gd name="connsiteY130" fmla="*/ 1273957 h 1342734"/>
              <a:gd name="connsiteX131" fmla="*/ 878849 w 10678681"/>
              <a:gd name="connsiteY131" fmla="*/ 1266740 h 1342734"/>
              <a:gd name="connsiteX132" fmla="*/ 800667 w 10678681"/>
              <a:gd name="connsiteY132" fmla="*/ 1282041 h 1342734"/>
              <a:gd name="connsiteX133" fmla="*/ 644906 w 10678681"/>
              <a:gd name="connsiteY133" fmla="*/ 1273685 h 1342734"/>
              <a:gd name="connsiteX134" fmla="*/ 379869 w 10678681"/>
              <a:gd name="connsiteY134" fmla="*/ 1339165 h 1342734"/>
              <a:gd name="connsiteX135" fmla="*/ 137696 w 10678681"/>
              <a:gd name="connsiteY135" fmla="*/ 1319217 h 1342734"/>
              <a:gd name="connsiteX136" fmla="*/ 54250 w 10678681"/>
              <a:gd name="connsiteY136" fmla="*/ 1315838 h 1342734"/>
              <a:gd name="connsiteX137" fmla="*/ 28042 w 10678681"/>
              <a:gd name="connsiteY137" fmla="*/ 1297822 h 1342734"/>
              <a:gd name="connsiteX138" fmla="*/ 0 w 10678681"/>
              <a:gd name="connsiteY138" fmla="*/ 1294612 h 1342734"/>
              <a:gd name="connsiteX139" fmla="*/ 0 w 10678681"/>
              <a:gd name="connsiteY139"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32222 w 10678681"/>
              <a:gd name="connsiteY85" fmla="*/ 1318360 h 1342734"/>
              <a:gd name="connsiteX86" fmla="*/ 4578184 w 10678681"/>
              <a:gd name="connsiteY86" fmla="*/ 1326745 h 1342734"/>
              <a:gd name="connsiteX87" fmla="*/ 4564919 w 10678681"/>
              <a:gd name="connsiteY87" fmla="*/ 1325507 h 1342734"/>
              <a:gd name="connsiteX88" fmla="*/ 4566586 w 10678681"/>
              <a:gd name="connsiteY88" fmla="*/ 1316963 h 1342734"/>
              <a:gd name="connsiteX89" fmla="*/ 4556303 w 10678681"/>
              <a:gd name="connsiteY89" fmla="*/ 1300262 h 1342734"/>
              <a:gd name="connsiteX90" fmla="*/ 4502358 w 10678681"/>
              <a:gd name="connsiteY90" fmla="*/ 1302558 h 1342734"/>
              <a:gd name="connsiteX91" fmla="*/ 4498919 w 10678681"/>
              <a:gd name="connsiteY91" fmla="*/ 1312115 h 1342734"/>
              <a:gd name="connsiteX92" fmla="*/ 4492075 w 10678681"/>
              <a:gd name="connsiteY92" fmla="*/ 1313357 h 1342734"/>
              <a:gd name="connsiteX93" fmla="*/ 4487466 w 10678681"/>
              <a:gd name="connsiteY93" fmla="*/ 1304102 h 1342734"/>
              <a:gd name="connsiteX94" fmla="*/ 4398292 w 10678681"/>
              <a:gd name="connsiteY94" fmla="*/ 1278410 h 1342734"/>
              <a:gd name="connsiteX95" fmla="*/ 4306088 w 10678681"/>
              <a:gd name="connsiteY95" fmla="*/ 1282512 h 1342734"/>
              <a:gd name="connsiteX96" fmla="*/ 4188995 w 10678681"/>
              <a:gd name="connsiteY96" fmla="*/ 1296718 h 1342734"/>
              <a:gd name="connsiteX97" fmla="*/ 4136582 w 10678681"/>
              <a:gd name="connsiteY97" fmla="*/ 1287687 h 1342734"/>
              <a:gd name="connsiteX98" fmla="*/ 4064614 w 10678681"/>
              <a:gd name="connsiteY98" fmla="*/ 1296118 h 1342734"/>
              <a:gd name="connsiteX99" fmla="*/ 3900948 w 10678681"/>
              <a:gd name="connsiteY99" fmla="*/ 1322156 h 1342734"/>
              <a:gd name="connsiteX100" fmla="*/ 3787890 w 10678681"/>
              <a:gd name="connsiteY100" fmla="*/ 1322164 h 1342734"/>
              <a:gd name="connsiteX101" fmla="*/ 3745993 w 10678681"/>
              <a:gd name="connsiteY101" fmla="*/ 1342630 h 1342734"/>
              <a:gd name="connsiteX102" fmla="*/ 3675785 w 10678681"/>
              <a:gd name="connsiteY102" fmla="*/ 1326802 h 1342734"/>
              <a:gd name="connsiteX103" fmla="*/ 3623856 w 10678681"/>
              <a:gd name="connsiteY103" fmla="*/ 1290804 h 1342734"/>
              <a:gd name="connsiteX104" fmla="*/ 3564933 w 10678681"/>
              <a:gd name="connsiteY104" fmla="*/ 1287147 h 1342734"/>
              <a:gd name="connsiteX105" fmla="*/ 3550537 w 10678681"/>
              <a:gd name="connsiteY105" fmla="*/ 1317552 h 1342734"/>
              <a:gd name="connsiteX106" fmla="*/ 3487736 w 10678681"/>
              <a:gd name="connsiteY106" fmla="*/ 1303493 h 1342734"/>
              <a:gd name="connsiteX107" fmla="*/ 3392548 w 10678681"/>
              <a:gd name="connsiteY107" fmla="*/ 1278741 h 1342734"/>
              <a:gd name="connsiteX108" fmla="*/ 3337466 w 10678681"/>
              <a:gd name="connsiteY108" fmla="*/ 1272537 h 1342734"/>
              <a:gd name="connsiteX109" fmla="*/ 3175981 w 10678681"/>
              <a:gd name="connsiteY109" fmla="*/ 1208973 h 1342734"/>
              <a:gd name="connsiteX110" fmla="*/ 3036856 w 10678681"/>
              <a:gd name="connsiteY110" fmla="*/ 1214383 h 1342734"/>
              <a:gd name="connsiteX111" fmla="*/ 2824973 w 10678681"/>
              <a:gd name="connsiteY111" fmla="*/ 1134864 h 1342734"/>
              <a:gd name="connsiteX112" fmla="*/ 2804398 w 10678681"/>
              <a:gd name="connsiteY112" fmla="*/ 1125556 h 1342734"/>
              <a:gd name="connsiteX113" fmla="*/ 2736109 w 10678681"/>
              <a:gd name="connsiteY113" fmla="*/ 1137717 h 1342734"/>
              <a:gd name="connsiteX114" fmla="*/ 2659096 w 10678681"/>
              <a:gd name="connsiteY114" fmla="*/ 1150294 h 1342734"/>
              <a:gd name="connsiteX115" fmla="*/ 2567088 w 10678681"/>
              <a:gd name="connsiteY115" fmla="*/ 1181781 h 1342734"/>
              <a:gd name="connsiteX116" fmla="*/ 2454501 w 10678681"/>
              <a:gd name="connsiteY116" fmla="*/ 1155455 h 1342734"/>
              <a:gd name="connsiteX117" fmla="*/ 2385161 w 10678681"/>
              <a:gd name="connsiteY117" fmla="*/ 1161312 h 1342734"/>
              <a:gd name="connsiteX118" fmla="*/ 2273361 w 10678681"/>
              <a:gd name="connsiteY118" fmla="*/ 1134090 h 1342734"/>
              <a:gd name="connsiteX119" fmla="*/ 2132003 w 10678681"/>
              <a:gd name="connsiteY119" fmla="*/ 1139225 h 1342734"/>
              <a:gd name="connsiteX120" fmla="*/ 2041224 w 10678681"/>
              <a:gd name="connsiteY120" fmla="*/ 1147536 h 1342734"/>
              <a:gd name="connsiteX121" fmla="*/ 2010157 w 10678681"/>
              <a:gd name="connsiteY121" fmla="*/ 1152767 h 1342734"/>
              <a:gd name="connsiteX122" fmla="*/ 1859213 w 10678681"/>
              <a:gd name="connsiteY122" fmla="*/ 1199540 h 1342734"/>
              <a:gd name="connsiteX123" fmla="*/ 1735877 w 10678681"/>
              <a:gd name="connsiteY123" fmla="*/ 1246527 h 1342734"/>
              <a:gd name="connsiteX124" fmla="*/ 1705069 w 10678681"/>
              <a:gd name="connsiteY124" fmla="*/ 1251989 h 1342734"/>
              <a:gd name="connsiteX125" fmla="*/ 1307888 w 10678681"/>
              <a:gd name="connsiteY125" fmla="*/ 1283156 h 1342734"/>
              <a:gd name="connsiteX126" fmla="*/ 1220734 w 10678681"/>
              <a:gd name="connsiteY126" fmla="*/ 1257811 h 1342734"/>
              <a:gd name="connsiteX127" fmla="*/ 1021737 w 10678681"/>
              <a:gd name="connsiteY127" fmla="*/ 1238739 h 1342734"/>
              <a:gd name="connsiteX128" fmla="*/ 959820 w 10678681"/>
              <a:gd name="connsiteY128" fmla="*/ 1275863 h 1342734"/>
              <a:gd name="connsiteX129" fmla="*/ 929137 w 10678681"/>
              <a:gd name="connsiteY129" fmla="*/ 1273957 h 1342734"/>
              <a:gd name="connsiteX130" fmla="*/ 878849 w 10678681"/>
              <a:gd name="connsiteY130" fmla="*/ 1266740 h 1342734"/>
              <a:gd name="connsiteX131" fmla="*/ 800667 w 10678681"/>
              <a:gd name="connsiteY131" fmla="*/ 1282041 h 1342734"/>
              <a:gd name="connsiteX132" fmla="*/ 644906 w 10678681"/>
              <a:gd name="connsiteY132" fmla="*/ 1273685 h 1342734"/>
              <a:gd name="connsiteX133" fmla="*/ 379869 w 10678681"/>
              <a:gd name="connsiteY133" fmla="*/ 1339165 h 1342734"/>
              <a:gd name="connsiteX134" fmla="*/ 137696 w 10678681"/>
              <a:gd name="connsiteY134" fmla="*/ 1319217 h 1342734"/>
              <a:gd name="connsiteX135" fmla="*/ 54250 w 10678681"/>
              <a:gd name="connsiteY135" fmla="*/ 1315838 h 1342734"/>
              <a:gd name="connsiteX136" fmla="*/ 28042 w 10678681"/>
              <a:gd name="connsiteY136" fmla="*/ 1297822 h 1342734"/>
              <a:gd name="connsiteX137" fmla="*/ 0 w 10678681"/>
              <a:gd name="connsiteY137" fmla="*/ 1294612 h 1342734"/>
              <a:gd name="connsiteX138" fmla="*/ 0 w 10678681"/>
              <a:gd name="connsiteY138"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578184 w 10678681"/>
              <a:gd name="connsiteY85" fmla="*/ 1326745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285593 w 10678681"/>
              <a:gd name="connsiteY77" fmla="*/ 1273569 h 1342734"/>
              <a:gd name="connsiteX78" fmla="*/ 5192893 w 10678681"/>
              <a:gd name="connsiteY78" fmla="*/ 1247188 h 1342734"/>
              <a:gd name="connsiteX79" fmla="*/ 5186475 w 10678681"/>
              <a:gd name="connsiteY79" fmla="*/ 1257028 h 1342734"/>
              <a:gd name="connsiteX80" fmla="*/ 5126038 w 10678681"/>
              <a:gd name="connsiteY80" fmla="*/ 1263189 h 1342734"/>
              <a:gd name="connsiteX81" fmla="*/ 4894688 w 10678681"/>
              <a:gd name="connsiteY81" fmla="*/ 1247184 h 1342734"/>
              <a:gd name="connsiteX82" fmla="*/ 4788036 w 10678681"/>
              <a:gd name="connsiteY82" fmla="*/ 1238182 h 1342734"/>
              <a:gd name="connsiteX83" fmla="*/ 4747555 w 10678681"/>
              <a:gd name="connsiteY83" fmla="*/ 1252768 h 1342734"/>
              <a:gd name="connsiteX84" fmla="*/ 4679644 w 10678681"/>
              <a:gd name="connsiteY84" fmla="*/ 1276603 h 1342734"/>
              <a:gd name="connsiteX85" fmla="*/ 4617473 w 10678681"/>
              <a:gd name="connsiteY85" fmla="*/ 1296467 h 1342734"/>
              <a:gd name="connsiteX86" fmla="*/ 4564919 w 10678681"/>
              <a:gd name="connsiteY86" fmla="*/ 1325507 h 1342734"/>
              <a:gd name="connsiteX87" fmla="*/ 4566586 w 10678681"/>
              <a:gd name="connsiteY87" fmla="*/ 1316963 h 1342734"/>
              <a:gd name="connsiteX88" fmla="*/ 4556303 w 10678681"/>
              <a:gd name="connsiteY88" fmla="*/ 1300262 h 1342734"/>
              <a:gd name="connsiteX89" fmla="*/ 4502358 w 10678681"/>
              <a:gd name="connsiteY89" fmla="*/ 1302558 h 1342734"/>
              <a:gd name="connsiteX90" fmla="*/ 4498919 w 10678681"/>
              <a:gd name="connsiteY90" fmla="*/ 1312115 h 1342734"/>
              <a:gd name="connsiteX91" fmla="*/ 4492075 w 10678681"/>
              <a:gd name="connsiteY91" fmla="*/ 1313357 h 1342734"/>
              <a:gd name="connsiteX92" fmla="*/ 4487466 w 10678681"/>
              <a:gd name="connsiteY92" fmla="*/ 1304102 h 1342734"/>
              <a:gd name="connsiteX93" fmla="*/ 4398292 w 10678681"/>
              <a:gd name="connsiteY93" fmla="*/ 1278410 h 1342734"/>
              <a:gd name="connsiteX94" fmla="*/ 4306088 w 10678681"/>
              <a:gd name="connsiteY94" fmla="*/ 1282512 h 1342734"/>
              <a:gd name="connsiteX95" fmla="*/ 4188995 w 10678681"/>
              <a:gd name="connsiteY95" fmla="*/ 1296718 h 1342734"/>
              <a:gd name="connsiteX96" fmla="*/ 4136582 w 10678681"/>
              <a:gd name="connsiteY96" fmla="*/ 1287687 h 1342734"/>
              <a:gd name="connsiteX97" fmla="*/ 4064614 w 10678681"/>
              <a:gd name="connsiteY97" fmla="*/ 1296118 h 1342734"/>
              <a:gd name="connsiteX98" fmla="*/ 3900948 w 10678681"/>
              <a:gd name="connsiteY98" fmla="*/ 1322156 h 1342734"/>
              <a:gd name="connsiteX99" fmla="*/ 3787890 w 10678681"/>
              <a:gd name="connsiteY99" fmla="*/ 1322164 h 1342734"/>
              <a:gd name="connsiteX100" fmla="*/ 3745993 w 10678681"/>
              <a:gd name="connsiteY100" fmla="*/ 1342630 h 1342734"/>
              <a:gd name="connsiteX101" fmla="*/ 3675785 w 10678681"/>
              <a:gd name="connsiteY101" fmla="*/ 1326802 h 1342734"/>
              <a:gd name="connsiteX102" fmla="*/ 3623856 w 10678681"/>
              <a:gd name="connsiteY102" fmla="*/ 1290804 h 1342734"/>
              <a:gd name="connsiteX103" fmla="*/ 3564933 w 10678681"/>
              <a:gd name="connsiteY103" fmla="*/ 1287147 h 1342734"/>
              <a:gd name="connsiteX104" fmla="*/ 3550537 w 10678681"/>
              <a:gd name="connsiteY104" fmla="*/ 1317552 h 1342734"/>
              <a:gd name="connsiteX105" fmla="*/ 3487736 w 10678681"/>
              <a:gd name="connsiteY105" fmla="*/ 1303493 h 1342734"/>
              <a:gd name="connsiteX106" fmla="*/ 3392548 w 10678681"/>
              <a:gd name="connsiteY106" fmla="*/ 1278741 h 1342734"/>
              <a:gd name="connsiteX107" fmla="*/ 3337466 w 10678681"/>
              <a:gd name="connsiteY107" fmla="*/ 1272537 h 1342734"/>
              <a:gd name="connsiteX108" fmla="*/ 3175981 w 10678681"/>
              <a:gd name="connsiteY108" fmla="*/ 1208973 h 1342734"/>
              <a:gd name="connsiteX109" fmla="*/ 3036856 w 10678681"/>
              <a:gd name="connsiteY109" fmla="*/ 1214383 h 1342734"/>
              <a:gd name="connsiteX110" fmla="*/ 2824973 w 10678681"/>
              <a:gd name="connsiteY110" fmla="*/ 1134864 h 1342734"/>
              <a:gd name="connsiteX111" fmla="*/ 2804398 w 10678681"/>
              <a:gd name="connsiteY111" fmla="*/ 1125556 h 1342734"/>
              <a:gd name="connsiteX112" fmla="*/ 2736109 w 10678681"/>
              <a:gd name="connsiteY112" fmla="*/ 1137717 h 1342734"/>
              <a:gd name="connsiteX113" fmla="*/ 2659096 w 10678681"/>
              <a:gd name="connsiteY113" fmla="*/ 1150294 h 1342734"/>
              <a:gd name="connsiteX114" fmla="*/ 2567088 w 10678681"/>
              <a:gd name="connsiteY114" fmla="*/ 1181781 h 1342734"/>
              <a:gd name="connsiteX115" fmla="*/ 2454501 w 10678681"/>
              <a:gd name="connsiteY115" fmla="*/ 1155455 h 1342734"/>
              <a:gd name="connsiteX116" fmla="*/ 2385161 w 10678681"/>
              <a:gd name="connsiteY116" fmla="*/ 1161312 h 1342734"/>
              <a:gd name="connsiteX117" fmla="*/ 2273361 w 10678681"/>
              <a:gd name="connsiteY117" fmla="*/ 1134090 h 1342734"/>
              <a:gd name="connsiteX118" fmla="*/ 2132003 w 10678681"/>
              <a:gd name="connsiteY118" fmla="*/ 1139225 h 1342734"/>
              <a:gd name="connsiteX119" fmla="*/ 2041224 w 10678681"/>
              <a:gd name="connsiteY119" fmla="*/ 1147536 h 1342734"/>
              <a:gd name="connsiteX120" fmla="*/ 2010157 w 10678681"/>
              <a:gd name="connsiteY120" fmla="*/ 1152767 h 1342734"/>
              <a:gd name="connsiteX121" fmla="*/ 1859213 w 10678681"/>
              <a:gd name="connsiteY121" fmla="*/ 1199540 h 1342734"/>
              <a:gd name="connsiteX122" fmla="*/ 1735877 w 10678681"/>
              <a:gd name="connsiteY122" fmla="*/ 1246527 h 1342734"/>
              <a:gd name="connsiteX123" fmla="*/ 1705069 w 10678681"/>
              <a:gd name="connsiteY123" fmla="*/ 1251989 h 1342734"/>
              <a:gd name="connsiteX124" fmla="*/ 1307888 w 10678681"/>
              <a:gd name="connsiteY124" fmla="*/ 1283156 h 1342734"/>
              <a:gd name="connsiteX125" fmla="*/ 1220734 w 10678681"/>
              <a:gd name="connsiteY125" fmla="*/ 1257811 h 1342734"/>
              <a:gd name="connsiteX126" fmla="*/ 1021737 w 10678681"/>
              <a:gd name="connsiteY126" fmla="*/ 1238739 h 1342734"/>
              <a:gd name="connsiteX127" fmla="*/ 959820 w 10678681"/>
              <a:gd name="connsiteY127" fmla="*/ 1275863 h 1342734"/>
              <a:gd name="connsiteX128" fmla="*/ 929137 w 10678681"/>
              <a:gd name="connsiteY128" fmla="*/ 1273957 h 1342734"/>
              <a:gd name="connsiteX129" fmla="*/ 878849 w 10678681"/>
              <a:gd name="connsiteY129" fmla="*/ 1266740 h 1342734"/>
              <a:gd name="connsiteX130" fmla="*/ 800667 w 10678681"/>
              <a:gd name="connsiteY130" fmla="*/ 1282041 h 1342734"/>
              <a:gd name="connsiteX131" fmla="*/ 644906 w 10678681"/>
              <a:gd name="connsiteY131" fmla="*/ 1273685 h 1342734"/>
              <a:gd name="connsiteX132" fmla="*/ 379869 w 10678681"/>
              <a:gd name="connsiteY132" fmla="*/ 1339165 h 1342734"/>
              <a:gd name="connsiteX133" fmla="*/ 137696 w 10678681"/>
              <a:gd name="connsiteY133" fmla="*/ 1319217 h 1342734"/>
              <a:gd name="connsiteX134" fmla="*/ 54250 w 10678681"/>
              <a:gd name="connsiteY134" fmla="*/ 1315838 h 1342734"/>
              <a:gd name="connsiteX135" fmla="*/ 28042 w 10678681"/>
              <a:gd name="connsiteY135" fmla="*/ 1297822 h 1342734"/>
              <a:gd name="connsiteX136" fmla="*/ 0 w 10678681"/>
              <a:gd name="connsiteY136" fmla="*/ 1294612 h 1342734"/>
              <a:gd name="connsiteX137" fmla="*/ 0 w 10678681"/>
              <a:gd name="connsiteY137"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26038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8647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220734 w 10678681"/>
              <a:gd name="connsiteY124" fmla="*/ 1257811 h 1342734"/>
              <a:gd name="connsiteX125" fmla="*/ 1021737 w 10678681"/>
              <a:gd name="connsiteY125" fmla="*/ 1238739 h 1342734"/>
              <a:gd name="connsiteX126" fmla="*/ 959820 w 10678681"/>
              <a:gd name="connsiteY126" fmla="*/ 1275863 h 1342734"/>
              <a:gd name="connsiteX127" fmla="*/ 929137 w 10678681"/>
              <a:gd name="connsiteY127" fmla="*/ 1273957 h 1342734"/>
              <a:gd name="connsiteX128" fmla="*/ 878849 w 10678681"/>
              <a:gd name="connsiteY128" fmla="*/ 1266740 h 1342734"/>
              <a:gd name="connsiteX129" fmla="*/ 800667 w 10678681"/>
              <a:gd name="connsiteY129" fmla="*/ 1282041 h 1342734"/>
              <a:gd name="connsiteX130" fmla="*/ 644906 w 10678681"/>
              <a:gd name="connsiteY130" fmla="*/ 1273685 h 1342734"/>
              <a:gd name="connsiteX131" fmla="*/ 379869 w 10678681"/>
              <a:gd name="connsiteY131" fmla="*/ 1339165 h 1342734"/>
              <a:gd name="connsiteX132" fmla="*/ 137696 w 10678681"/>
              <a:gd name="connsiteY132" fmla="*/ 1319217 h 1342734"/>
              <a:gd name="connsiteX133" fmla="*/ 54250 w 10678681"/>
              <a:gd name="connsiteY133" fmla="*/ 1315838 h 1342734"/>
              <a:gd name="connsiteX134" fmla="*/ 28042 w 10678681"/>
              <a:gd name="connsiteY134" fmla="*/ 1297822 h 1342734"/>
              <a:gd name="connsiteX135" fmla="*/ 0 w 10678681"/>
              <a:gd name="connsiteY135" fmla="*/ 1294612 h 1342734"/>
              <a:gd name="connsiteX136" fmla="*/ 0 w 10678681"/>
              <a:gd name="connsiteY136"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307888 w 10678681"/>
              <a:gd name="connsiteY123" fmla="*/ 1283156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705069 w 10678681"/>
              <a:gd name="connsiteY122" fmla="*/ 125198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 name="connsiteX0" fmla="*/ 0 w 10678681"/>
              <a:gd name="connsiteY0" fmla="*/ 0 h 1342734"/>
              <a:gd name="connsiteX1" fmla="*/ 10678681 w 10678681"/>
              <a:gd name="connsiteY1" fmla="*/ 0 h 1342734"/>
              <a:gd name="connsiteX2" fmla="*/ 10666019 w 10678681"/>
              <a:gd name="connsiteY2" fmla="*/ 7876 h 1342734"/>
              <a:gd name="connsiteX3" fmla="*/ 10632825 w 10678681"/>
              <a:gd name="connsiteY3" fmla="*/ 32153 h 1342734"/>
              <a:gd name="connsiteX4" fmla="*/ 10516219 w 10678681"/>
              <a:gd name="connsiteY4" fmla="*/ 45588 h 1342734"/>
              <a:gd name="connsiteX5" fmla="*/ 10456989 w 10678681"/>
              <a:gd name="connsiteY5" fmla="*/ 979 h 1342734"/>
              <a:gd name="connsiteX6" fmla="*/ 10438642 w 10678681"/>
              <a:gd name="connsiteY6" fmla="*/ 1524 h 1342734"/>
              <a:gd name="connsiteX7" fmla="*/ 10407146 w 10678681"/>
              <a:gd name="connsiteY7" fmla="*/ 43659 h 1342734"/>
              <a:gd name="connsiteX8" fmla="*/ 10341159 w 10678681"/>
              <a:gd name="connsiteY8" fmla="*/ 103824 h 1342734"/>
              <a:gd name="connsiteX9" fmla="*/ 10244930 w 10678681"/>
              <a:gd name="connsiteY9" fmla="*/ 94599 h 1342734"/>
              <a:gd name="connsiteX10" fmla="*/ 10115334 w 10678681"/>
              <a:gd name="connsiteY10" fmla="*/ 155658 h 1342734"/>
              <a:gd name="connsiteX11" fmla="*/ 10068157 w 10678681"/>
              <a:gd name="connsiteY11" fmla="*/ 215673 h 1342734"/>
              <a:gd name="connsiteX12" fmla="*/ 10045431 w 10678681"/>
              <a:gd name="connsiteY12" fmla="*/ 229568 h 1342734"/>
              <a:gd name="connsiteX13" fmla="*/ 9929077 w 10678681"/>
              <a:gd name="connsiteY13" fmla="*/ 209062 h 1342734"/>
              <a:gd name="connsiteX14" fmla="*/ 9840045 w 10678681"/>
              <a:gd name="connsiteY14" fmla="*/ 223033 h 1342734"/>
              <a:gd name="connsiteX15" fmla="*/ 9679639 w 10678681"/>
              <a:gd name="connsiteY15" fmla="*/ 247182 h 1342734"/>
              <a:gd name="connsiteX16" fmla="*/ 9498347 w 10678681"/>
              <a:gd name="connsiteY16" fmla="*/ 244723 h 1342734"/>
              <a:gd name="connsiteX17" fmla="*/ 9366026 w 10678681"/>
              <a:gd name="connsiteY17" fmla="*/ 299024 h 1342734"/>
              <a:gd name="connsiteX18" fmla="*/ 9316702 w 10678681"/>
              <a:gd name="connsiteY18" fmla="*/ 356523 h 1342734"/>
              <a:gd name="connsiteX19" fmla="*/ 9121744 w 10678681"/>
              <a:gd name="connsiteY19" fmla="*/ 365177 h 1342734"/>
              <a:gd name="connsiteX20" fmla="*/ 9061654 w 10678681"/>
              <a:gd name="connsiteY20" fmla="*/ 393730 h 1342734"/>
              <a:gd name="connsiteX21" fmla="*/ 8997577 w 10678681"/>
              <a:gd name="connsiteY21" fmla="*/ 380865 h 1342734"/>
              <a:gd name="connsiteX22" fmla="*/ 8907968 w 10678681"/>
              <a:gd name="connsiteY22" fmla="*/ 447345 h 1342734"/>
              <a:gd name="connsiteX23" fmla="*/ 8764163 w 10678681"/>
              <a:gd name="connsiteY23" fmla="*/ 471000 h 1342734"/>
              <a:gd name="connsiteX24" fmla="*/ 8680155 w 10678681"/>
              <a:gd name="connsiteY24" fmla="*/ 492404 h 1342734"/>
              <a:gd name="connsiteX25" fmla="*/ 8651436 w 10678681"/>
              <a:gd name="connsiteY25" fmla="*/ 511923 h 1342734"/>
              <a:gd name="connsiteX26" fmla="*/ 8609185 w 10678681"/>
              <a:gd name="connsiteY26" fmla="*/ 531525 h 1342734"/>
              <a:gd name="connsiteX27" fmla="*/ 8537091 w 10678681"/>
              <a:gd name="connsiteY27" fmla="*/ 574933 h 1342734"/>
              <a:gd name="connsiteX28" fmla="*/ 8435931 w 10678681"/>
              <a:gd name="connsiteY28" fmla="*/ 617926 h 1342734"/>
              <a:gd name="connsiteX29" fmla="*/ 8348623 w 10678681"/>
              <a:gd name="connsiteY29" fmla="*/ 600607 h 1342734"/>
              <a:gd name="connsiteX30" fmla="*/ 8276883 w 10678681"/>
              <a:gd name="connsiteY30" fmla="*/ 588214 h 1342734"/>
              <a:gd name="connsiteX31" fmla="*/ 8086698 w 10678681"/>
              <a:gd name="connsiteY31" fmla="*/ 605185 h 1342734"/>
              <a:gd name="connsiteX32" fmla="*/ 7982378 w 10678681"/>
              <a:gd name="connsiteY32" fmla="*/ 629799 h 1342734"/>
              <a:gd name="connsiteX33" fmla="*/ 7947952 w 10678681"/>
              <a:gd name="connsiteY33" fmla="*/ 648003 h 1342734"/>
              <a:gd name="connsiteX34" fmla="*/ 7890112 w 10678681"/>
              <a:gd name="connsiteY34" fmla="*/ 677915 h 1342734"/>
              <a:gd name="connsiteX35" fmla="*/ 7853284 w 10678681"/>
              <a:gd name="connsiteY35" fmla="*/ 723588 h 1342734"/>
              <a:gd name="connsiteX36" fmla="*/ 7802383 w 10678681"/>
              <a:gd name="connsiteY36" fmla="*/ 739359 h 1342734"/>
              <a:gd name="connsiteX37" fmla="*/ 7730518 w 10678681"/>
              <a:gd name="connsiteY37" fmla="*/ 739526 h 1342734"/>
              <a:gd name="connsiteX38" fmla="*/ 7720084 w 10678681"/>
              <a:gd name="connsiteY38" fmla="*/ 760750 h 1342734"/>
              <a:gd name="connsiteX39" fmla="*/ 7652907 w 10678681"/>
              <a:gd name="connsiteY39" fmla="*/ 783273 h 1342734"/>
              <a:gd name="connsiteX40" fmla="*/ 7606008 w 10678681"/>
              <a:gd name="connsiteY40" fmla="*/ 800717 h 1342734"/>
              <a:gd name="connsiteX41" fmla="*/ 7480223 w 10678681"/>
              <a:gd name="connsiteY41" fmla="*/ 856821 h 1342734"/>
              <a:gd name="connsiteX42" fmla="*/ 7356005 w 10678681"/>
              <a:gd name="connsiteY42" fmla="*/ 919462 h 1342734"/>
              <a:gd name="connsiteX43" fmla="*/ 7305396 w 10678681"/>
              <a:gd name="connsiteY43" fmla="*/ 986228 h 1342734"/>
              <a:gd name="connsiteX44" fmla="*/ 7266251 w 10678681"/>
              <a:gd name="connsiteY44" fmla="*/ 967864 h 1342734"/>
              <a:gd name="connsiteX45" fmla="*/ 7258094 w 10678681"/>
              <a:gd name="connsiteY45" fmla="*/ 990679 h 1342734"/>
              <a:gd name="connsiteX46" fmla="*/ 7257893 w 10678681"/>
              <a:gd name="connsiteY46" fmla="*/ 991204 h 1342734"/>
              <a:gd name="connsiteX47" fmla="*/ 7247153 w 10678681"/>
              <a:gd name="connsiteY47" fmla="*/ 991550 h 1342734"/>
              <a:gd name="connsiteX48" fmla="*/ 7193612 w 10678681"/>
              <a:gd name="connsiteY48" fmla="*/ 987042 h 1342734"/>
              <a:gd name="connsiteX49" fmla="*/ 7132632 w 10678681"/>
              <a:gd name="connsiteY49" fmla="*/ 1042036 h 1342734"/>
              <a:gd name="connsiteX50" fmla="*/ 7105610 w 10678681"/>
              <a:gd name="connsiteY50" fmla="*/ 1053537 h 1342734"/>
              <a:gd name="connsiteX51" fmla="*/ 7069148 w 10678681"/>
              <a:gd name="connsiteY51" fmla="*/ 1047163 h 1342734"/>
              <a:gd name="connsiteX52" fmla="*/ 7039634 w 10678681"/>
              <a:gd name="connsiteY52" fmla="*/ 1059971 h 1342734"/>
              <a:gd name="connsiteX53" fmla="*/ 7033445 w 10678681"/>
              <a:gd name="connsiteY53" fmla="*/ 1063314 h 1342734"/>
              <a:gd name="connsiteX54" fmla="*/ 6999157 w 10678681"/>
              <a:gd name="connsiteY54" fmla="*/ 1055282 h 1342734"/>
              <a:gd name="connsiteX55" fmla="*/ 6981874 w 10678681"/>
              <a:gd name="connsiteY55" fmla="*/ 1053827 h 1342734"/>
              <a:gd name="connsiteX56" fmla="*/ 6976102 w 10678681"/>
              <a:gd name="connsiteY56" fmla="*/ 1047854 h 1342734"/>
              <a:gd name="connsiteX57" fmla="*/ 6951040 w 10678681"/>
              <a:gd name="connsiteY57" fmla="*/ 1048531 h 1342734"/>
              <a:gd name="connsiteX58" fmla="*/ 6948497 w 10678681"/>
              <a:gd name="connsiteY58" fmla="*/ 1050706 h 1342734"/>
              <a:gd name="connsiteX59" fmla="*/ 6926582 w 10678681"/>
              <a:gd name="connsiteY59" fmla="*/ 1043462 h 1342734"/>
              <a:gd name="connsiteX60" fmla="*/ 6833743 w 10678681"/>
              <a:gd name="connsiteY60" fmla="*/ 1027960 h 1342734"/>
              <a:gd name="connsiteX61" fmla="*/ 6687090 w 10678681"/>
              <a:gd name="connsiteY61" fmla="*/ 1063250 h 1342734"/>
              <a:gd name="connsiteX62" fmla="*/ 6431838 w 10678681"/>
              <a:gd name="connsiteY62" fmla="*/ 1063226 h 1342734"/>
              <a:gd name="connsiteX63" fmla="*/ 6327795 w 10678681"/>
              <a:gd name="connsiteY63" fmla="*/ 1088142 h 1342734"/>
              <a:gd name="connsiteX64" fmla="*/ 6136549 w 10678681"/>
              <a:gd name="connsiteY64" fmla="*/ 1100268 h 1342734"/>
              <a:gd name="connsiteX65" fmla="*/ 6004655 w 10678681"/>
              <a:gd name="connsiteY65" fmla="*/ 1114946 h 1342734"/>
              <a:gd name="connsiteX66" fmla="*/ 5936643 w 10678681"/>
              <a:gd name="connsiteY66" fmla="*/ 1095428 h 1342734"/>
              <a:gd name="connsiteX67" fmla="*/ 5912484 w 10678681"/>
              <a:gd name="connsiteY67" fmla="*/ 1112624 h 1342734"/>
              <a:gd name="connsiteX68" fmla="*/ 5908387 w 10678681"/>
              <a:gd name="connsiteY68" fmla="*/ 1116018 h 1342734"/>
              <a:gd name="connsiteX69" fmla="*/ 5890495 w 10678681"/>
              <a:gd name="connsiteY69" fmla="*/ 1120268 h 1342734"/>
              <a:gd name="connsiteX70" fmla="*/ 5887318 w 10678681"/>
              <a:gd name="connsiteY70" fmla="*/ 1133134 h 1342734"/>
              <a:gd name="connsiteX71" fmla="*/ 5861726 w 10678681"/>
              <a:gd name="connsiteY71" fmla="*/ 1147891 h 1342734"/>
              <a:gd name="connsiteX72" fmla="*/ 5805823 w 10678681"/>
              <a:gd name="connsiteY72" fmla="*/ 1152457 h 1342734"/>
              <a:gd name="connsiteX73" fmla="*/ 5689841 w 10678681"/>
              <a:gd name="connsiteY73" fmla="*/ 1176232 h 1342734"/>
              <a:gd name="connsiteX74" fmla="*/ 5605119 w 10678681"/>
              <a:gd name="connsiteY74" fmla="*/ 1190202 h 1342734"/>
              <a:gd name="connsiteX75" fmla="*/ 5488513 w 10678681"/>
              <a:gd name="connsiteY75" fmla="*/ 1205367 h 1342734"/>
              <a:gd name="connsiteX76" fmla="*/ 5402905 w 10678681"/>
              <a:gd name="connsiteY76" fmla="*/ 1241191 h 1342734"/>
              <a:gd name="connsiteX77" fmla="*/ 5192893 w 10678681"/>
              <a:gd name="connsiteY77" fmla="*/ 1247188 h 1342734"/>
              <a:gd name="connsiteX78" fmla="*/ 5164025 w 10678681"/>
              <a:gd name="connsiteY78" fmla="*/ 1257028 h 1342734"/>
              <a:gd name="connsiteX79" fmla="*/ 5103589 w 10678681"/>
              <a:gd name="connsiteY79" fmla="*/ 1263189 h 1342734"/>
              <a:gd name="connsiteX80" fmla="*/ 4894688 w 10678681"/>
              <a:gd name="connsiteY80" fmla="*/ 1247184 h 1342734"/>
              <a:gd name="connsiteX81" fmla="*/ 4788036 w 10678681"/>
              <a:gd name="connsiteY81" fmla="*/ 1238182 h 1342734"/>
              <a:gd name="connsiteX82" fmla="*/ 4747555 w 10678681"/>
              <a:gd name="connsiteY82" fmla="*/ 1252768 h 1342734"/>
              <a:gd name="connsiteX83" fmla="*/ 4679644 w 10678681"/>
              <a:gd name="connsiteY83" fmla="*/ 1276603 h 1342734"/>
              <a:gd name="connsiteX84" fmla="*/ 4617473 w 10678681"/>
              <a:gd name="connsiteY84" fmla="*/ 1296467 h 1342734"/>
              <a:gd name="connsiteX85" fmla="*/ 4564919 w 10678681"/>
              <a:gd name="connsiteY85" fmla="*/ 1325507 h 1342734"/>
              <a:gd name="connsiteX86" fmla="*/ 4566586 w 10678681"/>
              <a:gd name="connsiteY86" fmla="*/ 1316963 h 1342734"/>
              <a:gd name="connsiteX87" fmla="*/ 4556303 w 10678681"/>
              <a:gd name="connsiteY87" fmla="*/ 1300262 h 1342734"/>
              <a:gd name="connsiteX88" fmla="*/ 4502358 w 10678681"/>
              <a:gd name="connsiteY88" fmla="*/ 1302558 h 1342734"/>
              <a:gd name="connsiteX89" fmla="*/ 4498919 w 10678681"/>
              <a:gd name="connsiteY89" fmla="*/ 1312115 h 1342734"/>
              <a:gd name="connsiteX90" fmla="*/ 4492075 w 10678681"/>
              <a:gd name="connsiteY90" fmla="*/ 1313357 h 1342734"/>
              <a:gd name="connsiteX91" fmla="*/ 4487466 w 10678681"/>
              <a:gd name="connsiteY91" fmla="*/ 1304102 h 1342734"/>
              <a:gd name="connsiteX92" fmla="*/ 4398292 w 10678681"/>
              <a:gd name="connsiteY92" fmla="*/ 1278410 h 1342734"/>
              <a:gd name="connsiteX93" fmla="*/ 4306088 w 10678681"/>
              <a:gd name="connsiteY93" fmla="*/ 1282512 h 1342734"/>
              <a:gd name="connsiteX94" fmla="*/ 4188995 w 10678681"/>
              <a:gd name="connsiteY94" fmla="*/ 1296718 h 1342734"/>
              <a:gd name="connsiteX95" fmla="*/ 4136582 w 10678681"/>
              <a:gd name="connsiteY95" fmla="*/ 1287687 h 1342734"/>
              <a:gd name="connsiteX96" fmla="*/ 4064614 w 10678681"/>
              <a:gd name="connsiteY96" fmla="*/ 1296118 h 1342734"/>
              <a:gd name="connsiteX97" fmla="*/ 3900948 w 10678681"/>
              <a:gd name="connsiteY97" fmla="*/ 1322156 h 1342734"/>
              <a:gd name="connsiteX98" fmla="*/ 3787890 w 10678681"/>
              <a:gd name="connsiteY98" fmla="*/ 1322164 h 1342734"/>
              <a:gd name="connsiteX99" fmla="*/ 3745993 w 10678681"/>
              <a:gd name="connsiteY99" fmla="*/ 1342630 h 1342734"/>
              <a:gd name="connsiteX100" fmla="*/ 3675785 w 10678681"/>
              <a:gd name="connsiteY100" fmla="*/ 1326802 h 1342734"/>
              <a:gd name="connsiteX101" fmla="*/ 3623856 w 10678681"/>
              <a:gd name="connsiteY101" fmla="*/ 1290804 h 1342734"/>
              <a:gd name="connsiteX102" fmla="*/ 3564933 w 10678681"/>
              <a:gd name="connsiteY102" fmla="*/ 1287147 h 1342734"/>
              <a:gd name="connsiteX103" fmla="*/ 3550537 w 10678681"/>
              <a:gd name="connsiteY103" fmla="*/ 1317552 h 1342734"/>
              <a:gd name="connsiteX104" fmla="*/ 3487736 w 10678681"/>
              <a:gd name="connsiteY104" fmla="*/ 1303493 h 1342734"/>
              <a:gd name="connsiteX105" fmla="*/ 3392548 w 10678681"/>
              <a:gd name="connsiteY105" fmla="*/ 1278741 h 1342734"/>
              <a:gd name="connsiteX106" fmla="*/ 3337466 w 10678681"/>
              <a:gd name="connsiteY106" fmla="*/ 1272537 h 1342734"/>
              <a:gd name="connsiteX107" fmla="*/ 3175981 w 10678681"/>
              <a:gd name="connsiteY107" fmla="*/ 1208973 h 1342734"/>
              <a:gd name="connsiteX108" fmla="*/ 3036856 w 10678681"/>
              <a:gd name="connsiteY108" fmla="*/ 1214383 h 1342734"/>
              <a:gd name="connsiteX109" fmla="*/ 2824973 w 10678681"/>
              <a:gd name="connsiteY109" fmla="*/ 1134864 h 1342734"/>
              <a:gd name="connsiteX110" fmla="*/ 2804398 w 10678681"/>
              <a:gd name="connsiteY110" fmla="*/ 1125556 h 1342734"/>
              <a:gd name="connsiteX111" fmla="*/ 2736109 w 10678681"/>
              <a:gd name="connsiteY111" fmla="*/ 1137717 h 1342734"/>
              <a:gd name="connsiteX112" fmla="*/ 2659096 w 10678681"/>
              <a:gd name="connsiteY112" fmla="*/ 1150294 h 1342734"/>
              <a:gd name="connsiteX113" fmla="*/ 2567088 w 10678681"/>
              <a:gd name="connsiteY113" fmla="*/ 1181781 h 1342734"/>
              <a:gd name="connsiteX114" fmla="*/ 2454501 w 10678681"/>
              <a:gd name="connsiteY114" fmla="*/ 1155455 h 1342734"/>
              <a:gd name="connsiteX115" fmla="*/ 2385161 w 10678681"/>
              <a:gd name="connsiteY115" fmla="*/ 1161312 h 1342734"/>
              <a:gd name="connsiteX116" fmla="*/ 2273361 w 10678681"/>
              <a:gd name="connsiteY116" fmla="*/ 1134090 h 1342734"/>
              <a:gd name="connsiteX117" fmla="*/ 2132003 w 10678681"/>
              <a:gd name="connsiteY117" fmla="*/ 1139225 h 1342734"/>
              <a:gd name="connsiteX118" fmla="*/ 2041224 w 10678681"/>
              <a:gd name="connsiteY118" fmla="*/ 1147536 h 1342734"/>
              <a:gd name="connsiteX119" fmla="*/ 2010157 w 10678681"/>
              <a:gd name="connsiteY119" fmla="*/ 1152767 h 1342734"/>
              <a:gd name="connsiteX120" fmla="*/ 1859213 w 10678681"/>
              <a:gd name="connsiteY120" fmla="*/ 1199540 h 1342734"/>
              <a:gd name="connsiteX121" fmla="*/ 1735877 w 10678681"/>
              <a:gd name="connsiteY121" fmla="*/ 1246527 h 1342734"/>
              <a:gd name="connsiteX122" fmla="*/ 1660167 w 10678681"/>
              <a:gd name="connsiteY122" fmla="*/ 1236849 h 1342734"/>
              <a:gd name="connsiteX123" fmla="*/ 1279827 w 10678681"/>
              <a:gd name="connsiteY123" fmla="*/ 1245307 h 1342734"/>
              <a:gd name="connsiteX124" fmla="*/ 1021737 w 10678681"/>
              <a:gd name="connsiteY124" fmla="*/ 1238739 h 1342734"/>
              <a:gd name="connsiteX125" fmla="*/ 959820 w 10678681"/>
              <a:gd name="connsiteY125" fmla="*/ 1275863 h 1342734"/>
              <a:gd name="connsiteX126" fmla="*/ 929137 w 10678681"/>
              <a:gd name="connsiteY126" fmla="*/ 1273957 h 1342734"/>
              <a:gd name="connsiteX127" fmla="*/ 878849 w 10678681"/>
              <a:gd name="connsiteY127" fmla="*/ 1266740 h 1342734"/>
              <a:gd name="connsiteX128" fmla="*/ 800667 w 10678681"/>
              <a:gd name="connsiteY128" fmla="*/ 1282041 h 1342734"/>
              <a:gd name="connsiteX129" fmla="*/ 644906 w 10678681"/>
              <a:gd name="connsiteY129" fmla="*/ 1273685 h 1342734"/>
              <a:gd name="connsiteX130" fmla="*/ 379869 w 10678681"/>
              <a:gd name="connsiteY130" fmla="*/ 1339165 h 1342734"/>
              <a:gd name="connsiteX131" fmla="*/ 137696 w 10678681"/>
              <a:gd name="connsiteY131" fmla="*/ 1319217 h 1342734"/>
              <a:gd name="connsiteX132" fmla="*/ 54250 w 10678681"/>
              <a:gd name="connsiteY132" fmla="*/ 1315838 h 1342734"/>
              <a:gd name="connsiteX133" fmla="*/ 28042 w 10678681"/>
              <a:gd name="connsiteY133" fmla="*/ 1297822 h 1342734"/>
              <a:gd name="connsiteX134" fmla="*/ 0 w 10678681"/>
              <a:gd name="connsiteY134" fmla="*/ 1294612 h 1342734"/>
              <a:gd name="connsiteX135" fmla="*/ 0 w 10678681"/>
              <a:gd name="connsiteY135" fmla="*/ 0 h 13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678681" h="1342734">
                <a:moveTo>
                  <a:pt x="0" y="0"/>
                </a:moveTo>
                <a:lnTo>
                  <a:pt x="10678681" y="0"/>
                </a:lnTo>
                <a:lnTo>
                  <a:pt x="10666019" y="7876"/>
                </a:lnTo>
                <a:cubicBezTo>
                  <a:pt x="10653407" y="16166"/>
                  <a:pt x="10642107" y="24244"/>
                  <a:pt x="10632825" y="32153"/>
                </a:cubicBezTo>
                <a:cubicBezTo>
                  <a:pt x="10592272" y="36323"/>
                  <a:pt x="10556884" y="50892"/>
                  <a:pt x="10516219" y="45588"/>
                </a:cubicBezTo>
                <a:cubicBezTo>
                  <a:pt x="10497465" y="38035"/>
                  <a:pt x="10481313" y="25649"/>
                  <a:pt x="10456989" y="979"/>
                </a:cubicBezTo>
                <a:cubicBezTo>
                  <a:pt x="10458435" y="21260"/>
                  <a:pt x="10448472" y="9612"/>
                  <a:pt x="10438642" y="1524"/>
                </a:cubicBezTo>
                <a:cubicBezTo>
                  <a:pt x="10430119" y="11702"/>
                  <a:pt x="10417632" y="41266"/>
                  <a:pt x="10407146" y="43659"/>
                </a:cubicBezTo>
                <a:cubicBezTo>
                  <a:pt x="10379701" y="2826"/>
                  <a:pt x="10370665" y="125005"/>
                  <a:pt x="10341159" y="103824"/>
                </a:cubicBezTo>
                <a:cubicBezTo>
                  <a:pt x="10332001" y="120367"/>
                  <a:pt x="10274736" y="115685"/>
                  <a:pt x="10244930" y="94599"/>
                </a:cubicBezTo>
                <a:cubicBezTo>
                  <a:pt x="10189350" y="132718"/>
                  <a:pt x="10178914" y="158571"/>
                  <a:pt x="10115334" y="155658"/>
                </a:cubicBezTo>
                <a:cubicBezTo>
                  <a:pt x="10110816" y="185325"/>
                  <a:pt x="10047419" y="166765"/>
                  <a:pt x="10068157" y="215673"/>
                </a:cubicBezTo>
                <a:cubicBezTo>
                  <a:pt x="10047157" y="216184"/>
                  <a:pt x="10029060" y="198149"/>
                  <a:pt x="10045431" y="229568"/>
                </a:cubicBezTo>
                <a:cubicBezTo>
                  <a:pt x="10018897" y="234017"/>
                  <a:pt x="9963426" y="205273"/>
                  <a:pt x="9929077" y="209062"/>
                </a:cubicBezTo>
                <a:cubicBezTo>
                  <a:pt x="9910475" y="224494"/>
                  <a:pt x="9890198" y="272419"/>
                  <a:pt x="9840045" y="223033"/>
                </a:cubicBezTo>
                <a:cubicBezTo>
                  <a:pt x="9789999" y="276055"/>
                  <a:pt x="9744257" y="186744"/>
                  <a:pt x="9679639" y="247182"/>
                </a:cubicBezTo>
                <a:cubicBezTo>
                  <a:pt x="9634736" y="215294"/>
                  <a:pt x="9537501" y="238016"/>
                  <a:pt x="9498347" y="244723"/>
                </a:cubicBezTo>
                <a:cubicBezTo>
                  <a:pt x="9450379" y="244255"/>
                  <a:pt x="9394227" y="293607"/>
                  <a:pt x="9366026" y="299024"/>
                </a:cubicBezTo>
                <a:cubicBezTo>
                  <a:pt x="9341424" y="298595"/>
                  <a:pt x="9297504" y="338146"/>
                  <a:pt x="9316702" y="356523"/>
                </a:cubicBezTo>
                <a:cubicBezTo>
                  <a:pt x="9228105" y="319675"/>
                  <a:pt x="9206375" y="367221"/>
                  <a:pt x="9121744" y="365177"/>
                </a:cubicBezTo>
                <a:cubicBezTo>
                  <a:pt x="9093808" y="425910"/>
                  <a:pt x="9103257" y="373647"/>
                  <a:pt x="9061654" y="393730"/>
                </a:cubicBezTo>
                <a:cubicBezTo>
                  <a:pt x="9060114" y="344357"/>
                  <a:pt x="9015442" y="432718"/>
                  <a:pt x="8997577" y="380865"/>
                </a:cubicBezTo>
                <a:cubicBezTo>
                  <a:pt x="8969550" y="402056"/>
                  <a:pt x="8954076" y="446763"/>
                  <a:pt x="8907968" y="447345"/>
                </a:cubicBezTo>
                <a:cubicBezTo>
                  <a:pt x="8864369" y="428134"/>
                  <a:pt x="8818646" y="497461"/>
                  <a:pt x="8764163" y="471000"/>
                </a:cubicBezTo>
                <a:cubicBezTo>
                  <a:pt x="8744747" y="465539"/>
                  <a:pt x="8688469" y="474754"/>
                  <a:pt x="8680155" y="492404"/>
                </a:cubicBezTo>
                <a:cubicBezTo>
                  <a:pt x="8668902" y="497604"/>
                  <a:pt x="8654338" y="493892"/>
                  <a:pt x="8651436" y="511923"/>
                </a:cubicBezTo>
                <a:cubicBezTo>
                  <a:pt x="8645505" y="533975"/>
                  <a:pt x="8599739" y="507897"/>
                  <a:pt x="8609185" y="531525"/>
                </a:cubicBezTo>
                <a:cubicBezTo>
                  <a:pt x="8576806" y="513805"/>
                  <a:pt x="8560019" y="560634"/>
                  <a:pt x="8537091" y="574933"/>
                </a:cubicBezTo>
                <a:cubicBezTo>
                  <a:pt x="8510928" y="556486"/>
                  <a:pt x="8488623" y="604682"/>
                  <a:pt x="8435931" y="617926"/>
                </a:cubicBezTo>
                <a:cubicBezTo>
                  <a:pt x="8406978" y="596402"/>
                  <a:pt x="8400500" y="627188"/>
                  <a:pt x="8348623" y="600607"/>
                </a:cubicBezTo>
                <a:cubicBezTo>
                  <a:pt x="8347650" y="604255"/>
                  <a:pt x="8320537" y="587451"/>
                  <a:pt x="8276883" y="588214"/>
                </a:cubicBezTo>
                <a:cubicBezTo>
                  <a:pt x="8233229" y="588977"/>
                  <a:pt x="8147007" y="602039"/>
                  <a:pt x="8086698" y="605185"/>
                </a:cubicBezTo>
                <a:cubicBezTo>
                  <a:pt x="8018754" y="612533"/>
                  <a:pt x="8076794" y="658105"/>
                  <a:pt x="7982378" y="629799"/>
                </a:cubicBezTo>
                <a:cubicBezTo>
                  <a:pt x="7978309" y="650417"/>
                  <a:pt x="7968020" y="653434"/>
                  <a:pt x="7947952" y="648003"/>
                </a:cubicBezTo>
                <a:cubicBezTo>
                  <a:pt x="7915301" y="652980"/>
                  <a:pt x="7930086" y="699793"/>
                  <a:pt x="7890112" y="677915"/>
                </a:cubicBezTo>
                <a:cubicBezTo>
                  <a:pt x="7902561" y="702153"/>
                  <a:pt x="7831508" y="700184"/>
                  <a:pt x="7853284" y="723588"/>
                </a:cubicBezTo>
                <a:cubicBezTo>
                  <a:pt x="7838304" y="751013"/>
                  <a:pt x="7817999" y="714992"/>
                  <a:pt x="7802383" y="739359"/>
                </a:cubicBezTo>
                <a:cubicBezTo>
                  <a:pt x="7781922" y="742015"/>
                  <a:pt x="7755431" y="732207"/>
                  <a:pt x="7730518" y="739526"/>
                </a:cubicBezTo>
                <a:cubicBezTo>
                  <a:pt x="7716802" y="743091"/>
                  <a:pt x="7733019" y="753459"/>
                  <a:pt x="7720084" y="760750"/>
                </a:cubicBezTo>
                <a:cubicBezTo>
                  <a:pt x="7707149" y="768041"/>
                  <a:pt x="7671920" y="776612"/>
                  <a:pt x="7652907" y="783273"/>
                </a:cubicBezTo>
                <a:cubicBezTo>
                  <a:pt x="7630163" y="772504"/>
                  <a:pt x="7616976" y="783101"/>
                  <a:pt x="7606008" y="800717"/>
                </a:cubicBezTo>
                <a:cubicBezTo>
                  <a:pt x="7561224" y="806541"/>
                  <a:pt x="7527083" y="837162"/>
                  <a:pt x="7480223" y="856821"/>
                </a:cubicBezTo>
                <a:cubicBezTo>
                  <a:pt x="7422566" y="851729"/>
                  <a:pt x="7406130" y="898621"/>
                  <a:pt x="7356005" y="919462"/>
                </a:cubicBezTo>
                <a:cubicBezTo>
                  <a:pt x="7301710" y="896412"/>
                  <a:pt x="7327853" y="963334"/>
                  <a:pt x="7305396" y="986228"/>
                </a:cubicBezTo>
                <a:lnTo>
                  <a:pt x="7266251" y="967864"/>
                </a:lnTo>
                <a:lnTo>
                  <a:pt x="7258094" y="990679"/>
                </a:lnTo>
                <a:lnTo>
                  <a:pt x="7257893" y="991204"/>
                </a:lnTo>
                <a:lnTo>
                  <a:pt x="7247153" y="991550"/>
                </a:lnTo>
                <a:cubicBezTo>
                  <a:pt x="7228850" y="991013"/>
                  <a:pt x="7210872" y="989423"/>
                  <a:pt x="7193612" y="987042"/>
                </a:cubicBezTo>
                <a:cubicBezTo>
                  <a:pt x="7184018" y="1016185"/>
                  <a:pt x="7117645" y="991054"/>
                  <a:pt x="7132632" y="1042036"/>
                </a:cubicBezTo>
                <a:cubicBezTo>
                  <a:pt x="7109597" y="1040358"/>
                  <a:pt x="7092653" y="1020472"/>
                  <a:pt x="7105610" y="1053537"/>
                </a:cubicBezTo>
                <a:cubicBezTo>
                  <a:pt x="7098186" y="1053959"/>
                  <a:pt x="7071669" y="1042250"/>
                  <a:pt x="7069148" y="1047163"/>
                </a:cubicBezTo>
                <a:lnTo>
                  <a:pt x="7039634" y="1059971"/>
                </a:lnTo>
                <a:lnTo>
                  <a:pt x="7033445" y="1063314"/>
                </a:lnTo>
                <a:lnTo>
                  <a:pt x="6999157" y="1055282"/>
                </a:lnTo>
                <a:lnTo>
                  <a:pt x="6981874" y="1053827"/>
                </a:lnTo>
                <a:lnTo>
                  <a:pt x="6976102" y="1047854"/>
                </a:lnTo>
                <a:cubicBezTo>
                  <a:pt x="6970359" y="1044495"/>
                  <a:pt x="6962768" y="1043656"/>
                  <a:pt x="6951040" y="1048531"/>
                </a:cubicBezTo>
                <a:lnTo>
                  <a:pt x="6948497" y="1050706"/>
                </a:lnTo>
                <a:lnTo>
                  <a:pt x="6926582" y="1043462"/>
                </a:lnTo>
                <a:cubicBezTo>
                  <a:pt x="6919310" y="1039773"/>
                  <a:pt x="6839625" y="1034777"/>
                  <a:pt x="6833743" y="1027960"/>
                </a:cubicBezTo>
                <a:cubicBezTo>
                  <a:pt x="6776335" y="1015119"/>
                  <a:pt x="6761260" y="1047430"/>
                  <a:pt x="6687090" y="1063250"/>
                </a:cubicBezTo>
                <a:cubicBezTo>
                  <a:pt x="6621041" y="1075436"/>
                  <a:pt x="6482366" y="1074217"/>
                  <a:pt x="6431838" y="1063226"/>
                </a:cubicBezTo>
                <a:cubicBezTo>
                  <a:pt x="6405016" y="1060235"/>
                  <a:pt x="6309698" y="1067799"/>
                  <a:pt x="6327795" y="1088142"/>
                </a:cubicBezTo>
                <a:cubicBezTo>
                  <a:pt x="6241699" y="1050273"/>
                  <a:pt x="6228725" y="1111123"/>
                  <a:pt x="6136549" y="1100268"/>
                </a:cubicBezTo>
                <a:cubicBezTo>
                  <a:pt x="6096483" y="1157984"/>
                  <a:pt x="6053277" y="1099229"/>
                  <a:pt x="6004655" y="1114946"/>
                </a:cubicBezTo>
                <a:cubicBezTo>
                  <a:pt x="6010724" y="1065500"/>
                  <a:pt x="5948029" y="1149051"/>
                  <a:pt x="5936643" y="1095428"/>
                </a:cubicBezTo>
                <a:cubicBezTo>
                  <a:pt x="5928154" y="1099986"/>
                  <a:pt x="5920290" y="1106094"/>
                  <a:pt x="5912484" y="1112624"/>
                </a:cubicBezTo>
                <a:lnTo>
                  <a:pt x="5908387" y="1116018"/>
                </a:lnTo>
                <a:lnTo>
                  <a:pt x="5890495" y="1120268"/>
                </a:lnTo>
                <a:lnTo>
                  <a:pt x="5887318" y="1133134"/>
                </a:lnTo>
                <a:lnTo>
                  <a:pt x="5861726" y="1147891"/>
                </a:lnTo>
                <a:cubicBezTo>
                  <a:pt x="5851855" y="1151615"/>
                  <a:pt x="5818443" y="1153513"/>
                  <a:pt x="5805823" y="1152457"/>
                </a:cubicBezTo>
                <a:cubicBezTo>
                  <a:pt x="5761190" y="1128740"/>
                  <a:pt x="5745234" y="1208320"/>
                  <a:pt x="5689841" y="1176232"/>
                </a:cubicBezTo>
                <a:cubicBezTo>
                  <a:pt x="5645165" y="1182523"/>
                  <a:pt x="5638674" y="1185346"/>
                  <a:pt x="5605119" y="1190202"/>
                </a:cubicBezTo>
                <a:cubicBezTo>
                  <a:pt x="5595173" y="1211597"/>
                  <a:pt x="5481899" y="1180798"/>
                  <a:pt x="5488513" y="1205367"/>
                </a:cubicBezTo>
                <a:cubicBezTo>
                  <a:pt x="5455905" y="1184307"/>
                  <a:pt x="5430208" y="1229302"/>
                  <a:pt x="5402905" y="1241191"/>
                </a:cubicBezTo>
                <a:cubicBezTo>
                  <a:pt x="5353635" y="1248161"/>
                  <a:pt x="5228965" y="1244549"/>
                  <a:pt x="5192893" y="1247188"/>
                </a:cubicBezTo>
                <a:cubicBezTo>
                  <a:pt x="5191257" y="1250727"/>
                  <a:pt x="5178909" y="1254361"/>
                  <a:pt x="5164025" y="1257028"/>
                </a:cubicBezTo>
                <a:cubicBezTo>
                  <a:pt x="5149141" y="1259695"/>
                  <a:pt x="5121746" y="1277136"/>
                  <a:pt x="5103589" y="1263189"/>
                </a:cubicBezTo>
                <a:cubicBezTo>
                  <a:pt x="5020856" y="1221392"/>
                  <a:pt x="4961920" y="1251721"/>
                  <a:pt x="4894688" y="1247184"/>
                </a:cubicBezTo>
                <a:cubicBezTo>
                  <a:pt x="4819279" y="1247443"/>
                  <a:pt x="4886780" y="1276272"/>
                  <a:pt x="4788036" y="1238182"/>
                </a:cubicBezTo>
                <a:cubicBezTo>
                  <a:pt x="4780353" y="1258340"/>
                  <a:pt x="4768632" y="1260281"/>
                  <a:pt x="4747555" y="1252768"/>
                </a:cubicBezTo>
                <a:cubicBezTo>
                  <a:pt x="4711089" y="1254336"/>
                  <a:pt x="4719897" y="1302605"/>
                  <a:pt x="4679644" y="1276603"/>
                </a:cubicBezTo>
                <a:cubicBezTo>
                  <a:pt x="4651415" y="1288933"/>
                  <a:pt x="4636594" y="1288316"/>
                  <a:pt x="4617473" y="1296467"/>
                </a:cubicBezTo>
                <a:lnTo>
                  <a:pt x="4564919" y="1325507"/>
                </a:lnTo>
                <a:lnTo>
                  <a:pt x="4566586" y="1316963"/>
                </a:lnTo>
                <a:cubicBezTo>
                  <a:pt x="4569057" y="1308855"/>
                  <a:pt x="4571069" y="1299935"/>
                  <a:pt x="4556303" y="1300262"/>
                </a:cubicBezTo>
                <a:cubicBezTo>
                  <a:pt x="4525488" y="1305073"/>
                  <a:pt x="4517133" y="1269079"/>
                  <a:pt x="4502358" y="1302558"/>
                </a:cubicBezTo>
                <a:lnTo>
                  <a:pt x="4498919" y="1312115"/>
                </a:lnTo>
                <a:lnTo>
                  <a:pt x="4492075" y="1313357"/>
                </a:lnTo>
                <a:cubicBezTo>
                  <a:pt x="4488463" y="1312870"/>
                  <a:pt x="4486534" y="1310394"/>
                  <a:pt x="4487466" y="1304102"/>
                </a:cubicBezTo>
                <a:cubicBezTo>
                  <a:pt x="4457512" y="1328789"/>
                  <a:pt x="4426787" y="1287064"/>
                  <a:pt x="4398292" y="1278410"/>
                </a:cubicBezTo>
                <a:cubicBezTo>
                  <a:pt x="4375210" y="1302378"/>
                  <a:pt x="4366248" y="1283298"/>
                  <a:pt x="4306088" y="1282512"/>
                </a:cubicBezTo>
                <a:cubicBezTo>
                  <a:pt x="4280844" y="1310113"/>
                  <a:pt x="4237476" y="1258925"/>
                  <a:pt x="4188995" y="1296718"/>
                </a:cubicBezTo>
                <a:cubicBezTo>
                  <a:pt x="4186961" y="1293392"/>
                  <a:pt x="4157312" y="1287787"/>
                  <a:pt x="4136582" y="1287687"/>
                </a:cubicBezTo>
                <a:cubicBezTo>
                  <a:pt x="4115852" y="1287587"/>
                  <a:pt x="4081037" y="1280166"/>
                  <a:pt x="4064614" y="1296118"/>
                </a:cubicBezTo>
                <a:cubicBezTo>
                  <a:pt x="3987264" y="1347194"/>
                  <a:pt x="3967205" y="1309881"/>
                  <a:pt x="3900948" y="1322156"/>
                </a:cubicBezTo>
                <a:cubicBezTo>
                  <a:pt x="3826014" y="1330612"/>
                  <a:pt x="3831060" y="1333478"/>
                  <a:pt x="3787890" y="1322164"/>
                </a:cubicBezTo>
                <a:cubicBezTo>
                  <a:pt x="3777929" y="1303028"/>
                  <a:pt x="3766063" y="1332733"/>
                  <a:pt x="3745993" y="1342630"/>
                </a:cubicBezTo>
                <a:cubicBezTo>
                  <a:pt x="3709591" y="1345286"/>
                  <a:pt x="3712765" y="1296323"/>
                  <a:pt x="3675785" y="1326802"/>
                </a:cubicBezTo>
                <a:cubicBezTo>
                  <a:pt x="3682573" y="1300349"/>
                  <a:pt x="3606829" y="1318588"/>
                  <a:pt x="3623856" y="1290804"/>
                </a:cubicBezTo>
                <a:cubicBezTo>
                  <a:pt x="3600335" y="1267550"/>
                  <a:pt x="3588308" y="1307279"/>
                  <a:pt x="3564933" y="1287147"/>
                </a:cubicBezTo>
                <a:cubicBezTo>
                  <a:pt x="3538420" y="1283043"/>
                  <a:pt x="3579946" y="1314789"/>
                  <a:pt x="3550537" y="1317552"/>
                </a:cubicBezTo>
                <a:cubicBezTo>
                  <a:pt x="3514920" y="1316159"/>
                  <a:pt x="3514600" y="1364317"/>
                  <a:pt x="3487736" y="1303493"/>
                </a:cubicBezTo>
                <a:cubicBezTo>
                  <a:pt x="3450312" y="1319195"/>
                  <a:pt x="3443340" y="1291726"/>
                  <a:pt x="3392548" y="1278741"/>
                </a:cubicBezTo>
                <a:cubicBezTo>
                  <a:pt x="3371053" y="1294449"/>
                  <a:pt x="3354022" y="1287164"/>
                  <a:pt x="3337466" y="1272537"/>
                </a:cubicBezTo>
                <a:cubicBezTo>
                  <a:pt x="3287808" y="1277154"/>
                  <a:pt x="3231625" y="1217343"/>
                  <a:pt x="3175981" y="1208973"/>
                </a:cubicBezTo>
                <a:cubicBezTo>
                  <a:pt x="3115467" y="1227175"/>
                  <a:pt x="3096324" y="1223154"/>
                  <a:pt x="3036856" y="1214383"/>
                </a:cubicBezTo>
                <a:cubicBezTo>
                  <a:pt x="2976484" y="1195723"/>
                  <a:pt x="2863716" y="1149668"/>
                  <a:pt x="2824973" y="1134864"/>
                </a:cubicBezTo>
                <a:cubicBezTo>
                  <a:pt x="2817752" y="1140972"/>
                  <a:pt x="2802616" y="1134132"/>
                  <a:pt x="2804398" y="1125556"/>
                </a:cubicBezTo>
                <a:cubicBezTo>
                  <a:pt x="2796364" y="1128008"/>
                  <a:pt x="2737660" y="1151579"/>
                  <a:pt x="2736109" y="1137717"/>
                </a:cubicBezTo>
                <a:cubicBezTo>
                  <a:pt x="2696082" y="1134954"/>
                  <a:pt x="2695314" y="1134322"/>
                  <a:pt x="2659096" y="1150294"/>
                </a:cubicBezTo>
                <a:cubicBezTo>
                  <a:pt x="2582535" y="1124403"/>
                  <a:pt x="2622743" y="1189988"/>
                  <a:pt x="2567088" y="1181781"/>
                </a:cubicBezTo>
                <a:cubicBezTo>
                  <a:pt x="2523074" y="1153322"/>
                  <a:pt x="2505741" y="1175022"/>
                  <a:pt x="2454501" y="1155455"/>
                </a:cubicBezTo>
                <a:cubicBezTo>
                  <a:pt x="2435184" y="1199648"/>
                  <a:pt x="2405890" y="1149324"/>
                  <a:pt x="2385161" y="1161312"/>
                </a:cubicBezTo>
                <a:cubicBezTo>
                  <a:pt x="2329714" y="1166582"/>
                  <a:pt x="2322102" y="1137771"/>
                  <a:pt x="2273361" y="1134090"/>
                </a:cubicBezTo>
                <a:cubicBezTo>
                  <a:pt x="2270204" y="1112590"/>
                  <a:pt x="2164540" y="1136821"/>
                  <a:pt x="2132003" y="1139225"/>
                </a:cubicBezTo>
                <a:cubicBezTo>
                  <a:pt x="2119616" y="1127805"/>
                  <a:pt x="2068429" y="1132839"/>
                  <a:pt x="2041224" y="1147536"/>
                </a:cubicBezTo>
                <a:cubicBezTo>
                  <a:pt x="2072319" y="1178143"/>
                  <a:pt x="2006941" y="1118646"/>
                  <a:pt x="2010157" y="1152767"/>
                </a:cubicBezTo>
                <a:cubicBezTo>
                  <a:pt x="1976080" y="1167742"/>
                  <a:pt x="1904926" y="1183913"/>
                  <a:pt x="1859213" y="1199540"/>
                </a:cubicBezTo>
                <a:cubicBezTo>
                  <a:pt x="1837985" y="1173314"/>
                  <a:pt x="1772946" y="1249813"/>
                  <a:pt x="1735877" y="1246527"/>
                </a:cubicBezTo>
                <a:cubicBezTo>
                  <a:pt x="1727774" y="1263559"/>
                  <a:pt x="1674382" y="1247072"/>
                  <a:pt x="1660167" y="1236849"/>
                </a:cubicBezTo>
                <a:cubicBezTo>
                  <a:pt x="1541640" y="1221134"/>
                  <a:pt x="1352140" y="1267338"/>
                  <a:pt x="1279827" y="1245307"/>
                </a:cubicBezTo>
                <a:lnTo>
                  <a:pt x="1021737" y="1238739"/>
                </a:lnTo>
                <a:cubicBezTo>
                  <a:pt x="1011829" y="1264670"/>
                  <a:pt x="960483" y="1235921"/>
                  <a:pt x="959820" y="1275863"/>
                </a:cubicBezTo>
                <a:cubicBezTo>
                  <a:pt x="950745" y="1291685"/>
                  <a:pt x="934594" y="1289700"/>
                  <a:pt x="929137" y="1273957"/>
                </a:cubicBezTo>
                <a:cubicBezTo>
                  <a:pt x="909281" y="1275184"/>
                  <a:pt x="894620" y="1293444"/>
                  <a:pt x="878849" y="1266740"/>
                </a:cubicBezTo>
                <a:cubicBezTo>
                  <a:pt x="851668" y="1267510"/>
                  <a:pt x="816599" y="1322523"/>
                  <a:pt x="800667" y="1282041"/>
                </a:cubicBezTo>
                <a:cubicBezTo>
                  <a:pt x="741645" y="1285469"/>
                  <a:pt x="699773" y="1269716"/>
                  <a:pt x="644906" y="1273685"/>
                </a:cubicBezTo>
                <a:cubicBezTo>
                  <a:pt x="541527" y="1321342"/>
                  <a:pt x="446058" y="1236106"/>
                  <a:pt x="379869" y="1339165"/>
                </a:cubicBezTo>
                <a:cubicBezTo>
                  <a:pt x="292000" y="1296022"/>
                  <a:pt x="211611" y="1323804"/>
                  <a:pt x="137696" y="1319217"/>
                </a:cubicBezTo>
                <a:cubicBezTo>
                  <a:pt x="102121" y="1327987"/>
                  <a:pt x="88791" y="1285209"/>
                  <a:pt x="54250" y="1315838"/>
                </a:cubicBezTo>
                <a:cubicBezTo>
                  <a:pt x="49461" y="1305340"/>
                  <a:pt x="39595" y="1300426"/>
                  <a:pt x="28042" y="1297822"/>
                </a:cubicBezTo>
                <a:lnTo>
                  <a:pt x="0" y="129461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5" name="Forma libre: Forma 24">
            <a:extLst>
              <a:ext uri="{FF2B5EF4-FFF2-40B4-BE49-F238E27FC236}">
                <a16:creationId xmlns:a16="http://schemas.microsoft.com/office/drawing/2014/main" id="{8F5C93A3-C2A2-4E5E-8BEB-984B0A7A4AB6}"/>
              </a:ext>
              <a:ext uri="{C183D7F6-B498-43B3-948B-1728B52AA6E4}">
                <adec:decorative xmlns:adec="http://schemas.microsoft.com/office/drawing/2017/decorative" val="1"/>
              </a:ext>
            </a:extLst>
          </p:cNvPr>
          <p:cNvSpPr/>
          <p:nvPr userDrawn="1"/>
        </p:nvSpPr>
        <p:spPr>
          <a:xfrm>
            <a:off x="5307088" y="6114200"/>
            <a:ext cx="6884912" cy="74380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8" name="Marcador de posición de imagen 27">
            <a:extLst>
              <a:ext uri="{FF2B5EF4-FFF2-40B4-BE49-F238E27FC236}">
                <a16:creationId xmlns:a16="http://schemas.microsoft.com/office/drawing/2014/main" id="{060A91FF-3B21-462D-B567-F4D5ED785DC5}"/>
              </a:ext>
            </a:extLst>
          </p:cNvPr>
          <p:cNvSpPr>
            <a:spLocks noGrp="1"/>
          </p:cNvSpPr>
          <p:nvPr>
            <p:ph type="pic" sz="quarter" idx="13" hasCustomPrompt="1"/>
          </p:nvPr>
        </p:nvSpPr>
        <p:spPr>
          <a:xfrm>
            <a:off x="0" y="0"/>
            <a:ext cx="12192000" cy="6857999"/>
          </a:xfrm>
          <a:custGeom>
            <a:avLst/>
            <a:gdLst>
              <a:gd name="connsiteX0" fmla="*/ 0 w 12191999"/>
              <a:gd name="connsiteY0" fmla="*/ 0 h 6857999"/>
              <a:gd name="connsiteX1" fmla="*/ 2 w 12191999"/>
              <a:gd name="connsiteY1" fmla="*/ 0 h 6857999"/>
              <a:gd name="connsiteX2" fmla="*/ 2 w 12191999"/>
              <a:gd name="connsiteY2" fmla="*/ 709238 h 6857999"/>
              <a:gd name="connsiteX3" fmla="*/ 20721 w 12191999"/>
              <a:gd name="connsiteY3" fmla="*/ 710997 h 6857999"/>
              <a:gd name="connsiteX4" fmla="*/ 40086 w 12191999"/>
              <a:gd name="connsiteY4" fmla="*/ 720866 h 6857999"/>
              <a:gd name="connsiteX5" fmla="*/ 101741 w 12191999"/>
              <a:gd name="connsiteY5" fmla="*/ 722718 h 6857999"/>
              <a:gd name="connsiteX6" fmla="*/ 280675 w 12191999"/>
              <a:gd name="connsiteY6" fmla="*/ 733646 h 6857999"/>
              <a:gd name="connsiteX7" fmla="*/ 476501 w 12191999"/>
              <a:gd name="connsiteY7" fmla="*/ 697773 h 6857999"/>
              <a:gd name="connsiteX8" fmla="*/ 591588 w 12191999"/>
              <a:gd name="connsiteY8" fmla="*/ 702351 h 6857999"/>
              <a:gd name="connsiteX9" fmla="*/ 649354 w 12191999"/>
              <a:gd name="connsiteY9" fmla="*/ 693969 h 6857999"/>
              <a:gd name="connsiteX10" fmla="*/ 686510 w 12191999"/>
              <a:gd name="connsiteY10" fmla="*/ 697922 h 6857999"/>
              <a:gd name="connsiteX11" fmla="*/ 709181 w 12191999"/>
              <a:gd name="connsiteY11" fmla="*/ 698967 h 6857999"/>
              <a:gd name="connsiteX12" fmla="*/ 754929 w 12191999"/>
              <a:gd name="connsiteY12" fmla="*/ 678629 h 6857999"/>
              <a:gd name="connsiteX13" fmla="*/ 945623 w 12191999"/>
              <a:gd name="connsiteY13" fmla="*/ 682227 h 6857999"/>
              <a:gd name="connsiteX14" fmla="*/ 1226644 w 12191999"/>
              <a:gd name="connsiteY14" fmla="*/ 677593 h 6857999"/>
              <a:gd name="connsiteX15" fmla="*/ 1282583 w 12191999"/>
              <a:gd name="connsiteY15" fmla="*/ 682895 h 6857999"/>
              <a:gd name="connsiteX16" fmla="*/ 1373712 w 12191999"/>
              <a:gd name="connsiteY16" fmla="*/ 657154 h 6857999"/>
              <a:gd name="connsiteX17" fmla="*/ 1485240 w 12191999"/>
              <a:gd name="connsiteY17" fmla="*/ 631530 h 6857999"/>
              <a:gd name="connsiteX18" fmla="*/ 1508194 w 12191999"/>
              <a:gd name="connsiteY18" fmla="*/ 628664 h 6857999"/>
              <a:gd name="connsiteX19" fmla="*/ 1575268 w 12191999"/>
              <a:gd name="connsiteY19" fmla="*/ 624111 h 6857999"/>
              <a:gd name="connsiteX20" fmla="*/ 1679712 w 12191999"/>
              <a:gd name="connsiteY20" fmla="*/ 621298 h 6857999"/>
              <a:gd name="connsiteX21" fmla="*/ 1762318 w 12191999"/>
              <a:gd name="connsiteY21" fmla="*/ 636211 h 6857999"/>
              <a:gd name="connsiteX22" fmla="*/ 1813551 w 12191999"/>
              <a:gd name="connsiteY22" fmla="*/ 633002 h 6857999"/>
              <a:gd name="connsiteX23" fmla="*/ 1896737 w 12191999"/>
              <a:gd name="connsiteY23" fmla="*/ 647425 h 6857999"/>
              <a:gd name="connsiteX24" fmla="*/ 1964719 w 12191999"/>
              <a:gd name="connsiteY24" fmla="*/ 630175 h 6857999"/>
              <a:gd name="connsiteX25" fmla="*/ 2021621 w 12191999"/>
              <a:gd name="connsiteY25" fmla="*/ 623285 h 6857999"/>
              <a:gd name="connsiteX26" fmla="*/ 2072078 w 12191999"/>
              <a:gd name="connsiteY26" fmla="*/ 616623 h 6857999"/>
              <a:gd name="connsiteX27" fmla="*/ 2087280 w 12191999"/>
              <a:gd name="connsiteY27" fmla="*/ 621722 h 6857999"/>
              <a:gd name="connsiteX28" fmla="*/ 2243833 w 12191999"/>
              <a:gd name="connsiteY28" fmla="*/ 665285 h 6857999"/>
              <a:gd name="connsiteX29" fmla="*/ 2346628 w 12191999"/>
              <a:gd name="connsiteY29" fmla="*/ 662322 h 6857999"/>
              <a:gd name="connsiteX30" fmla="*/ 2465944 w 12191999"/>
              <a:gd name="connsiteY30" fmla="*/ 697144 h 6857999"/>
              <a:gd name="connsiteX31" fmla="*/ 2506642 w 12191999"/>
              <a:gd name="connsiteY31" fmla="*/ 700543 h 6857999"/>
              <a:gd name="connsiteX32" fmla="*/ 2576974 w 12191999"/>
              <a:gd name="connsiteY32" fmla="*/ 714103 h 6857999"/>
              <a:gd name="connsiteX33" fmla="*/ 2623375 w 12191999"/>
              <a:gd name="connsiteY33" fmla="*/ 721805 h 6857999"/>
              <a:gd name="connsiteX34" fmla="*/ 2634012 w 12191999"/>
              <a:gd name="connsiteY34" fmla="*/ 705148 h 6857999"/>
              <a:gd name="connsiteX35" fmla="*/ 2677548 w 12191999"/>
              <a:gd name="connsiteY35" fmla="*/ 707152 h 6857999"/>
              <a:gd name="connsiteX36" fmla="*/ 2715917 w 12191999"/>
              <a:gd name="connsiteY36" fmla="*/ 726873 h 6857999"/>
              <a:gd name="connsiteX37" fmla="*/ 2767791 w 12191999"/>
              <a:gd name="connsiteY37" fmla="*/ 735544 h 6857999"/>
              <a:gd name="connsiteX38" fmla="*/ 2798747 w 12191999"/>
              <a:gd name="connsiteY38" fmla="*/ 724332 h 6857999"/>
              <a:gd name="connsiteX39" fmla="*/ 2882282 w 12191999"/>
              <a:gd name="connsiteY39" fmla="*/ 724328 h 6857999"/>
              <a:gd name="connsiteX40" fmla="*/ 3003209 w 12191999"/>
              <a:gd name="connsiteY40" fmla="*/ 710063 h 6857999"/>
              <a:gd name="connsiteX41" fmla="*/ 3056384 w 12191999"/>
              <a:gd name="connsiteY41" fmla="*/ 705444 h 6857999"/>
              <a:gd name="connsiteX42" fmla="*/ 3095110 w 12191999"/>
              <a:gd name="connsiteY42" fmla="*/ 710392 h 6857999"/>
              <a:gd name="connsiteX43" fmla="*/ 3181626 w 12191999"/>
              <a:gd name="connsiteY43" fmla="*/ 702609 h 6857999"/>
              <a:gd name="connsiteX44" fmla="*/ 3249753 w 12191999"/>
              <a:gd name="connsiteY44" fmla="*/ 700362 h 6857999"/>
              <a:gd name="connsiteX45" fmla="*/ 3315641 w 12191999"/>
              <a:gd name="connsiteY45" fmla="*/ 714437 h 6857999"/>
              <a:gd name="connsiteX46" fmla="*/ 3319046 w 12191999"/>
              <a:gd name="connsiteY46" fmla="*/ 719507 h 6857999"/>
              <a:gd name="connsiteX47" fmla="*/ 3324103 w 12191999"/>
              <a:gd name="connsiteY47" fmla="*/ 718827 h 6857999"/>
              <a:gd name="connsiteX48" fmla="*/ 3326644 w 12191999"/>
              <a:gd name="connsiteY48" fmla="*/ 713591 h 6857999"/>
              <a:gd name="connsiteX49" fmla="*/ 3366502 w 12191999"/>
              <a:gd name="connsiteY49" fmla="*/ 712333 h 6857999"/>
              <a:gd name="connsiteX50" fmla="*/ 3374100 w 12191999"/>
              <a:gd name="connsiteY50" fmla="*/ 721483 h 6857999"/>
              <a:gd name="connsiteX51" fmla="*/ 3372868 w 12191999"/>
              <a:gd name="connsiteY51" fmla="*/ 726163 h 6857999"/>
              <a:gd name="connsiteX52" fmla="*/ 3411698 w 12191999"/>
              <a:gd name="connsiteY52" fmla="*/ 710254 h 6857999"/>
              <a:gd name="connsiteX53" fmla="*/ 3457634 w 12191999"/>
              <a:gd name="connsiteY53" fmla="*/ 699372 h 6857999"/>
              <a:gd name="connsiteX54" fmla="*/ 3507812 w 12191999"/>
              <a:gd name="connsiteY54" fmla="*/ 686314 h 6857999"/>
              <a:gd name="connsiteX55" fmla="*/ 3537722 w 12191999"/>
              <a:gd name="connsiteY55" fmla="*/ 678323 h 6857999"/>
              <a:gd name="connsiteX56" fmla="*/ 3616523 w 12191999"/>
              <a:gd name="connsiteY56" fmla="*/ 683255 h 6857999"/>
              <a:gd name="connsiteX57" fmla="*/ 3770873 w 12191999"/>
              <a:gd name="connsiteY57" fmla="*/ 692023 h 6857999"/>
              <a:gd name="connsiteX58" fmla="*/ 3815527 w 12191999"/>
              <a:gd name="connsiteY58" fmla="*/ 688648 h 6857999"/>
              <a:gd name="connsiteX59" fmla="*/ 3836857 w 12191999"/>
              <a:gd name="connsiteY59" fmla="*/ 683257 h 6857999"/>
              <a:gd name="connsiteX60" fmla="*/ 3992028 w 12191999"/>
              <a:gd name="connsiteY60" fmla="*/ 679972 h 6857999"/>
              <a:gd name="connsiteX61" fmla="*/ 4055281 w 12191999"/>
              <a:gd name="connsiteY61" fmla="*/ 660346 h 6857999"/>
              <a:gd name="connsiteX62" fmla="*/ 4141437 w 12191999"/>
              <a:gd name="connsiteY62" fmla="*/ 652038 h 6857999"/>
              <a:gd name="connsiteX63" fmla="*/ 4204035 w 12191999"/>
              <a:gd name="connsiteY63" fmla="*/ 644385 h 6857999"/>
              <a:gd name="connsiteX64" fmla="*/ 4289732 w 12191999"/>
              <a:gd name="connsiteY64" fmla="*/ 631360 h 6857999"/>
              <a:gd name="connsiteX65" fmla="*/ 4331035 w 12191999"/>
              <a:gd name="connsiteY65" fmla="*/ 628859 h 6857999"/>
              <a:gd name="connsiteX66" fmla="*/ 4349944 w 12191999"/>
              <a:gd name="connsiteY66" fmla="*/ 620774 h 6857999"/>
              <a:gd name="connsiteX67" fmla="*/ 4352292 w 12191999"/>
              <a:gd name="connsiteY67" fmla="*/ 613726 h 6857999"/>
              <a:gd name="connsiteX68" fmla="*/ 4365513 w 12191999"/>
              <a:gd name="connsiteY68" fmla="*/ 611397 h 6857999"/>
              <a:gd name="connsiteX69" fmla="*/ 4368539 w 12191999"/>
              <a:gd name="connsiteY69" fmla="*/ 609538 h 6857999"/>
              <a:gd name="connsiteX70" fmla="*/ 4386389 w 12191999"/>
              <a:gd name="connsiteY70" fmla="*/ 600117 h 6857999"/>
              <a:gd name="connsiteX71" fmla="*/ 4436641 w 12191999"/>
              <a:gd name="connsiteY71" fmla="*/ 610810 h 6857999"/>
              <a:gd name="connsiteX72" fmla="*/ 4534093 w 12191999"/>
              <a:gd name="connsiteY72" fmla="*/ 602769 h 6857999"/>
              <a:gd name="connsiteX73" fmla="*/ 4675398 w 12191999"/>
              <a:gd name="connsiteY73" fmla="*/ 596126 h 6857999"/>
              <a:gd name="connsiteX74" fmla="*/ 4752273 w 12191999"/>
              <a:gd name="connsiteY74" fmla="*/ 582476 h 6857999"/>
              <a:gd name="connsiteX75" fmla="*/ 4940870 w 12191999"/>
              <a:gd name="connsiteY75" fmla="*/ 582489 h 6857999"/>
              <a:gd name="connsiteX76" fmla="*/ 5049226 w 12191999"/>
              <a:gd name="connsiteY76" fmla="*/ 563156 h 6857999"/>
              <a:gd name="connsiteX77" fmla="*/ 5117822 w 12191999"/>
              <a:gd name="connsiteY77" fmla="*/ 571648 h 6857999"/>
              <a:gd name="connsiteX78" fmla="*/ 5134014 w 12191999"/>
              <a:gd name="connsiteY78" fmla="*/ 575617 h 6857999"/>
              <a:gd name="connsiteX79" fmla="*/ 5135893 w 12191999"/>
              <a:gd name="connsiteY79" fmla="*/ 574425 h 6857999"/>
              <a:gd name="connsiteX80" fmla="*/ 5154412 w 12191999"/>
              <a:gd name="connsiteY80" fmla="*/ 574054 h 6857999"/>
              <a:gd name="connsiteX81" fmla="*/ 5158675 w 12191999"/>
              <a:gd name="connsiteY81" fmla="*/ 577327 h 6857999"/>
              <a:gd name="connsiteX82" fmla="*/ 5171445 w 12191999"/>
              <a:gd name="connsiteY82" fmla="*/ 578124 h 6857999"/>
              <a:gd name="connsiteX83" fmla="*/ 5196779 w 12191999"/>
              <a:gd name="connsiteY83" fmla="*/ 582524 h 6857999"/>
              <a:gd name="connsiteX84" fmla="*/ 5201352 w 12191999"/>
              <a:gd name="connsiteY84" fmla="*/ 580693 h 6857999"/>
              <a:gd name="connsiteX85" fmla="*/ 5223160 w 12191999"/>
              <a:gd name="connsiteY85" fmla="*/ 573676 h 6857999"/>
              <a:gd name="connsiteX86" fmla="*/ 5250101 w 12191999"/>
              <a:gd name="connsiteY86" fmla="*/ 577168 h 6857999"/>
              <a:gd name="connsiteX87" fmla="*/ 5270065 w 12191999"/>
              <a:gd name="connsiteY87" fmla="*/ 570867 h 6857999"/>
              <a:gd name="connsiteX88" fmla="*/ 5315121 w 12191999"/>
              <a:gd name="connsiteY88" fmla="*/ 540739 h 6857999"/>
              <a:gd name="connsiteX89" fmla="*/ 5354682 w 12191999"/>
              <a:gd name="connsiteY89" fmla="*/ 543209 h 6857999"/>
              <a:gd name="connsiteX90" fmla="*/ 5362616 w 12191999"/>
              <a:gd name="connsiteY90" fmla="*/ 543019 h 6857999"/>
              <a:gd name="connsiteX91" fmla="*/ 5362765 w 12191999"/>
              <a:gd name="connsiteY91" fmla="*/ 542732 h 6857999"/>
              <a:gd name="connsiteX92" fmla="*/ 5368793 w 12191999"/>
              <a:gd name="connsiteY92" fmla="*/ 530233 h 6857999"/>
              <a:gd name="connsiteX93" fmla="*/ 5397715 w 12191999"/>
              <a:gd name="connsiteY93" fmla="*/ 540293 h 6857999"/>
              <a:gd name="connsiteX94" fmla="*/ 5435108 w 12191999"/>
              <a:gd name="connsiteY94" fmla="*/ 503716 h 6857999"/>
              <a:gd name="connsiteX95" fmla="*/ 5526889 w 12191999"/>
              <a:gd name="connsiteY95" fmla="*/ 469399 h 6857999"/>
              <a:gd name="connsiteX96" fmla="*/ 5619827 w 12191999"/>
              <a:gd name="connsiteY96" fmla="*/ 438663 h 6857999"/>
              <a:gd name="connsiteX97" fmla="*/ 5654480 w 12191999"/>
              <a:gd name="connsiteY97" fmla="*/ 429107 h 6857999"/>
              <a:gd name="connsiteX98" fmla="*/ 5704114 w 12191999"/>
              <a:gd name="connsiteY98" fmla="*/ 416768 h 6857999"/>
              <a:gd name="connsiteX99" fmla="*/ 5711823 w 12191999"/>
              <a:gd name="connsiteY99" fmla="*/ 405141 h 6857999"/>
              <a:gd name="connsiteX100" fmla="*/ 5764922 w 12191999"/>
              <a:gd name="connsiteY100" fmla="*/ 405049 h 6857999"/>
              <a:gd name="connsiteX101" fmla="*/ 5802531 w 12191999"/>
              <a:gd name="connsiteY101" fmla="*/ 396409 h 6857999"/>
              <a:gd name="connsiteX102" fmla="*/ 5829742 w 12191999"/>
              <a:gd name="connsiteY102" fmla="*/ 371388 h 6857999"/>
              <a:gd name="connsiteX103" fmla="*/ 5872478 w 12191999"/>
              <a:gd name="connsiteY103" fmla="*/ 355001 h 6857999"/>
              <a:gd name="connsiteX104" fmla="*/ 5897914 w 12191999"/>
              <a:gd name="connsiteY104" fmla="*/ 345028 h 6857999"/>
              <a:gd name="connsiteX105" fmla="*/ 5974993 w 12191999"/>
              <a:gd name="connsiteY105" fmla="*/ 331543 h 6857999"/>
              <a:gd name="connsiteX106" fmla="*/ 6115514 w 12191999"/>
              <a:gd name="connsiteY106" fmla="*/ 322246 h 6857999"/>
              <a:gd name="connsiteX107" fmla="*/ 6168520 w 12191999"/>
              <a:gd name="connsiteY107" fmla="*/ 329035 h 6857999"/>
              <a:gd name="connsiteX108" fmla="*/ 6233029 w 12191999"/>
              <a:gd name="connsiteY108" fmla="*/ 338523 h 6857999"/>
              <a:gd name="connsiteX109" fmla="*/ 6307773 w 12191999"/>
              <a:gd name="connsiteY109" fmla="*/ 314970 h 6857999"/>
              <a:gd name="connsiteX110" fmla="*/ 6361041 w 12191999"/>
              <a:gd name="connsiteY110" fmla="*/ 291190 h 6857999"/>
              <a:gd name="connsiteX111" fmla="*/ 6392259 w 12191999"/>
              <a:gd name="connsiteY111" fmla="*/ 280451 h 6857999"/>
              <a:gd name="connsiteX112" fmla="*/ 6413478 w 12191999"/>
              <a:gd name="connsiteY112" fmla="*/ 269758 h 6857999"/>
              <a:gd name="connsiteX113" fmla="*/ 6475549 w 12191999"/>
              <a:gd name="connsiteY113" fmla="*/ 258032 h 6857999"/>
              <a:gd name="connsiteX114" fmla="*/ 6581802 w 12191999"/>
              <a:gd name="connsiteY114" fmla="*/ 245073 h 6857999"/>
              <a:gd name="connsiteX115" fmla="*/ 6648011 w 12191999"/>
              <a:gd name="connsiteY115" fmla="*/ 208652 h 6857999"/>
              <a:gd name="connsiteX116" fmla="*/ 6695355 w 12191999"/>
              <a:gd name="connsiteY116" fmla="*/ 215700 h 6857999"/>
              <a:gd name="connsiteX117" fmla="*/ 6739754 w 12191999"/>
              <a:gd name="connsiteY117" fmla="*/ 200058 h 6857999"/>
              <a:gd name="connsiteX118" fmla="*/ 6883802 w 12191999"/>
              <a:gd name="connsiteY118" fmla="*/ 195317 h 6857999"/>
              <a:gd name="connsiteX119" fmla="*/ 6920245 w 12191999"/>
              <a:gd name="connsiteY119" fmla="*/ 163817 h 6857999"/>
              <a:gd name="connsiteX120" fmla="*/ 7018013 w 12191999"/>
              <a:gd name="connsiteY120" fmla="*/ 134069 h 6857999"/>
              <a:gd name="connsiteX121" fmla="*/ 7151964 w 12191999"/>
              <a:gd name="connsiteY121" fmla="*/ 135416 h 6857999"/>
              <a:gd name="connsiteX122" fmla="*/ 7270482 w 12191999"/>
              <a:gd name="connsiteY122" fmla="*/ 122186 h 6857999"/>
              <a:gd name="connsiteX123" fmla="*/ 7336265 w 12191999"/>
              <a:gd name="connsiteY123" fmla="*/ 114532 h 6857999"/>
              <a:gd name="connsiteX124" fmla="*/ 7422235 w 12191999"/>
              <a:gd name="connsiteY124" fmla="*/ 125766 h 6857999"/>
              <a:gd name="connsiteX125" fmla="*/ 7439026 w 12191999"/>
              <a:gd name="connsiteY125" fmla="*/ 118154 h 6857999"/>
              <a:gd name="connsiteX126" fmla="*/ 7473884 w 12191999"/>
              <a:gd name="connsiteY126" fmla="*/ 85275 h 6857999"/>
              <a:gd name="connsiteX127" fmla="*/ 7569638 w 12191999"/>
              <a:gd name="connsiteY127" fmla="*/ 51825 h 6857999"/>
              <a:gd name="connsiteX128" fmla="*/ 7640739 w 12191999"/>
              <a:gd name="connsiteY128" fmla="*/ 56879 h 6857999"/>
              <a:gd name="connsiteX129" fmla="*/ 7689494 w 12191999"/>
              <a:gd name="connsiteY129" fmla="*/ 23918 h 6857999"/>
              <a:gd name="connsiteX130" fmla="*/ 7712765 w 12191999"/>
              <a:gd name="connsiteY130" fmla="*/ 835 h 6857999"/>
              <a:gd name="connsiteX131" fmla="*/ 7726321 w 12191999"/>
              <a:gd name="connsiteY131" fmla="*/ 536 h 6857999"/>
              <a:gd name="connsiteX132" fmla="*/ 7770085 w 12191999"/>
              <a:gd name="connsiteY132" fmla="*/ 24975 h 6857999"/>
              <a:gd name="connsiteX133" fmla="*/ 7856241 w 12191999"/>
              <a:gd name="connsiteY133" fmla="*/ 17615 h 6857999"/>
              <a:gd name="connsiteX134" fmla="*/ 7880767 w 12191999"/>
              <a:gd name="connsiteY134" fmla="*/ 4315 h 6857999"/>
              <a:gd name="connsiteX135" fmla="*/ 7890122 w 12191999"/>
              <a:gd name="connsiteY135" fmla="*/ 0 h 6857999"/>
              <a:gd name="connsiteX136" fmla="*/ 12191999 w 12191999"/>
              <a:gd name="connsiteY136" fmla="*/ 0 h 6857999"/>
              <a:gd name="connsiteX137" fmla="*/ 12191999 w 12191999"/>
              <a:gd name="connsiteY137" fmla="*/ 6114201 h 6857999"/>
              <a:gd name="connsiteX138" fmla="*/ 12152890 w 12191999"/>
              <a:gd name="connsiteY138" fmla="*/ 6129888 h 6857999"/>
              <a:gd name="connsiteX139" fmla="*/ 12009354 w 12191999"/>
              <a:gd name="connsiteY139" fmla="*/ 6162534 h 6857999"/>
              <a:gd name="connsiteX140" fmla="*/ 11978968 w 12191999"/>
              <a:gd name="connsiteY140" fmla="*/ 6167312 h 6857999"/>
              <a:gd name="connsiteX141" fmla="*/ 11878895 w 12191999"/>
              <a:gd name="connsiteY141" fmla="*/ 6177370 h 6857999"/>
              <a:gd name="connsiteX142" fmla="*/ 11814979 w 12191999"/>
              <a:gd name="connsiteY142" fmla="*/ 6190075 h 6857999"/>
              <a:gd name="connsiteX143" fmla="*/ 11687508 w 12191999"/>
              <a:gd name="connsiteY143" fmla="*/ 6225121 h 6857999"/>
              <a:gd name="connsiteX144" fmla="*/ 11672002 w 12191999"/>
              <a:gd name="connsiteY144" fmla="*/ 6267995 h 6857999"/>
              <a:gd name="connsiteX145" fmla="*/ 11629894 w 12191999"/>
              <a:gd name="connsiteY145" fmla="*/ 6250801 h 6857999"/>
              <a:gd name="connsiteX146" fmla="*/ 11597728 w 12191999"/>
              <a:gd name="connsiteY146" fmla="*/ 6221436 h 6857999"/>
              <a:gd name="connsiteX147" fmla="*/ 11448211 w 12191999"/>
              <a:gd name="connsiteY147" fmla="*/ 6216621 h 6857999"/>
              <a:gd name="connsiteX148" fmla="*/ 11336630 w 12191999"/>
              <a:gd name="connsiteY148" fmla="*/ 6248909 h 6857999"/>
              <a:gd name="connsiteX149" fmla="*/ 11267820 w 12191999"/>
              <a:gd name="connsiteY149" fmla="*/ 6255550 h 6857999"/>
              <a:gd name="connsiteX150" fmla="*/ 11153755 w 12191999"/>
              <a:gd name="connsiteY150" fmla="*/ 6243432 h 6857999"/>
              <a:gd name="connsiteX151" fmla="*/ 11063998 w 12191999"/>
              <a:gd name="connsiteY151" fmla="*/ 6267400 h 6857999"/>
              <a:gd name="connsiteX152" fmla="*/ 10949261 w 12191999"/>
              <a:gd name="connsiteY152" fmla="*/ 6285136 h 6857999"/>
              <a:gd name="connsiteX153" fmla="*/ 10920620 w 12191999"/>
              <a:gd name="connsiteY153" fmla="*/ 6289282 h 6857999"/>
              <a:gd name="connsiteX154" fmla="*/ 10899483 w 12191999"/>
              <a:gd name="connsiteY154" fmla="*/ 6284194 h 6857999"/>
              <a:gd name="connsiteX155" fmla="*/ 10774590 w 12191999"/>
              <a:gd name="connsiteY155" fmla="*/ 6274926 h 6857999"/>
              <a:gd name="connsiteX156" fmla="*/ 10682861 w 12191999"/>
              <a:gd name="connsiteY156" fmla="*/ 6242232 h 6857999"/>
              <a:gd name="connsiteX157" fmla="*/ 10530714 w 12191999"/>
              <a:gd name="connsiteY157" fmla="*/ 6227786 h 6857999"/>
              <a:gd name="connsiteX158" fmla="*/ 10379097 w 12191999"/>
              <a:gd name="connsiteY158" fmla="*/ 6217632 h 6857999"/>
              <a:gd name="connsiteX159" fmla="*/ 10323727 w 12191999"/>
              <a:gd name="connsiteY159" fmla="*/ 6215969 h 6857999"/>
              <a:gd name="connsiteX160" fmla="*/ 10227126 w 12191999"/>
              <a:gd name="connsiteY160" fmla="*/ 6204129 h 6857999"/>
              <a:gd name="connsiteX161" fmla="*/ 10163542 w 12191999"/>
              <a:gd name="connsiteY161" fmla="*/ 6197770 h 6857999"/>
              <a:gd name="connsiteX162" fmla="*/ 10151161 w 12191999"/>
              <a:gd name="connsiteY162" fmla="*/ 6217803 h 6857999"/>
              <a:gd name="connsiteX163" fmla="*/ 10092125 w 12191999"/>
              <a:gd name="connsiteY163" fmla="*/ 6217928 h 6857999"/>
              <a:gd name="connsiteX164" fmla="*/ 10037958 w 12191999"/>
              <a:gd name="connsiteY164" fmla="*/ 6197093 h 6857999"/>
              <a:gd name="connsiteX165" fmla="*/ 9966866 w 12191999"/>
              <a:gd name="connsiteY165" fmla="*/ 6189912 h 6857999"/>
              <a:gd name="connsiteX166" fmla="*/ 9924418 w 12191999"/>
              <a:gd name="connsiteY166" fmla="*/ 6185393 h 6857999"/>
              <a:gd name="connsiteX167" fmla="*/ 9806001 w 12191999"/>
              <a:gd name="connsiteY167" fmla="*/ 6190358 h 6857999"/>
              <a:gd name="connsiteX168" fmla="*/ 9596449 w 12191999"/>
              <a:gd name="connsiteY168" fmla="*/ 6240137 h 6857999"/>
              <a:gd name="connsiteX169" fmla="*/ 9535890 w 12191999"/>
              <a:gd name="connsiteY169" fmla="*/ 6243228 h 6857999"/>
              <a:gd name="connsiteX170" fmla="*/ 9527805 w 12191999"/>
              <a:gd name="connsiteY170" fmla="*/ 6237770 h 6857999"/>
              <a:gd name="connsiteX171" fmla="*/ 9441373 w 12191999"/>
              <a:gd name="connsiteY171" fmla="*/ 6265082 h 6857999"/>
              <a:gd name="connsiteX172" fmla="*/ 9320149 w 12191999"/>
              <a:gd name="connsiteY172" fmla="*/ 6258218 h 6857999"/>
              <a:gd name="connsiteX173" fmla="*/ 9229488 w 12191999"/>
              <a:gd name="connsiteY173" fmla="*/ 6245526 h 6857999"/>
              <a:gd name="connsiteX174" fmla="*/ 9224285 w 12191999"/>
              <a:gd name="connsiteY174" fmla="*/ 6239803 h 6857999"/>
              <a:gd name="connsiteX175" fmla="*/ 9217537 w 12191999"/>
              <a:gd name="connsiteY175" fmla="*/ 6240884 h 6857999"/>
              <a:gd name="connsiteX176" fmla="*/ 9214728 w 12191999"/>
              <a:gd name="connsiteY176" fmla="*/ 6247135 h 6857999"/>
              <a:gd name="connsiteX177" fmla="*/ 9161049 w 12191999"/>
              <a:gd name="connsiteY177" fmla="*/ 6250857 h 6857999"/>
              <a:gd name="connsiteX178" fmla="*/ 9149697 w 12191999"/>
              <a:gd name="connsiteY178" fmla="*/ 6240614 h 6857999"/>
              <a:gd name="connsiteX179" fmla="*/ 9150803 w 12191999"/>
              <a:gd name="connsiteY179" fmla="*/ 6235084 h 6857999"/>
              <a:gd name="connsiteX180" fmla="*/ 9141448 w 12191999"/>
              <a:gd name="connsiteY180" fmla="*/ 6235238 h 6857999"/>
              <a:gd name="connsiteX181" fmla="*/ 9137486 w 12191999"/>
              <a:gd name="connsiteY181" fmla="*/ 6234848 h 6857999"/>
              <a:gd name="connsiteX182" fmla="*/ 9126952 w 12191999"/>
              <a:gd name="connsiteY182" fmla="*/ 6238833 h 6857999"/>
              <a:gd name="connsiteX183" fmla="*/ 9098334 w 12191999"/>
              <a:gd name="connsiteY183" fmla="*/ 6235881 h 6857999"/>
              <a:gd name="connsiteX184" fmla="*/ 9084110 w 12191999"/>
              <a:gd name="connsiteY184" fmla="*/ 6242464 h 6857999"/>
              <a:gd name="connsiteX185" fmla="*/ 9039515 w 12191999"/>
              <a:gd name="connsiteY185" fmla="*/ 6271132 h 6857999"/>
              <a:gd name="connsiteX186" fmla="*/ 8973305 w 12191999"/>
              <a:gd name="connsiteY186" fmla="*/ 6289203 h 6857999"/>
              <a:gd name="connsiteX187" fmla="*/ 8933861 w 12191999"/>
              <a:gd name="connsiteY187" fmla="*/ 6300217 h 6857999"/>
              <a:gd name="connsiteX188" fmla="*/ 8817130 w 12191999"/>
              <a:gd name="connsiteY188" fmla="*/ 6313901 h 6857999"/>
              <a:gd name="connsiteX189" fmla="*/ 8594947 w 12191999"/>
              <a:gd name="connsiteY189" fmla="*/ 6298363 h 6857999"/>
              <a:gd name="connsiteX190" fmla="*/ 8535041 w 12191999"/>
              <a:gd name="connsiteY190" fmla="*/ 6304826 h 6857999"/>
              <a:gd name="connsiteX191" fmla="*/ 8529279 w 12191999"/>
              <a:gd name="connsiteY191" fmla="*/ 6311383 h 6857999"/>
              <a:gd name="connsiteX192" fmla="*/ 8435056 w 12191999"/>
              <a:gd name="connsiteY192" fmla="*/ 6298398 h 6857999"/>
              <a:gd name="connsiteX193" fmla="*/ 8320108 w 12191999"/>
              <a:gd name="connsiteY193" fmla="*/ 6323993 h 6857999"/>
              <a:gd name="connsiteX194" fmla="*/ 8237020 w 12191999"/>
              <a:gd name="connsiteY194" fmla="*/ 6350465 h 6857999"/>
              <a:gd name="connsiteX195" fmla="*/ 8188860 w 12191999"/>
              <a:gd name="connsiteY195" fmla="*/ 6362216 h 6857999"/>
              <a:gd name="connsiteX196" fmla="*/ 8155558 w 12191999"/>
              <a:gd name="connsiteY196" fmla="*/ 6374196 h 6857999"/>
              <a:gd name="connsiteX197" fmla="*/ 8061412 w 12191999"/>
              <a:gd name="connsiteY197" fmla="*/ 6386236 h 6857999"/>
              <a:gd name="connsiteX198" fmla="*/ 7901437 w 12191999"/>
              <a:gd name="connsiteY198" fmla="*/ 6398480 h 6857999"/>
              <a:gd name="connsiteX199" fmla="*/ 7868353 w 12191999"/>
              <a:gd name="connsiteY199" fmla="*/ 6402796 h 6857999"/>
              <a:gd name="connsiteX200" fmla="*/ 7843779 w 12191999"/>
              <a:gd name="connsiteY200" fmla="*/ 6413296 h 6857999"/>
              <a:gd name="connsiteX201" fmla="*/ 7841448 w 12191999"/>
              <a:gd name="connsiteY201" fmla="*/ 6421651 h 6857999"/>
              <a:gd name="connsiteX202" fmla="*/ 7823871 w 12191999"/>
              <a:gd name="connsiteY202" fmla="*/ 6425115 h 6857999"/>
              <a:gd name="connsiteX203" fmla="*/ 7820005 w 12191999"/>
              <a:gd name="connsiteY203" fmla="*/ 6427455 h 6857999"/>
              <a:gd name="connsiteX204" fmla="*/ 7797020 w 12191999"/>
              <a:gd name="connsiteY204" fmla="*/ 6439455 h 6857999"/>
              <a:gd name="connsiteX205" fmla="*/ 7727879 w 12191999"/>
              <a:gd name="connsiteY205" fmla="*/ 6429824 h 6857999"/>
              <a:gd name="connsiteX206" fmla="*/ 7659324 w 12191999"/>
              <a:gd name="connsiteY206" fmla="*/ 6446973 h 6857999"/>
              <a:gd name="connsiteX207" fmla="*/ 7374068 w 12191999"/>
              <a:gd name="connsiteY207" fmla="*/ 6466705 h 6857999"/>
              <a:gd name="connsiteX208" fmla="*/ 7346163 w 12191999"/>
              <a:gd name="connsiteY208" fmla="*/ 6498440 h 6857999"/>
              <a:gd name="connsiteX209" fmla="*/ 7235023 w 12191999"/>
              <a:gd name="connsiteY209" fmla="*/ 6516741 h 6857999"/>
              <a:gd name="connsiteX210" fmla="*/ 7039074 w 12191999"/>
              <a:gd name="connsiteY210" fmla="*/ 6491855 h 6857999"/>
              <a:gd name="connsiteX211" fmla="*/ 6833428 w 12191999"/>
              <a:gd name="connsiteY211" fmla="*/ 6523117 h 6857999"/>
              <a:gd name="connsiteX212" fmla="*/ 6812583 w 12191999"/>
              <a:gd name="connsiteY212" fmla="*/ 6514041 h 6857999"/>
              <a:gd name="connsiteX213" fmla="*/ 6790242 w 12191999"/>
              <a:gd name="connsiteY213" fmla="*/ 6510328 h 6857999"/>
              <a:gd name="connsiteX214" fmla="*/ 6787846 w 12191999"/>
              <a:gd name="connsiteY214" fmla="*/ 6511824 h 6857999"/>
              <a:gd name="connsiteX215" fmla="*/ 6762881 w 12191999"/>
              <a:gd name="connsiteY215" fmla="*/ 6513304 h 6857999"/>
              <a:gd name="connsiteX216" fmla="*/ 6756732 w 12191999"/>
              <a:gd name="connsiteY216" fmla="*/ 6509729 h 6857999"/>
              <a:gd name="connsiteX217" fmla="*/ 6739390 w 12191999"/>
              <a:gd name="connsiteY217" fmla="*/ 6509521 h 6857999"/>
              <a:gd name="connsiteX218" fmla="*/ 6704653 w 12191999"/>
              <a:gd name="connsiteY218" fmla="*/ 6505821 h 6857999"/>
              <a:gd name="connsiteX219" fmla="*/ 6698694 w 12191999"/>
              <a:gd name="connsiteY219" fmla="*/ 6508216 h 6857999"/>
              <a:gd name="connsiteX220" fmla="*/ 6647142 w 12191999"/>
              <a:gd name="connsiteY220" fmla="*/ 6507443 h 6857999"/>
              <a:gd name="connsiteX221" fmla="*/ 6646688 w 12191999"/>
              <a:gd name="connsiteY221" fmla="*/ 6508899 h 6857999"/>
              <a:gd name="connsiteX222" fmla="*/ 6633278 w 12191999"/>
              <a:gd name="connsiteY222" fmla="*/ 6515085 h 6857999"/>
              <a:gd name="connsiteX223" fmla="*/ 6607065 w 12191999"/>
              <a:gd name="connsiteY223" fmla="*/ 6523565 h 6857999"/>
              <a:gd name="connsiteX224" fmla="*/ 6549804 w 12191999"/>
              <a:gd name="connsiteY224" fmla="*/ 6561259 h 6857999"/>
              <a:gd name="connsiteX225" fmla="*/ 6496083 w 12191999"/>
              <a:gd name="connsiteY225" fmla="*/ 6560616 h 6857999"/>
              <a:gd name="connsiteX226" fmla="*/ 6485389 w 12191999"/>
              <a:gd name="connsiteY226" fmla="*/ 6561286 h 6857999"/>
              <a:gd name="connsiteX227" fmla="*/ 6485223 w 12191999"/>
              <a:gd name="connsiteY227" fmla="*/ 6561630 h 6857999"/>
              <a:gd name="connsiteX228" fmla="*/ 6474035 w 12191999"/>
              <a:gd name="connsiteY228" fmla="*/ 6562994 h 6857999"/>
              <a:gd name="connsiteX229" fmla="*/ 6465888 w 12191999"/>
              <a:gd name="connsiteY229" fmla="*/ 6562509 h 6857999"/>
              <a:gd name="connsiteX230" fmla="*/ 6445139 w 12191999"/>
              <a:gd name="connsiteY230" fmla="*/ 6563809 h 6857999"/>
              <a:gd name="connsiteX231" fmla="*/ 6438312 w 12191999"/>
              <a:gd name="connsiteY231" fmla="*/ 6566451 h 6857999"/>
              <a:gd name="connsiteX232" fmla="*/ 6392168 w 12191999"/>
              <a:gd name="connsiteY232" fmla="*/ 6611235 h 6857999"/>
              <a:gd name="connsiteX233" fmla="*/ 6272303 w 12191999"/>
              <a:gd name="connsiteY233" fmla="*/ 6656459 h 6857999"/>
              <a:gd name="connsiteX234" fmla="*/ 6150447 w 12191999"/>
              <a:gd name="connsiteY234" fmla="*/ 6697571 h 6857999"/>
              <a:gd name="connsiteX235" fmla="*/ 6104787 w 12191999"/>
              <a:gd name="connsiteY235" fmla="*/ 6710679 h 6857999"/>
              <a:gd name="connsiteX236" fmla="*/ 6030196 w 12191999"/>
              <a:gd name="connsiteY236" fmla="*/ 6741881 h 6857999"/>
              <a:gd name="connsiteX237" fmla="*/ 5980285 w 12191999"/>
              <a:gd name="connsiteY237" fmla="*/ 6761080 h 6857999"/>
              <a:gd name="connsiteX238" fmla="*/ 5958496 w 12191999"/>
              <a:gd name="connsiteY238" fmla="*/ 6744991 h 6857999"/>
              <a:gd name="connsiteX239" fmla="*/ 5908732 w 12191999"/>
              <a:gd name="connsiteY239" fmla="*/ 6757197 h 6857999"/>
              <a:gd name="connsiteX240" fmla="*/ 5874963 w 12191999"/>
              <a:gd name="connsiteY240" fmla="*/ 6787925 h 6857999"/>
              <a:gd name="connsiteX241" fmla="*/ 5819199 w 12191999"/>
              <a:gd name="connsiteY241" fmla="*/ 6809458 h 6857999"/>
              <a:gd name="connsiteX242" fmla="*/ 5786034 w 12191999"/>
              <a:gd name="connsiteY242" fmla="*/ 6822531 h 6857999"/>
              <a:gd name="connsiteX243" fmla="*/ 5683543 w 12191999"/>
              <a:gd name="connsiteY243" fmla="*/ 6842621 h 6857999"/>
              <a:gd name="connsiteX244" fmla="*/ 5478912 w 12191999"/>
              <a:gd name="connsiteY244" fmla="*/ 6839959 h 6857999"/>
              <a:gd name="connsiteX245" fmla="*/ 5426183 w 12191999"/>
              <a:gd name="connsiteY245" fmla="*/ 6849719 h 6857999"/>
              <a:gd name="connsiteX246" fmla="*/ 5422476 w 12191999"/>
              <a:gd name="connsiteY246" fmla="*/ 6856495 h 6857999"/>
              <a:gd name="connsiteX247" fmla="*/ 5334223 w 12191999"/>
              <a:gd name="connsiteY247" fmla="*/ 6849076 h 6857999"/>
              <a:gd name="connsiteX248" fmla="*/ 5307097 w 12191999"/>
              <a:gd name="connsiteY248" fmla="*/ 6857999 h 6857999"/>
              <a:gd name="connsiteX249" fmla="*/ 0 w 12191999"/>
              <a:gd name="connsiteY24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1999" h="6857999">
                <a:moveTo>
                  <a:pt x="0" y="0"/>
                </a:moveTo>
                <a:lnTo>
                  <a:pt x="2" y="0"/>
                </a:lnTo>
                <a:lnTo>
                  <a:pt x="2" y="709238"/>
                </a:lnTo>
                <a:lnTo>
                  <a:pt x="20721" y="710997"/>
                </a:lnTo>
                <a:cubicBezTo>
                  <a:pt x="29257" y="712423"/>
                  <a:pt x="36547" y="715115"/>
                  <a:pt x="40086" y="720866"/>
                </a:cubicBezTo>
                <a:cubicBezTo>
                  <a:pt x="65607" y="704087"/>
                  <a:pt x="75456" y="727522"/>
                  <a:pt x="101741" y="722718"/>
                </a:cubicBezTo>
                <a:cubicBezTo>
                  <a:pt x="156354" y="725230"/>
                  <a:pt x="215751" y="710010"/>
                  <a:pt x="280675" y="733646"/>
                </a:cubicBezTo>
                <a:cubicBezTo>
                  <a:pt x="329579" y="677186"/>
                  <a:pt x="400118" y="723882"/>
                  <a:pt x="476501" y="697773"/>
                </a:cubicBezTo>
                <a:cubicBezTo>
                  <a:pt x="517041" y="695599"/>
                  <a:pt x="547979" y="704229"/>
                  <a:pt x="591588" y="702351"/>
                </a:cubicBezTo>
                <a:cubicBezTo>
                  <a:pt x="603360" y="724529"/>
                  <a:pt x="629271" y="694390"/>
                  <a:pt x="649354" y="693969"/>
                </a:cubicBezTo>
                <a:cubicBezTo>
                  <a:pt x="661007" y="708598"/>
                  <a:pt x="671839" y="698595"/>
                  <a:pt x="686510" y="697922"/>
                </a:cubicBezTo>
                <a:cubicBezTo>
                  <a:pt x="690542" y="706547"/>
                  <a:pt x="702476" y="707634"/>
                  <a:pt x="709181" y="698967"/>
                </a:cubicBezTo>
                <a:cubicBezTo>
                  <a:pt x="709671" y="677085"/>
                  <a:pt x="747609" y="692835"/>
                  <a:pt x="754929" y="678629"/>
                </a:cubicBezTo>
                <a:lnTo>
                  <a:pt x="945623" y="682227"/>
                </a:lnTo>
                <a:cubicBezTo>
                  <a:pt x="999053" y="694296"/>
                  <a:pt x="1139068" y="668984"/>
                  <a:pt x="1226644" y="677593"/>
                </a:cubicBezTo>
                <a:cubicBezTo>
                  <a:pt x="1237147" y="683194"/>
                  <a:pt x="1276596" y="692226"/>
                  <a:pt x="1282583" y="682895"/>
                </a:cubicBezTo>
                <a:cubicBezTo>
                  <a:pt x="1309973" y="684695"/>
                  <a:pt x="1358028" y="642786"/>
                  <a:pt x="1373712" y="657154"/>
                </a:cubicBezTo>
                <a:cubicBezTo>
                  <a:pt x="1407488" y="648593"/>
                  <a:pt x="1460061" y="639734"/>
                  <a:pt x="1485240" y="631530"/>
                </a:cubicBezTo>
                <a:cubicBezTo>
                  <a:pt x="1482864" y="612837"/>
                  <a:pt x="1531169" y="645432"/>
                  <a:pt x="1508194" y="628664"/>
                </a:cubicBezTo>
                <a:cubicBezTo>
                  <a:pt x="1528295" y="620613"/>
                  <a:pt x="1566115" y="617855"/>
                  <a:pt x="1575268" y="624111"/>
                </a:cubicBezTo>
                <a:cubicBezTo>
                  <a:pt x="1599308" y="622794"/>
                  <a:pt x="1677380" y="609519"/>
                  <a:pt x="1679712" y="621298"/>
                </a:cubicBezTo>
                <a:cubicBezTo>
                  <a:pt x="1715726" y="623314"/>
                  <a:pt x="1721350" y="639098"/>
                  <a:pt x="1762318" y="636211"/>
                </a:cubicBezTo>
                <a:cubicBezTo>
                  <a:pt x="1777634" y="629644"/>
                  <a:pt x="1799278" y="657213"/>
                  <a:pt x="1813551" y="633002"/>
                </a:cubicBezTo>
                <a:cubicBezTo>
                  <a:pt x="1851410" y="643722"/>
                  <a:pt x="1864217" y="631834"/>
                  <a:pt x="1896737" y="647425"/>
                </a:cubicBezTo>
                <a:cubicBezTo>
                  <a:pt x="1937859" y="651921"/>
                  <a:pt x="1908151" y="615991"/>
                  <a:pt x="1964719" y="630175"/>
                </a:cubicBezTo>
                <a:cubicBezTo>
                  <a:pt x="1991479" y="621425"/>
                  <a:pt x="1992047" y="621771"/>
                  <a:pt x="2021621" y="623285"/>
                </a:cubicBezTo>
                <a:cubicBezTo>
                  <a:pt x="2022767" y="630879"/>
                  <a:pt x="2066142" y="617966"/>
                  <a:pt x="2072078" y="616623"/>
                </a:cubicBezTo>
                <a:cubicBezTo>
                  <a:pt x="2070761" y="621321"/>
                  <a:pt x="2081945" y="625068"/>
                  <a:pt x="2087280" y="621722"/>
                </a:cubicBezTo>
                <a:cubicBezTo>
                  <a:pt x="2115906" y="629832"/>
                  <a:pt x="2199227" y="655063"/>
                  <a:pt x="2243833" y="665285"/>
                </a:cubicBezTo>
                <a:cubicBezTo>
                  <a:pt x="2287772" y="670091"/>
                  <a:pt x="2301916" y="672293"/>
                  <a:pt x="2346628" y="662322"/>
                </a:cubicBezTo>
                <a:cubicBezTo>
                  <a:pt x="2387742" y="666907"/>
                  <a:pt x="2429253" y="699674"/>
                  <a:pt x="2465944" y="697144"/>
                </a:cubicBezTo>
                <a:cubicBezTo>
                  <a:pt x="2478177" y="705158"/>
                  <a:pt x="2490760" y="709149"/>
                  <a:pt x="2506642" y="700543"/>
                </a:cubicBezTo>
                <a:cubicBezTo>
                  <a:pt x="2544171" y="707657"/>
                  <a:pt x="2549322" y="722705"/>
                  <a:pt x="2576974" y="714103"/>
                </a:cubicBezTo>
                <a:cubicBezTo>
                  <a:pt x="2596822" y="747425"/>
                  <a:pt x="2597059" y="721042"/>
                  <a:pt x="2623375" y="721805"/>
                </a:cubicBezTo>
                <a:cubicBezTo>
                  <a:pt x="2645104" y="720292"/>
                  <a:pt x="2614422" y="702900"/>
                  <a:pt x="2634012" y="705148"/>
                </a:cubicBezTo>
                <a:cubicBezTo>
                  <a:pt x="2651283" y="716177"/>
                  <a:pt x="2660169" y="694412"/>
                  <a:pt x="2677548" y="707152"/>
                </a:cubicBezTo>
                <a:cubicBezTo>
                  <a:pt x="2664967" y="722373"/>
                  <a:pt x="2720932" y="712381"/>
                  <a:pt x="2715917" y="726873"/>
                </a:cubicBezTo>
                <a:cubicBezTo>
                  <a:pt x="2743240" y="710175"/>
                  <a:pt x="2740895" y="736999"/>
                  <a:pt x="2767791" y="735544"/>
                </a:cubicBezTo>
                <a:cubicBezTo>
                  <a:pt x="2782620" y="730122"/>
                  <a:pt x="2791387" y="713849"/>
                  <a:pt x="2798747" y="724332"/>
                </a:cubicBezTo>
                <a:cubicBezTo>
                  <a:pt x="2830644" y="730530"/>
                  <a:pt x="2826916" y="728960"/>
                  <a:pt x="2882282" y="724328"/>
                </a:cubicBezTo>
                <a:cubicBezTo>
                  <a:pt x="2931237" y="717603"/>
                  <a:pt x="2946058" y="738044"/>
                  <a:pt x="3003209" y="710063"/>
                </a:cubicBezTo>
                <a:cubicBezTo>
                  <a:pt x="3015344" y="701324"/>
                  <a:pt x="3041067" y="705389"/>
                  <a:pt x="3056384" y="705444"/>
                </a:cubicBezTo>
                <a:cubicBezTo>
                  <a:pt x="3071701" y="705499"/>
                  <a:pt x="3093607" y="708570"/>
                  <a:pt x="3095110" y="710392"/>
                </a:cubicBezTo>
                <a:cubicBezTo>
                  <a:pt x="3130931" y="689687"/>
                  <a:pt x="3162974" y="717730"/>
                  <a:pt x="3181626" y="702609"/>
                </a:cubicBezTo>
                <a:cubicBezTo>
                  <a:pt x="3226077" y="703040"/>
                  <a:pt x="3232698" y="713492"/>
                  <a:pt x="3249753" y="700362"/>
                </a:cubicBezTo>
                <a:cubicBezTo>
                  <a:pt x="3270807" y="705103"/>
                  <a:pt x="3293509" y="727961"/>
                  <a:pt x="3315641" y="714437"/>
                </a:cubicBezTo>
                <a:cubicBezTo>
                  <a:pt x="3314952" y="717884"/>
                  <a:pt x="3316377" y="719240"/>
                  <a:pt x="3319046" y="719507"/>
                </a:cubicBezTo>
                <a:lnTo>
                  <a:pt x="3324103" y="718827"/>
                </a:lnTo>
                <a:lnTo>
                  <a:pt x="3326644" y="713591"/>
                </a:lnTo>
                <a:cubicBezTo>
                  <a:pt x="3337561" y="695250"/>
                  <a:pt x="3343734" y="714969"/>
                  <a:pt x="3366502" y="712333"/>
                </a:cubicBezTo>
                <a:cubicBezTo>
                  <a:pt x="3377412" y="712154"/>
                  <a:pt x="3375925" y="717041"/>
                  <a:pt x="3374100" y="721483"/>
                </a:cubicBezTo>
                <a:lnTo>
                  <a:pt x="3372868" y="726163"/>
                </a:lnTo>
                <a:lnTo>
                  <a:pt x="3411698" y="710254"/>
                </a:lnTo>
                <a:cubicBezTo>
                  <a:pt x="3425826" y="705789"/>
                  <a:pt x="3436777" y="706127"/>
                  <a:pt x="3457634" y="699372"/>
                </a:cubicBezTo>
                <a:cubicBezTo>
                  <a:pt x="3487376" y="713617"/>
                  <a:pt x="3480868" y="687173"/>
                  <a:pt x="3507812" y="686314"/>
                </a:cubicBezTo>
                <a:cubicBezTo>
                  <a:pt x="3523385" y="690430"/>
                  <a:pt x="3532045" y="689367"/>
                  <a:pt x="3537722" y="678323"/>
                </a:cubicBezTo>
                <a:cubicBezTo>
                  <a:pt x="3610680" y="699191"/>
                  <a:pt x="3560806" y="683397"/>
                  <a:pt x="3616523" y="683255"/>
                </a:cubicBezTo>
                <a:cubicBezTo>
                  <a:pt x="3666199" y="685741"/>
                  <a:pt x="3709745" y="669125"/>
                  <a:pt x="3770873" y="692023"/>
                </a:cubicBezTo>
                <a:cubicBezTo>
                  <a:pt x="3784289" y="699664"/>
                  <a:pt x="3804530" y="690109"/>
                  <a:pt x="3815527" y="688648"/>
                </a:cubicBezTo>
                <a:cubicBezTo>
                  <a:pt x="3826525" y="687187"/>
                  <a:pt x="3835648" y="685196"/>
                  <a:pt x="3836857" y="683257"/>
                </a:cubicBezTo>
                <a:cubicBezTo>
                  <a:pt x="3863509" y="681812"/>
                  <a:pt x="3955624" y="683790"/>
                  <a:pt x="3992028" y="679972"/>
                </a:cubicBezTo>
                <a:cubicBezTo>
                  <a:pt x="4012201" y="673459"/>
                  <a:pt x="4031188" y="648809"/>
                  <a:pt x="4055281" y="660346"/>
                </a:cubicBezTo>
                <a:cubicBezTo>
                  <a:pt x="4050394" y="646886"/>
                  <a:pt x="4134088" y="663759"/>
                  <a:pt x="4141437" y="652038"/>
                </a:cubicBezTo>
                <a:cubicBezTo>
                  <a:pt x="4166230" y="649378"/>
                  <a:pt x="4171026" y="647831"/>
                  <a:pt x="4204035" y="644385"/>
                </a:cubicBezTo>
                <a:cubicBezTo>
                  <a:pt x="4244963" y="661964"/>
                  <a:pt x="4256753" y="618367"/>
                  <a:pt x="4289732" y="631360"/>
                </a:cubicBezTo>
                <a:cubicBezTo>
                  <a:pt x="4299055" y="631939"/>
                  <a:pt x="4323743" y="630899"/>
                  <a:pt x="4331035" y="628859"/>
                </a:cubicBezTo>
                <a:lnTo>
                  <a:pt x="4349944" y="620774"/>
                </a:lnTo>
                <a:lnTo>
                  <a:pt x="4352292" y="613726"/>
                </a:lnTo>
                <a:lnTo>
                  <a:pt x="4365513" y="611397"/>
                </a:lnTo>
                <a:lnTo>
                  <a:pt x="4368539" y="609538"/>
                </a:lnTo>
                <a:cubicBezTo>
                  <a:pt x="4374306" y="605961"/>
                  <a:pt x="4380117" y="602614"/>
                  <a:pt x="4386389" y="600117"/>
                </a:cubicBezTo>
                <a:cubicBezTo>
                  <a:pt x="4394802" y="629494"/>
                  <a:pt x="4441125" y="583722"/>
                  <a:pt x="4436641" y="610810"/>
                </a:cubicBezTo>
                <a:cubicBezTo>
                  <a:pt x="4472566" y="602200"/>
                  <a:pt x="4504490" y="634388"/>
                  <a:pt x="4534093" y="602769"/>
                </a:cubicBezTo>
                <a:cubicBezTo>
                  <a:pt x="4602199" y="608716"/>
                  <a:pt x="4611785" y="575380"/>
                  <a:pt x="4675398" y="596126"/>
                </a:cubicBezTo>
                <a:cubicBezTo>
                  <a:pt x="4662028" y="584981"/>
                  <a:pt x="4732454" y="580837"/>
                  <a:pt x="4752273" y="582476"/>
                </a:cubicBezTo>
                <a:cubicBezTo>
                  <a:pt x="4789606" y="588497"/>
                  <a:pt x="4892068" y="589165"/>
                  <a:pt x="4940870" y="582489"/>
                </a:cubicBezTo>
                <a:cubicBezTo>
                  <a:pt x="4995672" y="573822"/>
                  <a:pt x="5006809" y="556121"/>
                  <a:pt x="5049226" y="563156"/>
                </a:cubicBezTo>
                <a:cubicBezTo>
                  <a:pt x="5053572" y="566890"/>
                  <a:pt x="5112449" y="569627"/>
                  <a:pt x="5117822" y="571648"/>
                </a:cubicBezTo>
                <a:lnTo>
                  <a:pt x="5134014" y="575617"/>
                </a:lnTo>
                <a:lnTo>
                  <a:pt x="5135893" y="574425"/>
                </a:lnTo>
                <a:cubicBezTo>
                  <a:pt x="5144559" y="571755"/>
                  <a:pt x="5150168" y="572214"/>
                  <a:pt x="5154412" y="574054"/>
                </a:cubicBezTo>
                <a:lnTo>
                  <a:pt x="5158675" y="577327"/>
                </a:lnTo>
                <a:lnTo>
                  <a:pt x="5171445" y="578124"/>
                </a:lnTo>
                <a:lnTo>
                  <a:pt x="5196779" y="582524"/>
                </a:lnTo>
                <a:lnTo>
                  <a:pt x="5201352" y="580693"/>
                </a:lnTo>
                <a:lnTo>
                  <a:pt x="5223160" y="573676"/>
                </a:lnTo>
                <a:cubicBezTo>
                  <a:pt x="5225022" y="570984"/>
                  <a:pt x="5244614" y="577399"/>
                  <a:pt x="5250101" y="577168"/>
                </a:cubicBezTo>
                <a:cubicBezTo>
                  <a:pt x="5240526" y="559054"/>
                  <a:pt x="5253047" y="569948"/>
                  <a:pt x="5270065" y="570867"/>
                </a:cubicBezTo>
                <a:cubicBezTo>
                  <a:pt x="5258993" y="542937"/>
                  <a:pt x="5308033" y="556705"/>
                  <a:pt x="5315121" y="540739"/>
                </a:cubicBezTo>
                <a:cubicBezTo>
                  <a:pt x="5327874" y="542044"/>
                  <a:pt x="5341158" y="542915"/>
                  <a:pt x="5354682" y="543209"/>
                </a:cubicBezTo>
                <a:lnTo>
                  <a:pt x="5362616" y="543019"/>
                </a:lnTo>
                <a:lnTo>
                  <a:pt x="5362765" y="542732"/>
                </a:lnTo>
                <a:lnTo>
                  <a:pt x="5368793" y="530233"/>
                </a:lnTo>
                <a:lnTo>
                  <a:pt x="5397715" y="540293"/>
                </a:lnTo>
                <a:cubicBezTo>
                  <a:pt x="5414308" y="527751"/>
                  <a:pt x="5394992" y="491089"/>
                  <a:pt x="5435108" y="503716"/>
                </a:cubicBezTo>
                <a:cubicBezTo>
                  <a:pt x="5472145" y="492299"/>
                  <a:pt x="5484288" y="466610"/>
                  <a:pt x="5526889" y="469399"/>
                </a:cubicBezTo>
                <a:cubicBezTo>
                  <a:pt x="5561513" y="458629"/>
                  <a:pt x="5586738" y="441854"/>
                  <a:pt x="5619827" y="438663"/>
                </a:cubicBezTo>
                <a:cubicBezTo>
                  <a:pt x="5627931" y="429013"/>
                  <a:pt x="5637674" y="423207"/>
                  <a:pt x="5654480" y="429107"/>
                </a:cubicBezTo>
                <a:cubicBezTo>
                  <a:pt x="5668527" y="425458"/>
                  <a:pt x="5694557" y="420762"/>
                  <a:pt x="5704114" y="416768"/>
                </a:cubicBezTo>
                <a:cubicBezTo>
                  <a:pt x="5713671" y="412774"/>
                  <a:pt x="5701689" y="407094"/>
                  <a:pt x="5711823" y="405141"/>
                </a:cubicBezTo>
                <a:cubicBezTo>
                  <a:pt x="5730231" y="401131"/>
                  <a:pt x="5749804" y="406504"/>
                  <a:pt x="5764922" y="405049"/>
                </a:cubicBezTo>
                <a:cubicBezTo>
                  <a:pt x="5776460" y="391700"/>
                  <a:pt x="5791463" y="411434"/>
                  <a:pt x="5802531" y="396409"/>
                </a:cubicBezTo>
                <a:cubicBezTo>
                  <a:pt x="5786441" y="383588"/>
                  <a:pt x="5838940" y="384666"/>
                  <a:pt x="5829742" y="371388"/>
                </a:cubicBezTo>
                <a:cubicBezTo>
                  <a:pt x="5859277" y="383373"/>
                  <a:pt x="5848353" y="357727"/>
                  <a:pt x="5872478" y="355001"/>
                </a:cubicBezTo>
                <a:cubicBezTo>
                  <a:pt x="5887306" y="357976"/>
                  <a:pt x="5894908" y="356323"/>
                  <a:pt x="5897914" y="345028"/>
                </a:cubicBezTo>
                <a:cubicBezTo>
                  <a:pt x="5967675" y="360535"/>
                  <a:pt x="5924791" y="335569"/>
                  <a:pt x="5974993" y="331543"/>
                </a:cubicBezTo>
                <a:cubicBezTo>
                  <a:pt x="6019553" y="329820"/>
                  <a:pt x="6083260" y="322664"/>
                  <a:pt x="6115514" y="322246"/>
                </a:cubicBezTo>
                <a:cubicBezTo>
                  <a:pt x="6147769" y="321828"/>
                  <a:pt x="6167801" y="331034"/>
                  <a:pt x="6168520" y="329035"/>
                </a:cubicBezTo>
                <a:cubicBezTo>
                  <a:pt x="6206851" y="343598"/>
                  <a:pt x="6211637" y="326732"/>
                  <a:pt x="6233029" y="338523"/>
                </a:cubicBezTo>
                <a:cubicBezTo>
                  <a:pt x="6271962" y="331268"/>
                  <a:pt x="6288442" y="304864"/>
                  <a:pt x="6307773" y="314970"/>
                </a:cubicBezTo>
                <a:cubicBezTo>
                  <a:pt x="6324714" y="307137"/>
                  <a:pt x="6337117" y="281482"/>
                  <a:pt x="6361041" y="291190"/>
                </a:cubicBezTo>
                <a:cubicBezTo>
                  <a:pt x="6354062" y="278245"/>
                  <a:pt x="6387877" y="292532"/>
                  <a:pt x="6392259" y="280451"/>
                </a:cubicBezTo>
                <a:cubicBezTo>
                  <a:pt x="6394403" y="270573"/>
                  <a:pt x="6405164" y="272607"/>
                  <a:pt x="6413478" y="269758"/>
                </a:cubicBezTo>
                <a:cubicBezTo>
                  <a:pt x="6419621" y="260088"/>
                  <a:pt x="6461203" y="255040"/>
                  <a:pt x="6475549" y="258032"/>
                </a:cubicBezTo>
                <a:cubicBezTo>
                  <a:pt x="6515805" y="272528"/>
                  <a:pt x="6549588" y="234548"/>
                  <a:pt x="6581802" y="245073"/>
                </a:cubicBezTo>
                <a:cubicBezTo>
                  <a:pt x="6615869" y="244754"/>
                  <a:pt x="6627303" y="220262"/>
                  <a:pt x="6648011" y="208652"/>
                </a:cubicBezTo>
                <a:cubicBezTo>
                  <a:pt x="6661211" y="237059"/>
                  <a:pt x="6694217" y="188652"/>
                  <a:pt x="6695355" y="215700"/>
                </a:cubicBezTo>
                <a:cubicBezTo>
                  <a:pt x="6726094" y="204698"/>
                  <a:pt x="6719113" y="233330"/>
                  <a:pt x="6739754" y="200058"/>
                </a:cubicBezTo>
                <a:cubicBezTo>
                  <a:pt x="6802285" y="201178"/>
                  <a:pt x="6818340" y="175130"/>
                  <a:pt x="6883802" y="195317"/>
                </a:cubicBezTo>
                <a:cubicBezTo>
                  <a:pt x="6869617" y="185249"/>
                  <a:pt x="6902068" y="163582"/>
                  <a:pt x="6920245" y="163817"/>
                </a:cubicBezTo>
                <a:cubicBezTo>
                  <a:pt x="6941082" y="160849"/>
                  <a:pt x="6982571" y="133812"/>
                  <a:pt x="7018013" y="134069"/>
                </a:cubicBezTo>
                <a:cubicBezTo>
                  <a:pt x="7046943" y="130394"/>
                  <a:pt x="7118786" y="117946"/>
                  <a:pt x="7151964" y="135416"/>
                </a:cubicBezTo>
                <a:cubicBezTo>
                  <a:pt x="7199708" y="102306"/>
                  <a:pt x="7233505" y="151233"/>
                  <a:pt x="7270482" y="122186"/>
                </a:cubicBezTo>
                <a:cubicBezTo>
                  <a:pt x="7307539" y="149242"/>
                  <a:pt x="7322521" y="122986"/>
                  <a:pt x="7336265" y="114532"/>
                </a:cubicBezTo>
                <a:cubicBezTo>
                  <a:pt x="7361644" y="112456"/>
                  <a:pt x="7402630" y="128203"/>
                  <a:pt x="7422235" y="125766"/>
                </a:cubicBezTo>
                <a:cubicBezTo>
                  <a:pt x="7410139" y="108554"/>
                  <a:pt x="7423510" y="118434"/>
                  <a:pt x="7439026" y="118154"/>
                </a:cubicBezTo>
                <a:cubicBezTo>
                  <a:pt x="7423704" y="91360"/>
                  <a:pt x="7470546" y="101528"/>
                  <a:pt x="7473884" y="85275"/>
                </a:cubicBezTo>
                <a:cubicBezTo>
                  <a:pt x="7520861" y="86871"/>
                  <a:pt x="7528572" y="72708"/>
                  <a:pt x="7569638" y="51825"/>
                </a:cubicBezTo>
                <a:cubicBezTo>
                  <a:pt x="7591661" y="63377"/>
                  <a:pt x="7633972" y="65942"/>
                  <a:pt x="7640739" y="56879"/>
                </a:cubicBezTo>
                <a:cubicBezTo>
                  <a:pt x="7662540" y="68483"/>
                  <a:pt x="7669216" y="1548"/>
                  <a:pt x="7689494" y="23918"/>
                </a:cubicBezTo>
                <a:cubicBezTo>
                  <a:pt x="7697242" y="22607"/>
                  <a:pt x="7706468" y="6411"/>
                  <a:pt x="7712765" y="835"/>
                </a:cubicBezTo>
                <a:cubicBezTo>
                  <a:pt x="7720029" y="5266"/>
                  <a:pt x="7727390" y="11647"/>
                  <a:pt x="7726321" y="536"/>
                </a:cubicBezTo>
                <a:cubicBezTo>
                  <a:pt x="7744294" y="14052"/>
                  <a:pt x="7756228" y="20837"/>
                  <a:pt x="7770085" y="24975"/>
                </a:cubicBezTo>
                <a:cubicBezTo>
                  <a:pt x="7800131" y="27881"/>
                  <a:pt x="7826278" y="19899"/>
                  <a:pt x="7856241" y="17615"/>
                </a:cubicBezTo>
                <a:cubicBezTo>
                  <a:pt x="7863099" y="13282"/>
                  <a:pt x="7871448" y="8856"/>
                  <a:pt x="7880767" y="4315"/>
                </a:cubicBezTo>
                <a:lnTo>
                  <a:pt x="7890122" y="0"/>
                </a:lnTo>
                <a:lnTo>
                  <a:pt x="12191999" y="0"/>
                </a:lnTo>
                <a:lnTo>
                  <a:pt x="12191999" y="6114201"/>
                </a:lnTo>
                <a:lnTo>
                  <a:pt x="12152890" y="6129888"/>
                </a:lnTo>
                <a:cubicBezTo>
                  <a:pt x="12105395" y="6148190"/>
                  <a:pt x="12054092" y="6164443"/>
                  <a:pt x="12009354" y="6162534"/>
                </a:cubicBezTo>
                <a:cubicBezTo>
                  <a:pt x="11994503" y="6156595"/>
                  <a:pt x="11985943" y="6156089"/>
                  <a:pt x="11978968" y="6167312"/>
                </a:cubicBezTo>
                <a:cubicBezTo>
                  <a:pt x="11941764" y="6166762"/>
                  <a:pt x="11901790" y="6193244"/>
                  <a:pt x="11878895" y="6177370"/>
                </a:cubicBezTo>
                <a:cubicBezTo>
                  <a:pt x="11878918" y="6202195"/>
                  <a:pt x="11826486" y="6167006"/>
                  <a:pt x="11814979" y="6190075"/>
                </a:cubicBezTo>
                <a:cubicBezTo>
                  <a:pt x="11820607" y="6229028"/>
                  <a:pt x="11727668" y="6211209"/>
                  <a:pt x="11687508" y="6225121"/>
                </a:cubicBezTo>
                <a:cubicBezTo>
                  <a:pt x="11692944" y="6246792"/>
                  <a:pt x="11638976" y="6249735"/>
                  <a:pt x="11672002" y="6267995"/>
                </a:cubicBezTo>
                <a:cubicBezTo>
                  <a:pt x="11645814" y="6278524"/>
                  <a:pt x="11642999" y="6257582"/>
                  <a:pt x="11629894" y="6250801"/>
                </a:cubicBezTo>
                <a:cubicBezTo>
                  <a:pt x="11597582" y="6253698"/>
                  <a:pt x="11602281" y="6235044"/>
                  <a:pt x="11597728" y="6221436"/>
                </a:cubicBezTo>
                <a:cubicBezTo>
                  <a:pt x="11567716" y="6254914"/>
                  <a:pt x="11505156" y="6221633"/>
                  <a:pt x="11448211" y="6216621"/>
                </a:cubicBezTo>
                <a:cubicBezTo>
                  <a:pt x="11414499" y="6216692"/>
                  <a:pt x="11370196" y="6281623"/>
                  <a:pt x="11336630" y="6248909"/>
                </a:cubicBezTo>
                <a:cubicBezTo>
                  <a:pt x="11316728" y="6257437"/>
                  <a:pt x="11284212" y="6226500"/>
                  <a:pt x="11267820" y="6255550"/>
                </a:cubicBezTo>
                <a:cubicBezTo>
                  <a:pt x="11215412" y="6245187"/>
                  <a:pt x="11199532" y="6259779"/>
                  <a:pt x="11153755" y="6243432"/>
                </a:cubicBezTo>
                <a:cubicBezTo>
                  <a:pt x="11097684" y="6240513"/>
                  <a:pt x="11142086" y="6280746"/>
                  <a:pt x="11063998" y="6267400"/>
                </a:cubicBezTo>
                <a:cubicBezTo>
                  <a:pt x="11028900" y="6279121"/>
                  <a:pt x="10989384" y="6285228"/>
                  <a:pt x="10949261" y="6285136"/>
                </a:cubicBezTo>
                <a:cubicBezTo>
                  <a:pt x="10946808" y="6276342"/>
                  <a:pt x="10928478" y="6287380"/>
                  <a:pt x="10920620" y="6289282"/>
                </a:cubicBezTo>
                <a:cubicBezTo>
                  <a:pt x="10921840" y="6283728"/>
                  <a:pt x="10906289" y="6279988"/>
                  <a:pt x="10899483" y="6284194"/>
                </a:cubicBezTo>
                <a:cubicBezTo>
                  <a:pt x="10774259" y="6295981"/>
                  <a:pt x="10854212" y="6248676"/>
                  <a:pt x="10774590" y="6274926"/>
                </a:cubicBezTo>
                <a:cubicBezTo>
                  <a:pt x="10724638" y="6278175"/>
                  <a:pt x="10739599" y="6214248"/>
                  <a:pt x="10682861" y="6242232"/>
                </a:cubicBezTo>
                <a:cubicBezTo>
                  <a:pt x="10622947" y="6239112"/>
                  <a:pt x="10589912" y="6213624"/>
                  <a:pt x="10530714" y="6227786"/>
                </a:cubicBezTo>
                <a:cubicBezTo>
                  <a:pt x="10474643" y="6224762"/>
                  <a:pt x="10428348" y="6212605"/>
                  <a:pt x="10379097" y="6217632"/>
                </a:cubicBezTo>
                <a:cubicBezTo>
                  <a:pt x="10361622" y="6208976"/>
                  <a:pt x="10344151" y="6205032"/>
                  <a:pt x="10323727" y="6215969"/>
                </a:cubicBezTo>
                <a:cubicBezTo>
                  <a:pt x="10272196" y="6209794"/>
                  <a:pt x="10263446" y="6192531"/>
                  <a:pt x="10227126" y="6204129"/>
                </a:cubicBezTo>
                <a:cubicBezTo>
                  <a:pt x="10196351" y="6166381"/>
                  <a:pt x="10199174" y="6197171"/>
                  <a:pt x="10163542" y="6197770"/>
                </a:cubicBezTo>
                <a:cubicBezTo>
                  <a:pt x="10134376" y="6200764"/>
                  <a:pt x="10177885" y="6219317"/>
                  <a:pt x="10151161" y="6217803"/>
                </a:cubicBezTo>
                <a:cubicBezTo>
                  <a:pt x="10126522" y="6205914"/>
                  <a:pt x="10117113" y="6231806"/>
                  <a:pt x="10092125" y="6217928"/>
                </a:cubicBezTo>
                <a:cubicBezTo>
                  <a:pt x="10107302" y="6199460"/>
                  <a:pt x="10032910" y="6214282"/>
                  <a:pt x="10037958" y="6197093"/>
                </a:cubicBezTo>
                <a:cubicBezTo>
                  <a:pt x="10003046" y="6218117"/>
                  <a:pt x="10003017" y="6186693"/>
                  <a:pt x="9966866" y="6189912"/>
                </a:cubicBezTo>
                <a:cubicBezTo>
                  <a:pt x="9947485" y="6197076"/>
                  <a:pt x="9935606" y="6197206"/>
                  <a:pt x="9924418" y="6185393"/>
                </a:cubicBezTo>
                <a:cubicBezTo>
                  <a:pt x="9834150" y="6220779"/>
                  <a:pt x="9880223" y="6181821"/>
                  <a:pt x="9806001" y="6190358"/>
                </a:cubicBezTo>
                <a:cubicBezTo>
                  <a:pt x="9740686" y="6200972"/>
                  <a:pt x="9670300" y="6204263"/>
                  <a:pt x="9596449" y="6240137"/>
                </a:cubicBezTo>
                <a:cubicBezTo>
                  <a:pt x="9581101" y="6251018"/>
                  <a:pt x="9553986" y="6252401"/>
                  <a:pt x="9535890" y="6243228"/>
                </a:cubicBezTo>
                <a:cubicBezTo>
                  <a:pt x="9532775" y="6241649"/>
                  <a:pt x="9530052" y="6239811"/>
                  <a:pt x="9527805" y="6237770"/>
                </a:cubicBezTo>
                <a:cubicBezTo>
                  <a:pt x="9481894" y="6263949"/>
                  <a:pt x="9464762" y="6246388"/>
                  <a:pt x="9441373" y="6265082"/>
                </a:cubicBezTo>
                <a:cubicBezTo>
                  <a:pt x="9381290" y="6267094"/>
                  <a:pt x="9341618" y="6241936"/>
                  <a:pt x="9320149" y="6258218"/>
                </a:cubicBezTo>
                <a:cubicBezTo>
                  <a:pt x="9291150" y="6253878"/>
                  <a:pt x="9257768" y="6228497"/>
                  <a:pt x="9229488" y="6245526"/>
                </a:cubicBezTo>
                <a:cubicBezTo>
                  <a:pt x="9230007" y="6241466"/>
                  <a:pt x="9227921" y="6239964"/>
                  <a:pt x="9224285" y="6239803"/>
                </a:cubicBezTo>
                <a:lnTo>
                  <a:pt x="9217537" y="6240884"/>
                </a:lnTo>
                <a:lnTo>
                  <a:pt x="9214728" y="6247135"/>
                </a:lnTo>
                <a:cubicBezTo>
                  <a:pt x="9202170" y="6269148"/>
                  <a:pt x="9191484" y="6246495"/>
                  <a:pt x="9161049" y="6250857"/>
                </a:cubicBezTo>
                <a:cubicBezTo>
                  <a:pt x="9146336" y="6251684"/>
                  <a:pt x="9147761" y="6245898"/>
                  <a:pt x="9149697" y="6240614"/>
                </a:cubicBezTo>
                <a:lnTo>
                  <a:pt x="9150803" y="6235084"/>
                </a:lnTo>
                <a:lnTo>
                  <a:pt x="9141448" y="6235238"/>
                </a:lnTo>
                <a:lnTo>
                  <a:pt x="9137486" y="6234848"/>
                </a:lnTo>
                <a:lnTo>
                  <a:pt x="9126952" y="6238833"/>
                </a:lnTo>
                <a:cubicBezTo>
                  <a:pt x="9117353" y="6239267"/>
                  <a:pt x="9107828" y="6234950"/>
                  <a:pt x="9098334" y="6235881"/>
                </a:cubicBezTo>
                <a:cubicBezTo>
                  <a:pt x="9093587" y="6236346"/>
                  <a:pt x="9088847" y="6238124"/>
                  <a:pt x="9084110" y="6242464"/>
                </a:cubicBezTo>
                <a:cubicBezTo>
                  <a:pt x="9105864" y="6258003"/>
                  <a:pt x="9028073" y="6255251"/>
                  <a:pt x="9039515" y="6271132"/>
                </a:cubicBezTo>
                <a:cubicBezTo>
                  <a:pt x="8997651" y="6256198"/>
                  <a:pt x="9009590" y="6286676"/>
                  <a:pt x="8973305" y="6289203"/>
                </a:cubicBezTo>
                <a:cubicBezTo>
                  <a:pt x="8951781" y="6285283"/>
                  <a:pt x="8940212" y="6287013"/>
                  <a:pt x="8933861" y="6300217"/>
                </a:cubicBezTo>
                <a:cubicBezTo>
                  <a:pt x="8832841" y="6280001"/>
                  <a:pt x="8892362" y="6310585"/>
                  <a:pt x="8817130" y="6313901"/>
                </a:cubicBezTo>
                <a:cubicBezTo>
                  <a:pt x="8749745" y="6313812"/>
                  <a:pt x="8680232" y="6321616"/>
                  <a:pt x="8594947" y="6298363"/>
                </a:cubicBezTo>
                <a:cubicBezTo>
                  <a:pt x="8575919" y="6290208"/>
                  <a:pt x="8549096" y="6293103"/>
                  <a:pt x="8535041" y="6304826"/>
                </a:cubicBezTo>
                <a:cubicBezTo>
                  <a:pt x="8532621" y="6306844"/>
                  <a:pt x="8530681" y="6309053"/>
                  <a:pt x="8529279" y="6311383"/>
                </a:cubicBezTo>
                <a:cubicBezTo>
                  <a:pt x="8474783" y="6293167"/>
                  <a:pt x="8464858" y="6312874"/>
                  <a:pt x="8435056" y="6298398"/>
                </a:cubicBezTo>
                <a:cubicBezTo>
                  <a:pt x="8376022" y="6305833"/>
                  <a:pt x="8347129" y="6336429"/>
                  <a:pt x="8320108" y="6323993"/>
                </a:cubicBezTo>
                <a:cubicBezTo>
                  <a:pt x="8293638" y="6332732"/>
                  <a:pt x="8270932" y="6362561"/>
                  <a:pt x="8237020" y="6350465"/>
                </a:cubicBezTo>
                <a:cubicBezTo>
                  <a:pt x="8245222" y="6365890"/>
                  <a:pt x="8197387" y="6348127"/>
                  <a:pt x="8188860" y="6362216"/>
                </a:cubicBezTo>
                <a:cubicBezTo>
                  <a:pt x="8184024" y="6373775"/>
                  <a:pt x="8168383" y="6371080"/>
                  <a:pt x="8155558" y="6374196"/>
                </a:cubicBezTo>
                <a:cubicBezTo>
                  <a:pt x="8144819" y="6385399"/>
                  <a:pt x="8082218" y="6390162"/>
                  <a:pt x="8061412" y="6386236"/>
                </a:cubicBezTo>
                <a:cubicBezTo>
                  <a:pt x="8004043" y="6368045"/>
                  <a:pt x="7947523" y="6411772"/>
                  <a:pt x="7901437" y="6398480"/>
                </a:cubicBezTo>
                <a:cubicBezTo>
                  <a:pt x="7888774" y="6398333"/>
                  <a:pt x="7877960" y="6400003"/>
                  <a:pt x="7868353" y="6402796"/>
                </a:cubicBezTo>
                <a:lnTo>
                  <a:pt x="7843779" y="6413296"/>
                </a:lnTo>
                <a:lnTo>
                  <a:pt x="7841448" y="6421651"/>
                </a:lnTo>
                <a:lnTo>
                  <a:pt x="7823871" y="6425115"/>
                </a:lnTo>
                <a:lnTo>
                  <a:pt x="7820005" y="6427455"/>
                </a:lnTo>
                <a:cubicBezTo>
                  <a:pt x="7812641" y="6431955"/>
                  <a:pt x="7805193" y="6436187"/>
                  <a:pt x="7797020" y="6439455"/>
                </a:cubicBezTo>
                <a:cubicBezTo>
                  <a:pt x="7782159" y="6405662"/>
                  <a:pt x="7725050" y="6461678"/>
                  <a:pt x="7727879" y="6429824"/>
                </a:cubicBezTo>
                <a:cubicBezTo>
                  <a:pt x="7680386" y="6441900"/>
                  <a:pt x="7695538" y="6408413"/>
                  <a:pt x="7659324" y="6446973"/>
                </a:cubicBezTo>
                <a:cubicBezTo>
                  <a:pt x="7566636" y="6443888"/>
                  <a:pt x="7462452" y="6487307"/>
                  <a:pt x="7374068" y="6466705"/>
                </a:cubicBezTo>
                <a:cubicBezTo>
                  <a:pt x="7393454" y="6478950"/>
                  <a:pt x="7373124" y="6499230"/>
                  <a:pt x="7346163" y="6498440"/>
                </a:cubicBezTo>
                <a:cubicBezTo>
                  <a:pt x="7419349" y="6547358"/>
                  <a:pt x="7219942" y="6472732"/>
                  <a:pt x="7235023" y="6516741"/>
                </a:cubicBezTo>
                <a:cubicBezTo>
                  <a:pt x="7203144" y="6481335"/>
                  <a:pt x="7057485" y="6449217"/>
                  <a:pt x="7039074" y="6491855"/>
                </a:cubicBezTo>
                <a:cubicBezTo>
                  <a:pt x="6966094" y="6505065"/>
                  <a:pt x="6893201" y="6489988"/>
                  <a:pt x="6833428" y="6523117"/>
                </a:cubicBezTo>
                <a:cubicBezTo>
                  <a:pt x="6827113" y="6519007"/>
                  <a:pt x="6820080" y="6516095"/>
                  <a:pt x="6812583" y="6514041"/>
                </a:cubicBezTo>
                <a:lnTo>
                  <a:pt x="6790242" y="6510328"/>
                </a:lnTo>
                <a:lnTo>
                  <a:pt x="6787846" y="6511824"/>
                </a:lnTo>
                <a:cubicBezTo>
                  <a:pt x="6776461" y="6515430"/>
                  <a:pt x="6768832" y="6515211"/>
                  <a:pt x="6762881" y="6513304"/>
                </a:cubicBezTo>
                <a:lnTo>
                  <a:pt x="6756732" y="6509729"/>
                </a:lnTo>
                <a:lnTo>
                  <a:pt x="6739390" y="6509521"/>
                </a:lnTo>
                <a:lnTo>
                  <a:pt x="6704653" y="6505821"/>
                </a:lnTo>
                <a:lnTo>
                  <a:pt x="6698694" y="6508216"/>
                </a:lnTo>
                <a:lnTo>
                  <a:pt x="6647142" y="6507443"/>
                </a:lnTo>
                <a:lnTo>
                  <a:pt x="6646688" y="6508899"/>
                </a:lnTo>
                <a:cubicBezTo>
                  <a:pt x="6644494" y="6512144"/>
                  <a:pt x="6640660" y="6514506"/>
                  <a:pt x="6633278" y="6515085"/>
                </a:cubicBezTo>
                <a:cubicBezTo>
                  <a:pt x="6648367" y="6535675"/>
                  <a:pt x="6630160" y="6523675"/>
                  <a:pt x="6607065" y="6523565"/>
                </a:cubicBezTo>
                <a:cubicBezTo>
                  <a:pt x="6625347" y="6555520"/>
                  <a:pt x="6557475" y="6542233"/>
                  <a:pt x="6549804" y="6561259"/>
                </a:cubicBezTo>
                <a:cubicBezTo>
                  <a:pt x="6532425" y="6560458"/>
                  <a:pt x="6514382" y="6560194"/>
                  <a:pt x="6496083" y="6560616"/>
                </a:cubicBezTo>
                <a:lnTo>
                  <a:pt x="6485389" y="6561286"/>
                </a:lnTo>
                <a:lnTo>
                  <a:pt x="6485223" y="6561630"/>
                </a:lnTo>
                <a:cubicBezTo>
                  <a:pt x="6483001" y="6562481"/>
                  <a:pt x="6479520" y="6562966"/>
                  <a:pt x="6474035" y="6562994"/>
                </a:cubicBezTo>
                <a:lnTo>
                  <a:pt x="6465888" y="6562509"/>
                </a:lnTo>
                <a:lnTo>
                  <a:pt x="6445139" y="6563809"/>
                </a:lnTo>
                <a:lnTo>
                  <a:pt x="6438312" y="6566451"/>
                </a:lnTo>
                <a:cubicBezTo>
                  <a:pt x="6417397" y="6582021"/>
                  <a:pt x="6447851" y="6623696"/>
                  <a:pt x="6392168" y="6611235"/>
                </a:cubicBezTo>
                <a:cubicBezTo>
                  <a:pt x="6343510" y="6626649"/>
                  <a:pt x="6330169" y="6657303"/>
                  <a:pt x="6272303" y="6656459"/>
                </a:cubicBezTo>
                <a:cubicBezTo>
                  <a:pt x="6226826" y="6670981"/>
                  <a:pt x="6194756" y="6691977"/>
                  <a:pt x="6150447" y="6697571"/>
                </a:cubicBezTo>
                <a:cubicBezTo>
                  <a:pt x="6140653" y="6709288"/>
                  <a:pt x="6128185" y="6716610"/>
                  <a:pt x="6104787" y="6710679"/>
                </a:cubicBezTo>
                <a:cubicBezTo>
                  <a:pt x="6064915" y="6727192"/>
                  <a:pt x="6067350" y="6745112"/>
                  <a:pt x="6030196" y="6741881"/>
                </a:cubicBezTo>
                <a:cubicBezTo>
                  <a:pt x="6025714" y="6783491"/>
                  <a:pt x="6010615" y="6754201"/>
                  <a:pt x="5980285" y="6761080"/>
                </a:cubicBezTo>
                <a:cubicBezTo>
                  <a:pt x="5954036" y="6764377"/>
                  <a:pt x="5980130" y="6738002"/>
                  <a:pt x="5958496" y="6744991"/>
                </a:cubicBezTo>
                <a:cubicBezTo>
                  <a:pt x="5944503" y="6761216"/>
                  <a:pt x="5921891" y="6739044"/>
                  <a:pt x="5908732" y="6757197"/>
                </a:cubicBezTo>
                <a:cubicBezTo>
                  <a:pt x="5931989" y="6771244"/>
                  <a:pt x="5860959" y="6772955"/>
                  <a:pt x="5874963" y="6787925"/>
                </a:cubicBezTo>
                <a:cubicBezTo>
                  <a:pt x="5833647" y="6775614"/>
                  <a:pt x="5851456" y="6804913"/>
                  <a:pt x="5819199" y="6809458"/>
                </a:cubicBezTo>
                <a:cubicBezTo>
                  <a:pt x="5798819" y="6806826"/>
                  <a:pt x="5788750" y="6809185"/>
                  <a:pt x="5786034" y="6822531"/>
                </a:cubicBezTo>
                <a:cubicBezTo>
                  <a:pt x="5689973" y="6808388"/>
                  <a:pt x="5750863" y="6835085"/>
                  <a:pt x="5683543" y="6842621"/>
                </a:cubicBezTo>
                <a:cubicBezTo>
                  <a:pt x="5622547" y="6846361"/>
                  <a:pt x="5561432" y="6857984"/>
                  <a:pt x="5478912" y="6839959"/>
                </a:cubicBezTo>
                <a:cubicBezTo>
                  <a:pt x="5459815" y="6833021"/>
                  <a:pt x="5436209" y="6837391"/>
                  <a:pt x="5426183" y="6849719"/>
                </a:cubicBezTo>
                <a:cubicBezTo>
                  <a:pt x="5424458" y="6851841"/>
                  <a:pt x="5423209" y="6854123"/>
                  <a:pt x="5422476" y="6856495"/>
                </a:cubicBezTo>
                <a:cubicBezTo>
                  <a:pt x="5368974" y="6841676"/>
                  <a:pt x="5364520" y="6861621"/>
                  <a:pt x="5334223" y="6849076"/>
                </a:cubicBezTo>
                <a:lnTo>
                  <a:pt x="5307097" y="6857999"/>
                </a:lnTo>
                <a:lnTo>
                  <a:pt x="0" y="6857999"/>
                </a:lnTo>
                <a:close/>
              </a:path>
            </a:pathLst>
          </a:custGeom>
        </p:spPr>
        <p:txBody>
          <a:bodyPr wrap="square" rtlCol="0" anchor="ctr">
            <a:noAutofit/>
          </a:bodyPr>
          <a:lstStyle>
            <a:lvl1pPr marL="0" indent="0" algn="ctr">
              <a:buNone/>
              <a:defRPr/>
            </a:lvl1pPr>
          </a:lstStyle>
          <a:p>
            <a:pPr rtl="0"/>
            <a:r>
              <a:rPr lang="es-ES" noProof="0"/>
              <a:t>Haga clic para agregar foto</a:t>
            </a:r>
          </a:p>
        </p:txBody>
      </p:sp>
      <p:sp>
        <p:nvSpPr>
          <p:cNvPr id="8" name="Título 1">
            <a:extLst>
              <a:ext uri="{FF2B5EF4-FFF2-40B4-BE49-F238E27FC236}">
                <a16:creationId xmlns:a16="http://schemas.microsoft.com/office/drawing/2014/main" id="{03447B93-0DB9-496E-BB75-D6D4CB3987D0}"/>
              </a:ext>
            </a:extLst>
          </p:cNvPr>
          <p:cNvSpPr>
            <a:spLocks noGrp="1"/>
          </p:cNvSpPr>
          <p:nvPr>
            <p:ph type="ctrTitle"/>
          </p:nvPr>
        </p:nvSpPr>
        <p:spPr>
          <a:xfrm>
            <a:off x="1711302" y="953027"/>
            <a:ext cx="8769396" cy="2494295"/>
          </a:xfrm>
        </p:spPr>
        <p:txBody>
          <a:bodyPr rtlCol="0">
            <a:normAutofit/>
          </a:bodyPr>
          <a:lstStyle>
            <a:lvl1pPr algn="ctr">
              <a:defRPr sz="4000">
                <a:solidFill>
                  <a:schemeClr val="bg1"/>
                </a:solidFill>
              </a:defRPr>
            </a:lvl1pPr>
          </a:lstStyle>
          <a:p>
            <a:pPr rtl="0"/>
            <a:r>
              <a:rPr lang="es-ES" noProof="0">
                <a:solidFill>
                  <a:srgbClr val="FFFFFF"/>
                </a:solidFill>
                <a:effectLst>
                  <a:outerShdw blurRad="38100" dist="38100" dir="2700000" algn="tl">
                    <a:srgbClr val="000000">
                      <a:alpha val="43137"/>
                    </a:srgbClr>
                  </a:outerShdw>
                </a:effectLst>
              </a:rPr>
              <a:t>Haga clic para modificar el estilo de título del patrón</a:t>
            </a:r>
          </a:p>
        </p:txBody>
      </p:sp>
      <p:sp>
        <p:nvSpPr>
          <p:cNvPr id="9" name="Subtítulo 2">
            <a:extLst>
              <a:ext uri="{FF2B5EF4-FFF2-40B4-BE49-F238E27FC236}">
                <a16:creationId xmlns:a16="http://schemas.microsoft.com/office/drawing/2014/main" id="{5E130FEC-33A0-496A-8EC2-BD298C85EE42}"/>
              </a:ext>
            </a:extLst>
          </p:cNvPr>
          <p:cNvSpPr>
            <a:spLocks noGrp="1"/>
          </p:cNvSpPr>
          <p:nvPr>
            <p:ph type="subTitle" idx="1"/>
          </p:nvPr>
        </p:nvSpPr>
        <p:spPr>
          <a:xfrm>
            <a:off x="4438735" y="3603454"/>
            <a:ext cx="6041963" cy="1215470"/>
          </a:xfrm>
        </p:spPr>
        <p:txBody>
          <a:bodyPr rtlCol="0">
            <a:normAutofit/>
          </a:bodyPr>
          <a:lstStyle>
            <a:lvl1pPr marL="0" indent="0" algn="r">
              <a:buNone/>
              <a:defRPr sz="2800">
                <a:solidFill>
                  <a:schemeClr val="bg1"/>
                </a:solidFill>
              </a:defRPr>
            </a:lvl1pPr>
          </a:lstStyle>
          <a:p>
            <a:pPr rtl="0"/>
            <a:r>
              <a:rPr lang="es-ES" noProof="0">
                <a:solidFill>
                  <a:srgbClr val="FFFFFF"/>
                </a:solidFill>
                <a:effectLst>
                  <a:outerShdw blurRad="38100" dist="38100" dir="2700000" algn="tl">
                    <a:srgbClr val="000000">
                      <a:alpha val="43137"/>
                    </a:srgbClr>
                  </a:outerShdw>
                </a:effectLst>
              </a:rPr>
              <a:t>Haga clic para modificar el estilo de subtítulo del patrón</a:t>
            </a:r>
          </a:p>
        </p:txBody>
      </p:sp>
      <p:sp>
        <p:nvSpPr>
          <p:cNvPr id="3" name="Marcador de pie de página 2">
            <a:extLst>
              <a:ext uri="{FF2B5EF4-FFF2-40B4-BE49-F238E27FC236}">
                <a16:creationId xmlns:a16="http://schemas.microsoft.com/office/drawing/2014/main" id="{16357B86-EC22-49C6-BBC6-639D57D1AFBA}"/>
              </a:ext>
            </a:extLst>
          </p:cNvPr>
          <p:cNvSpPr>
            <a:spLocks noGrp="1"/>
          </p:cNvSpPr>
          <p:nvPr>
            <p:ph type="ftr" sz="quarter" idx="11"/>
          </p:nvPr>
        </p:nvSpPr>
        <p:spPr/>
        <p:txBody>
          <a:bodyPr rtlCol="0"/>
          <a:lstStyle/>
          <a:p>
            <a:pPr rtl="0"/>
            <a:r>
              <a:rPr lang="es-ES" noProof="0"/>
              <a:t>TÍTULO DE LA PRESENTACIÓN</a:t>
            </a:r>
          </a:p>
        </p:txBody>
      </p:sp>
      <p:sp>
        <p:nvSpPr>
          <p:cNvPr id="27" name="Marcador de número de diapositiva 5">
            <a:extLst>
              <a:ext uri="{FF2B5EF4-FFF2-40B4-BE49-F238E27FC236}">
                <a16:creationId xmlns:a16="http://schemas.microsoft.com/office/drawing/2014/main" id="{225233E2-C3A8-4F82-B3D6-B9E4B1622D38}"/>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29" name="Marcador de fecha 3">
            <a:extLst>
              <a:ext uri="{FF2B5EF4-FFF2-40B4-BE49-F238E27FC236}">
                <a16:creationId xmlns:a16="http://schemas.microsoft.com/office/drawing/2014/main" id="{97F40738-8D05-4386-863D-A8D23A41A0C8}"/>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160410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quipo">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82D3E95E-C3B3-4242-95F9-FBDEA263081E}"/>
              </a:ext>
            </a:extLst>
          </p:cNvPr>
          <p:cNvSpPr>
            <a:spLocks noGrp="1"/>
          </p:cNvSpPr>
          <p:nvPr>
            <p:ph type="title"/>
          </p:nvPr>
        </p:nvSpPr>
        <p:spPr>
          <a:xfrm>
            <a:off x="1050879" y="609601"/>
            <a:ext cx="9505664" cy="1216024"/>
          </a:xfrm>
        </p:spPr>
        <p:txBody>
          <a:bodyPr rtlCol="0"/>
          <a:lstStyle/>
          <a:p>
            <a:pPr rtl="0"/>
            <a:r>
              <a:rPr lang="es-ES" noProof="0"/>
              <a:t>Haga clic para modificar el estilo de título del patrón</a:t>
            </a:r>
          </a:p>
        </p:txBody>
      </p:sp>
      <p:sp>
        <p:nvSpPr>
          <p:cNvPr id="11" name="Marcador de pie de página 4">
            <a:extLst>
              <a:ext uri="{FF2B5EF4-FFF2-40B4-BE49-F238E27FC236}">
                <a16:creationId xmlns:a16="http://schemas.microsoft.com/office/drawing/2014/main" id="{0978699A-03B3-418F-8303-D2DD8EBF5363}"/>
              </a:ext>
            </a:extLst>
          </p:cNvPr>
          <p:cNvSpPr>
            <a:spLocks noGrp="1"/>
          </p:cNvSpPr>
          <p:nvPr>
            <p:ph type="ftr" sz="quarter" idx="11"/>
          </p:nvPr>
        </p:nvSpPr>
        <p:spPr>
          <a:xfrm rot="5400000">
            <a:off x="10451592" y="1408176"/>
            <a:ext cx="277049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TÍTULO DE LA PRESENTACIÓN</a:t>
            </a:r>
          </a:p>
        </p:txBody>
      </p:sp>
      <p:sp>
        <p:nvSpPr>
          <p:cNvPr id="12" name="Marcador de número de diapositiva 5">
            <a:extLst>
              <a:ext uri="{FF2B5EF4-FFF2-40B4-BE49-F238E27FC236}">
                <a16:creationId xmlns:a16="http://schemas.microsoft.com/office/drawing/2014/main" id="{8CE632E6-C5BB-4739-9B25-7271EC8C2857}"/>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3" name="Marcador de contenido 2">
            <a:extLst>
              <a:ext uri="{FF2B5EF4-FFF2-40B4-BE49-F238E27FC236}">
                <a16:creationId xmlns:a16="http://schemas.microsoft.com/office/drawing/2014/main" id="{7EC410D3-9658-4F73-B03B-6A48D80F7B0E}"/>
              </a:ext>
            </a:extLst>
          </p:cNvPr>
          <p:cNvSpPr>
            <a:spLocks noGrp="1"/>
          </p:cNvSpPr>
          <p:nvPr>
            <p:ph sz="quarter" idx="13" hasCustomPrompt="1"/>
          </p:nvPr>
        </p:nvSpPr>
        <p:spPr>
          <a:xfrm>
            <a:off x="755650" y="1995488"/>
            <a:ext cx="10166350" cy="3876675"/>
          </a:xfrm>
        </p:spPr>
        <p:txBody>
          <a:bodyPr rtlCol="0"/>
          <a:lstStyle>
            <a:lvl1pPr>
              <a:defRPr/>
            </a:lvl1pPr>
          </a:lstStyle>
          <a:p>
            <a:pPr lvl="0" rtl="0"/>
            <a:r>
              <a:rPr lang="es-ES" noProof="0"/>
              <a:t>Haga clic para agregar contenido</a:t>
            </a:r>
          </a:p>
        </p:txBody>
      </p:sp>
      <p:sp>
        <p:nvSpPr>
          <p:cNvPr id="13" name="Marcador de fecha 3">
            <a:extLst>
              <a:ext uri="{FF2B5EF4-FFF2-40B4-BE49-F238E27FC236}">
                <a16:creationId xmlns:a16="http://schemas.microsoft.com/office/drawing/2014/main" id="{1413CC52-74FB-4A3A-9400-683CB916F09D}"/>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
        <p:nvSpPr>
          <p:cNvPr id="15" name="Rectángulo 6">
            <a:extLst>
              <a:ext uri="{FF2B5EF4-FFF2-40B4-BE49-F238E27FC236}">
                <a16:creationId xmlns:a16="http://schemas.microsoft.com/office/drawing/2014/main" id="{8366FB3C-9B36-4970-A0B3-0A599FB5B3F0}"/>
              </a:ext>
              <a:ext uri="{C183D7F6-B498-43B3-948B-1728B52AA6E4}">
                <adec:decorative xmlns:adec="http://schemas.microsoft.com/office/drawing/2017/decorative" val="1"/>
              </a:ext>
            </a:extLst>
          </p:cNvPr>
          <p:cNvSpPr/>
          <p:nvPr userDrawn="1"/>
        </p:nvSpPr>
        <p:spPr>
          <a:xfrm>
            <a:off x="135349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6" name="Rectángulo 6">
            <a:extLst>
              <a:ext uri="{FF2B5EF4-FFF2-40B4-BE49-F238E27FC236}">
                <a16:creationId xmlns:a16="http://schemas.microsoft.com/office/drawing/2014/main" id="{42D597FE-E139-4E5E-956B-2F0D1BE21A25}"/>
              </a:ext>
              <a:ext uri="{C183D7F6-B498-43B3-948B-1728B52AA6E4}">
                <adec:decorative xmlns:adec="http://schemas.microsoft.com/office/drawing/2017/decorative" val="1"/>
              </a:ext>
            </a:extLst>
          </p:cNvPr>
          <p:cNvSpPr/>
          <p:nvPr userDrawn="1"/>
        </p:nvSpPr>
        <p:spPr>
          <a:xfrm>
            <a:off x="382767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7" name="Rectángulo 6">
            <a:extLst>
              <a:ext uri="{FF2B5EF4-FFF2-40B4-BE49-F238E27FC236}">
                <a16:creationId xmlns:a16="http://schemas.microsoft.com/office/drawing/2014/main" id="{E3A6021A-1C60-4C0A-A41C-9EF62F9DAB43}"/>
              </a:ext>
              <a:ext uri="{C183D7F6-B498-43B3-948B-1728B52AA6E4}">
                <adec:decorative xmlns:adec="http://schemas.microsoft.com/office/drawing/2017/decorative" val="1"/>
              </a:ext>
            </a:extLst>
          </p:cNvPr>
          <p:cNvSpPr/>
          <p:nvPr userDrawn="1"/>
        </p:nvSpPr>
        <p:spPr>
          <a:xfrm>
            <a:off x="630185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8" name="Rectángulo 6">
            <a:extLst>
              <a:ext uri="{FF2B5EF4-FFF2-40B4-BE49-F238E27FC236}">
                <a16:creationId xmlns:a16="http://schemas.microsoft.com/office/drawing/2014/main" id="{D67C0DA1-DCDA-4CA5-B336-01101C907DEE}"/>
              </a:ext>
              <a:ext uri="{C183D7F6-B498-43B3-948B-1728B52AA6E4}">
                <adec:decorative xmlns:adec="http://schemas.microsoft.com/office/drawing/2017/decorative" val="1"/>
              </a:ext>
            </a:extLst>
          </p:cNvPr>
          <p:cNvSpPr/>
          <p:nvPr userDrawn="1"/>
        </p:nvSpPr>
        <p:spPr>
          <a:xfrm>
            <a:off x="8776035" y="2162719"/>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Tree>
    <p:extLst>
      <p:ext uri="{BB962C8B-B14F-4D97-AF65-F5344CB8AC3E}">
        <p14:creationId xmlns:p14="http://schemas.microsoft.com/office/powerpoint/2010/main" val="4058788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scala de tiempo">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F12B768B-1CCA-4C9E-89A3-B2060537A9BE}"/>
              </a:ext>
            </a:extLst>
          </p:cNvPr>
          <p:cNvSpPr>
            <a:spLocks noGrp="1"/>
          </p:cNvSpPr>
          <p:nvPr>
            <p:ph type="title"/>
          </p:nvPr>
        </p:nvSpPr>
        <p:spPr>
          <a:xfrm>
            <a:off x="1050879" y="609601"/>
            <a:ext cx="9505664" cy="1216024"/>
          </a:xfrm>
        </p:spPr>
        <p:txBody>
          <a:bodyPr rtlCol="0"/>
          <a:lstStyle/>
          <a:p>
            <a:pPr rtl="0"/>
            <a:r>
              <a:rPr lang="es-ES" noProof="0"/>
              <a:t>Haga clic para modificar el estilo de título del patrón</a:t>
            </a:r>
          </a:p>
        </p:txBody>
      </p:sp>
      <p:sp>
        <p:nvSpPr>
          <p:cNvPr id="11" name="Marcador de pie de página 4">
            <a:extLst>
              <a:ext uri="{FF2B5EF4-FFF2-40B4-BE49-F238E27FC236}">
                <a16:creationId xmlns:a16="http://schemas.microsoft.com/office/drawing/2014/main" id="{C46FD3DD-1EB2-4F34-8E3F-F82F905B2AE0}"/>
              </a:ext>
            </a:extLst>
          </p:cNvPr>
          <p:cNvSpPr>
            <a:spLocks noGrp="1"/>
          </p:cNvSpPr>
          <p:nvPr>
            <p:ph type="ftr" sz="quarter" idx="11"/>
          </p:nvPr>
        </p:nvSpPr>
        <p:spPr>
          <a:xfrm rot="5400000">
            <a:off x="10451592" y="1408176"/>
            <a:ext cx="277049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TÍTULO DE LA PRESENTACIÓN</a:t>
            </a:r>
          </a:p>
        </p:txBody>
      </p:sp>
      <p:sp>
        <p:nvSpPr>
          <p:cNvPr id="12" name="Marcador de número de diapositiva 5">
            <a:extLst>
              <a:ext uri="{FF2B5EF4-FFF2-40B4-BE49-F238E27FC236}">
                <a16:creationId xmlns:a16="http://schemas.microsoft.com/office/drawing/2014/main" id="{A0C0BD9A-4487-48C7-BDEC-7D4CB82B9807}"/>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3" name="Marcador de fecha 3">
            <a:extLst>
              <a:ext uri="{FF2B5EF4-FFF2-40B4-BE49-F238E27FC236}">
                <a16:creationId xmlns:a16="http://schemas.microsoft.com/office/drawing/2014/main" id="{7332CAAA-3861-4802-9014-F168D5F02137}"/>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
        <p:nvSpPr>
          <p:cNvPr id="3" name="Marcador de contenido 2">
            <a:extLst>
              <a:ext uri="{FF2B5EF4-FFF2-40B4-BE49-F238E27FC236}">
                <a16:creationId xmlns:a16="http://schemas.microsoft.com/office/drawing/2014/main" id="{6B4427A1-6C19-4DD2-82B1-9562F270B883}"/>
              </a:ext>
            </a:extLst>
          </p:cNvPr>
          <p:cNvSpPr>
            <a:spLocks noGrp="1"/>
          </p:cNvSpPr>
          <p:nvPr>
            <p:ph sz="quarter" idx="13" hasCustomPrompt="1"/>
          </p:nvPr>
        </p:nvSpPr>
        <p:spPr>
          <a:xfrm>
            <a:off x="179388" y="1757363"/>
            <a:ext cx="10510837" cy="4351337"/>
          </a:xfrm>
        </p:spPr>
        <p:txBody>
          <a:bodyPr rtlCol="0"/>
          <a:lstStyle>
            <a:lvl1pPr>
              <a:defRPr/>
            </a:lvl1pPr>
          </a:lstStyle>
          <a:p>
            <a:pPr lvl="0" rtl="0"/>
            <a:r>
              <a:rPr lang="es-ES" noProof="0"/>
              <a:t>Haga clic para agregar contenido</a:t>
            </a:r>
          </a:p>
        </p:txBody>
      </p:sp>
    </p:spTree>
    <p:extLst>
      <p:ext uri="{BB962C8B-B14F-4D97-AF65-F5344CB8AC3E}">
        <p14:creationId xmlns:p14="http://schemas.microsoft.com/office/powerpoint/2010/main" val="2340929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lumna de contenido 2">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5674CD2-0113-4C47-91D3-14BC669D469F}"/>
              </a:ext>
            </a:extLst>
          </p:cNvPr>
          <p:cNvSpPr>
            <a:spLocks noGrp="1"/>
          </p:cNvSpPr>
          <p:nvPr>
            <p:ph type="title"/>
          </p:nvPr>
        </p:nvSpPr>
        <p:spPr>
          <a:xfrm>
            <a:off x="1054681" y="609601"/>
            <a:ext cx="9810604" cy="422365"/>
          </a:xfrm>
        </p:spPr>
        <p:txBody>
          <a:bodyPr rtlCol="0"/>
          <a:lstStyle>
            <a:lvl1pPr algn="ctr">
              <a:defRPr/>
            </a:lvl1pPr>
          </a:lstStyle>
          <a:p>
            <a:pPr algn="ctr" rtl="0"/>
            <a:r>
              <a:rPr lang="es-ES" noProof="0"/>
              <a:t>Haga clic para modificar el estilo de título del patrón</a:t>
            </a:r>
          </a:p>
        </p:txBody>
      </p:sp>
      <p:sp>
        <p:nvSpPr>
          <p:cNvPr id="13" name="Forma libre: Forma 12">
            <a:extLst>
              <a:ext uri="{FF2B5EF4-FFF2-40B4-BE49-F238E27FC236}">
                <a16:creationId xmlns:a16="http://schemas.microsoft.com/office/drawing/2014/main" id="{E58C4B7E-8AD2-4DB7-8297-2C077FA87BBC}"/>
              </a:ext>
              <a:ext uri="{C183D7F6-B498-43B3-948B-1728B52AA6E4}">
                <adec:decorative xmlns:adec="http://schemas.microsoft.com/office/drawing/2017/decorative" val="1"/>
              </a:ext>
            </a:extLst>
          </p:cNvPr>
          <p:cNvSpPr/>
          <p:nvPr userDrawn="1"/>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5" name="Marcador de texto 14">
            <a:extLst>
              <a:ext uri="{FF2B5EF4-FFF2-40B4-BE49-F238E27FC236}">
                <a16:creationId xmlns:a16="http://schemas.microsoft.com/office/drawing/2014/main" id="{FDBEDC39-0C40-4877-A8FE-73980FE6D05B}"/>
              </a:ext>
            </a:extLst>
          </p:cNvPr>
          <p:cNvSpPr>
            <a:spLocks noGrp="1"/>
          </p:cNvSpPr>
          <p:nvPr>
            <p:ph type="body" sz="quarter" idx="13" hasCustomPrompt="1"/>
          </p:nvPr>
        </p:nvSpPr>
        <p:spPr>
          <a:xfrm>
            <a:off x="1054890" y="1619250"/>
            <a:ext cx="4736448" cy="422365"/>
          </a:xfrm>
        </p:spPr>
        <p:txBody>
          <a:bodyPr rtlCol="0">
            <a:normAutofit/>
          </a:bodyPr>
          <a:lstStyle>
            <a:lvl1pPr marL="0" indent="0" algn="l">
              <a:buNone/>
              <a:defRPr sz="2400" b="0" i="0"/>
            </a:lvl1pPr>
          </a:lstStyle>
          <a:p>
            <a:pPr lvl="0" rtl="0"/>
            <a:r>
              <a:rPr lang="es-ES" noProof="0"/>
              <a:t>Haga clic para agregar un subtítulo aquí </a:t>
            </a:r>
          </a:p>
        </p:txBody>
      </p:sp>
      <p:sp>
        <p:nvSpPr>
          <p:cNvPr id="18" name="Marcador de texto 17">
            <a:extLst>
              <a:ext uri="{FF2B5EF4-FFF2-40B4-BE49-F238E27FC236}">
                <a16:creationId xmlns:a16="http://schemas.microsoft.com/office/drawing/2014/main" id="{A2AC0395-26DE-46D5-86B5-74E575713D45}"/>
              </a:ext>
            </a:extLst>
          </p:cNvPr>
          <p:cNvSpPr>
            <a:spLocks noGrp="1"/>
          </p:cNvSpPr>
          <p:nvPr>
            <p:ph type="body" sz="quarter" idx="15" hasCustomPrompt="1"/>
          </p:nvPr>
        </p:nvSpPr>
        <p:spPr>
          <a:xfrm>
            <a:off x="1054682" y="2142535"/>
            <a:ext cx="4735966" cy="3748087"/>
          </a:xfrm>
        </p:spPr>
        <p:txBody>
          <a:bodyPr rtlCol="0"/>
          <a:lstStyle>
            <a:lvl1pPr>
              <a:defRPr/>
            </a:lvl1pPr>
          </a:lstStyle>
          <a:p>
            <a:pPr lvl="0" rtl="0"/>
            <a:r>
              <a:rPr lang="es-ES" noProof="0"/>
              <a:t>Haga clic para agregar texto</a:t>
            </a:r>
          </a:p>
        </p:txBody>
      </p:sp>
      <p:sp>
        <p:nvSpPr>
          <p:cNvPr id="16" name="Marcador de texto 14">
            <a:extLst>
              <a:ext uri="{FF2B5EF4-FFF2-40B4-BE49-F238E27FC236}">
                <a16:creationId xmlns:a16="http://schemas.microsoft.com/office/drawing/2014/main" id="{DD04A74F-DEC1-4C2F-BA56-2223DDF66670}"/>
              </a:ext>
            </a:extLst>
          </p:cNvPr>
          <p:cNvSpPr>
            <a:spLocks noGrp="1"/>
          </p:cNvSpPr>
          <p:nvPr>
            <p:ph type="body" sz="quarter" idx="14" hasCustomPrompt="1"/>
          </p:nvPr>
        </p:nvSpPr>
        <p:spPr>
          <a:xfrm>
            <a:off x="6128839" y="1619249"/>
            <a:ext cx="4736447" cy="422365"/>
          </a:xfrm>
        </p:spPr>
        <p:txBody>
          <a:bodyPr rtlCol="0">
            <a:normAutofit/>
          </a:bodyPr>
          <a:lstStyle>
            <a:lvl1pPr marL="0" indent="0" algn="l">
              <a:buNone/>
              <a:defRPr sz="2400" b="0"/>
            </a:lvl1pPr>
          </a:lstStyle>
          <a:p>
            <a:pPr lvl="0" rtl="0"/>
            <a:r>
              <a:rPr lang="es-ES" noProof="0"/>
              <a:t>Haga clic para agregar un subtítulo aquí </a:t>
            </a:r>
          </a:p>
        </p:txBody>
      </p:sp>
      <p:sp>
        <p:nvSpPr>
          <p:cNvPr id="19" name="Marcador de texto 17">
            <a:extLst>
              <a:ext uri="{FF2B5EF4-FFF2-40B4-BE49-F238E27FC236}">
                <a16:creationId xmlns:a16="http://schemas.microsoft.com/office/drawing/2014/main" id="{5C05E3C7-9158-43D2-9CE3-55BE738A7CB5}"/>
              </a:ext>
            </a:extLst>
          </p:cNvPr>
          <p:cNvSpPr>
            <a:spLocks noGrp="1"/>
          </p:cNvSpPr>
          <p:nvPr>
            <p:ph type="body" sz="quarter" idx="16" hasCustomPrompt="1"/>
          </p:nvPr>
        </p:nvSpPr>
        <p:spPr>
          <a:xfrm>
            <a:off x="6129319" y="2142534"/>
            <a:ext cx="4735966" cy="3748087"/>
          </a:xfrm>
        </p:spPr>
        <p:txBody>
          <a:bodyPr rtlCol="0"/>
          <a:lstStyle>
            <a:lvl1pPr>
              <a:defRPr/>
            </a:lvl1pPr>
          </a:lstStyle>
          <a:p>
            <a:pPr lvl="0" rtl="0"/>
            <a:r>
              <a:rPr lang="es-ES" noProof="0"/>
              <a:t>Haga clic para agregar texto</a:t>
            </a:r>
          </a:p>
        </p:txBody>
      </p:sp>
      <p:sp>
        <p:nvSpPr>
          <p:cNvPr id="11" name="Marcador de pie de página 4">
            <a:extLst>
              <a:ext uri="{FF2B5EF4-FFF2-40B4-BE49-F238E27FC236}">
                <a16:creationId xmlns:a16="http://schemas.microsoft.com/office/drawing/2014/main" id="{539C1417-80EF-4E64-9656-5EEF1E94C4D9}"/>
              </a:ext>
            </a:extLst>
          </p:cNvPr>
          <p:cNvSpPr>
            <a:spLocks noGrp="1"/>
          </p:cNvSpPr>
          <p:nvPr>
            <p:ph type="ftr" sz="quarter" idx="11"/>
          </p:nvPr>
        </p:nvSpPr>
        <p:spPr>
          <a:xfrm rot="5400000">
            <a:off x="10451592" y="1408176"/>
            <a:ext cx="2770499" cy="365125"/>
          </a:xfrm>
        </p:spPr>
        <p:txBody>
          <a:bodyPr rtlCol="0"/>
          <a:lstStyle>
            <a:lvl1pPr>
              <a:defRPr/>
            </a:lvl1pPr>
          </a:lstStyle>
          <a:p>
            <a:pPr rtl="0"/>
            <a:r>
              <a:rPr lang="es-ES" noProof="0">
                <a:solidFill>
                  <a:prstClr val="black">
                    <a:lumMod val="85000"/>
                    <a:lumOff val="15000"/>
                  </a:prstClr>
                </a:solidFill>
              </a:rPr>
              <a:t>TÍTULO DE LA PRESENTACIÓN</a:t>
            </a:r>
          </a:p>
        </p:txBody>
      </p:sp>
      <p:sp>
        <p:nvSpPr>
          <p:cNvPr id="12" name="Marcador de número de diapositiva 5">
            <a:extLst>
              <a:ext uri="{FF2B5EF4-FFF2-40B4-BE49-F238E27FC236}">
                <a16:creationId xmlns:a16="http://schemas.microsoft.com/office/drawing/2014/main" id="{523C6CB9-7FD6-4D73-82C8-320B10A2F3CA}"/>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4" name="Marcador de fecha 3">
            <a:extLst>
              <a:ext uri="{FF2B5EF4-FFF2-40B4-BE49-F238E27FC236}">
                <a16:creationId xmlns:a16="http://schemas.microsoft.com/office/drawing/2014/main" id="{57B47E85-DD05-4BF2-9AC7-35668D9BA751}"/>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360622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lumna de contenido 3">
    <p:spTree>
      <p:nvGrpSpPr>
        <p:cNvPr id="1" name=""/>
        <p:cNvGrpSpPr/>
        <p:nvPr/>
      </p:nvGrpSpPr>
      <p:grpSpPr>
        <a:xfrm>
          <a:off x="0" y="0"/>
          <a:ext cx="0" cy="0"/>
          <a:chOff x="0" y="0"/>
          <a:chExt cx="0" cy="0"/>
        </a:xfrm>
      </p:grpSpPr>
      <p:sp>
        <p:nvSpPr>
          <p:cNvPr id="11" name="Forma libre: Forma 10">
            <a:extLst>
              <a:ext uri="{FF2B5EF4-FFF2-40B4-BE49-F238E27FC236}">
                <a16:creationId xmlns:a16="http://schemas.microsoft.com/office/drawing/2014/main" id="{117A3ED9-579C-4A5D-B4F3-340A9F2A2C1C}"/>
              </a:ext>
              <a:ext uri="{C183D7F6-B498-43B3-948B-1728B52AA6E4}">
                <adec:decorative xmlns:adec="http://schemas.microsoft.com/office/drawing/2017/decorative" val="1"/>
              </a:ext>
            </a:extLst>
          </p:cNvPr>
          <p:cNvSpPr/>
          <p:nvPr userDrawn="1"/>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7" name="Título 1">
            <a:extLst>
              <a:ext uri="{FF2B5EF4-FFF2-40B4-BE49-F238E27FC236}">
                <a16:creationId xmlns:a16="http://schemas.microsoft.com/office/drawing/2014/main" id="{FBEAF734-C04F-44B0-B015-EC5E97167254}"/>
              </a:ext>
            </a:extLst>
          </p:cNvPr>
          <p:cNvSpPr>
            <a:spLocks noGrp="1"/>
          </p:cNvSpPr>
          <p:nvPr>
            <p:ph type="title"/>
          </p:nvPr>
        </p:nvSpPr>
        <p:spPr>
          <a:xfrm>
            <a:off x="873706" y="609601"/>
            <a:ext cx="9810604" cy="422365"/>
          </a:xfrm>
        </p:spPr>
        <p:txBody>
          <a:bodyPr rtlCol="0"/>
          <a:lstStyle>
            <a:lvl1pPr algn="ctr">
              <a:defRPr/>
            </a:lvl1pPr>
          </a:lstStyle>
          <a:p>
            <a:pPr algn="ctr" rtl="0"/>
            <a:r>
              <a:rPr lang="es-ES" noProof="0"/>
              <a:t>Haga clic para modificar el estilo de título del patrón</a:t>
            </a:r>
          </a:p>
        </p:txBody>
      </p:sp>
      <p:sp>
        <p:nvSpPr>
          <p:cNvPr id="18" name="Marcador de texto 14">
            <a:extLst>
              <a:ext uri="{FF2B5EF4-FFF2-40B4-BE49-F238E27FC236}">
                <a16:creationId xmlns:a16="http://schemas.microsoft.com/office/drawing/2014/main" id="{A7DE670C-FEBB-43A3-903F-5D3C1665AEB6}"/>
              </a:ext>
            </a:extLst>
          </p:cNvPr>
          <p:cNvSpPr>
            <a:spLocks noGrp="1"/>
          </p:cNvSpPr>
          <p:nvPr>
            <p:ph type="body" sz="quarter" idx="13" hasCustomPrompt="1"/>
          </p:nvPr>
        </p:nvSpPr>
        <p:spPr>
          <a:xfrm>
            <a:off x="454758" y="1619250"/>
            <a:ext cx="3424321" cy="422365"/>
          </a:xfrm>
        </p:spPr>
        <p:txBody>
          <a:bodyPr rtlCol="0">
            <a:normAutofit/>
          </a:bodyPr>
          <a:lstStyle>
            <a:lvl1pPr marL="0" indent="0" algn="l">
              <a:buNone/>
              <a:defRPr sz="2400" b="0" i="0"/>
            </a:lvl1pPr>
          </a:lstStyle>
          <a:p>
            <a:pPr lvl="0" rtl="0"/>
            <a:r>
              <a:rPr lang="es-ES" noProof="0"/>
              <a:t>Haga clic para agregar un subtítulo aquí </a:t>
            </a:r>
          </a:p>
        </p:txBody>
      </p:sp>
      <p:sp>
        <p:nvSpPr>
          <p:cNvPr id="20" name="Marcador de texto 17">
            <a:extLst>
              <a:ext uri="{FF2B5EF4-FFF2-40B4-BE49-F238E27FC236}">
                <a16:creationId xmlns:a16="http://schemas.microsoft.com/office/drawing/2014/main" id="{2D4CFDE6-CB59-458A-8642-CB7F271A2051}"/>
              </a:ext>
            </a:extLst>
          </p:cNvPr>
          <p:cNvSpPr>
            <a:spLocks noGrp="1"/>
          </p:cNvSpPr>
          <p:nvPr>
            <p:ph type="body" sz="quarter" idx="15" hasCustomPrompt="1"/>
          </p:nvPr>
        </p:nvSpPr>
        <p:spPr>
          <a:xfrm>
            <a:off x="454550" y="2142535"/>
            <a:ext cx="3423973" cy="3748087"/>
          </a:xfrm>
        </p:spPr>
        <p:txBody>
          <a:bodyPr rtlCol="0"/>
          <a:lstStyle>
            <a:lvl1pPr>
              <a:defRPr/>
            </a:lvl1pPr>
          </a:lstStyle>
          <a:p>
            <a:pPr lvl="0" rtl="0"/>
            <a:r>
              <a:rPr lang="es-ES" noProof="0"/>
              <a:t>Haga clic para agregar texto</a:t>
            </a:r>
          </a:p>
        </p:txBody>
      </p:sp>
      <p:sp>
        <p:nvSpPr>
          <p:cNvPr id="19" name="Marcador de texto 14">
            <a:extLst>
              <a:ext uri="{FF2B5EF4-FFF2-40B4-BE49-F238E27FC236}">
                <a16:creationId xmlns:a16="http://schemas.microsoft.com/office/drawing/2014/main" id="{9BA9E954-2475-443B-9BDD-0835ED4F845C}"/>
              </a:ext>
            </a:extLst>
          </p:cNvPr>
          <p:cNvSpPr>
            <a:spLocks noGrp="1"/>
          </p:cNvSpPr>
          <p:nvPr>
            <p:ph type="body" sz="quarter" idx="14" hasCustomPrompt="1"/>
          </p:nvPr>
        </p:nvSpPr>
        <p:spPr>
          <a:xfrm>
            <a:off x="4115018" y="1619249"/>
            <a:ext cx="3424320" cy="422365"/>
          </a:xfrm>
        </p:spPr>
        <p:txBody>
          <a:bodyPr rtlCol="0">
            <a:normAutofit/>
          </a:bodyPr>
          <a:lstStyle>
            <a:lvl1pPr marL="0" indent="0" algn="l">
              <a:buNone/>
              <a:defRPr sz="2400" b="0"/>
            </a:lvl1pPr>
          </a:lstStyle>
          <a:p>
            <a:pPr lvl="0" rtl="0"/>
            <a:r>
              <a:rPr lang="es-ES" noProof="0"/>
              <a:t>Haga clic para agregar un subtítulo aquí </a:t>
            </a:r>
          </a:p>
        </p:txBody>
      </p:sp>
      <p:sp>
        <p:nvSpPr>
          <p:cNvPr id="21" name="Marcador de texto 17">
            <a:extLst>
              <a:ext uri="{FF2B5EF4-FFF2-40B4-BE49-F238E27FC236}">
                <a16:creationId xmlns:a16="http://schemas.microsoft.com/office/drawing/2014/main" id="{8DCA3A4B-8BE0-4372-9A95-C23F7388BC83}"/>
              </a:ext>
            </a:extLst>
          </p:cNvPr>
          <p:cNvSpPr>
            <a:spLocks noGrp="1"/>
          </p:cNvSpPr>
          <p:nvPr>
            <p:ph type="body" sz="quarter" idx="16" hasCustomPrompt="1"/>
          </p:nvPr>
        </p:nvSpPr>
        <p:spPr>
          <a:xfrm>
            <a:off x="4115497" y="2142534"/>
            <a:ext cx="3423973" cy="3748087"/>
          </a:xfrm>
        </p:spPr>
        <p:txBody>
          <a:bodyPr rtlCol="0"/>
          <a:lstStyle>
            <a:lvl1pPr>
              <a:defRPr/>
            </a:lvl1pPr>
          </a:lstStyle>
          <a:p>
            <a:pPr lvl="0" rtl="0"/>
            <a:r>
              <a:rPr lang="es-ES" noProof="0"/>
              <a:t>Haga clic para agregar texto</a:t>
            </a:r>
          </a:p>
        </p:txBody>
      </p:sp>
      <p:sp>
        <p:nvSpPr>
          <p:cNvPr id="24" name="Marcador de texto 14">
            <a:extLst>
              <a:ext uri="{FF2B5EF4-FFF2-40B4-BE49-F238E27FC236}">
                <a16:creationId xmlns:a16="http://schemas.microsoft.com/office/drawing/2014/main" id="{83814004-56EB-4A4E-AB1E-98855CE440F4}"/>
              </a:ext>
            </a:extLst>
          </p:cNvPr>
          <p:cNvSpPr>
            <a:spLocks noGrp="1"/>
          </p:cNvSpPr>
          <p:nvPr>
            <p:ph type="body" sz="quarter" idx="17" hasCustomPrompt="1"/>
          </p:nvPr>
        </p:nvSpPr>
        <p:spPr>
          <a:xfrm>
            <a:off x="7775277" y="1619249"/>
            <a:ext cx="3424320" cy="422365"/>
          </a:xfrm>
        </p:spPr>
        <p:txBody>
          <a:bodyPr rtlCol="0">
            <a:normAutofit/>
          </a:bodyPr>
          <a:lstStyle>
            <a:lvl1pPr marL="0" indent="0" algn="l">
              <a:buNone/>
              <a:defRPr sz="2400" b="0"/>
            </a:lvl1pPr>
          </a:lstStyle>
          <a:p>
            <a:pPr lvl="0" rtl="0"/>
            <a:r>
              <a:rPr lang="es-ES" noProof="0"/>
              <a:t>Haga clic para agregar un subtítulo aquí </a:t>
            </a:r>
          </a:p>
        </p:txBody>
      </p:sp>
      <p:sp>
        <p:nvSpPr>
          <p:cNvPr id="25" name="Marcador de texto 17">
            <a:extLst>
              <a:ext uri="{FF2B5EF4-FFF2-40B4-BE49-F238E27FC236}">
                <a16:creationId xmlns:a16="http://schemas.microsoft.com/office/drawing/2014/main" id="{0B306CC8-2ACB-4500-A7C7-453E36674B96}"/>
              </a:ext>
            </a:extLst>
          </p:cNvPr>
          <p:cNvSpPr>
            <a:spLocks noGrp="1"/>
          </p:cNvSpPr>
          <p:nvPr>
            <p:ph type="body" sz="quarter" idx="18" hasCustomPrompt="1"/>
          </p:nvPr>
        </p:nvSpPr>
        <p:spPr>
          <a:xfrm>
            <a:off x="7775756" y="2142534"/>
            <a:ext cx="3423973" cy="3748087"/>
          </a:xfrm>
        </p:spPr>
        <p:txBody>
          <a:bodyPr rtlCol="0"/>
          <a:lstStyle>
            <a:lvl1pPr>
              <a:defRPr/>
            </a:lvl1pPr>
          </a:lstStyle>
          <a:p>
            <a:pPr lvl="0" rtl="0"/>
            <a:r>
              <a:rPr lang="es-ES" noProof="0"/>
              <a:t>Haga clic para agregar texto</a:t>
            </a:r>
          </a:p>
        </p:txBody>
      </p:sp>
      <p:sp>
        <p:nvSpPr>
          <p:cNvPr id="9" name="Marcador de pie de página 4">
            <a:extLst>
              <a:ext uri="{FF2B5EF4-FFF2-40B4-BE49-F238E27FC236}">
                <a16:creationId xmlns:a16="http://schemas.microsoft.com/office/drawing/2014/main" id="{FAEEA5FB-A25B-4356-85A4-FF41A9F28587}"/>
              </a:ext>
            </a:extLst>
          </p:cNvPr>
          <p:cNvSpPr>
            <a:spLocks noGrp="1"/>
          </p:cNvSpPr>
          <p:nvPr>
            <p:ph type="ftr" sz="quarter" idx="11"/>
          </p:nvPr>
        </p:nvSpPr>
        <p:spPr>
          <a:xfrm rot="5400000">
            <a:off x="10451592" y="1408176"/>
            <a:ext cx="2770499" cy="365125"/>
          </a:xfrm>
        </p:spPr>
        <p:txBody>
          <a:bodyPr rtlCol="0"/>
          <a:lstStyle>
            <a:lvl1pPr>
              <a:defRPr/>
            </a:lvl1pPr>
          </a:lstStyle>
          <a:p>
            <a:pPr rtl="0"/>
            <a:r>
              <a:rPr lang="es-ES" noProof="0">
                <a:solidFill>
                  <a:prstClr val="black">
                    <a:lumMod val="85000"/>
                    <a:lumOff val="15000"/>
                  </a:prstClr>
                </a:solidFill>
              </a:rPr>
              <a:t>TÍTULO DE LA PRESENTACIÓN</a:t>
            </a:r>
          </a:p>
        </p:txBody>
      </p:sp>
      <p:sp>
        <p:nvSpPr>
          <p:cNvPr id="10" name="Marcador de número de diapositiva 5">
            <a:extLst>
              <a:ext uri="{FF2B5EF4-FFF2-40B4-BE49-F238E27FC236}">
                <a16:creationId xmlns:a16="http://schemas.microsoft.com/office/drawing/2014/main" id="{747C945D-F288-4F1A-BB40-8FE634FE2D1C}"/>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2" name="Marcador de fecha 3">
            <a:extLst>
              <a:ext uri="{FF2B5EF4-FFF2-40B4-BE49-F238E27FC236}">
                <a16:creationId xmlns:a16="http://schemas.microsoft.com/office/drawing/2014/main" id="{C09D8AE7-A672-4CAA-9DBC-4EAAD377B0C0}"/>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4158088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ítulo 7"/>
          <p:cNvSpPr>
            <a:spLocks noGrp="1"/>
          </p:cNvSpPr>
          <p:nvPr>
            <p:ph type="title"/>
          </p:nvPr>
        </p:nvSpPr>
        <p:spPr/>
        <p:txBody>
          <a:bodyPr rtlCol="0"/>
          <a:lstStyle/>
          <a:p>
            <a:pPr rtl="0"/>
            <a:r>
              <a:rPr lang="es-ES" noProof="0"/>
              <a:t>Haga clic para modificar el estilo de título del patrón</a:t>
            </a:r>
          </a:p>
        </p:txBody>
      </p:sp>
      <p:sp>
        <p:nvSpPr>
          <p:cNvPr id="3" name="Marcador de contenido 2"/>
          <p:cNvSpPr>
            <a:spLocks noGrp="1"/>
          </p:cNvSpPr>
          <p:nvPr>
            <p:ph sz="half" idx="1"/>
          </p:nvPr>
        </p:nvSpPr>
        <p:spPr>
          <a:xfrm>
            <a:off x="2589212" y="2133600"/>
            <a:ext cx="4313864" cy="3777622"/>
          </a:xfrm>
        </p:spPr>
        <p:txBody>
          <a:bodyPr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p:nvPr>
        </p:nvSpPr>
        <p:spPr>
          <a:xfrm>
            <a:off x="7190747" y="2126222"/>
            <a:ext cx="4313864" cy="3777622"/>
          </a:xfrm>
        </p:spPr>
        <p:txBody>
          <a:bodyPr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p:cNvSpPr>
            <a:spLocks noGrp="1"/>
          </p:cNvSpPr>
          <p:nvPr>
            <p:ph type="dt" sz="half" idx="10"/>
          </p:nvPr>
        </p:nvSpPr>
        <p:spPr/>
        <p:txBody>
          <a:bodyPr rtlCol="0"/>
          <a:lstStyle/>
          <a:p>
            <a:pPr rtl="0"/>
            <a:fld id="{124F7308-A41F-44E2-AADC-8C9EC939861E}" type="datetime1">
              <a:rPr lang="es-ES" noProof="0" smtClean="0"/>
              <a:t>29/03/2025</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10" name="Forma libre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Marcador de posición de número de diapositiva 5"/>
          <p:cNvSpPr>
            <a:spLocks noGrp="1"/>
          </p:cNvSpPr>
          <p:nvPr>
            <p:ph type="sldNum" sz="quarter" idx="12"/>
          </p:nvPr>
        </p:nvSpPr>
        <p:spPr>
          <a:xfrm>
            <a:off x="531812" y="787782"/>
            <a:ext cx="779767" cy="365125"/>
          </a:xfrm>
        </p:spPr>
        <p:txBody>
          <a:bodyPr rtlCol="0"/>
          <a:lstStyle/>
          <a:p>
            <a:pPr rtl="0"/>
            <a:fld id="{D57F1E4F-1CFF-5643-939E-217C01CDF565}" type="slidenum">
              <a:rPr lang="es-ES" noProof="0" smtClean="0"/>
              <a:pPr rtl="0"/>
              <a:t>‹Nº›</a:t>
            </a:fld>
            <a:endParaRPr lang="es-ES" noProof="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Resumen">
    <p:spTree>
      <p:nvGrpSpPr>
        <p:cNvPr id="1" name=""/>
        <p:cNvGrpSpPr/>
        <p:nvPr/>
      </p:nvGrpSpPr>
      <p:grpSpPr>
        <a:xfrm>
          <a:off x="0" y="0"/>
          <a:ext cx="0" cy="0"/>
          <a:chOff x="0" y="0"/>
          <a:chExt cx="0" cy="0"/>
        </a:xfrm>
      </p:grpSpPr>
      <p:sp>
        <p:nvSpPr>
          <p:cNvPr id="8" name="Título 3">
            <a:extLst>
              <a:ext uri="{FF2B5EF4-FFF2-40B4-BE49-F238E27FC236}">
                <a16:creationId xmlns:a16="http://schemas.microsoft.com/office/drawing/2014/main" id="{DDED3827-9034-4290-9283-5879482F34FF}"/>
              </a:ext>
            </a:extLst>
          </p:cNvPr>
          <p:cNvSpPr>
            <a:spLocks noGrp="1"/>
          </p:cNvSpPr>
          <p:nvPr>
            <p:ph type="title"/>
          </p:nvPr>
        </p:nvSpPr>
        <p:spPr>
          <a:xfrm>
            <a:off x="6095491" y="609601"/>
            <a:ext cx="5190969" cy="1216024"/>
          </a:xfrm>
        </p:spPr>
        <p:txBody>
          <a:bodyPr rtlCol="0">
            <a:normAutofit/>
          </a:bodyPr>
          <a:lstStyle/>
          <a:p>
            <a:pPr rtl="0"/>
            <a:r>
              <a:rPr lang="es-ES" noProof="0"/>
              <a:t>Haga clic para modificar el estilo de título del patrón</a:t>
            </a:r>
          </a:p>
        </p:txBody>
      </p:sp>
      <p:sp>
        <p:nvSpPr>
          <p:cNvPr id="9" name="Forma libre: Forma 8">
            <a:extLst>
              <a:ext uri="{FF2B5EF4-FFF2-40B4-BE49-F238E27FC236}">
                <a16:creationId xmlns:a16="http://schemas.microsoft.com/office/drawing/2014/main" id="{E9EAE860-AA99-4AA2-AF58-8DB185C79452}"/>
              </a:ext>
              <a:ext uri="{C183D7F6-B498-43B3-948B-1728B52AA6E4}">
                <adec:decorative xmlns:adec="http://schemas.microsoft.com/office/drawing/2017/decorative" val="1"/>
              </a:ext>
            </a:extLst>
          </p:cNvPr>
          <p:cNvSpPr/>
          <p:nvPr userDrawn="1"/>
        </p:nvSpPr>
        <p:spPr>
          <a:xfrm rot="10800000">
            <a:off x="-2" y="0"/>
            <a:ext cx="5462338" cy="6858000"/>
          </a:xfrm>
          <a:custGeom>
            <a:avLst/>
            <a:gdLst>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82961 w 7853120"/>
              <a:gd name="connsiteY136" fmla="*/ 287474 h 6858000"/>
              <a:gd name="connsiteX137" fmla="*/ 1500474 w 7853120"/>
              <a:gd name="connsiteY137" fmla="*/ 198977 h 6858000"/>
              <a:gd name="connsiteX138" fmla="*/ 1494568 w 7853120"/>
              <a:gd name="connsiteY138" fmla="*/ 35011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82961 w 7853120"/>
              <a:gd name="connsiteY136" fmla="*/ 2874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78560 w 7853120"/>
              <a:gd name="connsiteY135" fmla="*/ 36262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80510 w 7853120"/>
              <a:gd name="connsiteY134" fmla="*/ 3698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80495 w 7853120"/>
              <a:gd name="connsiteY133" fmla="*/ 380505 h 6858000"/>
              <a:gd name="connsiteX134" fmla="*/ 1423503 w 7853120"/>
              <a:gd name="connsiteY134" fmla="*/ 3571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23503 w 7853120"/>
              <a:gd name="connsiteY134" fmla="*/ 3571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84735 w 7853120"/>
              <a:gd name="connsiteY11" fmla="*/ 66053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68656 w 7853120"/>
              <a:gd name="connsiteY10" fmla="*/ 66877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43523 w 7853120"/>
              <a:gd name="connsiteY9" fmla="*/ 6727697 h 6858000"/>
              <a:gd name="connsiteX10" fmla="*/ 87659 w 7853120"/>
              <a:gd name="connsiteY10" fmla="*/ 66623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497437 w 7853120"/>
              <a:gd name="connsiteY0" fmla="*/ 0 h 6858000"/>
              <a:gd name="connsiteX1" fmla="*/ 7853120 w 7853120"/>
              <a:gd name="connsiteY1" fmla="*/ 0 h 6858000"/>
              <a:gd name="connsiteX2" fmla="*/ 7853120 w 7853120"/>
              <a:gd name="connsiteY2" fmla="*/ 6858000 h 6858000"/>
              <a:gd name="connsiteX3" fmla="*/ 0 w 7853120"/>
              <a:gd name="connsiteY3" fmla="*/ 6858000 h 6858000"/>
              <a:gd name="connsiteX4" fmla="*/ 5229 w 7853120"/>
              <a:gd name="connsiteY4" fmla="*/ 6806542 h 6858000"/>
              <a:gd name="connsiteX5" fmla="*/ 10944 w 7853120"/>
              <a:gd name="connsiteY5" fmla="*/ 6810337 h 6858000"/>
              <a:gd name="connsiteX6" fmla="*/ 17801 w 7853120"/>
              <a:gd name="connsiteY6" fmla="*/ 6811393 h 6858000"/>
              <a:gd name="connsiteX7" fmla="*/ 17165 w 7853120"/>
              <a:gd name="connsiteY7" fmla="*/ 6788723 h 6858000"/>
              <a:gd name="connsiteX8" fmla="*/ 53020 w 7853120"/>
              <a:gd name="connsiteY8" fmla="*/ 6763669 h 6858000"/>
              <a:gd name="connsiteX9" fmla="*/ 15019 w 7853120"/>
              <a:gd name="connsiteY9" fmla="*/ 6721347 h 6858000"/>
              <a:gd name="connsiteX10" fmla="*/ 87659 w 7853120"/>
              <a:gd name="connsiteY10" fmla="*/ 6662379 h 6858000"/>
              <a:gd name="connsiteX11" fmla="*/ 18227 w 7853120"/>
              <a:gd name="connsiteY11" fmla="*/ 6592697 h 6858000"/>
              <a:gd name="connsiteX12" fmla="*/ 101825 w 7853120"/>
              <a:gd name="connsiteY12" fmla="*/ 6469566 h 6858000"/>
              <a:gd name="connsiteX13" fmla="*/ 157145 w 7853120"/>
              <a:gd name="connsiteY13" fmla="*/ 6398679 h 6858000"/>
              <a:gd name="connsiteX14" fmla="*/ 208605 w 7853120"/>
              <a:gd name="connsiteY14" fmla="*/ 6353596 h 6858000"/>
              <a:gd name="connsiteX15" fmla="*/ 218764 w 7853120"/>
              <a:gd name="connsiteY15" fmla="*/ 6282376 h 6858000"/>
              <a:gd name="connsiteX16" fmla="*/ 264734 w 7853120"/>
              <a:gd name="connsiteY16" fmla="*/ 6245603 h 6858000"/>
              <a:gd name="connsiteX17" fmla="*/ 275384 w 7853120"/>
              <a:gd name="connsiteY17" fmla="*/ 6231382 h 6858000"/>
              <a:gd name="connsiteX18" fmla="*/ 311833 w 7853120"/>
              <a:gd name="connsiteY18" fmla="*/ 6150483 h 6858000"/>
              <a:gd name="connsiteX19" fmla="*/ 347835 w 7853120"/>
              <a:gd name="connsiteY19" fmla="*/ 6135150 h 6858000"/>
              <a:gd name="connsiteX20" fmla="*/ 349344 w 7853120"/>
              <a:gd name="connsiteY20" fmla="*/ 6135117 h 6858000"/>
              <a:gd name="connsiteX21" fmla="*/ 334978 w 7853120"/>
              <a:gd name="connsiteY21" fmla="*/ 6094992 h 6858000"/>
              <a:gd name="connsiteX22" fmla="*/ 359006 w 7853120"/>
              <a:gd name="connsiteY22" fmla="*/ 6094804 h 6858000"/>
              <a:gd name="connsiteX23" fmla="*/ 360190 w 7853120"/>
              <a:gd name="connsiteY23" fmla="*/ 6069532 h 6858000"/>
              <a:gd name="connsiteX24" fmla="*/ 362414 w 7853120"/>
              <a:gd name="connsiteY24" fmla="*/ 6057240 h 6858000"/>
              <a:gd name="connsiteX25" fmla="*/ 359723 w 7853120"/>
              <a:gd name="connsiteY25" fmla="*/ 6052194 h 6858000"/>
              <a:gd name="connsiteX26" fmla="*/ 364687 w 7853120"/>
              <a:gd name="connsiteY26" fmla="*/ 6034848 h 6858000"/>
              <a:gd name="connsiteX27" fmla="*/ 365947 w 7853120"/>
              <a:gd name="connsiteY27" fmla="*/ 6016934 h 6858000"/>
              <a:gd name="connsiteX28" fmla="*/ 391417 w 7853120"/>
              <a:gd name="connsiteY28" fmla="*/ 5941839 h 6858000"/>
              <a:gd name="connsiteX29" fmla="*/ 414571 w 7853120"/>
              <a:gd name="connsiteY29" fmla="*/ 5769612 h 6858000"/>
              <a:gd name="connsiteX30" fmla="*/ 516857 w 7853120"/>
              <a:gd name="connsiteY30" fmla="*/ 5483024 h 6858000"/>
              <a:gd name="connsiteX31" fmla="*/ 577709 w 7853120"/>
              <a:gd name="connsiteY31" fmla="*/ 5386836 h 6858000"/>
              <a:gd name="connsiteX32" fmla="*/ 577819 w 7853120"/>
              <a:gd name="connsiteY32" fmla="*/ 5336094 h 6858000"/>
              <a:gd name="connsiteX33" fmla="*/ 592956 w 7853120"/>
              <a:gd name="connsiteY33" fmla="*/ 5322215 h 6858000"/>
              <a:gd name="connsiteX34" fmla="*/ 595821 w 7853120"/>
              <a:gd name="connsiteY34" fmla="*/ 5319945 h 6858000"/>
              <a:gd name="connsiteX35" fmla="*/ 601722 w 7853120"/>
              <a:gd name="connsiteY35" fmla="*/ 5308206 h 6858000"/>
              <a:gd name="connsiteX36" fmla="*/ 610348 w 7853120"/>
              <a:gd name="connsiteY36" fmla="*/ 5308204 h 6858000"/>
              <a:gd name="connsiteX37" fmla="*/ 617165 w 7853120"/>
              <a:gd name="connsiteY37" fmla="*/ 5244688 h 6858000"/>
              <a:gd name="connsiteX38" fmla="*/ 596104 w 7853120"/>
              <a:gd name="connsiteY38" fmla="*/ 5165945 h 6858000"/>
              <a:gd name="connsiteX39" fmla="*/ 600511 w 7853120"/>
              <a:gd name="connsiteY39" fmla="*/ 5124196 h 6858000"/>
              <a:gd name="connsiteX40" fmla="*/ 606983 w 7853120"/>
              <a:gd name="connsiteY40" fmla="*/ 5119497 h 6858000"/>
              <a:gd name="connsiteX41" fmla="*/ 590320 w 7853120"/>
              <a:gd name="connsiteY41" fmla="*/ 5056494 h 6858000"/>
              <a:gd name="connsiteX42" fmla="*/ 612224 w 7853120"/>
              <a:gd name="connsiteY42" fmla="*/ 4974868 h 6858000"/>
              <a:gd name="connsiteX43" fmla="*/ 636178 w 7853120"/>
              <a:gd name="connsiteY43" fmla="*/ 4914948 h 6858000"/>
              <a:gd name="connsiteX44" fmla="*/ 646402 w 7853120"/>
              <a:gd name="connsiteY44" fmla="*/ 4880631 h 6858000"/>
              <a:gd name="connsiteX45" fmla="*/ 666243 w 7853120"/>
              <a:gd name="connsiteY45" fmla="*/ 4790628 h 6858000"/>
              <a:gd name="connsiteX46" fmla="*/ 672899 w 7853120"/>
              <a:gd name="connsiteY46" fmla="*/ 4679718 h 6858000"/>
              <a:gd name="connsiteX47" fmla="*/ 698527 w 7853120"/>
              <a:gd name="connsiteY47" fmla="*/ 4557310 h 6858000"/>
              <a:gd name="connsiteX48" fmla="*/ 713507 w 7853120"/>
              <a:gd name="connsiteY48" fmla="*/ 4508412 h 6858000"/>
              <a:gd name="connsiteX49" fmla="*/ 718639 w 7853120"/>
              <a:gd name="connsiteY49" fmla="*/ 4391240 h 6858000"/>
              <a:gd name="connsiteX50" fmla="*/ 725279 w 7853120"/>
              <a:gd name="connsiteY50" fmla="*/ 4174996 h 6858000"/>
              <a:gd name="connsiteX51" fmla="*/ 736676 w 7853120"/>
              <a:gd name="connsiteY51" fmla="*/ 4078684 h 6858000"/>
              <a:gd name="connsiteX52" fmla="*/ 761051 w 7853120"/>
              <a:gd name="connsiteY52" fmla="*/ 3934323 h 6858000"/>
              <a:gd name="connsiteX53" fmla="*/ 751044 w 7853120"/>
              <a:gd name="connsiteY53" fmla="*/ 3921099 h 6858000"/>
              <a:gd name="connsiteX54" fmla="*/ 746446 w 7853120"/>
              <a:gd name="connsiteY54" fmla="*/ 3906233 h 6858000"/>
              <a:gd name="connsiteX55" fmla="*/ 747883 w 7853120"/>
              <a:gd name="connsiteY55" fmla="*/ 3904422 h 6858000"/>
              <a:gd name="connsiteX56" fmla="*/ 748483 w 7853120"/>
              <a:gd name="connsiteY56" fmla="*/ 3887163 h 6858000"/>
              <a:gd name="connsiteX57" fmla="*/ 744615 w 7853120"/>
              <a:gd name="connsiteY57" fmla="*/ 3883366 h 6858000"/>
              <a:gd name="connsiteX58" fmla="*/ 738297 w 7853120"/>
              <a:gd name="connsiteY58" fmla="*/ 3808615 h 6858000"/>
              <a:gd name="connsiteX59" fmla="*/ 763511 w 7853120"/>
              <a:gd name="connsiteY59" fmla="*/ 3801218 h 6858000"/>
              <a:gd name="connsiteX60" fmla="*/ 789602 w 7853120"/>
              <a:gd name="connsiteY60" fmla="*/ 3735794 h 6858000"/>
              <a:gd name="connsiteX61" fmla="*/ 786990 w 7853120"/>
              <a:gd name="connsiteY61" fmla="*/ 3699097 h 6858000"/>
              <a:gd name="connsiteX62" fmla="*/ 787284 w 7853120"/>
              <a:gd name="connsiteY62" fmla="*/ 3691697 h 6858000"/>
              <a:gd name="connsiteX63" fmla="*/ 787628 w 7853120"/>
              <a:gd name="connsiteY63" fmla="*/ 3691546 h 6858000"/>
              <a:gd name="connsiteX64" fmla="*/ 788614 w 7853120"/>
              <a:gd name="connsiteY64" fmla="*/ 3683730 h 6858000"/>
              <a:gd name="connsiteX65" fmla="*/ 787821 w 7853120"/>
              <a:gd name="connsiteY65" fmla="*/ 3678210 h 6858000"/>
              <a:gd name="connsiteX66" fmla="*/ 834798 w 7853120"/>
              <a:gd name="connsiteY66" fmla="*/ 3622140 h 6858000"/>
              <a:gd name="connsiteX67" fmla="*/ 876525 w 7853120"/>
              <a:gd name="connsiteY67" fmla="*/ 3534890 h 6858000"/>
              <a:gd name="connsiteX68" fmla="*/ 913991 w 7853120"/>
              <a:gd name="connsiteY68" fmla="*/ 3446748 h 6858000"/>
              <a:gd name="connsiteX69" fmla="*/ 925688 w 7853120"/>
              <a:gd name="connsiteY69" fmla="*/ 3413985 h 6858000"/>
              <a:gd name="connsiteX70" fmla="*/ 954774 w 7853120"/>
              <a:gd name="connsiteY70" fmla="*/ 3359338 h 6858000"/>
              <a:gd name="connsiteX71" fmla="*/ 973199 w 7853120"/>
              <a:gd name="connsiteY71" fmla="*/ 3336636 h 6858000"/>
              <a:gd name="connsiteX72" fmla="*/ 973129 w 7853120"/>
              <a:gd name="connsiteY72" fmla="*/ 3335242 h 6858000"/>
              <a:gd name="connsiteX73" fmla="*/ 977616 w 7853120"/>
              <a:gd name="connsiteY73" fmla="*/ 3334506 h 6858000"/>
              <a:gd name="connsiteX74" fmla="*/ 981146 w 7853120"/>
              <a:gd name="connsiteY74" fmla="*/ 3330362 h 6858000"/>
              <a:gd name="connsiteX75" fmla="*/ 985176 w 7853120"/>
              <a:gd name="connsiteY75" fmla="*/ 3316492 h 6858000"/>
              <a:gd name="connsiteX76" fmla="*/ 985767 w 7853120"/>
              <a:gd name="connsiteY76" fmla="*/ 3310855 h 6858000"/>
              <a:gd name="connsiteX77" fmla="*/ 988601 w 7853120"/>
              <a:gd name="connsiteY77" fmla="*/ 3303502 h 6858000"/>
              <a:gd name="connsiteX78" fmla="*/ 988965 w 7853120"/>
              <a:gd name="connsiteY78" fmla="*/ 3303456 h 6858000"/>
              <a:gd name="connsiteX79" fmla="*/ 991042 w 7853120"/>
              <a:gd name="connsiteY79" fmla="*/ 3296306 h 6858000"/>
              <a:gd name="connsiteX80" fmla="*/ 997492 w 7853120"/>
              <a:gd name="connsiteY80" fmla="*/ 3259631 h 6858000"/>
              <a:gd name="connsiteX81" fmla="*/ 1042534 w 7853120"/>
              <a:gd name="connsiteY81" fmla="*/ 3227829 h 6858000"/>
              <a:gd name="connsiteX82" fmla="*/ 1054427 w 7853120"/>
              <a:gd name="connsiteY82" fmla="*/ 3211605 h 6858000"/>
              <a:gd name="connsiteX83" fmla="*/ 1062349 w 7853120"/>
              <a:gd name="connsiteY83" fmla="*/ 3203657 h 6858000"/>
              <a:gd name="connsiteX84" fmla="*/ 1063857 w 7853120"/>
              <a:gd name="connsiteY84" fmla="*/ 3203625 h 6858000"/>
              <a:gd name="connsiteX85" fmla="*/ 1073059 w 7853120"/>
              <a:gd name="connsiteY85" fmla="*/ 3164801 h 6858000"/>
              <a:gd name="connsiteX86" fmla="*/ 1073964 w 7853120"/>
              <a:gd name="connsiteY86" fmla="*/ 3140459 h 6858000"/>
              <a:gd name="connsiteX87" fmla="*/ 1076046 w 7853120"/>
              <a:gd name="connsiteY87" fmla="*/ 3128619 h 6858000"/>
              <a:gd name="connsiteX88" fmla="*/ 1073302 w 7853120"/>
              <a:gd name="connsiteY88" fmla="*/ 3123757 h 6858000"/>
              <a:gd name="connsiteX89" fmla="*/ 1078067 w 7853120"/>
              <a:gd name="connsiteY89" fmla="*/ 3107053 h 6858000"/>
              <a:gd name="connsiteX90" fmla="*/ 1079870 w 7853120"/>
              <a:gd name="connsiteY90" fmla="*/ 3105708 h 6858000"/>
              <a:gd name="connsiteX91" fmla="*/ 1079125 w 7853120"/>
              <a:gd name="connsiteY91" fmla="*/ 3089798 h 6858000"/>
              <a:gd name="connsiteX92" fmla="*/ 1072850 w 7853120"/>
              <a:gd name="connsiteY92" fmla="*/ 3073892 h 6858000"/>
              <a:gd name="connsiteX93" fmla="*/ 1131074 w 7853120"/>
              <a:gd name="connsiteY93" fmla="*/ 2939902 h 6858000"/>
              <a:gd name="connsiteX94" fmla="*/ 1132181 w 7853120"/>
              <a:gd name="connsiteY94" fmla="*/ 2801843 h 6858000"/>
              <a:gd name="connsiteX95" fmla="*/ 1165048 w 7853120"/>
              <a:gd name="connsiteY95" fmla="*/ 2729696 h 6858000"/>
              <a:gd name="connsiteX96" fmla="*/ 1209200 w 7853120"/>
              <a:gd name="connsiteY96" fmla="*/ 2682866 h 6858000"/>
              <a:gd name="connsiteX97" fmla="*/ 1257554 w 7853120"/>
              <a:gd name="connsiteY97" fmla="*/ 2526390 h 6858000"/>
              <a:gd name="connsiteX98" fmla="*/ 1283655 w 7853120"/>
              <a:gd name="connsiteY98" fmla="*/ 2483002 h 6858000"/>
              <a:gd name="connsiteX99" fmla="*/ 1283200 w 7853120"/>
              <a:gd name="connsiteY99" fmla="*/ 2434127 h 6858000"/>
              <a:gd name="connsiteX100" fmla="*/ 1298167 w 7853120"/>
              <a:gd name="connsiteY100" fmla="*/ 2420768 h 6858000"/>
              <a:gd name="connsiteX101" fmla="*/ 1301005 w 7853120"/>
              <a:gd name="connsiteY101" fmla="*/ 2418582 h 6858000"/>
              <a:gd name="connsiteX102" fmla="*/ 1306769 w 7853120"/>
              <a:gd name="connsiteY102" fmla="*/ 2407279 h 6858000"/>
              <a:gd name="connsiteX103" fmla="*/ 1315386 w 7853120"/>
              <a:gd name="connsiteY103" fmla="*/ 2407282 h 6858000"/>
              <a:gd name="connsiteX104" fmla="*/ 1329071 w 7853120"/>
              <a:gd name="connsiteY104" fmla="*/ 2392557 h 6858000"/>
              <a:gd name="connsiteX105" fmla="*/ 1337727 w 7853120"/>
              <a:gd name="connsiteY105" fmla="*/ 2370864 h 6858000"/>
              <a:gd name="connsiteX106" fmla="*/ 1395411 w 7853120"/>
              <a:gd name="connsiteY106" fmla="*/ 2202566 h 6858000"/>
              <a:gd name="connsiteX107" fmla="*/ 1411720 w 7853120"/>
              <a:gd name="connsiteY107" fmla="*/ 2182184 h 6858000"/>
              <a:gd name="connsiteX108" fmla="*/ 1429760 w 7853120"/>
              <a:gd name="connsiteY108" fmla="*/ 2151646 h 6858000"/>
              <a:gd name="connsiteX109" fmla="*/ 1473415 w 7853120"/>
              <a:gd name="connsiteY109" fmla="*/ 2025678 h 6858000"/>
              <a:gd name="connsiteX110" fmla="*/ 1482064 w 7853120"/>
              <a:gd name="connsiteY110" fmla="*/ 1908118 h 6858000"/>
              <a:gd name="connsiteX111" fmla="*/ 1491505 w 7853120"/>
              <a:gd name="connsiteY111" fmla="*/ 1721725 h 6858000"/>
              <a:gd name="connsiteX112" fmla="*/ 1491916 w 7853120"/>
              <a:gd name="connsiteY112" fmla="*/ 1690229 h 6858000"/>
              <a:gd name="connsiteX113" fmla="*/ 1501876 w 7853120"/>
              <a:gd name="connsiteY113" fmla="*/ 1664519 h 6858000"/>
              <a:gd name="connsiteX114" fmla="*/ 1512561 w 7853120"/>
              <a:gd name="connsiteY114" fmla="*/ 1659741 h 6858000"/>
              <a:gd name="connsiteX115" fmla="*/ 1514330 w 7853120"/>
              <a:gd name="connsiteY115" fmla="*/ 1642638 h 6858000"/>
              <a:gd name="connsiteX116" fmla="*/ 1516807 w 7853120"/>
              <a:gd name="connsiteY116" fmla="*/ 1638374 h 6858000"/>
              <a:gd name="connsiteX117" fmla="*/ 1505181 w 7853120"/>
              <a:gd name="connsiteY117" fmla="*/ 1553747 h 6858000"/>
              <a:gd name="connsiteX118" fmla="*/ 1516893 w 7853120"/>
              <a:gd name="connsiteY118" fmla="*/ 1485881 h 6858000"/>
              <a:gd name="connsiteX119" fmla="*/ 1497294 w 7853120"/>
              <a:gd name="connsiteY119" fmla="*/ 1219904 h 6858000"/>
              <a:gd name="connsiteX120" fmla="*/ 1484222 w 7853120"/>
              <a:gd name="connsiteY120" fmla="*/ 1079200 h 6858000"/>
              <a:gd name="connsiteX121" fmla="*/ 1476898 w 7853120"/>
              <a:gd name="connsiteY121" fmla="*/ 906926 h 6858000"/>
              <a:gd name="connsiteX122" fmla="*/ 1469968 w 7853120"/>
              <a:gd name="connsiteY122" fmla="*/ 693671 h 6858000"/>
              <a:gd name="connsiteX123" fmla="*/ 1461472 w 7853120"/>
              <a:gd name="connsiteY123" fmla="*/ 674509 h 6858000"/>
              <a:gd name="connsiteX124" fmla="*/ 1463069 w 7853120"/>
              <a:gd name="connsiteY124" fmla="*/ 671854 h 6858000"/>
              <a:gd name="connsiteX125" fmla="*/ 1461026 w 7853120"/>
              <a:gd name="connsiteY125" fmla="*/ 648655 h 6858000"/>
              <a:gd name="connsiteX126" fmla="*/ 1455308 w 7853120"/>
              <a:gd name="connsiteY126" fmla="*/ 644194 h 6858000"/>
              <a:gd name="connsiteX127" fmla="*/ 1452254 w 7853120"/>
              <a:gd name="connsiteY127" fmla="*/ 628473 h 6858000"/>
              <a:gd name="connsiteX128" fmla="*/ 1434719 w 7853120"/>
              <a:gd name="connsiteY128" fmla="*/ 545150 h 6858000"/>
              <a:gd name="connsiteX129" fmla="*/ 1436573 w 7853120"/>
              <a:gd name="connsiteY129" fmla="*/ 544275 h 6858000"/>
              <a:gd name="connsiteX130" fmla="*/ 1459782 w 7853120"/>
              <a:gd name="connsiteY130" fmla="*/ 466430 h 6858000"/>
              <a:gd name="connsiteX131" fmla="*/ 1480894 w 7853120"/>
              <a:gd name="connsiteY131" fmla="*/ 390714 h 6858000"/>
              <a:gd name="connsiteX132" fmla="*/ 1480067 w 7853120"/>
              <a:gd name="connsiteY132" fmla="*/ 380764 h 6858000"/>
              <a:gd name="connsiteX133" fmla="*/ 1413987 w 7853120"/>
              <a:gd name="connsiteY133" fmla="*/ 399555 h 6858000"/>
              <a:gd name="connsiteX134" fmla="*/ 1414002 w 7853120"/>
              <a:gd name="connsiteY134" fmla="*/ 382586 h 6858000"/>
              <a:gd name="connsiteX135" fmla="*/ 1402551 w 7853120"/>
              <a:gd name="connsiteY135" fmla="*/ 305471 h 6858000"/>
              <a:gd name="connsiteX136" fmla="*/ 1444956 w 7853120"/>
              <a:gd name="connsiteY136" fmla="*/ 211274 h 6858000"/>
              <a:gd name="connsiteX137" fmla="*/ 1452969 w 7853120"/>
              <a:gd name="connsiteY137" fmla="*/ 135477 h 6858000"/>
              <a:gd name="connsiteX138" fmla="*/ 1494568 w 7853120"/>
              <a:gd name="connsiteY138" fmla="*/ 35011 h 6858000"/>
              <a:gd name="connsiteX139" fmla="*/ 1497437 w 7853120"/>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98998 w 7864459"/>
              <a:gd name="connsiteY10" fmla="*/ 66623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98998 w 7864459"/>
              <a:gd name="connsiteY10" fmla="*/ 66623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26358 w 7864459"/>
              <a:gd name="connsiteY9" fmla="*/ 67213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68484 w 7864459"/>
              <a:gd name="connsiteY13" fmla="*/ 639867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113164 w 7864459"/>
              <a:gd name="connsiteY12" fmla="*/ 646956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29566 w 7864459"/>
              <a:gd name="connsiteY11" fmla="*/ 6592697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70494 w 7864459"/>
              <a:gd name="connsiteY10" fmla="*/ 664967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64359 w 7864459"/>
              <a:gd name="connsiteY8" fmla="*/ 6763669 h 6858000"/>
              <a:gd name="connsiteX9" fmla="*/ 35859 w 7864459"/>
              <a:gd name="connsiteY9" fmla="*/ 6695947 h 6858000"/>
              <a:gd name="connsiteX10" fmla="*/ 63367 w 7864459"/>
              <a:gd name="connsiteY10" fmla="*/ 663062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08776 w 7864459"/>
              <a:gd name="connsiteY0" fmla="*/ 0 h 6858000"/>
              <a:gd name="connsiteX1" fmla="*/ 7864459 w 7864459"/>
              <a:gd name="connsiteY1" fmla="*/ 0 h 6858000"/>
              <a:gd name="connsiteX2" fmla="*/ 7864459 w 7864459"/>
              <a:gd name="connsiteY2" fmla="*/ 6858000 h 6858000"/>
              <a:gd name="connsiteX3" fmla="*/ 11339 w 7864459"/>
              <a:gd name="connsiteY3" fmla="*/ 6858000 h 6858000"/>
              <a:gd name="connsiteX4" fmla="*/ 16568 w 7864459"/>
              <a:gd name="connsiteY4" fmla="*/ 6806542 h 6858000"/>
              <a:gd name="connsiteX5" fmla="*/ 22283 w 7864459"/>
              <a:gd name="connsiteY5" fmla="*/ 6810337 h 6858000"/>
              <a:gd name="connsiteX6" fmla="*/ 29140 w 7864459"/>
              <a:gd name="connsiteY6" fmla="*/ 6811393 h 6858000"/>
              <a:gd name="connsiteX7" fmla="*/ 0 w 7864459"/>
              <a:gd name="connsiteY7" fmla="*/ 6782373 h 6858000"/>
              <a:gd name="connsiteX8" fmla="*/ 35856 w 7864459"/>
              <a:gd name="connsiteY8" fmla="*/ 6763669 h 6858000"/>
              <a:gd name="connsiteX9" fmla="*/ 35859 w 7864459"/>
              <a:gd name="connsiteY9" fmla="*/ 6695947 h 6858000"/>
              <a:gd name="connsiteX10" fmla="*/ 63367 w 7864459"/>
              <a:gd name="connsiteY10" fmla="*/ 6630629 h 6858000"/>
              <a:gd name="connsiteX11" fmla="*/ 50944 w 7864459"/>
              <a:gd name="connsiteY11" fmla="*/ 6578410 h 6858000"/>
              <a:gd name="connsiteX12" fmla="*/ 84661 w 7864459"/>
              <a:gd name="connsiteY12" fmla="*/ 6501316 h 6858000"/>
              <a:gd name="connsiteX13" fmla="*/ 101977 w 7864459"/>
              <a:gd name="connsiteY13" fmla="*/ 6405029 h 6858000"/>
              <a:gd name="connsiteX14" fmla="*/ 219944 w 7864459"/>
              <a:gd name="connsiteY14" fmla="*/ 6353596 h 6858000"/>
              <a:gd name="connsiteX15" fmla="*/ 230103 w 7864459"/>
              <a:gd name="connsiteY15" fmla="*/ 6282376 h 6858000"/>
              <a:gd name="connsiteX16" fmla="*/ 276073 w 7864459"/>
              <a:gd name="connsiteY16" fmla="*/ 6245603 h 6858000"/>
              <a:gd name="connsiteX17" fmla="*/ 286723 w 7864459"/>
              <a:gd name="connsiteY17" fmla="*/ 6231382 h 6858000"/>
              <a:gd name="connsiteX18" fmla="*/ 323172 w 7864459"/>
              <a:gd name="connsiteY18" fmla="*/ 6150483 h 6858000"/>
              <a:gd name="connsiteX19" fmla="*/ 359174 w 7864459"/>
              <a:gd name="connsiteY19" fmla="*/ 6135150 h 6858000"/>
              <a:gd name="connsiteX20" fmla="*/ 360683 w 7864459"/>
              <a:gd name="connsiteY20" fmla="*/ 6135117 h 6858000"/>
              <a:gd name="connsiteX21" fmla="*/ 346317 w 7864459"/>
              <a:gd name="connsiteY21" fmla="*/ 6094992 h 6858000"/>
              <a:gd name="connsiteX22" fmla="*/ 370345 w 7864459"/>
              <a:gd name="connsiteY22" fmla="*/ 6094804 h 6858000"/>
              <a:gd name="connsiteX23" fmla="*/ 371529 w 7864459"/>
              <a:gd name="connsiteY23" fmla="*/ 6069532 h 6858000"/>
              <a:gd name="connsiteX24" fmla="*/ 373753 w 7864459"/>
              <a:gd name="connsiteY24" fmla="*/ 6057240 h 6858000"/>
              <a:gd name="connsiteX25" fmla="*/ 371062 w 7864459"/>
              <a:gd name="connsiteY25" fmla="*/ 6052194 h 6858000"/>
              <a:gd name="connsiteX26" fmla="*/ 376026 w 7864459"/>
              <a:gd name="connsiteY26" fmla="*/ 6034848 h 6858000"/>
              <a:gd name="connsiteX27" fmla="*/ 377286 w 7864459"/>
              <a:gd name="connsiteY27" fmla="*/ 6016934 h 6858000"/>
              <a:gd name="connsiteX28" fmla="*/ 402756 w 7864459"/>
              <a:gd name="connsiteY28" fmla="*/ 5941839 h 6858000"/>
              <a:gd name="connsiteX29" fmla="*/ 425910 w 7864459"/>
              <a:gd name="connsiteY29" fmla="*/ 5769612 h 6858000"/>
              <a:gd name="connsiteX30" fmla="*/ 528196 w 7864459"/>
              <a:gd name="connsiteY30" fmla="*/ 5483024 h 6858000"/>
              <a:gd name="connsiteX31" fmla="*/ 589048 w 7864459"/>
              <a:gd name="connsiteY31" fmla="*/ 5386836 h 6858000"/>
              <a:gd name="connsiteX32" fmla="*/ 589158 w 7864459"/>
              <a:gd name="connsiteY32" fmla="*/ 5336094 h 6858000"/>
              <a:gd name="connsiteX33" fmla="*/ 604295 w 7864459"/>
              <a:gd name="connsiteY33" fmla="*/ 5322215 h 6858000"/>
              <a:gd name="connsiteX34" fmla="*/ 607160 w 7864459"/>
              <a:gd name="connsiteY34" fmla="*/ 5319945 h 6858000"/>
              <a:gd name="connsiteX35" fmla="*/ 613061 w 7864459"/>
              <a:gd name="connsiteY35" fmla="*/ 5308206 h 6858000"/>
              <a:gd name="connsiteX36" fmla="*/ 621687 w 7864459"/>
              <a:gd name="connsiteY36" fmla="*/ 5308204 h 6858000"/>
              <a:gd name="connsiteX37" fmla="*/ 628504 w 7864459"/>
              <a:gd name="connsiteY37" fmla="*/ 5244688 h 6858000"/>
              <a:gd name="connsiteX38" fmla="*/ 607443 w 7864459"/>
              <a:gd name="connsiteY38" fmla="*/ 5165945 h 6858000"/>
              <a:gd name="connsiteX39" fmla="*/ 611850 w 7864459"/>
              <a:gd name="connsiteY39" fmla="*/ 5124196 h 6858000"/>
              <a:gd name="connsiteX40" fmla="*/ 618322 w 7864459"/>
              <a:gd name="connsiteY40" fmla="*/ 5119497 h 6858000"/>
              <a:gd name="connsiteX41" fmla="*/ 601659 w 7864459"/>
              <a:gd name="connsiteY41" fmla="*/ 5056494 h 6858000"/>
              <a:gd name="connsiteX42" fmla="*/ 623563 w 7864459"/>
              <a:gd name="connsiteY42" fmla="*/ 4974868 h 6858000"/>
              <a:gd name="connsiteX43" fmla="*/ 647517 w 7864459"/>
              <a:gd name="connsiteY43" fmla="*/ 4914948 h 6858000"/>
              <a:gd name="connsiteX44" fmla="*/ 657741 w 7864459"/>
              <a:gd name="connsiteY44" fmla="*/ 4880631 h 6858000"/>
              <a:gd name="connsiteX45" fmla="*/ 677582 w 7864459"/>
              <a:gd name="connsiteY45" fmla="*/ 4790628 h 6858000"/>
              <a:gd name="connsiteX46" fmla="*/ 684238 w 7864459"/>
              <a:gd name="connsiteY46" fmla="*/ 4679718 h 6858000"/>
              <a:gd name="connsiteX47" fmla="*/ 709866 w 7864459"/>
              <a:gd name="connsiteY47" fmla="*/ 4557310 h 6858000"/>
              <a:gd name="connsiteX48" fmla="*/ 724846 w 7864459"/>
              <a:gd name="connsiteY48" fmla="*/ 4508412 h 6858000"/>
              <a:gd name="connsiteX49" fmla="*/ 729978 w 7864459"/>
              <a:gd name="connsiteY49" fmla="*/ 4391240 h 6858000"/>
              <a:gd name="connsiteX50" fmla="*/ 736618 w 7864459"/>
              <a:gd name="connsiteY50" fmla="*/ 4174996 h 6858000"/>
              <a:gd name="connsiteX51" fmla="*/ 748015 w 7864459"/>
              <a:gd name="connsiteY51" fmla="*/ 4078684 h 6858000"/>
              <a:gd name="connsiteX52" fmla="*/ 772390 w 7864459"/>
              <a:gd name="connsiteY52" fmla="*/ 3934323 h 6858000"/>
              <a:gd name="connsiteX53" fmla="*/ 762383 w 7864459"/>
              <a:gd name="connsiteY53" fmla="*/ 3921099 h 6858000"/>
              <a:gd name="connsiteX54" fmla="*/ 757785 w 7864459"/>
              <a:gd name="connsiteY54" fmla="*/ 3906233 h 6858000"/>
              <a:gd name="connsiteX55" fmla="*/ 759222 w 7864459"/>
              <a:gd name="connsiteY55" fmla="*/ 3904422 h 6858000"/>
              <a:gd name="connsiteX56" fmla="*/ 759822 w 7864459"/>
              <a:gd name="connsiteY56" fmla="*/ 3887163 h 6858000"/>
              <a:gd name="connsiteX57" fmla="*/ 755954 w 7864459"/>
              <a:gd name="connsiteY57" fmla="*/ 3883366 h 6858000"/>
              <a:gd name="connsiteX58" fmla="*/ 749636 w 7864459"/>
              <a:gd name="connsiteY58" fmla="*/ 3808615 h 6858000"/>
              <a:gd name="connsiteX59" fmla="*/ 774850 w 7864459"/>
              <a:gd name="connsiteY59" fmla="*/ 3801218 h 6858000"/>
              <a:gd name="connsiteX60" fmla="*/ 800941 w 7864459"/>
              <a:gd name="connsiteY60" fmla="*/ 3735794 h 6858000"/>
              <a:gd name="connsiteX61" fmla="*/ 798329 w 7864459"/>
              <a:gd name="connsiteY61" fmla="*/ 3699097 h 6858000"/>
              <a:gd name="connsiteX62" fmla="*/ 798623 w 7864459"/>
              <a:gd name="connsiteY62" fmla="*/ 3691697 h 6858000"/>
              <a:gd name="connsiteX63" fmla="*/ 798967 w 7864459"/>
              <a:gd name="connsiteY63" fmla="*/ 3691546 h 6858000"/>
              <a:gd name="connsiteX64" fmla="*/ 799953 w 7864459"/>
              <a:gd name="connsiteY64" fmla="*/ 3683730 h 6858000"/>
              <a:gd name="connsiteX65" fmla="*/ 799160 w 7864459"/>
              <a:gd name="connsiteY65" fmla="*/ 3678210 h 6858000"/>
              <a:gd name="connsiteX66" fmla="*/ 846137 w 7864459"/>
              <a:gd name="connsiteY66" fmla="*/ 3622140 h 6858000"/>
              <a:gd name="connsiteX67" fmla="*/ 887864 w 7864459"/>
              <a:gd name="connsiteY67" fmla="*/ 3534890 h 6858000"/>
              <a:gd name="connsiteX68" fmla="*/ 925330 w 7864459"/>
              <a:gd name="connsiteY68" fmla="*/ 3446748 h 6858000"/>
              <a:gd name="connsiteX69" fmla="*/ 937027 w 7864459"/>
              <a:gd name="connsiteY69" fmla="*/ 3413985 h 6858000"/>
              <a:gd name="connsiteX70" fmla="*/ 966113 w 7864459"/>
              <a:gd name="connsiteY70" fmla="*/ 3359338 h 6858000"/>
              <a:gd name="connsiteX71" fmla="*/ 984538 w 7864459"/>
              <a:gd name="connsiteY71" fmla="*/ 3336636 h 6858000"/>
              <a:gd name="connsiteX72" fmla="*/ 984468 w 7864459"/>
              <a:gd name="connsiteY72" fmla="*/ 3335242 h 6858000"/>
              <a:gd name="connsiteX73" fmla="*/ 988955 w 7864459"/>
              <a:gd name="connsiteY73" fmla="*/ 3334506 h 6858000"/>
              <a:gd name="connsiteX74" fmla="*/ 992485 w 7864459"/>
              <a:gd name="connsiteY74" fmla="*/ 3330362 h 6858000"/>
              <a:gd name="connsiteX75" fmla="*/ 996515 w 7864459"/>
              <a:gd name="connsiteY75" fmla="*/ 3316492 h 6858000"/>
              <a:gd name="connsiteX76" fmla="*/ 997106 w 7864459"/>
              <a:gd name="connsiteY76" fmla="*/ 3310855 h 6858000"/>
              <a:gd name="connsiteX77" fmla="*/ 999940 w 7864459"/>
              <a:gd name="connsiteY77" fmla="*/ 3303502 h 6858000"/>
              <a:gd name="connsiteX78" fmla="*/ 1000304 w 7864459"/>
              <a:gd name="connsiteY78" fmla="*/ 3303456 h 6858000"/>
              <a:gd name="connsiteX79" fmla="*/ 1002381 w 7864459"/>
              <a:gd name="connsiteY79" fmla="*/ 3296306 h 6858000"/>
              <a:gd name="connsiteX80" fmla="*/ 1008831 w 7864459"/>
              <a:gd name="connsiteY80" fmla="*/ 3259631 h 6858000"/>
              <a:gd name="connsiteX81" fmla="*/ 1053873 w 7864459"/>
              <a:gd name="connsiteY81" fmla="*/ 3227829 h 6858000"/>
              <a:gd name="connsiteX82" fmla="*/ 1065766 w 7864459"/>
              <a:gd name="connsiteY82" fmla="*/ 3211605 h 6858000"/>
              <a:gd name="connsiteX83" fmla="*/ 1073688 w 7864459"/>
              <a:gd name="connsiteY83" fmla="*/ 3203657 h 6858000"/>
              <a:gd name="connsiteX84" fmla="*/ 1075196 w 7864459"/>
              <a:gd name="connsiteY84" fmla="*/ 3203625 h 6858000"/>
              <a:gd name="connsiteX85" fmla="*/ 1084398 w 7864459"/>
              <a:gd name="connsiteY85" fmla="*/ 3164801 h 6858000"/>
              <a:gd name="connsiteX86" fmla="*/ 1085303 w 7864459"/>
              <a:gd name="connsiteY86" fmla="*/ 3140459 h 6858000"/>
              <a:gd name="connsiteX87" fmla="*/ 1087385 w 7864459"/>
              <a:gd name="connsiteY87" fmla="*/ 3128619 h 6858000"/>
              <a:gd name="connsiteX88" fmla="*/ 1084641 w 7864459"/>
              <a:gd name="connsiteY88" fmla="*/ 3123757 h 6858000"/>
              <a:gd name="connsiteX89" fmla="*/ 1089406 w 7864459"/>
              <a:gd name="connsiteY89" fmla="*/ 3107053 h 6858000"/>
              <a:gd name="connsiteX90" fmla="*/ 1091209 w 7864459"/>
              <a:gd name="connsiteY90" fmla="*/ 3105708 h 6858000"/>
              <a:gd name="connsiteX91" fmla="*/ 1090464 w 7864459"/>
              <a:gd name="connsiteY91" fmla="*/ 3089798 h 6858000"/>
              <a:gd name="connsiteX92" fmla="*/ 1084189 w 7864459"/>
              <a:gd name="connsiteY92" fmla="*/ 3073892 h 6858000"/>
              <a:gd name="connsiteX93" fmla="*/ 1142413 w 7864459"/>
              <a:gd name="connsiteY93" fmla="*/ 2939902 h 6858000"/>
              <a:gd name="connsiteX94" fmla="*/ 1143520 w 7864459"/>
              <a:gd name="connsiteY94" fmla="*/ 2801843 h 6858000"/>
              <a:gd name="connsiteX95" fmla="*/ 1176387 w 7864459"/>
              <a:gd name="connsiteY95" fmla="*/ 2729696 h 6858000"/>
              <a:gd name="connsiteX96" fmla="*/ 1220539 w 7864459"/>
              <a:gd name="connsiteY96" fmla="*/ 2682866 h 6858000"/>
              <a:gd name="connsiteX97" fmla="*/ 1268893 w 7864459"/>
              <a:gd name="connsiteY97" fmla="*/ 2526390 h 6858000"/>
              <a:gd name="connsiteX98" fmla="*/ 1294994 w 7864459"/>
              <a:gd name="connsiteY98" fmla="*/ 2483002 h 6858000"/>
              <a:gd name="connsiteX99" fmla="*/ 1294539 w 7864459"/>
              <a:gd name="connsiteY99" fmla="*/ 2434127 h 6858000"/>
              <a:gd name="connsiteX100" fmla="*/ 1309506 w 7864459"/>
              <a:gd name="connsiteY100" fmla="*/ 2420768 h 6858000"/>
              <a:gd name="connsiteX101" fmla="*/ 1312344 w 7864459"/>
              <a:gd name="connsiteY101" fmla="*/ 2418582 h 6858000"/>
              <a:gd name="connsiteX102" fmla="*/ 1318108 w 7864459"/>
              <a:gd name="connsiteY102" fmla="*/ 2407279 h 6858000"/>
              <a:gd name="connsiteX103" fmla="*/ 1326725 w 7864459"/>
              <a:gd name="connsiteY103" fmla="*/ 2407282 h 6858000"/>
              <a:gd name="connsiteX104" fmla="*/ 1340410 w 7864459"/>
              <a:gd name="connsiteY104" fmla="*/ 2392557 h 6858000"/>
              <a:gd name="connsiteX105" fmla="*/ 1349066 w 7864459"/>
              <a:gd name="connsiteY105" fmla="*/ 2370864 h 6858000"/>
              <a:gd name="connsiteX106" fmla="*/ 1406750 w 7864459"/>
              <a:gd name="connsiteY106" fmla="*/ 2202566 h 6858000"/>
              <a:gd name="connsiteX107" fmla="*/ 1423059 w 7864459"/>
              <a:gd name="connsiteY107" fmla="*/ 2182184 h 6858000"/>
              <a:gd name="connsiteX108" fmla="*/ 1441099 w 7864459"/>
              <a:gd name="connsiteY108" fmla="*/ 2151646 h 6858000"/>
              <a:gd name="connsiteX109" fmla="*/ 1484754 w 7864459"/>
              <a:gd name="connsiteY109" fmla="*/ 2025678 h 6858000"/>
              <a:gd name="connsiteX110" fmla="*/ 1493403 w 7864459"/>
              <a:gd name="connsiteY110" fmla="*/ 1908118 h 6858000"/>
              <a:gd name="connsiteX111" fmla="*/ 1502844 w 7864459"/>
              <a:gd name="connsiteY111" fmla="*/ 1721725 h 6858000"/>
              <a:gd name="connsiteX112" fmla="*/ 1503255 w 7864459"/>
              <a:gd name="connsiteY112" fmla="*/ 1690229 h 6858000"/>
              <a:gd name="connsiteX113" fmla="*/ 1513215 w 7864459"/>
              <a:gd name="connsiteY113" fmla="*/ 1664519 h 6858000"/>
              <a:gd name="connsiteX114" fmla="*/ 1523900 w 7864459"/>
              <a:gd name="connsiteY114" fmla="*/ 1659741 h 6858000"/>
              <a:gd name="connsiteX115" fmla="*/ 1525669 w 7864459"/>
              <a:gd name="connsiteY115" fmla="*/ 1642638 h 6858000"/>
              <a:gd name="connsiteX116" fmla="*/ 1528146 w 7864459"/>
              <a:gd name="connsiteY116" fmla="*/ 1638374 h 6858000"/>
              <a:gd name="connsiteX117" fmla="*/ 1516520 w 7864459"/>
              <a:gd name="connsiteY117" fmla="*/ 1553747 h 6858000"/>
              <a:gd name="connsiteX118" fmla="*/ 1528232 w 7864459"/>
              <a:gd name="connsiteY118" fmla="*/ 1485881 h 6858000"/>
              <a:gd name="connsiteX119" fmla="*/ 1508633 w 7864459"/>
              <a:gd name="connsiteY119" fmla="*/ 1219904 h 6858000"/>
              <a:gd name="connsiteX120" fmla="*/ 1495561 w 7864459"/>
              <a:gd name="connsiteY120" fmla="*/ 1079200 h 6858000"/>
              <a:gd name="connsiteX121" fmla="*/ 1488237 w 7864459"/>
              <a:gd name="connsiteY121" fmla="*/ 906926 h 6858000"/>
              <a:gd name="connsiteX122" fmla="*/ 1481307 w 7864459"/>
              <a:gd name="connsiteY122" fmla="*/ 693671 h 6858000"/>
              <a:gd name="connsiteX123" fmla="*/ 1472811 w 7864459"/>
              <a:gd name="connsiteY123" fmla="*/ 674509 h 6858000"/>
              <a:gd name="connsiteX124" fmla="*/ 1474408 w 7864459"/>
              <a:gd name="connsiteY124" fmla="*/ 671854 h 6858000"/>
              <a:gd name="connsiteX125" fmla="*/ 1472365 w 7864459"/>
              <a:gd name="connsiteY125" fmla="*/ 648655 h 6858000"/>
              <a:gd name="connsiteX126" fmla="*/ 1466647 w 7864459"/>
              <a:gd name="connsiteY126" fmla="*/ 644194 h 6858000"/>
              <a:gd name="connsiteX127" fmla="*/ 1463593 w 7864459"/>
              <a:gd name="connsiteY127" fmla="*/ 628473 h 6858000"/>
              <a:gd name="connsiteX128" fmla="*/ 1446058 w 7864459"/>
              <a:gd name="connsiteY128" fmla="*/ 545150 h 6858000"/>
              <a:gd name="connsiteX129" fmla="*/ 1447912 w 7864459"/>
              <a:gd name="connsiteY129" fmla="*/ 544275 h 6858000"/>
              <a:gd name="connsiteX130" fmla="*/ 1471121 w 7864459"/>
              <a:gd name="connsiteY130" fmla="*/ 466430 h 6858000"/>
              <a:gd name="connsiteX131" fmla="*/ 1492233 w 7864459"/>
              <a:gd name="connsiteY131" fmla="*/ 390714 h 6858000"/>
              <a:gd name="connsiteX132" fmla="*/ 1491406 w 7864459"/>
              <a:gd name="connsiteY132" fmla="*/ 380764 h 6858000"/>
              <a:gd name="connsiteX133" fmla="*/ 1425326 w 7864459"/>
              <a:gd name="connsiteY133" fmla="*/ 399555 h 6858000"/>
              <a:gd name="connsiteX134" fmla="*/ 1425341 w 7864459"/>
              <a:gd name="connsiteY134" fmla="*/ 382586 h 6858000"/>
              <a:gd name="connsiteX135" fmla="*/ 1413890 w 7864459"/>
              <a:gd name="connsiteY135" fmla="*/ 305471 h 6858000"/>
              <a:gd name="connsiteX136" fmla="*/ 1456295 w 7864459"/>
              <a:gd name="connsiteY136" fmla="*/ 211274 h 6858000"/>
              <a:gd name="connsiteX137" fmla="*/ 1464308 w 7864459"/>
              <a:gd name="connsiteY137" fmla="*/ 135477 h 6858000"/>
              <a:gd name="connsiteX138" fmla="*/ 1505907 w 7864459"/>
              <a:gd name="connsiteY138" fmla="*/ 35011 h 6858000"/>
              <a:gd name="connsiteX139" fmla="*/ 1508776 w 7864459"/>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123355 w 7885837"/>
              <a:gd name="connsiteY13" fmla="*/ 6405029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101978 w 7885837"/>
              <a:gd name="connsiteY13" fmla="*/ 6443129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06039 w 7885837"/>
              <a:gd name="connsiteY12" fmla="*/ 6501316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72322 w 7885837"/>
              <a:gd name="connsiteY11" fmla="*/ 6578410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84745 w 7885837"/>
              <a:gd name="connsiteY10" fmla="*/ 6630629 h 6858000"/>
              <a:gd name="connsiteX11" fmla="*/ 191295 w 7885837"/>
              <a:gd name="connsiteY11" fmla="*/ 6615516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530154 w 7885837"/>
              <a:gd name="connsiteY0" fmla="*/ 0 h 6858000"/>
              <a:gd name="connsiteX1" fmla="*/ 7885837 w 7885837"/>
              <a:gd name="connsiteY1" fmla="*/ 0 h 6858000"/>
              <a:gd name="connsiteX2" fmla="*/ 7885837 w 7885837"/>
              <a:gd name="connsiteY2" fmla="*/ 6858000 h 6858000"/>
              <a:gd name="connsiteX3" fmla="*/ 32717 w 7885837"/>
              <a:gd name="connsiteY3" fmla="*/ 6858000 h 6858000"/>
              <a:gd name="connsiteX4" fmla="*/ 37946 w 7885837"/>
              <a:gd name="connsiteY4" fmla="*/ 6806542 h 6858000"/>
              <a:gd name="connsiteX5" fmla="*/ 43661 w 7885837"/>
              <a:gd name="connsiteY5" fmla="*/ 6810337 h 6858000"/>
              <a:gd name="connsiteX6" fmla="*/ 50518 w 7885837"/>
              <a:gd name="connsiteY6" fmla="*/ 6811393 h 6858000"/>
              <a:gd name="connsiteX7" fmla="*/ 0 w 7885837"/>
              <a:gd name="connsiteY7" fmla="*/ 6801423 h 6858000"/>
              <a:gd name="connsiteX8" fmla="*/ 57234 w 7885837"/>
              <a:gd name="connsiteY8" fmla="*/ 6763669 h 6858000"/>
              <a:gd name="connsiteX9" fmla="*/ 57237 w 7885837"/>
              <a:gd name="connsiteY9" fmla="*/ 6695947 h 6858000"/>
              <a:gd name="connsiteX10" fmla="*/ 108539 w 7885837"/>
              <a:gd name="connsiteY10" fmla="*/ 6635929 h 6858000"/>
              <a:gd name="connsiteX11" fmla="*/ 191295 w 7885837"/>
              <a:gd name="connsiteY11" fmla="*/ 6615516 h 6858000"/>
              <a:gd name="connsiteX12" fmla="*/ 185353 w 7885837"/>
              <a:gd name="connsiteY12" fmla="*/ 6538422 h 6858000"/>
              <a:gd name="connsiteX13" fmla="*/ 220949 w 7885837"/>
              <a:gd name="connsiteY13" fmla="*/ 6464333 h 6858000"/>
              <a:gd name="connsiteX14" fmla="*/ 241322 w 7885837"/>
              <a:gd name="connsiteY14" fmla="*/ 6353596 h 6858000"/>
              <a:gd name="connsiteX15" fmla="*/ 251481 w 7885837"/>
              <a:gd name="connsiteY15" fmla="*/ 6282376 h 6858000"/>
              <a:gd name="connsiteX16" fmla="*/ 297451 w 7885837"/>
              <a:gd name="connsiteY16" fmla="*/ 6245603 h 6858000"/>
              <a:gd name="connsiteX17" fmla="*/ 308101 w 7885837"/>
              <a:gd name="connsiteY17" fmla="*/ 6231382 h 6858000"/>
              <a:gd name="connsiteX18" fmla="*/ 344550 w 7885837"/>
              <a:gd name="connsiteY18" fmla="*/ 6150483 h 6858000"/>
              <a:gd name="connsiteX19" fmla="*/ 380552 w 7885837"/>
              <a:gd name="connsiteY19" fmla="*/ 6135150 h 6858000"/>
              <a:gd name="connsiteX20" fmla="*/ 382061 w 7885837"/>
              <a:gd name="connsiteY20" fmla="*/ 6135117 h 6858000"/>
              <a:gd name="connsiteX21" fmla="*/ 367695 w 7885837"/>
              <a:gd name="connsiteY21" fmla="*/ 6094992 h 6858000"/>
              <a:gd name="connsiteX22" fmla="*/ 391723 w 7885837"/>
              <a:gd name="connsiteY22" fmla="*/ 6094804 h 6858000"/>
              <a:gd name="connsiteX23" fmla="*/ 392907 w 7885837"/>
              <a:gd name="connsiteY23" fmla="*/ 6069532 h 6858000"/>
              <a:gd name="connsiteX24" fmla="*/ 395131 w 7885837"/>
              <a:gd name="connsiteY24" fmla="*/ 6057240 h 6858000"/>
              <a:gd name="connsiteX25" fmla="*/ 392440 w 7885837"/>
              <a:gd name="connsiteY25" fmla="*/ 6052194 h 6858000"/>
              <a:gd name="connsiteX26" fmla="*/ 397404 w 7885837"/>
              <a:gd name="connsiteY26" fmla="*/ 6034848 h 6858000"/>
              <a:gd name="connsiteX27" fmla="*/ 398664 w 7885837"/>
              <a:gd name="connsiteY27" fmla="*/ 6016934 h 6858000"/>
              <a:gd name="connsiteX28" fmla="*/ 424134 w 7885837"/>
              <a:gd name="connsiteY28" fmla="*/ 5941839 h 6858000"/>
              <a:gd name="connsiteX29" fmla="*/ 447288 w 7885837"/>
              <a:gd name="connsiteY29" fmla="*/ 5769612 h 6858000"/>
              <a:gd name="connsiteX30" fmla="*/ 549574 w 7885837"/>
              <a:gd name="connsiteY30" fmla="*/ 5483024 h 6858000"/>
              <a:gd name="connsiteX31" fmla="*/ 610426 w 7885837"/>
              <a:gd name="connsiteY31" fmla="*/ 5386836 h 6858000"/>
              <a:gd name="connsiteX32" fmla="*/ 610536 w 7885837"/>
              <a:gd name="connsiteY32" fmla="*/ 5336094 h 6858000"/>
              <a:gd name="connsiteX33" fmla="*/ 625673 w 7885837"/>
              <a:gd name="connsiteY33" fmla="*/ 5322215 h 6858000"/>
              <a:gd name="connsiteX34" fmla="*/ 628538 w 7885837"/>
              <a:gd name="connsiteY34" fmla="*/ 5319945 h 6858000"/>
              <a:gd name="connsiteX35" fmla="*/ 634439 w 7885837"/>
              <a:gd name="connsiteY35" fmla="*/ 5308206 h 6858000"/>
              <a:gd name="connsiteX36" fmla="*/ 643065 w 7885837"/>
              <a:gd name="connsiteY36" fmla="*/ 5308204 h 6858000"/>
              <a:gd name="connsiteX37" fmla="*/ 649882 w 7885837"/>
              <a:gd name="connsiteY37" fmla="*/ 5244688 h 6858000"/>
              <a:gd name="connsiteX38" fmla="*/ 628821 w 7885837"/>
              <a:gd name="connsiteY38" fmla="*/ 5165945 h 6858000"/>
              <a:gd name="connsiteX39" fmla="*/ 633228 w 7885837"/>
              <a:gd name="connsiteY39" fmla="*/ 5124196 h 6858000"/>
              <a:gd name="connsiteX40" fmla="*/ 639700 w 7885837"/>
              <a:gd name="connsiteY40" fmla="*/ 5119497 h 6858000"/>
              <a:gd name="connsiteX41" fmla="*/ 623037 w 7885837"/>
              <a:gd name="connsiteY41" fmla="*/ 5056494 h 6858000"/>
              <a:gd name="connsiteX42" fmla="*/ 644941 w 7885837"/>
              <a:gd name="connsiteY42" fmla="*/ 4974868 h 6858000"/>
              <a:gd name="connsiteX43" fmla="*/ 668895 w 7885837"/>
              <a:gd name="connsiteY43" fmla="*/ 4914948 h 6858000"/>
              <a:gd name="connsiteX44" fmla="*/ 679119 w 7885837"/>
              <a:gd name="connsiteY44" fmla="*/ 4880631 h 6858000"/>
              <a:gd name="connsiteX45" fmla="*/ 698960 w 7885837"/>
              <a:gd name="connsiteY45" fmla="*/ 4790628 h 6858000"/>
              <a:gd name="connsiteX46" fmla="*/ 705616 w 7885837"/>
              <a:gd name="connsiteY46" fmla="*/ 4679718 h 6858000"/>
              <a:gd name="connsiteX47" fmla="*/ 731244 w 7885837"/>
              <a:gd name="connsiteY47" fmla="*/ 4557310 h 6858000"/>
              <a:gd name="connsiteX48" fmla="*/ 746224 w 7885837"/>
              <a:gd name="connsiteY48" fmla="*/ 4508412 h 6858000"/>
              <a:gd name="connsiteX49" fmla="*/ 751356 w 7885837"/>
              <a:gd name="connsiteY49" fmla="*/ 4391240 h 6858000"/>
              <a:gd name="connsiteX50" fmla="*/ 757996 w 7885837"/>
              <a:gd name="connsiteY50" fmla="*/ 4174996 h 6858000"/>
              <a:gd name="connsiteX51" fmla="*/ 769393 w 7885837"/>
              <a:gd name="connsiteY51" fmla="*/ 4078684 h 6858000"/>
              <a:gd name="connsiteX52" fmla="*/ 793768 w 7885837"/>
              <a:gd name="connsiteY52" fmla="*/ 3934323 h 6858000"/>
              <a:gd name="connsiteX53" fmla="*/ 783761 w 7885837"/>
              <a:gd name="connsiteY53" fmla="*/ 3921099 h 6858000"/>
              <a:gd name="connsiteX54" fmla="*/ 779163 w 7885837"/>
              <a:gd name="connsiteY54" fmla="*/ 3906233 h 6858000"/>
              <a:gd name="connsiteX55" fmla="*/ 780600 w 7885837"/>
              <a:gd name="connsiteY55" fmla="*/ 3904422 h 6858000"/>
              <a:gd name="connsiteX56" fmla="*/ 781200 w 7885837"/>
              <a:gd name="connsiteY56" fmla="*/ 3887163 h 6858000"/>
              <a:gd name="connsiteX57" fmla="*/ 777332 w 7885837"/>
              <a:gd name="connsiteY57" fmla="*/ 3883366 h 6858000"/>
              <a:gd name="connsiteX58" fmla="*/ 771014 w 7885837"/>
              <a:gd name="connsiteY58" fmla="*/ 3808615 h 6858000"/>
              <a:gd name="connsiteX59" fmla="*/ 796228 w 7885837"/>
              <a:gd name="connsiteY59" fmla="*/ 3801218 h 6858000"/>
              <a:gd name="connsiteX60" fmla="*/ 822319 w 7885837"/>
              <a:gd name="connsiteY60" fmla="*/ 3735794 h 6858000"/>
              <a:gd name="connsiteX61" fmla="*/ 819707 w 7885837"/>
              <a:gd name="connsiteY61" fmla="*/ 3699097 h 6858000"/>
              <a:gd name="connsiteX62" fmla="*/ 820001 w 7885837"/>
              <a:gd name="connsiteY62" fmla="*/ 3691697 h 6858000"/>
              <a:gd name="connsiteX63" fmla="*/ 820345 w 7885837"/>
              <a:gd name="connsiteY63" fmla="*/ 3691546 h 6858000"/>
              <a:gd name="connsiteX64" fmla="*/ 821331 w 7885837"/>
              <a:gd name="connsiteY64" fmla="*/ 3683730 h 6858000"/>
              <a:gd name="connsiteX65" fmla="*/ 820538 w 7885837"/>
              <a:gd name="connsiteY65" fmla="*/ 3678210 h 6858000"/>
              <a:gd name="connsiteX66" fmla="*/ 867515 w 7885837"/>
              <a:gd name="connsiteY66" fmla="*/ 3622140 h 6858000"/>
              <a:gd name="connsiteX67" fmla="*/ 909242 w 7885837"/>
              <a:gd name="connsiteY67" fmla="*/ 3534890 h 6858000"/>
              <a:gd name="connsiteX68" fmla="*/ 946708 w 7885837"/>
              <a:gd name="connsiteY68" fmla="*/ 3446748 h 6858000"/>
              <a:gd name="connsiteX69" fmla="*/ 958405 w 7885837"/>
              <a:gd name="connsiteY69" fmla="*/ 3413985 h 6858000"/>
              <a:gd name="connsiteX70" fmla="*/ 987491 w 7885837"/>
              <a:gd name="connsiteY70" fmla="*/ 3359338 h 6858000"/>
              <a:gd name="connsiteX71" fmla="*/ 1005916 w 7885837"/>
              <a:gd name="connsiteY71" fmla="*/ 3336636 h 6858000"/>
              <a:gd name="connsiteX72" fmla="*/ 1005846 w 7885837"/>
              <a:gd name="connsiteY72" fmla="*/ 3335242 h 6858000"/>
              <a:gd name="connsiteX73" fmla="*/ 1010333 w 7885837"/>
              <a:gd name="connsiteY73" fmla="*/ 3334506 h 6858000"/>
              <a:gd name="connsiteX74" fmla="*/ 1013863 w 7885837"/>
              <a:gd name="connsiteY74" fmla="*/ 3330362 h 6858000"/>
              <a:gd name="connsiteX75" fmla="*/ 1017893 w 7885837"/>
              <a:gd name="connsiteY75" fmla="*/ 3316492 h 6858000"/>
              <a:gd name="connsiteX76" fmla="*/ 1018484 w 7885837"/>
              <a:gd name="connsiteY76" fmla="*/ 3310855 h 6858000"/>
              <a:gd name="connsiteX77" fmla="*/ 1021318 w 7885837"/>
              <a:gd name="connsiteY77" fmla="*/ 3303502 h 6858000"/>
              <a:gd name="connsiteX78" fmla="*/ 1021682 w 7885837"/>
              <a:gd name="connsiteY78" fmla="*/ 3303456 h 6858000"/>
              <a:gd name="connsiteX79" fmla="*/ 1023759 w 7885837"/>
              <a:gd name="connsiteY79" fmla="*/ 3296306 h 6858000"/>
              <a:gd name="connsiteX80" fmla="*/ 1030209 w 7885837"/>
              <a:gd name="connsiteY80" fmla="*/ 3259631 h 6858000"/>
              <a:gd name="connsiteX81" fmla="*/ 1075251 w 7885837"/>
              <a:gd name="connsiteY81" fmla="*/ 3227829 h 6858000"/>
              <a:gd name="connsiteX82" fmla="*/ 1087144 w 7885837"/>
              <a:gd name="connsiteY82" fmla="*/ 3211605 h 6858000"/>
              <a:gd name="connsiteX83" fmla="*/ 1095066 w 7885837"/>
              <a:gd name="connsiteY83" fmla="*/ 3203657 h 6858000"/>
              <a:gd name="connsiteX84" fmla="*/ 1096574 w 7885837"/>
              <a:gd name="connsiteY84" fmla="*/ 3203625 h 6858000"/>
              <a:gd name="connsiteX85" fmla="*/ 1105776 w 7885837"/>
              <a:gd name="connsiteY85" fmla="*/ 3164801 h 6858000"/>
              <a:gd name="connsiteX86" fmla="*/ 1106681 w 7885837"/>
              <a:gd name="connsiteY86" fmla="*/ 3140459 h 6858000"/>
              <a:gd name="connsiteX87" fmla="*/ 1108763 w 7885837"/>
              <a:gd name="connsiteY87" fmla="*/ 3128619 h 6858000"/>
              <a:gd name="connsiteX88" fmla="*/ 1106019 w 7885837"/>
              <a:gd name="connsiteY88" fmla="*/ 3123757 h 6858000"/>
              <a:gd name="connsiteX89" fmla="*/ 1110784 w 7885837"/>
              <a:gd name="connsiteY89" fmla="*/ 3107053 h 6858000"/>
              <a:gd name="connsiteX90" fmla="*/ 1112587 w 7885837"/>
              <a:gd name="connsiteY90" fmla="*/ 3105708 h 6858000"/>
              <a:gd name="connsiteX91" fmla="*/ 1111842 w 7885837"/>
              <a:gd name="connsiteY91" fmla="*/ 3089798 h 6858000"/>
              <a:gd name="connsiteX92" fmla="*/ 1105567 w 7885837"/>
              <a:gd name="connsiteY92" fmla="*/ 3073892 h 6858000"/>
              <a:gd name="connsiteX93" fmla="*/ 1163791 w 7885837"/>
              <a:gd name="connsiteY93" fmla="*/ 2939902 h 6858000"/>
              <a:gd name="connsiteX94" fmla="*/ 1164898 w 7885837"/>
              <a:gd name="connsiteY94" fmla="*/ 2801843 h 6858000"/>
              <a:gd name="connsiteX95" fmla="*/ 1197765 w 7885837"/>
              <a:gd name="connsiteY95" fmla="*/ 2729696 h 6858000"/>
              <a:gd name="connsiteX96" fmla="*/ 1241917 w 7885837"/>
              <a:gd name="connsiteY96" fmla="*/ 2682866 h 6858000"/>
              <a:gd name="connsiteX97" fmla="*/ 1290271 w 7885837"/>
              <a:gd name="connsiteY97" fmla="*/ 2526390 h 6858000"/>
              <a:gd name="connsiteX98" fmla="*/ 1316372 w 7885837"/>
              <a:gd name="connsiteY98" fmla="*/ 2483002 h 6858000"/>
              <a:gd name="connsiteX99" fmla="*/ 1315917 w 7885837"/>
              <a:gd name="connsiteY99" fmla="*/ 2434127 h 6858000"/>
              <a:gd name="connsiteX100" fmla="*/ 1330884 w 7885837"/>
              <a:gd name="connsiteY100" fmla="*/ 2420768 h 6858000"/>
              <a:gd name="connsiteX101" fmla="*/ 1333722 w 7885837"/>
              <a:gd name="connsiteY101" fmla="*/ 2418582 h 6858000"/>
              <a:gd name="connsiteX102" fmla="*/ 1339486 w 7885837"/>
              <a:gd name="connsiteY102" fmla="*/ 2407279 h 6858000"/>
              <a:gd name="connsiteX103" fmla="*/ 1348103 w 7885837"/>
              <a:gd name="connsiteY103" fmla="*/ 2407282 h 6858000"/>
              <a:gd name="connsiteX104" fmla="*/ 1361788 w 7885837"/>
              <a:gd name="connsiteY104" fmla="*/ 2392557 h 6858000"/>
              <a:gd name="connsiteX105" fmla="*/ 1370444 w 7885837"/>
              <a:gd name="connsiteY105" fmla="*/ 2370864 h 6858000"/>
              <a:gd name="connsiteX106" fmla="*/ 1428128 w 7885837"/>
              <a:gd name="connsiteY106" fmla="*/ 2202566 h 6858000"/>
              <a:gd name="connsiteX107" fmla="*/ 1444437 w 7885837"/>
              <a:gd name="connsiteY107" fmla="*/ 2182184 h 6858000"/>
              <a:gd name="connsiteX108" fmla="*/ 1462477 w 7885837"/>
              <a:gd name="connsiteY108" fmla="*/ 2151646 h 6858000"/>
              <a:gd name="connsiteX109" fmla="*/ 1506132 w 7885837"/>
              <a:gd name="connsiteY109" fmla="*/ 2025678 h 6858000"/>
              <a:gd name="connsiteX110" fmla="*/ 1514781 w 7885837"/>
              <a:gd name="connsiteY110" fmla="*/ 1908118 h 6858000"/>
              <a:gd name="connsiteX111" fmla="*/ 1524222 w 7885837"/>
              <a:gd name="connsiteY111" fmla="*/ 1721725 h 6858000"/>
              <a:gd name="connsiteX112" fmla="*/ 1524633 w 7885837"/>
              <a:gd name="connsiteY112" fmla="*/ 1690229 h 6858000"/>
              <a:gd name="connsiteX113" fmla="*/ 1534593 w 7885837"/>
              <a:gd name="connsiteY113" fmla="*/ 1664519 h 6858000"/>
              <a:gd name="connsiteX114" fmla="*/ 1545278 w 7885837"/>
              <a:gd name="connsiteY114" fmla="*/ 1659741 h 6858000"/>
              <a:gd name="connsiteX115" fmla="*/ 1547047 w 7885837"/>
              <a:gd name="connsiteY115" fmla="*/ 1642638 h 6858000"/>
              <a:gd name="connsiteX116" fmla="*/ 1549524 w 7885837"/>
              <a:gd name="connsiteY116" fmla="*/ 1638374 h 6858000"/>
              <a:gd name="connsiteX117" fmla="*/ 1537898 w 7885837"/>
              <a:gd name="connsiteY117" fmla="*/ 1553747 h 6858000"/>
              <a:gd name="connsiteX118" fmla="*/ 1549610 w 7885837"/>
              <a:gd name="connsiteY118" fmla="*/ 1485881 h 6858000"/>
              <a:gd name="connsiteX119" fmla="*/ 1530011 w 7885837"/>
              <a:gd name="connsiteY119" fmla="*/ 1219904 h 6858000"/>
              <a:gd name="connsiteX120" fmla="*/ 1516939 w 7885837"/>
              <a:gd name="connsiteY120" fmla="*/ 1079200 h 6858000"/>
              <a:gd name="connsiteX121" fmla="*/ 1509615 w 7885837"/>
              <a:gd name="connsiteY121" fmla="*/ 906926 h 6858000"/>
              <a:gd name="connsiteX122" fmla="*/ 1502685 w 7885837"/>
              <a:gd name="connsiteY122" fmla="*/ 693671 h 6858000"/>
              <a:gd name="connsiteX123" fmla="*/ 1494189 w 7885837"/>
              <a:gd name="connsiteY123" fmla="*/ 674509 h 6858000"/>
              <a:gd name="connsiteX124" fmla="*/ 1495786 w 7885837"/>
              <a:gd name="connsiteY124" fmla="*/ 671854 h 6858000"/>
              <a:gd name="connsiteX125" fmla="*/ 1493743 w 7885837"/>
              <a:gd name="connsiteY125" fmla="*/ 648655 h 6858000"/>
              <a:gd name="connsiteX126" fmla="*/ 1488025 w 7885837"/>
              <a:gd name="connsiteY126" fmla="*/ 644194 h 6858000"/>
              <a:gd name="connsiteX127" fmla="*/ 1484971 w 7885837"/>
              <a:gd name="connsiteY127" fmla="*/ 628473 h 6858000"/>
              <a:gd name="connsiteX128" fmla="*/ 1467436 w 7885837"/>
              <a:gd name="connsiteY128" fmla="*/ 545150 h 6858000"/>
              <a:gd name="connsiteX129" fmla="*/ 1469290 w 7885837"/>
              <a:gd name="connsiteY129" fmla="*/ 544275 h 6858000"/>
              <a:gd name="connsiteX130" fmla="*/ 1492499 w 7885837"/>
              <a:gd name="connsiteY130" fmla="*/ 466430 h 6858000"/>
              <a:gd name="connsiteX131" fmla="*/ 1513611 w 7885837"/>
              <a:gd name="connsiteY131" fmla="*/ 390714 h 6858000"/>
              <a:gd name="connsiteX132" fmla="*/ 1512784 w 7885837"/>
              <a:gd name="connsiteY132" fmla="*/ 380764 h 6858000"/>
              <a:gd name="connsiteX133" fmla="*/ 1446704 w 7885837"/>
              <a:gd name="connsiteY133" fmla="*/ 399555 h 6858000"/>
              <a:gd name="connsiteX134" fmla="*/ 1446719 w 7885837"/>
              <a:gd name="connsiteY134" fmla="*/ 382586 h 6858000"/>
              <a:gd name="connsiteX135" fmla="*/ 1435268 w 7885837"/>
              <a:gd name="connsiteY135" fmla="*/ 305471 h 6858000"/>
              <a:gd name="connsiteX136" fmla="*/ 1477673 w 7885837"/>
              <a:gd name="connsiteY136" fmla="*/ 211274 h 6858000"/>
              <a:gd name="connsiteX137" fmla="*/ 1485686 w 7885837"/>
              <a:gd name="connsiteY137" fmla="*/ 135477 h 6858000"/>
              <a:gd name="connsiteX138" fmla="*/ 1527285 w 7885837"/>
              <a:gd name="connsiteY138" fmla="*/ 35011 h 6858000"/>
              <a:gd name="connsiteX139" fmla="*/ 1530154 w 7885837"/>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144704 w 7980023"/>
              <a:gd name="connsiteY6" fmla="*/ 6811393 h 6858000"/>
              <a:gd name="connsiteX7" fmla="*/ 94186 w 7980023"/>
              <a:gd name="connsiteY7" fmla="*/ 6801423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14470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85481 w 7980023"/>
              <a:gd name="connsiteY11" fmla="*/ 6615516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335508 w 7980023"/>
              <a:gd name="connsiteY14" fmla="*/ 6353596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406890 w 7980023"/>
              <a:gd name="connsiteY14" fmla="*/ 6358897 h 6858000"/>
              <a:gd name="connsiteX15" fmla="*/ 345667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15135 w 7980023"/>
              <a:gd name="connsiteY13" fmla="*/ 6464333 h 6858000"/>
              <a:gd name="connsiteX14" fmla="*/ 406890 w 7980023"/>
              <a:gd name="connsiteY14" fmla="*/ 6358897 h 6858000"/>
              <a:gd name="connsiteX15" fmla="*/ 512226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 name="connsiteX0" fmla="*/ 1624340 w 7980023"/>
              <a:gd name="connsiteY0" fmla="*/ 0 h 6858000"/>
              <a:gd name="connsiteX1" fmla="*/ 7980023 w 7980023"/>
              <a:gd name="connsiteY1" fmla="*/ 0 h 6858000"/>
              <a:gd name="connsiteX2" fmla="*/ 7980023 w 7980023"/>
              <a:gd name="connsiteY2" fmla="*/ 6858000 h 6858000"/>
              <a:gd name="connsiteX3" fmla="*/ 0 w 7980023"/>
              <a:gd name="connsiteY3" fmla="*/ 6858000 h 6858000"/>
              <a:gd name="connsiteX4" fmla="*/ 132132 w 7980023"/>
              <a:gd name="connsiteY4" fmla="*/ 6806542 h 6858000"/>
              <a:gd name="connsiteX5" fmla="*/ 137847 w 7980023"/>
              <a:gd name="connsiteY5" fmla="*/ 6810337 h 6858000"/>
              <a:gd name="connsiteX6" fmla="*/ 89184 w 7980023"/>
              <a:gd name="connsiteY6" fmla="*/ 6811393 h 6858000"/>
              <a:gd name="connsiteX7" fmla="*/ 70391 w 7980023"/>
              <a:gd name="connsiteY7" fmla="*/ 6764316 h 6858000"/>
              <a:gd name="connsiteX8" fmla="*/ 151420 w 7980023"/>
              <a:gd name="connsiteY8" fmla="*/ 6763669 h 6858000"/>
              <a:gd name="connsiteX9" fmla="*/ 151423 w 7980023"/>
              <a:gd name="connsiteY9" fmla="*/ 6695947 h 6858000"/>
              <a:gd name="connsiteX10" fmla="*/ 202725 w 7980023"/>
              <a:gd name="connsiteY10" fmla="*/ 6635929 h 6858000"/>
              <a:gd name="connsiteX11" fmla="*/ 277549 w 7980023"/>
              <a:gd name="connsiteY11" fmla="*/ 6583710 h 6858000"/>
              <a:gd name="connsiteX12" fmla="*/ 279539 w 7980023"/>
              <a:gd name="connsiteY12" fmla="*/ 6538422 h 6858000"/>
              <a:gd name="connsiteX13" fmla="*/ 362723 w 7980023"/>
              <a:gd name="connsiteY13" fmla="*/ 6453731 h 6858000"/>
              <a:gd name="connsiteX14" fmla="*/ 406890 w 7980023"/>
              <a:gd name="connsiteY14" fmla="*/ 6358897 h 6858000"/>
              <a:gd name="connsiteX15" fmla="*/ 512226 w 7980023"/>
              <a:gd name="connsiteY15" fmla="*/ 6282376 h 6858000"/>
              <a:gd name="connsiteX16" fmla="*/ 391637 w 7980023"/>
              <a:gd name="connsiteY16" fmla="*/ 6245603 h 6858000"/>
              <a:gd name="connsiteX17" fmla="*/ 402287 w 7980023"/>
              <a:gd name="connsiteY17" fmla="*/ 6231382 h 6858000"/>
              <a:gd name="connsiteX18" fmla="*/ 438736 w 7980023"/>
              <a:gd name="connsiteY18" fmla="*/ 6150483 h 6858000"/>
              <a:gd name="connsiteX19" fmla="*/ 474738 w 7980023"/>
              <a:gd name="connsiteY19" fmla="*/ 6135150 h 6858000"/>
              <a:gd name="connsiteX20" fmla="*/ 476247 w 7980023"/>
              <a:gd name="connsiteY20" fmla="*/ 6135117 h 6858000"/>
              <a:gd name="connsiteX21" fmla="*/ 461881 w 7980023"/>
              <a:gd name="connsiteY21" fmla="*/ 6094992 h 6858000"/>
              <a:gd name="connsiteX22" fmla="*/ 485909 w 7980023"/>
              <a:gd name="connsiteY22" fmla="*/ 6094804 h 6858000"/>
              <a:gd name="connsiteX23" fmla="*/ 487093 w 7980023"/>
              <a:gd name="connsiteY23" fmla="*/ 6069532 h 6858000"/>
              <a:gd name="connsiteX24" fmla="*/ 489317 w 7980023"/>
              <a:gd name="connsiteY24" fmla="*/ 6057240 h 6858000"/>
              <a:gd name="connsiteX25" fmla="*/ 486626 w 7980023"/>
              <a:gd name="connsiteY25" fmla="*/ 6052194 h 6858000"/>
              <a:gd name="connsiteX26" fmla="*/ 491590 w 7980023"/>
              <a:gd name="connsiteY26" fmla="*/ 6034848 h 6858000"/>
              <a:gd name="connsiteX27" fmla="*/ 492850 w 7980023"/>
              <a:gd name="connsiteY27" fmla="*/ 6016934 h 6858000"/>
              <a:gd name="connsiteX28" fmla="*/ 518320 w 7980023"/>
              <a:gd name="connsiteY28" fmla="*/ 5941839 h 6858000"/>
              <a:gd name="connsiteX29" fmla="*/ 541474 w 7980023"/>
              <a:gd name="connsiteY29" fmla="*/ 5769612 h 6858000"/>
              <a:gd name="connsiteX30" fmla="*/ 643760 w 7980023"/>
              <a:gd name="connsiteY30" fmla="*/ 5483024 h 6858000"/>
              <a:gd name="connsiteX31" fmla="*/ 704612 w 7980023"/>
              <a:gd name="connsiteY31" fmla="*/ 5386836 h 6858000"/>
              <a:gd name="connsiteX32" fmla="*/ 704722 w 7980023"/>
              <a:gd name="connsiteY32" fmla="*/ 5336094 h 6858000"/>
              <a:gd name="connsiteX33" fmla="*/ 719859 w 7980023"/>
              <a:gd name="connsiteY33" fmla="*/ 5322215 h 6858000"/>
              <a:gd name="connsiteX34" fmla="*/ 722724 w 7980023"/>
              <a:gd name="connsiteY34" fmla="*/ 5319945 h 6858000"/>
              <a:gd name="connsiteX35" fmla="*/ 728625 w 7980023"/>
              <a:gd name="connsiteY35" fmla="*/ 5308206 h 6858000"/>
              <a:gd name="connsiteX36" fmla="*/ 737251 w 7980023"/>
              <a:gd name="connsiteY36" fmla="*/ 5308204 h 6858000"/>
              <a:gd name="connsiteX37" fmla="*/ 744068 w 7980023"/>
              <a:gd name="connsiteY37" fmla="*/ 5244688 h 6858000"/>
              <a:gd name="connsiteX38" fmla="*/ 723007 w 7980023"/>
              <a:gd name="connsiteY38" fmla="*/ 5165945 h 6858000"/>
              <a:gd name="connsiteX39" fmla="*/ 727414 w 7980023"/>
              <a:gd name="connsiteY39" fmla="*/ 5124196 h 6858000"/>
              <a:gd name="connsiteX40" fmla="*/ 733886 w 7980023"/>
              <a:gd name="connsiteY40" fmla="*/ 5119497 h 6858000"/>
              <a:gd name="connsiteX41" fmla="*/ 717223 w 7980023"/>
              <a:gd name="connsiteY41" fmla="*/ 5056494 h 6858000"/>
              <a:gd name="connsiteX42" fmla="*/ 739127 w 7980023"/>
              <a:gd name="connsiteY42" fmla="*/ 4974868 h 6858000"/>
              <a:gd name="connsiteX43" fmla="*/ 763081 w 7980023"/>
              <a:gd name="connsiteY43" fmla="*/ 4914948 h 6858000"/>
              <a:gd name="connsiteX44" fmla="*/ 773305 w 7980023"/>
              <a:gd name="connsiteY44" fmla="*/ 4880631 h 6858000"/>
              <a:gd name="connsiteX45" fmla="*/ 793146 w 7980023"/>
              <a:gd name="connsiteY45" fmla="*/ 4790628 h 6858000"/>
              <a:gd name="connsiteX46" fmla="*/ 799802 w 7980023"/>
              <a:gd name="connsiteY46" fmla="*/ 4679718 h 6858000"/>
              <a:gd name="connsiteX47" fmla="*/ 825430 w 7980023"/>
              <a:gd name="connsiteY47" fmla="*/ 4557310 h 6858000"/>
              <a:gd name="connsiteX48" fmla="*/ 840410 w 7980023"/>
              <a:gd name="connsiteY48" fmla="*/ 4508412 h 6858000"/>
              <a:gd name="connsiteX49" fmla="*/ 845542 w 7980023"/>
              <a:gd name="connsiteY49" fmla="*/ 4391240 h 6858000"/>
              <a:gd name="connsiteX50" fmla="*/ 852182 w 7980023"/>
              <a:gd name="connsiteY50" fmla="*/ 4174996 h 6858000"/>
              <a:gd name="connsiteX51" fmla="*/ 863579 w 7980023"/>
              <a:gd name="connsiteY51" fmla="*/ 4078684 h 6858000"/>
              <a:gd name="connsiteX52" fmla="*/ 887954 w 7980023"/>
              <a:gd name="connsiteY52" fmla="*/ 3934323 h 6858000"/>
              <a:gd name="connsiteX53" fmla="*/ 877947 w 7980023"/>
              <a:gd name="connsiteY53" fmla="*/ 3921099 h 6858000"/>
              <a:gd name="connsiteX54" fmla="*/ 873349 w 7980023"/>
              <a:gd name="connsiteY54" fmla="*/ 3906233 h 6858000"/>
              <a:gd name="connsiteX55" fmla="*/ 874786 w 7980023"/>
              <a:gd name="connsiteY55" fmla="*/ 3904422 h 6858000"/>
              <a:gd name="connsiteX56" fmla="*/ 875386 w 7980023"/>
              <a:gd name="connsiteY56" fmla="*/ 3887163 h 6858000"/>
              <a:gd name="connsiteX57" fmla="*/ 871518 w 7980023"/>
              <a:gd name="connsiteY57" fmla="*/ 3883366 h 6858000"/>
              <a:gd name="connsiteX58" fmla="*/ 865200 w 7980023"/>
              <a:gd name="connsiteY58" fmla="*/ 3808615 h 6858000"/>
              <a:gd name="connsiteX59" fmla="*/ 890414 w 7980023"/>
              <a:gd name="connsiteY59" fmla="*/ 3801218 h 6858000"/>
              <a:gd name="connsiteX60" fmla="*/ 916505 w 7980023"/>
              <a:gd name="connsiteY60" fmla="*/ 3735794 h 6858000"/>
              <a:gd name="connsiteX61" fmla="*/ 913893 w 7980023"/>
              <a:gd name="connsiteY61" fmla="*/ 3699097 h 6858000"/>
              <a:gd name="connsiteX62" fmla="*/ 914187 w 7980023"/>
              <a:gd name="connsiteY62" fmla="*/ 3691697 h 6858000"/>
              <a:gd name="connsiteX63" fmla="*/ 914531 w 7980023"/>
              <a:gd name="connsiteY63" fmla="*/ 3691546 h 6858000"/>
              <a:gd name="connsiteX64" fmla="*/ 915517 w 7980023"/>
              <a:gd name="connsiteY64" fmla="*/ 3683730 h 6858000"/>
              <a:gd name="connsiteX65" fmla="*/ 914724 w 7980023"/>
              <a:gd name="connsiteY65" fmla="*/ 3678210 h 6858000"/>
              <a:gd name="connsiteX66" fmla="*/ 961701 w 7980023"/>
              <a:gd name="connsiteY66" fmla="*/ 3622140 h 6858000"/>
              <a:gd name="connsiteX67" fmla="*/ 1003428 w 7980023"/>
              <a:gd name="connsiteY67" fmla="*/ 3534890 h 6858000"/>
              <a:gd name="connsiteX68" fmla="*/ 1040894 w 7980023"/>
              <a:gd name="connsiteY68" fmla="*/ 3446748 h 6858000"/>
              <a:gd name="connsiteX69" fmla="*/ 1052591 w 7980023"/>
              <a:gd name="connsiteY69" fmla="*/ 3413985 h 6858000"/>
              <a:gd name="connsiteX70" fmla="*/ 1081677 w 7980023"/>
              <a:gd name="connsiteY70" fmla="*/ 3359338 h 6858000"/>
              <a:gd name="connsiteX71" fmla="*/ 1100102 w 7980023"/>
              <a:gd name="connsiteY71" fmla="*/ 3336636 h 6858000"/>
              <a:gd name="connsiteX72" fmla="*/ 1100032 w 7980023"/>
              <a:gd name="connsiteY72" fmla="*/ 3335242 h 6858000"/>
              <a:gd name="connsiteX73" fmla="*/ 1104519 w 7980023"/>
              <a:gd name="connsiteY73" fmla="*/ 3334506 h 6858000"/>
              <a:gd name="connsiteX74" fmla="*/ 1108049 w 7980023"/>
              <a:gd name="connsiteY74" fmla="*/ 3330362 h 6858000"/>
              <a:gd name="connsiteX75" fmla="*/ 1112079 w 7980023"/>
              <a:gd name="connsiteY75" fmla="*/ 3316492 h 6858000"/>
              <a:gd name="connsiteX76" fmla="*/ 1112670 w 7980023"/>
              <a:gd name="connsiteY76" fmla="*/ 3310855 h 6858000"/>
              <a:gd name="connsiteX77" fmla="*/ 1115504 w 7980023"/>
              <a:gd name="connsiteY77" fmla="*/ 3303502 h 6858000"/>
              <a:gd name="connsiteX78" fmla="*/ 1115868 w 7980023"/>
              <a:gd name="connsiteY78" fmla="*/ 3303456 h 6858000"/>
              <a:gd name="connsiteX79" fmla="*/ 1117945 w 7980023"/>
              <a:gd name="connsiteY79" fmla="*/ 3296306 h 6858000"/>
              <a:gd name="connsiteX80" fmla="*/ 1124395 w 7980023"/>
              <a:gd name="connsiteY80" fmla="*/ 3259631 h 6858000"/>
              <a:gd name="connsiteX81" fmla="*/ 1169437 w 7980023"/>
              <a:gd name="connsiteY81" fmla="*/ 3227829 h 6858000"/>
              <a:gd name="connsiteX82" fmla="*/ 1181330 w 7980023"/>
              <a:gd name="connsiteY82" fmla="*/ 3211605 h 6858000"/>
              <a:gd name="connsiteX83" fmla="*/ 1189252 w 7980023"/>
              <a:gd name="connsiteY83" fmla="*/ 3203657 h 6858000"/>
              <a:gd name="connsiteX84" fmla="*/ 1190760 w 7980023"/>
              <a:gd name="connsiteY84" fmla="*/ 3203625 h 6858000"/>
              <a:gd name="connsiteX85" fmla="*/ 1199962 w 7980023"/>
              <a:gd name="connsiteY85" fmla="*/ 3164801 h 6858000"/>
              <a:gd name="connsiteX86" fmla="*/ 1200867 w 7980023"/>
              <a:gd name="connsiteY86" fmla="*/ 3140459 h 6858000"/>
              <a:gd name="connsiteX87" fmla="*/ 1202949 w 7980023"/>
              <a:gd name="connsiteY87" fmla="*/ 3128619 h 6858000"/>
              <a:gd name="connsiteX88" fmla="*/ 1200205 w 7980023"/>
              <a:gd name="connsiteY88" fmla="*/ 3123757 h 6858000"/>
              <a:gd name="connsiteX89" fmla="*/ 1204970 w 7980023"/>
              <a:gd name="connsiteY89" fmla="*/ 3107053 h 6858000"/>
              <a:gd name="connsiteX90" fmla="*/ 1206773 w 7980023"/>
              <a:gd name="connsiteY90" fmla="*/ 3105708 h 6858000"/>
              <a:gd name="connsiteX91" fmla="*/ 1206028 w 7980023"/>
              <a:gd name="connsiteY91" fmla="*/ 3089798 h 6858000"/>
              <a:gd name="connsiteX92" fmla="*/ 1199753 w 7980023"/>
              <a:gd name="connsiteY92" fmla="*/ 3073892 h 6858000"/>
              <a:gd name="connsiteX93" fmla="*/ 1257977 w 7980023"/>
              <a:gd name="connsiteY93" fmla="*/ 2939902 h 6858000"/>
              <a:gd name="connsiteX94" fmla="*/ 1259084 w 7980023"/>
              <a:gd name="connsiteY94" fmla="*/ 2801843 h 6858000"/>
              <a:gd name="connsiteX95" fmla="*/ 1291951 w 7980023"/>
              <a:gd name="connsiteY95" fmla="*/ 2729696 h 6858000"/>
              <a:gd name="connsiteX96" fmla="*/ 1336103 w 7980023"/>
              <a:gd name="connsiteY96" fmla="*/ 2682866 h 6858000"/>
              <a:gd name="connsiteX97" fmla="*/ 1384457 w 7980023"/>
              <a:gd name="connsiteY97" fmla="*/ 2526390 h 6858000"/>
              <a:gd name="connsiteX98" fmla="*/ 1410558 w 7980023"/>
              <a:gd name="connsiteY98" fmla="*/ 2483002 h 6858000"/>
              <a:gd name="connsiteX99" fmla="*/ 1410103 w 7980023"/>
              <a:gd name="connsiteY99" fmla="*/ 2434127 h 6858000"/>
              <a:gd name="connsiteX100" fmla="*/ 1425070 w 7980023"/>
              <a:gd name="connsiteY100" fmla="*/ 2420768 h 6858000"/>
              <a:gd name="connsiteX101" fmla="*/ 1427908 w 7980023"/>
              <a:gd name="connsiteY101" fmla="*/ 2418582 h 6858000"/>
              <a:gd name="connsiteX102" fmla="*/ 1433672 w 7980023"/>
              <a:gd name="connsiteY102" fmla="*/ 2407279 h 6858000"/>
              <a:gd name="connsiteX103" fmla="*/ 1442289 w 7980023"/>
              <a:gd name="connsiteY103" fmla="*/ 2407282 h 6858000"/>
              <a:gd name="connsiteX104" fmla="*/ 1455974 w 7980023"/>
              <a:gd name="connsiteY104" fmla="*/ 2392557 h 6858000"/>
              <a:gd name="connsiteX105" fmla="*/ 1464630 w 7980023"/>
              <a:gd name="connsiteY105" fmla="*/ 2370864 h 6858000"/>
              <a:gd name="connsiteX106" fmla="*/ 1522314 w 7980023"/>
              <a:gd name="connsiteY106" fmla="*/ 2202566 h 6858000"/>
              <a:gd name="connsiteX107" fmla="*/ 1538623 w 7980023"/>
              <a:gd name="connsiteY107" fmla="*/ 2182184 h 6858000"/>
              <a:gd name="connsiteX108" fmla="*/ 1556663 w 7980023"/>
              <a:gd name="connsiteY108" fmla="*/ 2151646 h 6858000"/>
              <a:gd name="connsiteX109" fmla="*/ 1600318 w 7980023"/>
              <a:gd name="connsiteY109" fmla="*/ 2025678 h 6858000"/>
              <a:gd name="connsiteX110" fmla="*/ 1608967 w 7980023"/>
              <a:gd name="connsiteY110" fmla="*/ 1908118 h 6858000"/>
              <a:gd name="connsiteX111" fmla="*/ 1618408 w 7980023"/>
              <a:gd name="connsiteY111" fmla="*/ 1721725 h 6858000"/>
              <a:gd name="connsiteX112" fmla="*/ 1618819 w 7980023"/>
              <a:gd name="connsiteY112" fmla="*/ 1690229 h 6858000"/>
              <a:gd name="connsiteX113" fmla="*/ 1628779 w 7980023"/>
              <a:gd name="connsiteY113" fmla="*/ 1664519 h 6858000"/>
              <a:gd name="connsiteX114" fmla="*/ 1639464 w 7980023"/>
              <a:gd name="connsiteY114" fmla="*/ 1659741 h 6858000"/>
              <a:gd name="connsiteX115" fmla="*/ 1641233 w 7980023"/>
              <a:gd name="connsiteY115" fmla="*/ 1642638 h 6858000"/>
              <a:gd name="connsiteX116" fmla="*/ 1643710 w 7980023"/>
              <a:gd name="connsiteY116" fmla="*/ 1638374 h 6858000"/>
              <a:gd name="connsiteX117" fmla="*/ 1632084 w 7980023"/>
              <a:gd name="connsiteY117" fmla="*/ 1553747 h 6858000"/>
              <a:gd name="connsiteX118" fmla="*/ 1643796 w 7980023"/>
              <a:gd name="connsiteY118" fmla="*/ 1485881 h 6858000"/>
              <a:gd name="connsiteX119" fmla="*/ 1624197 w 7980023"/>
              <a:gd name="connsiteY119" fmla="*/ 1219904 h 6858000"/>
              <a:gd name="connsiteX120" fmla="*/ 1611125 w 7980023"/>
              <a:gd name="connsiteY120" fmla="*/ 1079200 h 6858000"/>
              <a:gd name="connsiteX121" fmla="*/ 1603801 w 7980023"/>
              <a:gd name="connsiteY121" fmla="*/ 906926 h 6858000"/>
              <a:gd name="connsiteX122" fmla="*/ 1596871 w 7980023"/>
              <a:gd name="connsiteY122" fmla="*/ 693671 h 6858000"/>
              <a:gd name="connsiteX123" fmla="*/ 1588375 w 7980023"/>
              <a:gd name="connsiteY123" fmla="*/ 674509 h 6858000"/>
              <a:gd name="connsiteX124" fmla="*/ 1589972 w 7980023"/>
              <a:gd name="connsiteY124" fmla="*/ 671854 h 6858000"/>
              <a:gd name="connsiteX125" fmla="*/ 1587929 w 7980023"/>
              <a:gd name="connsiteY125" fmla="*/ 648655 h 6858000"/>
              <a:gd name="connsiteX126" fmla="*/ 1582211 w 7980023"/>
              <a:gd name="connsiteY126" fmla="*/ 644194 h 6858000"/>
              <a:gd name="connsiteX127" fmla="*/ 1579157 w 7980023"/>
              <a:gd name="connsiteY127" fmla="*/ 628473 h 6858000"/>
              <a:gd name="connsiteX128" fmla="*/ 1561622 w 7980023"/>
              <a:gd name="connsiteY128" fmla="*/ 545150 h 6858000"/>
              <a:gd name="connsiteX129" fmla="*/ 1563476 w 7980023"/>
              <a:gd name="connsiteY129" fmla="*/ 544275 h 6858000"/>
              <a:gd name="connsiteX130" fmla="*/ 1586685 w 7980023"/>
              <a:gd name="connsiteY130" fmla="*/ 466430 h 6858000"/>
              <a:gd name="connsiteX131" fmla="*/ 1607797 w 7980023"/>
              <a:gd name="connsiteY131" fmla="*/ 390714 h 6858000"/>
              <a:gd name="connsiteX132" fmla="*/ 1606970 w 7980023"/>
              <a:gd name="connsiteY132" fmla="*/ 380764 h 6858000"/>
              <a:gd name="connsiteX133" fmla="*/ 1540890 w 7980023"/>
              <a:gd name="connsiteY133" fmla="*/ 399555 h 6858000"/>
              <a:gd name="connsiteX134" fmla="*/ 1540905 w 7980023"/>
              <a:gd name="connsiteY134" fmla="*/ 382586 h 6858000"/>
              <a:gd name="connsiteX135" fmla="*/ 1529454 w 7980023"/>
              <a:gd name="connsiteY135" fmla="*/ 305471 h 6858000"/>
              <a:gd name="connsiteX136" fmla="*/ 1571859 w 7980023"/>
              <a:gd name="connsiteY136" fmla="*/ 211274 h 6858000"/>
              <a:gd name="connsiteX137" fmla="*/ 1579872 w 7980023"/>
              <a:gd name="connsiteY137" fmla="*/ 135477 h 6858000"/>
              <a:gd name="connsiteX138" fmla="*/ 1621471 w 7980023"/>
              <a:gd name="connsiteY138" fmla="*/ 35011 h 6858000"/>
              <a:gd name="connsiteX139" fmla="*/ 1624340 w 7980023"/>
              <a:gd name="connsiteY1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7980023" h="6858000">
                <a:moveTo>
                  <a:pt x="1624340" y="0"/>
                </a:moveTo>
                <a:lnTo>
                  <a:pt x="7980023" y="0"/>
                </a:lnTo>
                <a:lnTo>
                  <a:pt x="7980023" y="6858000"/>
                </a:lnTo>
                <a:lnTo>
                  <a:pt x="0" y="6858000"/>
                </a:lnTo>
                <a:lnTo>
                  <a:pt x="132132" y="6806542"/>
                </a:lnTo>
                <a:lnTo>
                  <a:pt x="137847" y="6810337"/>
                </a:lnTo>
                <a:lnTo>
                  <a:pt x="89184" y="6811393"/>
                </a:lnTo>
                <a:lnTo>
                  <a:pt x="70391" y="6764316"/>
                </a:lnTo>
                <a:lnTo>
                  <a:pt x="151420" y="6763669"/>
                </a:lnTo>
                <a:lnTo>
                  <a:pt x="151423" y="6695947"/>
                </a:lnTo>
                <a:cubicBezTo>
                  <a:pt x="162004" y="6681098"/>
                  <a:pt x="198681" y="6645366"/>
                  <a:pt x="202725" y="6635929"/>
                </a:cubicBezTo>
                <a:cubicBezTo>
                  <a:pt x="201411" y="6623676"/>
                  <a:pt x="277638" y="6596764"/>
                  <a:pt x="277549" y="6583710"/>
                </a:cubicBezTo>
                <a:cubicBezTo>
                  <a:pt x="286413" y="6523616"/>
                  <a:pt x="251673" y="6579466"/>
                  <a:pt x="279539" y="6538422"/>
                </a:cubicBezTo>
                <a:cubicBezTo>
                  <a:pt x="293078" y="6504360"/>
                  <a:pt x="358272" y="6485885"/>
                  <a:pt x="362723" y="6453731"/>
                </a:cubicBezTo>
                <a:cubicBezTo>
                  <a:pt x="374413" y="6445360"/>
                  <a:pt x="413615" y="6374813"/>
                  <a:pt x="406890" y="6358897"/>
                </a:cubicBezTo>
                <a:cubicBezTo>
                  <a:pt x="419018" y="6336351"/>
                  <a:pt x="502005" y="6300227"/>
                  <a:pt x="512226" y="6282376"/>
                </a:cubicBezTo>
                <a:cubicBezTo>
                  <a:pt x="512445" y="6280426"/>
                  <a:pt x="391418" y="6247554"/>
                  <a:pt x="391637" y="6245603"/>
                </a:cubicBezTo>
                <a:cubicBezTo>
                  <a:pt x="392655" y="6242109"/>
                  <a:pt x="400234" y="6240246"/>
                  <a:pt x="402287" y="6231382"/>
                </a:cubicBezTo>
                <a:cubicBezTo>
                  <a:pt x="413935" y="6214200"/>
                  <a:pt x="426661" y="6166520"/>
                  <a:pt x="438736" y="6150483"/>
                </a:cubicBezTo>
                <a:cubicBezTo>
                  <a:pt x="440343" y="6145383"/>
                  <a:pt x="471207" y="6136064"/>
                  <a:pt x="474738" y="6135150"/>
                </a:cubicBezTo>
                <a:lnTo>
                  <a:pt x="476247" y="6135117"/>
                </a:lnTo>
                <a:lnTo>
                  <a:pt x="461881" y="6094992"/>
                </a:lnTo>
                <a:lnTo>
                  <a:pt x="485909" y="6094804"/>
                </a:lnTo>
                <a:cubicBezTo>
                  <a:pt x="486304" y="6086380"/>
                  <a:pt x="486698" y="6077956"/>
                  <a:pt x="487093" y="6069532"/>
                </a:cubicBezTo>
                <a:lnTo>
                  <a:pt x="489317" y="6057240"/>
                </a:lnTo>
                <a:lnTo>
                  <a:pt x="486626" y="6052194"/>
                </a:lnTo>
                <a:cubicBezTo>
                  <a:pt x="485564" y="6047615"/>
                  <a:pt x="486414" y="6042180"/>
                  <a:pt x="491590" y="6034848"/>
                </a:cubicBezTo>
                <a:lnTo>
                  <a:pt x="492850" y="6016934"/>
                </a:lnTo>
                <a:cubicBezTo>
                  <a:pt x="491858" y="6011232"/>
                  <a:pt x="521519" y="5947109"/>
                  <a:pt x="518320" y="5941839"/>
                </a:cubicBezTo>
                <a:cubicBezTo>
                  <a:pt x="527728" y="5892009"/>
                  <a:pt x="525427" y="5829177"/>
                  <a:pt x="541474" y="5769612"/>
                </a:cubicBezTo>
                <a:cubicBezTo>
                  <a:pt x="573345" y="5674859"/>
                  <a:pt x="616570" y="5546820"/>
                  <a:pt x="643760" y="5483024"/>
                </a:cubicBezTo>
                <a:cubicBezTo>
                  <a:pt x="687129" y="5465021"/>
                  <a:pt x="685969" y="5418016"/>
                  <a:pt x="704612" y="5386836"/>
                </a:cubicBezTo>
                <a:cubicBezTo>
                  <a:pt x="672573" y="5382571"/>
                  <a:pt x="736210" y="5353240"/>
                  <a:pt x="704722" y="5336094"/>
                </a:cubicBezTo>
                <a:cubicBezTo>
                  <a:pt x="709112" y="5330963"/>
                  <a:pt x="714358" y="5326534"/>
                  <a:pt x="719859" y="5322215"/>
                </a:cubicBezTo>
                <a:lnTo>
                  <a:pt x="722724" y="5319945"/>
                </a:lnTo>
                <a:lnTo>
                  <a:pt x="728625" y="5308206"/>
                </a:lnTo>
                <a:lnTo>
                  <a:pt x="737251" y="5308204"/>
                </a:lnTo>
                <a:lnTo>
                  <a:pt x="744068" y="5244688"/>
                </a:lnTo>
                <a:cubicBezTo>
                  <a:pt x="741754" y="5219841"/>
                  <a:pt x="736409" y="5193796"/>
                  <a:pt x="723007" y="5165945"/>
                </a:cubicBezTo>
                <a:cubicBezTo>
                  <a:pt x="714005" y="5153858"/>
                  <a:pt x="715978" y="5135166"/>
                  <a:pt x="727414" y="5124196"/>
                </a:cubicBezTo>
                <a:cubicBezTo>
                  <a:pt x="729382" y="5122308"/>
                  <a:pt x="731564" y="5120724"/>
                  <a:pt x="733886" y="5119497"/>
                </a:cubicBezTo>
                <a:cubicBezTo>
                  <a:pt x="713338" y="5084291"/>
                  <a:pt x="733062" y="5075230"/>
                  <a:pt x="717223" y="5056494"/>
                </a:cubicBezTo>
                <a:cubicBezTo>
                  <a:pt x="722653" y="5015230"/>
                  <a:pt x="752784" y="4991932"/>
                  <a:pt x="739127" y="4974868"/>
                </a:cubicBezTo>
                <a:cubicBezTo>
                  <a:pt x="747068" y="4955744"/>
                  <a:pt x="776644" y="4936770"/>
                  <a:pt x="763081" y="4914948"/>
                </a:cubicBezTo>
                <a:cubicBezTo>
                  <a:pt x="779099" y="4918788"/>
                  <a:pt x="759254" y="4888088"/>
                  <a:pt x="773305" y="4880631"/>
                </a:cubicBezTo>
                <a:cubicBezTo>
                  <a:pt x="778316" y="4859911"/>
                  <a:pt x="788730" y="4824114"/>
                  <a:pt x="793146" y="4790628"/>
                </a:cubicBezTo>
                <a:cubicBezTo>
                  <a:pt x="772519" y="4753454"/>
                  <a:pt x="815026" y="4709732"/>
                  <a:pt x="799802" y="4679718"/>
                </a:cubicBezTo>
                <a:lnTo>
                  <a:pt x="825430" y="4557310"/>
                </a:lnTo>
                <a:cubicBezTo>
                  <a:pt x="836009" y="4523413"/>
                  <a:pt x="802432" y="4537635"/>
                  <a:pt x="840410" y="4508412"/>
                </a:cubicBezTo>
                <a:cubicBezTo>
                  <a:pt x="833896" y="4445321"/>
                  <a:pt x="869756" y="4449367"/>
                  <a:pt x="845542" y="4391240"/>
                </a:cubicBezTo>
                <a:lnTo>
                  <a:pt x="852182" y="4174996"/>
                </a:lnTo>
                <a:cubicBezTo>
                  <a:pt x="862953" y="4139969"/>
                  <a:pt x="857292" y="4130009"/>
                  <a:pt x="863579" y="4078684"/>
                </a:cubicBezTo>
                <a:cubicBezTo>
                  <a:pt x="874385" y="4027210"/>
                  <a:pt x="856366" y="3979051"/>
                  <a:pt x="887954" y="3934323"/>
                </a:cubicBezTo>
                <a:cubicBezTo>
                  <a:pt x="883536" y="3930474"/>
                  <a:pt x="880313" y="3925995"/>
                  <a:pt x="877947" y="3921099"/>
                </a:cubicBezTo>
                <a:lnTo>
                  <a:pt x="873349" y="3906233"/>
                </a:lnTo>
                <a:lnTo>
                  <a:pt x="874786" y="3904422"/>
                </a:lnTo>
                <a:cubicBezTo>
                  <a:pt x="878047" y="3896214"/>
                  <a:pt x="877547" y="3891016"/>
                  <a:pt x="875386" y="3887163"/>
                </a:cubicBezTo>
                <a:lnTo>
                  <a:pt x="871518" y="3883366"/>
                </a:lnTo>
                <a:lnTo>
                  <a:pt x="865200" y="3808615"/>
                </a:lnTo>
                <a:lnTo>
                  <a:pt x="890414" y="3801218"/>
                </a:lnTo>
                <a:cubicBezTo>
                  <a:pt x="898964" y="3789082"/>
                  <a:pt x="908634" y="3753967"/>
                  <a:pt x="916505" y="3735794"/>
                </a:cubicBezTo>
                <a:cubicBezTo>
                  <a:pt x="915058" y="3723991"/>
                  <a:pt x="914130" y="3711671"/>
                  <a:pt x="913893" y="3699097"/>
                </a:cubicBezTo>
                <a:lnTo>
                  <a:pt x="914187" y="3691697"/>
                </a:lnTo>
                <a:lnTo>
                  <a:pt x="914531" y="3691546"/>
                </a:lnTo>
                <a:cubicBezTo>
                  <a:pt x="915319" y="3689926"/>
                  <a:pt x="915686" y="3687488"/>
                  <a:pt x="915517" y="3683730"/>
                </a:cubicBezTo>
                <a:lnTo>
                  <a:pt x="914724" y="3678210"/>
                </a:lnTo>
                <a:lnTo>
                  <a:pt x="961701" y="3622140"/>
                </a:lnTo>
                <a:cubicBezTo>
                  <a:pt x="975640" y="3587061"/>
                  <a:pt x="979994" y="3573862"/>
                  <a:pt x="1003428" y="3534890"/>
                </a:cubicBezTo>
                <a:cubicBezTo>
                  <a:pt x="1016574" y="3502088"/>
                  <a:pt x="1036805" y="3477721"/>
                  <a:pt x="1040894" y="3446748"/>
                </a:cubicBezTo>
                <a:cubicBezTo>
                  <a:pt x="1052479" y="3438695"/>
                  <a:pt x="1059489" y="3429320"/>
                  <a:pt x="1052591" y="3413985"/>
                </a:cubicBezTo>
                <a:cubicBezTo>
                  <a:pt x="1067970" y="3384791"/>
                  <a:pt x="1086321" y="3384396"/>
                  <a:pt x="1081677" y="3359338"/>
                </a:cubicBezTo>
                <a:cubicBezTo>
                  <a:pt x="1113360" y="3353444"/>
                  <a:pt x="1104181" y="3348054"/>
                  <a:pt x="1100102" y="3336636"/>
                </a:cubicBezTo>
                <a:cubicBezTo>
                  <a:pt x="1100079" y="3336171"/>
                  <a:pt x="1100055" y="3335707"/>
                  <a:pt x="1100032" y="3335242"/>
                </a:cubicBezTo>
                <a:lnTo>
                  <a:pt x="1104519" y="3334506"/>
                </a:lnTo>
                <a:lnTo>
                  <a:pt x="1108049" y="3330362"/>
                </a:lnTo>
                <a:lnTo>
                  <a:pt x="1112079" y="3316492"/>
                </a:lnTo>
                <a:lnTo>
                  <a:pt x="1112670" y="3310855"/>
                </a:lnTo>
                <a:cubicBezTo>
                  <a:pt x="1113422" y="3307128"/>
                  <a:pt x="1114364" y="3304853"/>
                  <a:pt x="1115504" y="3303502"/>
                </a:cubicBezTo>
                <a:lnTo>
                  <a:pt x="1115868" y="3303456"/>
                </a:lnTo>
                <a:lnTo>
                  <a:pt x="1117945" y="3296306"/>
                </a:lnTo>
                <a:cubicBezTo>
                  <a:pt x="1120779" y="3283935"/>
                  <a:pt x="1122897" y="3271607"/>
                  <a:pt x="1124395" y="3259631"/>
                </a:cubicBezTo>
                <a:cubicBezTo>
                  <a:pt x="1144329" y="3258025"/>
                  <a:pt x="1140070" y="3209319"/>
                  <a:pt x="1169437" y="3227829"/>
                </a:cubicBezTo>
                <a:cubicBezTo>
                  <a:pt x="1172377" y="3212096"/>
                  <a:pt x="1162844" y="3197427"/>
                  <a:pt x="1181330" y="3211605"/>
                </a:cubicBezTo>
                <a:cubicBezTo>
                  <a:pt x="1182880" y="3206694"/>
                  <a:pt x="1185735" y="3204534"/>
                  <a:pt x="1189252" y="3203657"/>
                </a:cubicBezTo>
                <a:lnTo>
                  <a:pt x="1190760" y="3203625"/>
                </a:lnTo>
                <a:lnTo>
                  <a:pt x="1199962" y="3164801"/>
                </a:lnTo>
                <a:cubicBezTo>
                  <a:pt x="1200264" y="3156687"/>
                  <a:pt x="1200565" y="3148573"/>
                  <a:pt x="1200867" y="3140459"/>
                </a:cubicBezTo>
                <a:lnTo>
                  <a:pt x="1202949" y="3128619"/>
                </a:lnTo>
                <a:lnTo>
                  <a:pt x="1200205" y="3123757"/>
                </a:lnTo>
                <a:cubicBezTo>
                  <a:pt x="1199091" y="3119348"/>
                  <a:pt x="1199880" y="3114114"/>
                  <a:pt x="1204970" y="3107053"/>
                </a:cubicBezTo>
                <a:lnTo>
                  <a:pt x="1206773" y="3105708"/>
                </a:lnTo>
                <a:cubicBezTo>
                  <a:pt x="1206525" y="3100405"/>
                  <a:pt x="1206276" y="3095101"/>
                  <a:pt x="1206028" y="3089798"/>
                </a:cubicBezTo>
                <a:cubicBezTo>
                  <a:pt x="1204975" y="3084307"/>
                  <a:pt x="1203006" y="3078968"/>
                  <a:pt x="1199753" y="3073892"/>
                </a:cubicBezTo>
                <a:cubicBezTo>
                  <a:pt x="1240588" y="3039515"/>
                  <a:pt x="1235210" y="2987050"/>
                  <a:pt x="1257977" y="2939902"/>
                </a:cubicBezTo>
                <a:cubicBezTo>
                  <a:pt x="1261623" y="2932662"/>
                  <a:pt x="1272171" y="2848651"/>
                  <a:pt x="1259084" y="2801843"/>
                </a:cubicBezTo>
                <a:cubicBezTo>
                  <a:pt x="1261710" y="2779194"/>
                  <a:pt x="1260063" y="2798580"/>
                  <a:pt x="1291951" y="2729696"/>
                </a:cubicBezTo>
                <a:cubicBezTo>
                  <a:pt x="1294720" y="2711201"/>
                  <a:pt x="1326484" y="2667348"/>
                  <a:pt x="1336103" y="2682866"/>
                </a:cubicBezTo>
                <a:cubicBezTo>
                  <a:pt x="1327276" y="2618810"/>
                  <a:pt x="1375294" y="2590047"/>
                  <a:pt x="1384457" y="2526390"/>
                </a:cubicBezTo>
                <a:cubicBezTo>
                  <a:pt x="1427584" y="2509077"/>
                  <a:pt x="1392282" y="2513023"/>
                  <a:pt x="1410558" y="2483002"/>
                </a:cubicBezTo>
                <a:cubicBezTo>
                  <a:pt x="1378504" y="2478874"/>
                  <a:pt x="1441751" y="2450659"/>
                  <a:pt x="1410103" y="2434127"/>
                </a:cubicBezTo>
                <a:cubicBezTo>
                  <a:pt x="1414431" y="2429186"/>
                  <a:pt x="1419622" y="2424923"/>
                  <a:pt x="1425070" y="2420768"/>
                </a:cubicBezTo>
                <a:lnTo>
                  <a:pt x="1427908" y="2418582"/>
                </a:lnTo>
                <a:lnTo>
                  <a:pt x="1433672" y="2407279"/>
                </a:lnTo>
                <a:lnTo>
                  <a:pt x="1442289" y="2407282"/>
                </a:lnTo>
                <a:lnTo>
                  <a:pt x="1455974" y="2392557"/>
                </a:lnTo>
                <a:cubicBezTo>
                  <a:pt x="1460018" y="2386551"/>
                  <a:pt x="1463107" y="2379509"/>
                  <a:pt x="1464630" y="2370864"/>
                </a:cubicBezTo>
                <a:lnTo>
                  <a:pt x="1522314" y="2202566"/>
                </a:lnTo>
                <a:cubicBezTo>
                  <a:pt x="1527106" y="2194430"/>
                  <a:pt x="1526489" y="2183277"/>
                  <a:pt x="1538623" y="2182184"/>
                </a:cubicBezTo>
                <a:cubicBezTo>
                  <a:pt x="1553760" y="2179059"/>
                  <a:pt x="1542407" y="2143133"/>
                  <a:pt x="1556663" y="2151646"/>
                </a:cubicBezTo>
                <a:lnTo>
                  <a:pt x="1600318" y="2025678"/>
                </a:lnTo>
                <a:lnTo>
                  <a:pt x="1608967" y="1908118"/>
                </a:lnTo>
                <a:lnTo>
                  <a:pt x="1618408" y="1721725"/>
                </a:lnTo>
                <a:cubicBezTo>
                  <a:pt x="1616185" y="1710244"/>
                  <a:pt x="1616662" y="1699865"/>
                  <a:pt x="1618819" y="1690229"/>
                </a:cubicBezTo>
                <a:lnTo>
                  <a:pt x="1628779" y="1664519"/>
                </a:lnTo>
                <a:lnTo>
                  <a:pt x="1639464" y="1659741"/>
                </a:lnTo>
                <a:lnTo>
                  <a:pt x="1641233" y="1642638"/>
                </a:lnTo>
                <a:lnTo>
                  <a:pt x="1643710" y="1638374"/>
                </a:lnTo>
                <a:cubicBezTo>
                  <a:pt x="1642186" y="1623558"/>
                  <a:pt x="1632070" y="1579162"/>
                  <a:pt x="1632084" y="1553747"/>
                </a:cubicBezTo>
                <a:cubicBezTo>
                  <a:pt x="1640456" y="1506669"/>
                  <a:pt x="1598558" y="1531113"/>
                  <a:pt x="1643796" y="1485881"/>
                </a:cubicBezTo>
                <a:cubicBezTo>
                  <a:pt x="1624858" y="1402479"/>
                  <a:pt x="1665635" y="1293819"/>
                  <a:pt x="1624197" y="1219904"/>
                </a:cubicBezTo>
                <a:cubicBezTo>
                  <a:pt x="1628256" y="1151825"/>
                  <a:pt x="1614523" y="1131365"/>
                  <a:pt x="1611125" y="1079200"/>
                </a:cubicBezTo>
                <a:cubicBezTo>
                  <a:pt x="1604986" y="1008575"/>
                  <a:pt x="1550313" y="937246"/>
                  <a:pt x="1603801" y="906926"/>
                </a:cubicBezTo>
                <a:lnTo>
                  <a:pt x="1596871" y="693671"/>
                </a:lnTo>
                <a:lnTo>
                  <a:pt x="1588375" y="674509"/>
                </a:lnTo>
                <a:lnTo>
                  <a:pt x="1589972" y="671854"/>
                </a:lnTo>
                <a:cubicBezTo>
                  <a:pt x="1592920" y="660342"/>
                  <a:pt x="1591406" y="653465"/>
                  <a:pt x="1587929" y="648655"/>
                </a:cubicBezTo>
                <a:lnTo>
                  <a:pt x="1582211" y="644194"/>
                </a:lnTo>
                <a:lnTo>
                  <a:pt x="1579157" y="628473"/>
                </a:lnTo>
                <a:lnTo>
                  <a:pt x="1561622" y="545150"/>
                </a:lnTo>
                <a:lnTo>
                  <a:pt x="1563476" y="544275"/>
                </a:lnTo>
                <a:cubicBezTo>
                  <a:pt x="1572747" y="526653"/>
                  <a:pt x="1579298" y="492024"/>
                  <a:pt x="1586685" y="466430"/>
                </a:cubicBezTo>
                <a:cubicBezTo>
                  <a:pt x="1582840" y="450867"/>
                  <a:pt x="1610171" y="407510"/>
                  <a:pt x="1607797" y="390714"/>
                </a:cubicBezTo>
                <a:cubicBezTo>
                  <a:pt x="1607521" y="387397"/>
                  <a:pt x="1607246" y="384081"/>
                  <a:pt x="1606970" y="380764"/>
                </a:cubicBezTo>
                <a:lnTo>
                  <a:pt x="1540890" y="399555"/>
                </a:lnTo>
                <a:cubicBezTo>
                  <a:pt x="1541661" y="397262"/>
                  <a:pt x="1541746" y="387588"/>
                  <a:pt x="1540905" y="382586"/>
                </a:cubicBezTo>
                <a:lnTo>
                  <a:pt x="1529454" y="305471"/>
                </a:lnTo>
                <a:lnTo>
                  <a:pt x="1571859" y="211274"/>
                </a:lnTo>
                <a:cubicBezTo>
                  <a:pt x="1577697" y="181775"/>
                  <a:pt x="1574034" y="164976"/>
                  <a:pt x="1579872" y="135477"/>
                </a:cubicBezTo>
                <a:cubicBezTo>
                  <a:pt x="1577903" y="80822"/>
                  <a:pt x="1629791" y="97694"/>
                  <a:pt x="1621471" y="35011"/>
                </a:cubicBezTo>
                <a:lnTo>
                  <a:pt x="162434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0" name="Forma libre: Forma 9">
            <a:extLst>
              <a:ext uri="{FF2B5EF4-FFF2-40B4-BE49-F238E27FC236}">
                <a16:creationId xmlns:a16="http://schemas.microsoft.com/office/drawing/2014/main" id="{FF861025-1719-42FD-BBEB-64F486BE0801}"/>
              </a:ext>
              <a:ext uri="{C183D7F6-B498-43B3-948B-1728B52AA6E4}">
                <adec:decorative xmlns:adec="http://schemas.microsoft.com/office/drawing/2017/decorative" val="1"/>
              </a:ext>
            </a:extLst>
          </p:cNvPr>
          <p:cNvSpPr/>
          <p:nvPr userDrawn="1"/>
        </p:nvSpPr>
        <p:spPr>
          <a:xfrm>
            <a:off x="526312" y="454550"/>
            <a:ext cx="5045148" cy="594360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11" name="Rectángulo 6">
            <a:extLst>
              <a:ext uri="{FF2B5EF4-FFF2-40B4-BE49-F238E27FC236}">
                <a16:creationId xmlns:a16="http://schemas.microsoft.com/office/drawing/2014/main" id="{FB5281A5-738F-4421-9D42-84CA9A8692F5}"/>
              </a:ext>
              <a:ext uri="{C183D7F6-B498-43B3-948B-1728B52AA6E4}">
                <adec:decorative xmlns:adec="http://schemas.microsoft.com/office/drawing/2017/decorative" val="1"/>
              </a:ext>
            </a:extLst>
          </p:cNvPr>
          <p:cNvSpPr/>
          <p:nvPr userDrawn="1"/>
        </p:nvSpPr>
        <p:spPr>
          <a:xfrm>
            <a:off x="2339455" y="186966"/>
            <a:ext cx="118564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5" name="Marcador de posición de imagen 20">
            <a:extLst>
              <a:ext uri="{FF2B5EF4-FFF2-40B4-BE49-F238E27FC236}">
                <a16:creationId xmlns:a16="http://schemas.microsoft.com/office/drawing/2014/main" id="{ACD4D9FC-DAB8-4FDD-928D-40EC8DF87FCB}"/>
              </a:ext>
            </a:extLst>
          </p:cNvPr>
          <p:cNvSpPr>
            <a:spLocks noGrp="1"/>
          </p:cNvSpPr>
          <p:nvPr>
            <p:ph type="pic" sz="quarter" idx="13" hasCustomPrompt="1"/>
          </p:nvPr>
        </p:nvSpPr>
        <p:spPr>
          <a:xfrm>
            <a:off x="801711" y="724530"/>
            <a:ext cx="2122242" cy="2599357"/>
          </a:xfrm>
        </p:spPr>
        <p:txBody>
          <a:bodyPr rtlCol="0"/>
          <a:lstStyle>
            <a:lvl1pPr marL="0" indent="0" algn="ctr">
              <a:buNone/>
              <a:defRPr/>
            </a:lvl1pPr>
          </a:lstStyle>
          <a:p>
            <a:pPr rtl="0"/>
            <a:r>
              <a:rPr lang="es-ES" noProof="0"/>
              <a:t>Haga clic para agregar foto</a:t>
            </a:r>
          </a:p>
        </p:txBody>
      </p:sp>
      <p:sp>
        <p:nvSpPr>
          <p:cNvPr id="26" name="Marcador de posición de imagen 20">
            <a:extLst>
              <a:ext uri="{FF2B5EF4-FFF2-40B4-BE49-F238E27FC236}">
                <a16:creationId xmlns:a16="http://schemas.microsoft.com/office/drawing/2014/main" id="{D9ABF72E-D2F2-4447-BF2A-6F05FE4FD6DA}"/>
              </a:ext>
            </a:extLst>
          </p:cNvPr>
          <p:cNvSpPr>
            <a:spLocks noGrp="1"/>
          </p:cNvSpPr>
          <p:nvPr>
            <p:ph type="pic" sz="quarter" idx="14" hasCustomPrompt="1"/>
          </p:nvPr>
        </p:nvSpPr>
        <p:spPr>
          <a:xfrm>
            <a:off x="3187309" y="724530"/>
            <a:ext cx="2122242" cy="2599357"/>
          </a:xfrm>
        </p:spPr>
        <p:txBody>
          <a:bodyPr rtlCol="0"/>
          <a:lstStyle>
            <a:lvl1pPr marL="0" indent="0" algn="ctr">
              <a:buNone/>
              <a:defRPr/>
            </a:lvl1pPr>
          </a:lstStyle>
          <a:p>
            <a:pPr rtl="0"/>
            <a:r>
              <a:rPr lang="es-ES" noProof="0"/>
              <a:t>Haga clic para agregar foto</a:t>
            </a:r>
          </a:p>
        </p:txBody>
      </p:sp>
      <p:sp>
        <p:nvSpPr>
          <p:cNvPr id="27" name="Marcador de posición de imagen 20">
            <a:extLst>
              <a:ext uri="{FF2B5EF4-FFF2-40B4-BE49-F238E27FC236}">
                <a16:creationId xmlns:a16="http://schemas.microsoft.com/office/drawing/2014/main" id="{2F0F37A1-4DF5-4621-9E37-D1CC2342A56F}"/>
              </a:ext>
            </a:extLst>
          </p:cNvPr>
          <p:cNvSpPr>
            <a:spLocks noGrp="1"/>
          </p:cNvSpPr>
          <p:nvPr>
            <p:ph type="pic" sz="quarter" idx="15" hasCustomPrompt="1"/>
          </p:nvPr>
        </p:nvSpPr>
        <p:spPr>
          <a:xfrm>
            <a:off x="801710" y="3593830"/>
            <a:ext cx="2122242" cy="2534378"/>
          </a:xfrm>
        </p:spPr>
        <p:txBody>
          <a:bodyPr rtlCol="0"/>
          <a:lstStyle>
            <a:lvl1pPr marL="0" indent="0" algn="ctr">
              <a:buNone/>
              <a:defRPr/>
            </a:lvl1pPr>
          </a:lstStyle>
          <a:p>
            <a:pPr rtl="0"/>
            <a:r>
              <a:rPr lang="es-ES" noProof="0"/>
              <a:t>Haga clic para agregar foto</a:t>
            </a:r>
          </a:p>
        </p:txBody>
      </p:sp>
      <p:sp>
        <p:nvSpPr>
          <p:cNvPr id="28" name="Marcador de posición de imagen 20">
            <a:extLst>
              <a:ext uri="{FF2B5EF4-FFF2-40B4-BE49-F238E27FC236}">
                <a16:creationId xmlns:a16="http://schemas.microsoft.com/office/drawing/2014/main" id="{8C685007-8C22-443A-BE57-85A48662482F}"/>
              </a:ext>
            </a:extLst>
          </p:cNvPr>
          <p:cNvSpPr>
            <a:spLocks noGrp="1"/>
          </p:cNvSpPr>
          <p:nvPr>
            <p:ph type="pic" sz="quarter" idx="16" hasCustomPrompt="1"/>
          </p:nvPr>
        </p:nvSpPr>
        <p:spPr>
          <a:xfrm>
            <a:off x="3182643" y="3593830"/>
            <a:ext cx="2122242" cy="2534378"/>
          </a:xfrm>
        </p:spPr>
        <p:txBody>
          <a:bodyPr rtlCol="0"/>
          <a:lstStyle>
            <a:lvl1pPr marL="0" indent="0" algn="ctr">
              <a:buNone/>
              <a:defRPr/>
            </a:lvl1pPr>
          </a:lstStyle>
          <a:p>
            <a:pPr rtl="0"/>
            <a:r>
              <a:rPr lang="es-ES" noProof="0"/>
              <a:t>Haga clic para agregar foto</a:t>
            </a:r>
          </a:p>
        </p:txBody>
      </p:sp>
      <p:sp>
        <p:nvSpPr>
          <p:cNvPr id="14" name="Marcador de contenido 5">
            <a:extLst>
              <a:ext uri="{FF2B5EF4-FFF2-40B4-BE49-F238E27FC236}">
                <a16:creationId xmlns:a16="http://schemas.microsoft.com/office/drawing/2014/main" id="{3494C765-0916-4EB3-A106-4EE989AD902D}"/>
              </a:ext>
            </a:extLst>
          </p:cNvPr>
          <p:cNvSpPr>
            <a:spLocks noGrp="1"/>
          </p:cNvSpPr>
          <p:nvPr>
            <p:ph idx="1"/>
          </p:nvPr>
        </p:nvSpPr>
        <p:spPr>
          <a:xfrm>
            <a:off x="6095999" y="2147355"/>
            <a:ext cx="5045149" cy="4107021"/>
          </a:xfrm>
        </p:spPr>
        <p:txBody>
          <a:bodyPr rtlCol="0"/>
          <a:lstStyle>
            <a:lvl1pPr marL="0" indent="0">
              <a:buNone/>
              <a:defRPr/>
            </a:lvl1pPr>
          </a:lstStyle>
          <a:p>
            <a:pPr lvl="0" rtl="0"/>
            <a:r>
              <a:rPr lang="es-ES" noProof="0"/>
              <a:t>Haga clic para modificar los estilos de texto del patrón</a:t>
            </a:r>
          </a:p>
        </p:txBody>
      </p:sp>
      <p:sp>
        <p:nvSpPr>
          <p:cNvPr id="15" name="Marcador de pie de página 17">
            <a:extLst>
              <a:ext uri="{FF2B5EF4-FFF2-40B4-BE49-F238E27FC236}">
                <a16:creationId xmlns:a16="http://schemas.microsoft.com/office/drawing/2014/main" id="{C51070D0-48FE-47F4-9654-246F3D4083EF}"/>
              </a:ext>
            </a:extLst>
          </p:cNvPr>
          <p:cNvSpPr>
            <a:spLocks noGrp="1"/>
          </p:cNvSpPr>
          <p:nvPr>
            <p:ph type="ftr" sz="quarter" idx="11"/>
          </p:nvPr>
        </p:nvSpPr>
        <p:spPr>
          <a:xfrm rot="5400000">
            <a:off x="10451592" y="1408176"/>
            <a:ext cx="2770499" cy="365125"/>
          </a:xfrm>
        </p:spPr>
        <p:txBody>
          <a:bodyPr rtlCol="0"/>
          <a:lstStyle>
            <a:lvl1pPr>
              <a:defRPr/>
            </a:lvl1pPr>
          </a:lstStyle>
          <a:p>
            <a:pPr rtl="0"/>
            <a:r>
              <a:rPr lang="es-ES" noProof="0">
                <a:solidFill>
                  <a:prstClr val="black">
                    <a:lumMod val="85000"/>
                    <a:lumOff val="15000"/>
                  </a:prstClr>
                </a:solidFill>
              </a:rPr>
              <a:t>TÍTULO DE LA PRESENTACIÓN</a:t>
            </a:r>
          </a:p>
        </p:txBody>
      </p:sp>
      <p:sp>
        <p:nvSpPr>
          <p:cNvPr id="18" name="Marcador de número de diapositiva 18">
            <a:extLst>
              <a:ext uri="{FF2B5EF4-FFF2-40B4-BE49-F238E27FC236}">
                <a16:creationId xmlns:a16="http://schemas.microsoft.com/office/drawing/2014/main" id="{D705FA93-7DE4-4F91-BD9C-A7A25372DDBA}"/>
              </a:ext>
            </a:extLst>
          </p:cNvPr>
          <p:cNvSpPr>
            <a:spLocks noGrp="1"/>
          </p:cNvSpPr>
          <p:nvPr>
            <p:ph type="sldNum" sz="quarter" idx="12"/>
          </p:nvPr>
        </p:nvSpPr>
        <p:spPr>
          <a:xfrm>
            <a:off x="11558016" y="3136392"/>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FB9BEB33-D6AC-4C86-9A2A-0FA8A87193B2}"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19" name="Marcador de fecha 16">
            <a:extLst>
              <a:ext uri="{FF2B5EF4-FFF2-40B4-BE49-F238E27FC236}">
                <a16:creationId xmlns:a16="http://schemas.microsoft.com/office/drawing/2014/main" id="{C4F3A1D4-1535-400A-AC07-233D6F875A96}"/>
              </a:ext>
            </a:extLst>
          </p:cNvPr>
          <p:cNvSpPr>
            <a:spLocks noGrp="1"/>
          </p:cNvSpPr>
          <p:nvPr>
            <p:ph type="dt" sz="half" idx="10"/>
          </p:nvPr>
        </p:nvSpPr>
        <p:spPr>
          <a:xfrm rot="5400000">
            <a:off x="10506456" y="5074920"/>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2230604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Cierre">
    <p:spTree>
      <p:nvGrpSpPr>
        <p:cNvPr id="1" name=""/>
        <p:cNvGrpSpPr/>
        <p:nvPr/>
      </p:nvGrpSpPr>
      <p:grpSpPr>
        <a:xfrm>
          <a:off x="0" y="0"/>
          <a:ext cx="0" cy="0"/>
          <a:chOff x="0" y="0"/>
          <a:chExt cx="0" cy="0"/>
        </a:xfrm>
      </p:grpSpPr>
      <p:sp>
        <p:nvSpPr>
          <p:cNvPr id="25" name="Forma libre: Forma 24">
            <a:extLst>
              <a:ext uri="{FF2B5EF4-FFF2-40B4-BE49-F238E27FC236}">
                <a16:creationId xmlns:a16="http://schemas.microsoft.com/office/drawing/2014/main" id="{76684E77-3328-431D-852A-A1C804D16D46}"/>
              </a:ext>
              <a:ext uri="{C183D7F6-B498-43B3-948B-1728B52AA6E4}">
                <adec:decorative xmlns:adec="http://schemas.microsoft.com/office/drawing/2017/decorative" val="1"/>
              </a:ext>
            </a:extLst>
          </p:cNvPr>
          <p:cNvSpPr/>
          <p:nvPr userDrawn="1"/>
        </p:nvSpPr>
        <p:spPr>
          <a:xfrm rot="19121972">
            <a:off x="-780426" y="-1149210"/>
            <a:ext cx="8356063" cy="11088571"/>
          </a:xfrm>
          <a:custGeom>
            <a:avLst/>
            <a:gdLst>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644396 w 8356063"/>
              <a:gd name="connsiteY122" fmla="*/ 7561859 h 11088571"/>
              <a:gd name="connsiteX123" fmla="*/ 6818449 w 8356063"/>
              <a:gd name="connsiteY123" fmla="*/ 7561859 h 11088571"/>
              <a:gd name="connsiteX124" fmla="*/ 6818449 w 8356063"/>
              <a:gd name="connsiteY124" fmla="*/ 8601534 h 11088571"/>
              <a:gd name="connsiteX125" fmla="*/ 6710538 w 8356063"/>
              <a:gd name="connsiteY125" fmla="*/ 8601534 h 11088571"/>
              <a:gd name="connsiteX126" fmla="*/ 6718259 w 8356063"/>
              <a:gd name="connsiteY126" fmla="*/ 8630244 h 11088571"/>
              <a:gd name="connsiteX127" fmla="*/ 6774653 w 8356063"/>
              <a:gd name="connsiteY127" fmla="*/ 8750271 h 11088571"/>
              <a:gd name="connsiteX128" fmla="*/ 6791102 w 8356063"/>
              <a:gd name="connsiteY128" fmla="*/ 8874277 h 11088571"/>
              <a:gd name="connsiteX129" fmla="*/ 6749840 w 8356063"/>
              <a:gd name="connsiteY129" fmla="*/ 9027677 h 11088571"/>
              <a:gd name="connsiteX130" fmla="*/ 6782551 w 8356063"/>
              <a:gd name="connsiteY130" fmla="*/ 9305160 h 11088571"/>
              <a:gd name="connsiteX131" fmla="*/ 6822558 w 8356063"/>
              <a:gd name="connsiteY131" fmla="*/ 9381799 h 11088571"/>
              <a:gd name="connsiteX132" fmla="*/ 6904583 w 8356063"/>
              <a:gd name="connsiteY132" fmla="*/ 9690906 h 11088571"/>
              <a:gd name="connsiteX133" fmla="*/ 6979504 w 8356063"/>
              <a:gd name="connsiteY133" fmla="*/ 9813607 h 11088571"/>
              <a:gd name="connsiteX134" fmla="*/ 6996966 w 8356063"/>
              <a:gd name="connsiteY134" fmla="*/ 9833017 h 11088571"/>
              <a:gd name="connsiteX135" fmla="*/ 7008802 w 8356063"/>
              <a:gd name="connsiteY135" fmla="*/ 9857707 h 11088571"/>
              <a:gd name="connsiteX136" fmla="*/ 7030988 w 8356063"/>
              <a:gd name="connsiteY136" fmla="*/ 9965361 h 11088571"/>
              <a:gd name="connsiteX137" fmla="*/ 7034231 w 8356063"/>
              <a:gd name="connsiteY137" fmla="*/ 10050875 h 11088571"/>
              <a:gd name="connsiteX138" fmla="*/ 7030221 w 8356063"/>
              <a:gd name="connsiteY138" fmla="*/ 10082725 h 11088571"/>
              <a:gd name="connsiteX139" fmla="*/ 7023828 w 8356063"/>
              <a:gd name="connsiteY139" fmla="*/ 10135993 h 11088571"/>
              <a:gd name="connsiteX140" fmla="*/ 7006346 w 8356063"/>
              <a:gd name="connsiteY140" fmla="*/ 10179503 h 11088571"/>
              <a:gd name="connsiteX141" fmla="*/ 7006032 w 8356063"/>
              <a:gd name="connsiteY141" fmla="*/ 10222580 h 11088571"/>
              <a:gd name="connsiteX142" fmla="*/ 7022387 w 8356063"/>
              <a:gd name="connsiteY142" fmla="*/ 10227810 h 11088571"/>
              <a:gd name="connsiteX143" fmla="*/ 7016719 w 8356063"/>
              <a:gd name="connsiteY143" fmla="*/ 10275442 h 11088571"/>
              <a:gd name="connsiteX144" fmla="*/ 7006319 w 8356063"/>
              <a:gd name="connsiteY144" fmla="*/ 10348220 h 11088571"/>
              <a:gd name="connsiteX145" fmla="*/ 7009149 w 8356063"/>
              <a:gd name="connsiteY145" fmla="*/ 10359098 h 11088571"/>
              <a:gd name="connsiteX146" fmla="*/ 6994973 w 8356063"/>
              <a:gd name="connsiteY146" fmla="*/ 10370490 h 11088571"/>
              <a:gd name="connsiteX147" fmla="*/ 6984719 w 8356063"/>
              <a:gd name="connsiteY147" fmla="*/ 10397278 h 11088571"/>
              <a:gd name="connsiteX148" fmla="*/ 6958822 w 8356063"/>
              <a:gd name="connsiteY148" fmla="*/ 10537951 h 11088571"/>
              <a:gd name="connsiteX149" fmla="*/ 6961280 w 8356063"/>
              <a:gd name="connsiteY149" fmla="*/ 10565026 h 11088571"/>
              <a:gd name="connsiteX150" fmla="*/ 6961883 w 8356063"/>
              <a:gd name="connsiteY150" fmla="*/ 10621345 h 11088571"/>
              <a:gd name="connsiteX151" fmla="*/ 6969420 w 8356063"/>
              <a:gd name="connsiteY151" fmla="*/ 10658847 h 11088571"/>
              <a:gd name="connsiteX152" fmla="*/ 6961243 w 8356063"/>
              <a:gd name="connsiteY152" fmla="*/ 10667121 h 11088571"/>
              <a:gd name="connsiteX153" fmla="*/ 6954751 w 8356063"/>
              <a:gd name="connsiteY153" fmla="*/ 10688604 h 11088571"/>
              <a:gd name="connsiteX154" fmla="*/ 6941940 w 8356063"/>
              <a:gd name="connsiteY154" fmla="*/ 10797948 h 11088571"/>
              <a:gd name="connsiteX155" fmla="*/ 6945141 w 8356063"/>
              <a:gd name="connsiteY155" fmla="*/ 10818072 h 11088571"/>
              <a:gd name="connsiteX156" fmla="*/ 6897807 w 8356063"/>
              <a:gd name="connsiteY156" fmla="*/ 10904998 h 11088571"/>
              <a:gd name="connsiteX157" fmla="*/ 6834058 w 8356063"/>
              <a:gd name="connsiteY157" fmla="*/ 11025845 h 11088571"/>
              <a:gd name="connsiteX158" fmla="*/ 6757195 w 8356063"/>
              <a:gd name="connsiteY158" fmla="*/ 11088571 h 11088571"/>
              <a:gd name="connsiteX159" fmla="*/ 0 w 8356063"/>
              <a:gd name="connsiteY159" fmla="*/ 5152133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644396 w 8356063"/>
              <a:gd name="connsiteY122" fmla="*/ 7561859 h 11088571"/>
              <a:gd name="connsiteX123" fmla="*/ 6818449 w 8356063"/>
              <a:gd name="connsiteY123" fmla="*/ 8601534 h 11088571"/>
              <a:gd name="connsiteX124" fmla="*/ 6710538 w 8356063"/>
              <a:gd name="connsiteY124" fmla="*/ 8601534 h 11088571"/>
              <a:gd name="connsiteX125" fmla="*/ 6718259 w 8356063"/>
              <a:gd name="connsiteY125" fmla="*/ 8630244 h 11088571"/>
              <a:gd name="connsiteX126" fmla="*/ 6774653 w 8356063"/>
              <a:gd name="connsiteY126" fmla="*/ 8750271 h 11088571"/>
              <a:gd name="connsiteX127" fmla="*/ 6791102 w 8356063"/>
              <a:gd name="connsiteY127" fmla="*/ 8874277 h 11088571"/>
              <a:gd name="connsiteX128" fmla="*/ 6749840 w 8356063"/>
              <a:gd name="connsiteY128" fmla="*/ 9027677 h 11088571"/>
              <a:gd name="connsiteX129" fmla="*/ 6782551 w 8356063"/>
              <a:gd name="connsiteY129" fmla="*/ 9305160 h 11088571"/>
              <a:gd name="connsiteX130" fmla="*/ 6822558 w 8356063"/>
              <a:gd name="connsiteY130" fmla="*/ 9381799 h 11088571"/>
              <a:gd name="connsiteX131" fmla="*/ 6904583 w 8356063"/>
              <a:gd name="connsiteY131" fmla="*/ 9690906 h 11088571"/>
              <a:gd name="connsiteX132" fmla="*/ 6979504 w 8356063"/>
              <a:gd name="connsiteY132" fmla="*/ 9813607 h 11088571"/>
              <a:gd name="connsiteX133" fmla="*/ 6996966 w 8356063"/>
              <a:gd name="connsiteY133" fmla="*/ 9833017 h 11088571"/>
              <a:gd name="connsiteX134" fmla="*/ 7008802 w 8356063"/>
              <a:gd name="connsiteY134" fmla="*/ 9857707 h 11088571"/>
              <a:gd name="connsiteX135" fmla="*/ 7030988 w 8356063"/>
              <a:gd name="connsiteY135" fmla="*/ 9965361 h 11088571"/>
              <a:gd name="connsiteX136" fmla="*/ 7034231 w 8356063"/>
              <a:gd name="connsiteY136" fmla="*/ 10050875 h 11088571"/>
              <a:gd name="connsiteX137" fmla="*/ 7030221 w 8356063"/>
              <a:gd name="connsiteY137" fmla="*/ 10082725 h 11088571"/>
              <a:gd name="connsiteX138" fmla="*/ 7023828 w 8356063"/>
              <a:gd name="connsiteY138" fmla="*/ 10135993 h 11088571"/>
              <a:gd name="connsiteX139" fmla="*/ 7006346 w 8356063"/>
              <a:gd name="connsiteY139" fmla="*/ 10179503 h 11088571"/>
              <a:gd name="connsiteX140" fmla="*/ 7006032 w 8356063"/>
              <a:gd name="connsiteY140" fmla="*/ 10222580 h 11088571"/>
              <a:gd name="connsiteX141" fmla="*/ 7022387 w 8356063"/>
              <a:gd name="connsiteY141" fmla="*/ 10227810 h 11088571"/>
              <a:gd name="connsiteX142" fmla="*/ 7016719 w 8356063"/>
              <a:gd name="connsiteY142" fmla="*/ 10275442 h 11088571"/>
              <a:gd name="connsiteX143" fmla="*/ 7006319 w 8356063"/>
              <a:gd name="connsiteY143" fmla="*/ 10348220 h 11088571"/>
              <a:gd name="connsiteX144" fmla="*/ 7009149 w 8356063"/>
              <a:gd name="connsiteY144" fmla="*/ 10359098 h 11088571"/>
              <a:gd name="connsiteX145" fmla="*/ 6994973 w 8356063"/>
              <a:gd name="connsiteY145" fmla="*/ 10370490 h 11088571"/>
              <a:gd name="connsiteX146" fmla="*/ 6984719 w 8356063"/>
              <a:gd name="connsiteY146" fmla="*/ 10397278 h 11088571"/>
              <a:gd name="connsiteX147" fmla="*/ 6958822 w 8356063"/>
              <a:gd name="connsiteY147" fmla="*/ 10537951 h 11088571"/>
              <a:gd name="connsiteX148" fmla="*/ 6961280 w 8356063"/>
              <a:gd name="connsiteY148" fmla="*/ 10565026 h 11088571"/>
              <a:gd name="connsiteX149" fmla="*/ 6961883 w 8356063"/>
              <a:gd name="connsiteY149" fmla="*/ 10621345 h 11088571"/>
              <a:gd name="connsiteX150" fmla="*/ 6969420 w 8356063"/>
              <a:gd name="connsiteY150" fmla="*/ 10658847 h 11088571"/>
              <a:gd name="connsiteX151" fmla="*/ 6961243 w 8356063"/>
              <a:gd name="connsiteY151" fmla="*/ 10667121 h 11088571"/>
              <a:gd name="connsiteX152" fmla="*/ 6954751 w 8356063"/>
              <a:gd name="connsiteY152" fmla="*/ 10688604 h 11088571"/>
              <a:gd name="connsiteX153" fmla="*/ 6941940 w 8356063"/>
              <a:gd name="connsiteY153" fmla="*/ 10797948 h 11088571"/>
              <a:gd name="connsiteX154" fmla="*/ 6945141 w 8356063"/>
              <a:gd name="connsiteY154" fmla="*/ 10818072 h 11088571"/>
              <a:gd name="connsiteX155" fmla="*/ 6897807 w 8356063"/>
              <a:gd name="connsiteY155" fmla="*/ 10904998 h 11088571"/>
              <a:gd name="connsiteX156" fmla="*/ 6834058 w 8356063"/>
              <a:gd name="connsiteY156" fmla="*/ 11025845 h 11088571"/>
              <a:gd name="connsiteX157" fmla="*/ 6757195 w 8356063"/>
              <a:gd name="connsiteY157" fmla="*/ 11088571 h 11088571"/>
              <a:gd name="connsiteX158" fmla="*/ 0 w 8356063"/>
              <a:gd name="connsiteY158" fmla="*/ 5152133 h 11088571"/>
              <a:gd name="connsiteX159" fmla="*/ 4526334 w 8356063"/>
              <a:gd name="connsiteY159"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644396 w 8356063"/>
              <a:gd name="connsiteY122" fmla="*/ 7561859 h 11088571"/>
              <a:gd name="connsiteX123" fmla="*/ 6710538 w 8356063"/>
              <a:gd name="connsiteY123" fmla="*/ 8601534 h 11088571"/>
              <a:gd name="connsiteX124" fmla="*/ 6718259 w 8356063"/>
              <a:gd name="connsiteY124" fmla="*/ 8630244 h 11088571"/>
              <a:gd name="connsiteX125" fmla="*/ 6774653 w 8356063"/>
              <a:gd name="connsiteY125" fmla="*/ 8750271 h 11088571"/>
              <a:gd name="connsiteX126" fmla="*/ 6791102 w 8356063"/>
              <a:gd name="connsiteY126" fmla="*/ 8874277 h 11088571"/>
              <a:gd name="connsiteX127" fmla="*/ 6749840 w 8356063"/>
              <a:gd name="connsiteY127" fmla="*/ 9027677 h 11088571"/>
              <a:gd name="connsiteX128" fmla="*/ 6782551 w 8356063"/>
              <a:gd name="connsiteY128" fmla="*/ 9305160 h 11088571"/>
              <a:gd name="connsiteX129" fmla="*/ 6822558 w 8356063"/>
              <a:gd name="connsiteY129" fmla="*/ 9381799 h 11088571"/>
              <a:gd name="connsiteX130" fmla="*/ 6904583 w 8356063"/>
              <a:gd name="connsiteY130" fmla="*/ 9690906 h 11088571"/>
              <a:gd name="connsiteX131" fmla="*/ 6979504 w 8356063"/>
              <a:gd name="connsiteY131" fmla="*/ 9813607 h 11088571"/>
              <a:gd name="connsiteX132" fmla="*/ 6996966 w 8356063"/>
              <a:gd name="connsiteY132" fmla="*/ 9833017 h 11088571"/>
              <a:gd name="connsiteX133" fmla="*/ 7008802 w 8356063"/>
              <a:gd name="connsiteY133" fmla="*/ 9857707 h 11088571"/>
              <a:gd name="connsiteX134" fmla="*/ 7030988 w 8356063"/>
              <a:gd name="connsiteY134" fmla="*/ 9965361 h 11088571"/>
              <a:gd name="connsiteX135" fmla="*/ 7034231 w 8356063"/>
              <a:gd name="connsiteY135" fmla="*/ 10050875 h 11088571"/>
              <a:gd name="connsiteX136" fmla="*/ 7030221 w 8356063"/>
              <a:gd name="connsiteY136" fmla="*/ 10082725 h 11088571"/>
              <a:gd name="connsiteX137" fmla="*/ 7023828 w 8356063"/>
              <a:gd name="connsiteY137" fmla="*/ 10135993 h 11088571"/>
              <a:gd name="connsiteX138" fmla="*/ 7006346 w 8356063"/>
              <a:gd name="connsiteY138" fmla="*/ 10179503 h 11088571"/>
              <a:gd name="connsiteX139" fmla="*/ 7006032 w 8356063"/>
              <a:gd name="connsiteY139" fmla="*/ 10222580 h 11088571"/>
              <a:gd name="connsiteX140" fmla="*/ 7022387 w 8356063"/>
              <a:gd name="connsiteY140" fmla="*/ 10227810 h 11088571"/>
              <a:gd name="connsiteX141" fmla="*/ 7016719 w 8356063"/>
              <a:gd name="connsiteY141" fmla="*/ 10275442 h 11088571"/>
              <a:gd name="connsiteX142" fmla="*/ 7006319 w 8356063"/>
              <a:gd name="connsiteY142" fmla="*/ 10348220 h 11088571"/>
              <a:gd name="connsiteX143" fmla="*/ 7009149 w 8356063"/>
              <a:gd name="connsiteY143" fmla="*/ 10359098 h 11088571"/>
              <a:gd name="connsiteX144" fmla="*/ 6994973 w 8356063"/>
              <a:gd name="connsiteY144" fmla="*/ 10370490 h 11088571"/>
              <a:gd name="connsiteX145" fmla="*/ 6984719 w 8356063"/>
              <a:gd name="connsiteY145" fmla="*/ 10397278 h 11088571"/>
              <a:gd name="connsiteX146" fmla="*/ 6958822 w 8356063"/>
              <a:gd name="connsiteY146" fmla="*/ 10537951 h 11088571"/>
              <a:gd name="connsiteX147" fmla="*/ 6961280 w 8356063"/>
              <a:gd name="connsiteY147" fmla="*/ 10565026 h 11088571"/>
              <a:gd name="connsiteX148" fmla="*/ 6961883 w 8356063"/>
              <a:gd name="connsiteY148" fmla="*/ 10621345 h 11088571"/>
              <a:gd name="connsiteX149" fmla="*/ 6969420 w 8356063"/>
              <a:gd name="connsiteY149" fmla="*/ 10658847 h 11088571"/>
              <a:gd name="connsiteX150" fmla="*/ 6961243 w 8356063"/>
              <a:gd name="connsiteY150" fmla="*/ 10667121 h 11088571"/>
              <a:gd name="connsiteX151" fmla="*/ 6954751 w 8356063"/>
              <a:gd name="connsiteY151" fmla="*/ 10688604 h 11088571"/>
              <a:gd name="connsiteX152" fmla="*/ 6941940 w 8356063"/>
              <a:gd name="connsiteY152" fmla="*/ 10797948 h 11088571"/>
              <a:gd name="connsiteX153" fmla="*/ 6945141 w 8356063"/>
              <a:gd name="connsiteY153" fmla="*/ 10818072 h 11088571"/>
              <a:gd name="connsiteX154" fmla="*/ 6897807 w 8356063"/>
              <a:gd name="connsiteY154" fmla="*/ 10904998 h 11088571"/>
              <a:gd name="connsiteX155" fmla="*/ 6834058 w 8356063"/>
              <a:gd name="connsiteY155" fmla="*/ 11025845 h 11088571"/>
              <a:gd name="connsiteX156" fmla="*/ 6757195 w 8356063"/>
              <a:gd name="connsiteY156" fmla="*/ 11088571 h 11088571"/>
              <a:gd name="connsiteX157" fmla="*/ 0 w 8356063"/>
              <a:gd name="connsiteY157" fmla="*/ 5152133 h 11088571"/>
              <a:gd name="connsiteX158" fmla="*/ 4526334 w 8356063"/>
              <a:gd name="connsiteY158"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644396 w 8356063"/>
              <a:gd name="connsiteY122" fmla="*/ 7561859 h 11088571"/>
              <a:gd name="connsiteX123" fmla="*/ 6527235 w 8356063"/>
              <a:gd name="connsiteY123" fmla="*/ 8164209 h 11088571"/>
              <a:gd name="connsiteX124" fmla="*/ 6718259 w 8356063"/>
              <a:gd name="connsiteY124" fmla="*/ 8630244 h 11088571"/>
              <a:gd name="connsiteX125" fmla="*/ 6774653 w 8356063"/>
              <a:gd name="connsiteY125" fmla="*/ 8750271 h 11088571"/>
              <a:gd name="connsiteX126" fmla="*/ 6791102 w 8356063"/>
              <a:gd name="connsiteY126" fmla="*/ 8874277 h 11088571"/>
              <a:gd name="connsiteX127" fmla="*/ 6749840 w 8356063"/>
              <a:gd name="connsiteY127" fmla="*/ 9027677 h 11088571"/>
              <a:gd name="connsiteX128" fmla="*/ 6782551 w 8356063"/>
              <a:gd name="connsiteY128" fmla="*/ 9305160 h 11088571"/>
              <a:gd name="connsiteX129" fmla="*/ 6822558 w 8356063"/>
              <a:gd name="connsiteY129" fmla="*/ 9381799 h 11088571"/>
              <a:gd name="connsiteX130" fmla="*/ 6904583 w 8356063"/>
              <a:gd name="connsiteY130" fmla="*/ 9690906 h 11088571"/>
              <a:gd name="connsiteX131" fmla="*/ 6979504 w 8356063"/>
              <a:gd name="connsiteY131" fmla="*/ 9813607 h 11088571"/>
              <a:gd name="connsiteX132" fmla="*/ 6996966 w 8356063"/>
              <a:gd name="connsiteY132" fmla="*/ 9833017 h 11088571"/>
              <a:gd name="connsiteX133" fmla="*/ 7008802 w 8356063"/>
              <a:gd name="connsiteY133" fmla="*/ 9857707 h 11088571"/>
              <a:gd name="connsiteX134" fmla="*/ 7030988 w 8356063"/>
              <a:gd name="connsiteY134" fmla="*/ 9965361 h 11088571"/>
              <a:gd name="connsiteX135" fmla="*/ 7034231 w 8356063"/>
              <a:gd name="connsiteY135" fmla="*/ 10050875 h 11088571"/>
              <a:gd name="connsiteX136" fmla="*/ 7030221 w 8356063"/>
              <a:gd name="connsiteY136" fmla="*/ 10082725 h 11088571"/>
              <a:gd name="connsiteX137" fmla="*/ 7023828 w 8356063"/>
              <a:gd name="connsiteY137" fmla="*/ 10135993 h 11088571"/>
              <a:gd name="connsiteX138" fmla="*/ 7006346 w 8356063"/>
              <a:gd name="connsiteY138" fmla="*/ 10179503 h 11088571"/>
              <a:gd name="connsiteX139" fmla="*/ 7006032 w 8356063"/>
              <a:gd name="connsiteY139" fmla="*/ 10222580 h 11088571"/>
              <a:gd name="connsiteX140" fmla="*/ 7022387 w 8356063"/>
              <a:gd name="connsiteY140" fmla="*/ 10227810 h 11088571"/>
              <a:gd name="connsiteX141" fmla="*/ 7016719 w 8356063"/>
              <a:gd name="connsiteY141" fmla="*/ 10275442 h 11088571"/>
              <a:gd name="connsiteX142" fmla="*/ 7006319 w 8356063"/>
              <a:gd name="connsiteY142" fmla="*/ 10348220 h 11088571"/>
              <a:gd name="connsiteX143" fmla="*/ 7009149 w 8356063"/>
              <a:gd name="connsiteY143" fmla="*/ 10359098 h 11088571"/>
              <a:gd name="connsiteX144" fmla="*/ 6994973 w 8356063"/>
              <a:gd name="connsiteY144" fmla="*/ 10370490 h 11088571"/>
              <a:gd name="connsiteX145" fmla="*/ 6984719 w 8356063"/>
              <a:gd name="connsiteY145" fmla="*/ 10397278 h 11088571"/>
              <a:gd name="connsiteX146" fmla="*/ 6958822 w 8356063"/>
              <a:gd name="connsiteY146" fmla="*/ 10537951 h 11088571"/>
              <a:gd name="connsiteX147" fmla="*/ 6961280 w 8356063"/>
              <a:gd name="connsiteY147" fmla="*/ 10565026 h 11088571"/>
              <a:gd name="connsiteX148" fmla="*/ 6961883 w 8356063"/>
              <a:gd name="connsiteY148" fmla="*/ 10621345 h 11088571"/>
              <a:gd name="connsiteX149" fmla="*/ 6969420 w 8356063"/>
              <a:gd name="connsiteY149" fmla="*/ 10658847 h 11088571"/>
              <a:gd name="connsiteX150" fmla="*/ 6961243 w 8356063"/>
              <a:gd name="connsiteY150" fmla="*/ 10667121 h 11088571"/>
              <a:gd name="connsiteX151" fmla="*/ 6954751 w 8356063"/>
              <a:gd name="connsiteY151" fmla="*/ 10688604 h 11088571"/>
              <a:gd name="connsiteX152" fmla="*/ 6941940 w 8356063"/>
              <a:gd name="connsiteY152" fmla="*/ 10797948 h 11088571"/>
              <a:gd name="connsiteX153" fmla="*/ 6945141 w 8356063"/>
              <a:gd name="connsiteY153" fmla="*/ 10818072 h 11088571"/>
              <a:gd name="connsiteX154" fmla="*/ 6897807 w 8356063"/>
              <a:gd name="connsiteY154" fmla="*/ 10904998 h 11088571"/>
              <a:gd name="connsiteX155" fmla="*/ 6834058 w 8356063"/>
              <a:gd name="connsiteY155" fmla="*/ 11025845 h 11088571"/>
              <a:gd name="connsiteX156" fmla="*/ 6757195 w 8356063"/>
              <a:gd name="connsiteY156" fmla="*/ 11088571 h 11088571"/>
              <a:gd name="connsiteX157" fmla="*/ 0 w 8356063"/>
              <a:gd name="connsiteY157" fmla="*/ 5152133 h 11088571"/>
              <a:gd name="connsiteX158" fmla="*/ 4526334 w 8356063"/>
              <a:gd name="connsiteY158"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555535 w 8356063"/>
              <a:gd name="connsiteY122" fmla="*/ 7663006 h 11088571"/>
              <a:gd name="connsiteX123" fmla="*/ 6527235 w 8356063"/>
              <a:gd name="connsiteY123" fmla="*/ 8164209 h 11088571"/>
              <a:gd name="connsiteX124" fmla="*/ 6718259 w 8356063"/>
              <a:gd name="connsiteY124" fmla="*/ 8630244 h 11088571"/>
              <a:gd name="connsiteX125" fmla="*/ 6774653 w 8356063"/>
              <a:gd name="connsiteY125" fmla="*/ 8750271 h 11088571"/>
              <a:gd name="connsiteX126" fmla="*/ 6791102 w 8356063"/>
              <a:gd name="connsiteY126" fmla="*/ 8874277 h 11088571"/>
              <a:gd name="connsiteX127" fmla="*/ 6749840 w 8356063"/>
              <a:gd name="connsiteY127" fmla="*/ 9027677 h 11088571"/>
              <a:gd name="connsiteX128" fmla="*/ 6782551 w 8356063"/>
              <a:gd name="connsiteY128" fmla="*/ 9305160 h 11088571"/>
              <a:gd name="connsiteX129" fmla="*/ 6822558 w 8356063"/>
              <a:gd name="connsiteY129" fmla="*/ 9381799 h 11088571"/>
              <a:gd name="connsiteX130" fmla="*/ 6904583 w 8356063"/>
              <a:gd name="connsiteY130" fmla="*/ 9690906 h 11088571"/>
              <a:gd name="connsiteX131" fmla="*/ 6979504 w 8356063"/>
              <a:gd name="connsiteY131" fmla="*/ 9813607 h 11088571"/>
              <a:gd name="connsiteX132" fmla="*/ 6996966 w 8356063"/>
              <a:gd name="connsiteY132" fmla="*/ 9833017 h 11088571"/>
              <a:gd name="connsiteX133" fmla="*/ 7008802 w 8356063"/>
              <a:gd name="connsiteY133" fmla="*/ 9857707 h 11088571"/>
              <a:gd name="connsiteX134" fmla="*/ 7030988 w 8356063"/>
              <a:gd name="connsiteY134" fmla="*/ 9965361 h 11088571"/>
              <a:gd name="connsiteX135" fmla="*/ 7034231 w 8356063"/>
              <a:gd name="connsiteY135" fmla="*/ 10050875 h 11088571"/>
              <a:gd name="connsiteX136" fmla="*/ 7030221 w 8356063"/>
              <a:gd name="connsiteY136" fmla="*/ 10082725 h 11088571"/>
              <a:gd name="connsiteX137" fmla="*/ 7023828 w 8356063"/>
              <a:gd name="connsiteY137" fmla="*/ 10135993 h 11088571"/>
              <a:gd name="connsiteX138" fmla="*/ 7006346 w 8356063"/>
              <a:gd name="connsiteY138" fmla="*/ 10179503 h 11088571"/>
              <a:gd name="connsiteX139" fmla="*/ 7006032 w 8356063"/>
              <a:gd name="connsiteY139" fmla="*/ 10222580 h 11088571"/>
              <a:gd name="connsiteX140" fmla="*/ 7022387 w 8356063"/>
              <a:gd name="connsiteY140" fmla="*/ 10227810 h 11088571"/>
              <a:gd name="connsiteX141" fmla="*/ 7016719 w 8356063"/>
              <a:gd name="connsiteY141" fmla="*/ 10275442 h 11088571"/>
              <a:gd name="connsiteX142" fmla="*/ 7006319 w 8356063"/>
              <a:gd name="connsiteY142" fmla="*/ 10348220 h 11088571"/>
              <a:gd name="connsiteX143" fmla="*/ 7009149 w 8356063"/>
              <a:gd name="connsiteY143" fmla="*/ 10359098 h 11088571"/>
              <a:gd name="connsiteX144" fmla="*/ 6994973 w 8356063"/>
              <a:gd name="connsiteY144" fmla="*/ 10370490 h 11088571"/>
              <a:gd name="connsiteX145" fmla="*/ 6984719 w 8356063"/>
              <a:gd name="connsiteY145" fmla="*/ 10397278 h 11088571"/>
              <a:gd name="connsiteX146" fmla="*/ 6958822 w 8356063"/>
              <a:gd name="connsiteY146" fmla="*/ 10537951 h 11088571"/>
              <a:gd name="connsiteX147" fmla="*/ 6961280 w 8356063"/>
              <a:gd name="connsiteY147" fmla="*/ 10565026 h 11088571"/>
              <a:gd name="connsiteX148" fmla="*/ 6961883 w 8356063"/>
              <a:gd name="connsiteY148" fmla="*/ 10621345 h 11088571"/>
              <a:gd name="connsiteX149" fmla="*/ 6969420 w 8356063"/>
              <a:gd name="connsiteY149" fmla="*/ 10658847 h 11088571"/>
              <a:gd name="connsiteX150" fmla="*/ 6961243 w 8356063"/>
              <a:gd name="connsiteY150" fmla="*/ 10667121 h 11088571"/>
              <a:gd name="connsiteX151" fmla="*/ 6954751 w 8356063"/>
              <a:gd name="connsiteY151" fmla="*/ 10688604 h 11088571"/>
              <a:gd name="connsiteX152" fmla="*/ 6941940 w 8356063"/>
              <a:gd name="connsiteY152" fmla="*/ 10797948 h 11088571"/>
              <a:gd name="connsiteX153" fmla="*/ 6945141 w 8356063"/>
              <a:gd name="connsiteY153" fmla="*/ 10818072 h 11088571"/>
              <a:gd name="connsiteX154" fmla="*/ 6897807 w 8356063"/>
              <a:gd name="connsiteY154" fmla="*/ 10904998 h 11088571"/>
              <a:gd name="connsiteX155" fmla="*/ 6834058 w 8356063"/>
              <a:gd name="connsiteY155" fmla="*/ 11025845 h 11088571"/>
              <a:gd name="connsiteX156" fmla="*/ 6757195 w 8356063"/>
              <a:gd name="connsiteY156" fmla="*/ 11088571 h 11088571"/>
              <a:gd name="connsiteX157" fmla="*/ 0 w 8356063"/>
              <a:gd name="connsiteY157" fmla="*/ 5152133 h 11088571"/>
              <a:gd name="connsiteX158" fmla="*/ 4526334 w 8356063"/>
              <a:gd name="connsiteY158"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234765 w 8356063"/>
              <a:gd name="connsiteY105" fmla="*/ 6273664 h 11088571"/>
              <a:gd name="connsiteX106" fmla="*/ 7157110 w 8356063"/>
              <a:gd name="connsiteY106" fmla="*/ 6320298 h 11088571"/>
              <a:gd name="connsiteX107" fmla="*/ 7122624 w 8356063"/>
              <a:gd name="connsiteY107" fmla="*/ 6344013 h 11088571"/>
              <a:gd name="connsiteX108" fmla="*/ 7040846 w 8356063"/>
              <a:gd name="connsiteY108" fmla="*/ 6492157 h 11088571"/>
              <a:gd name="connsiteX109" fmla="*/ 6916976 w 8356063"/>
              <a:gd name="connsiteY109" fmla="*/ 6654368 h 11088571"/>
              <a:gd name="connsiteX110" fmla="*/ 6822405 w 8356063"/>
              <a:gd name="connsiteY110" fmla="*/ 6769489 h 11088571"/>
              <a:gd name="connsiteX111" fmla="*/ 6820682 w 8356063"/>
              <a:gd name="connsiteY111" fmla="*/ 6770153 h 11088571"/>
              <a:gd name="connsiteX112" fmla="*/ 6812287 w 8356063"/>
              <a:gd name="connsiteY112" fmla="*/ 6782507 h 11088571"/>
              <a:gd name="connsiteX113" fmla="*/ 6780881 w 8356063"/>
              <a:gd name="connsiteY113" fmla="*/ 6844365 h 11088571"/>
              <a:gd name="connsiteX114" fmla="*/ 6776771 w 8356063"/>
              <a:gd name="connsiteY114" fmla="*/ 6846655 h 11088571"/>
              <a:gd name="connsiteX115" fmla="*/ 6793885 w 8356063"/>
              <a:gd name="connsiteY115" fmla="*/ 6895446 h 11088571"/>
              <a:gd name="connsiteX116" fmla="*/ 6773285 w 8356063"/>
              <a:gd name="connsiteY116" fmla="*/ 6954985 h 11088571"/>
              <a:gd name="connsiteX117" fmla="*/ 6776798 w 8356063"/>
              <a:gd name="connsiteY117" fmla="*/ 7102610 h 11088571"/>
              <a:gd name="connsiteX118" fmla="*/ 6756252 w 8356063"/>
              <a:gd name="connsiteY118" fmla="*/ 7196536 h 11088571"/>
              <a:gd name="connsiteX119" fmla="*/ 6688476 w 8356063"/>
              <a:gd name="connsiteY119" fmla="*/ 7299947 h 11088571"/>
              <a:gd name="connsiteX120" fmla="*/ 6639684 w 8356063"/>
              <a:gd name="connsiteY120" fmla="*/ 7509270 h 11088571"/>
              <a:gd name="connsiteX121" fmla="*/ 6638399 w 8356063"/>
              <a:gd name="connsiteY121" fmla="*/ 7539376 h 11088571"/>
              <a:gd name="connsiteX122" fmla="*/ 6555535 w 8356063"/>
              <a:gd name="connsiteY122" fmla="*/ 7663006 h 11088571"/>
              <a:gd name="connsiteX123" fmla="*/ 6527235 w 8356063"/>
              <a:gd name="connsiteY123" fmla="*/ 8164209 h 11088571"/>
              <a:gd name="connsiteX124" fmla="*/ 6718259 w 8356063"/>
              <a:gd name="connsiteY124" fmla="*/ 8630244 h 11088571"/>
              <a:gd name="connsiteX125" fmla="*/ 6774653 w 8356063"/>
              <a:gd name="connsiteY125" fmla="*/ 8750271 h 11088571"/>
              <a:gd name="connsiteX126" fmla="*/ 6791102 w 8356063"/>
              <a:gd name="connsiteY126" fmla="*/ 8874277 h 11088571"/>
              <a:gd name="connsiteX127" fmla="*/ 6749840 w 8356063"/>
              <a:gd name="connsiteY127" fmla="*/ 9027677 h 11088571"/>
              <a:gd name="connsiteX128" fmla="*/ 6782551 w 8356063"/>
              <a:gd name="connsiteY128" fmla="*/ 9305160 h 11088571"/>
              <a:gd name="connsiteX129" fmla="*/ 6822558 w 8356063"/>
              <a:gd name="connsiteY129" fmla="*/ 9381799 h 11088571"/>
              <a:gd name="connsiteX130" fmla="*/ 6904583 w 8356063"/>
              <a:gd name="connsiteY130" fmla="*/ 9690906 h 11088571"/>
              <a:gd name="connsiteX131" fmla="*/ 6979504 w 8356063"/>
              <a:gd name="connsiteY131" fmla="*/ 9813607 h 11088571"/>
              <a:gd name="connsiteX132" fmla="*/ 6996966 w 8356063"/>
              <a:gd name="connsiteY132" fmla="*/ 9833017 h 11088571"/>
              <a:gd name="connsiteX133" fmla="*/ 7008802 w 8356063"/>
              <a:gd name="connsiteY133" fmla="*/ 9857707 h 11088571"/>
              <a:gd name="connsiteX134" fmla="*/ 7030988 w 8356063"/>
              <a:gd name="connsiteY134" fmla="*/ 9965361 h 11088571"/>
              <a:gd name="connsiteX135" fmla="*/ 7034231 w 8356063"/>
              <a:gd name="connsiteY135" fmla="*/ 10050875 h 11088571"/>
              <a:gd name="connsiteX136" fmla="*/ 7030221 w 8356063"/>
              <a:gd name="connsiteY136" fmla="*/ 10082725 h 11088571"/>
              <a:gd name="connsiteX137" fmla="*/ 7023828 w 8356063"/>
              <a:gd name="connsiteY137" fmla="*/ 10135993 h 11088571"/>
              <a:gd name="connsiteX138" fmla="*/ 7006346 w 8356063"/>
              <a:gd name="connsiteY138" fmla="*/ 10179503 h 11088571"/>
              <a:gd name="connsiteX139" fmla="*/ 7006032 w 8356063"/>
              <a:gd name="connsiteY139" fmla="*/ 10222580 h 11088571"/>
              <a:gd name="connsiteX140" fmla="*/ 7022387 w 8356063"/>
              <a:gd name="connsiteY140" fmla="*/ 10227810 h 11088571"/>
              <a:gd name="connsiteX141" fmla="*/ 7016719 w 8356063"/>
              <a:gd name="connsiteY141" fmla="*/ 10275442 h 11088571"/>
              <a:gd name="connsiteX142" fmla="*/ 7006319 w 8356063"/>
              <a:gd name="connsiteY142" fmla="*/ 10348220 h 11088571"/>
              <a:gd name="connsiteX143" fmla="*/ 7009149 w 8356063"/>
              <a:gd name="connsiteY143" fmla="*/ 10359098 h 11088571"/>
              <a:gd name="connsiteX144" fmla="*/ 6994973 w 8356063"/>
              <a:gd name="connsiteY144" fmla="*/ 10370490 h 11088571"/>
              <a:gd name="connsiteX145" fmla="*/ 6984719 w 8356063"/>
              <a:gd name="connsiteY145" fmla="*/ 10397278 h 11088571"/>
              <a:gd name="connsiteX146" fmla="*/ 6958822 w 8356063"/>
              <a:gd name="connsiteY146" fmla="*/ 10537951 h 11088571"/>
              <a:gd name="connsiteX147" fmla="*/ 6961280 w 8356063"/>
              <a:gd name="connsiteY147" fmla="*/ 10565026 h 11088571"/>
              <a:gd name="connsiteX148" fmla="*/ 6961883 w 8356063"/>
              <a:gd name="connsiteY148" fmla="*/ 10621345 h 11088571"/>
              <a:gd name="connsiteX149" fmla="*/ 6969420 w 8356063"/>
              <a:gd name="connsiteY149" fmla="*/ 10658847 h 11088571"/>
              <a:gd name="connsiteX150" fmla="*/ 6961243 w 8356063"/>
              <a:gd name="connsiteY150" fmla="*/ 10667121 h 11088571"/>
              <a:gd name="connsiteX151" fmla="*/ 6954751 w 8356063"/>
              <a:gd name="connsiteY151" fmla="*/ 10688604 h 11088571"/>
              <a:gd name="connsiteX152" fmla="*/ 6941940 w 8356063"/>
              <a:gd name="connsiteY152" fmla="*/ 10797948 h 11088571"/>
              <a:gd name="connsiteX153" fmla="*/ 6945141 w 8356063"/>
              <a:gd name="connsiteY153" fmla="*/ 10818072 h 11088571"/>
              <a:gd name="connsiteX154" fmla="*/ 6897807 w 8356063"/>
              <a:gd name="connsiteY154" fmla="*/ 10904998 h 11088571"/>
              <a:gd name="connsiteX155" fmla="*/ 6834058 w 8356063"/>
              <a:gd name="connsiteY155" fmla="*/ 11025845 h 11088571"/>
              <a:gd name="connsiteX156" fmla="*/ 6757195 w 8356063"/>
              <a:gd name="connsiteY156" fmla="*/ 11088571 h 11088571"/>
              <a:gd name="connsiteX157" fmla="*/ 0 w 8356063"/>
              <a:gd name="connsiteY157" fmla="*/ 5152133 h 11088571"/>
              <a:gd name="connsiteX158" fmla="*/ 4526334 w 8356063"/>
              <a:gd name="connsiteY158"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157110 w 8356063"/>
              <a:gd name="connsiteY105" fmla="*/ 6320298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55535 w 8356063"/>
              <a:gd name="connsiteY121" fmla="*/ 7663006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82835 w 8356063"/>
              <a:gd name="connsiteY104" fmla="*/ 615929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55535 w 8356063"/>
              <a:gd name="connsiteY121" fmla="*/ 7663006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55535 w 8356063"/>
              <a:gd name="connsiteY121" fmla="*/ 7663006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55535 w 8356063"/>
              <a:gd name="connsiteY121" fmla="*/ 7663006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38399 w 8356063"/>
              <a:gd name="connsiteY120" fmla="*/ 7539376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39684 w 8356063"/>
              <a:gd name="connsiteY119" fmla="*/ 7509270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73285 w 8356063"/>
              <a:gd name="connsiteY115" fmla="*/ 6954985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93885 w 8356063"/>
              <a:gd name="connsiteY114" fmla="*/ 6895446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6771 w 8356063"/>
              <a:gd name="connsiteY113" fmla="*/ 6846655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12287 w 8356063"/>
              <a:gd name="connsiteY111" fmla="*/ 6782507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84287 w 8356063"/>
              <a:gd name="connsiteY13" fmla="*/ 3993286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56512 w 8356063"/>
              <a:gd name="connsiteY14" fmla="*/ 4016336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48693 w 8356063"/>
              <a:gd name="connsiteY37" fmla="*/ 4685154 h 11088571"/>
              <a:gd name="connsiteX38" fmla="*/ 8009112 w 8356063"/>
              <a:gd name="connsiteY38" fmla="*/ 4722617 h 11088571"/>
              <a:gd name="connsiteX39" fmla="*/ 7964967 w 8356063"/>
              <a:gd name="connsiteY39" fmla="*/ 4813968 h 11088571"/>
              <a:gd name="connsiteX40" fmla="*/ 7924105 w 8356063"/>
              <a:gd name="connsiteY40" fmla="*/ 4906426 h 11088571"/>
              <a:gd name="connsiteX41" fmla="*/ 7910687 w 8356063"/>
              <a:gd name="connsiteY41" fmla="*/ 4940879 h 11088571"/>
              <a:gd name="connsiteX42" fmla="*/ 7880692 w 8356063"/>
              <a:gd name="connsiteY42" fmla="*/ 4997983 h 11088571"/>
              <a:gd name="connsiteX43" fmla="*/ 7863187 w 8356063"/>
              <a:gd name="connsiteY43" fmla="*/ 5021465 h 11088571"/>
              <a:gd name="connsiteX44" fmla="*/ 7863067 w 8356063"/>
              <a:gd name="connsiteY44" fmla="*/ 5022953 h 11088571"/>
              <a:gd name="connsiteX45" fmla="*/ 7859404 w 8356063"/>
              <a:gd name="connsiteY45" fmla="*/ 5023566 h 11088571"/>
              <a:gd name="connsiteX46" fmla="*/ 7856078 w 8356063"/>
              <a:gd name="connsiteY46" fmla="*/ 5027845 h 11088571"/>
              <a:gd name="connsiteX47" fmla="*/ 7851131 w 8356063"/>
              <a:gd name="connsiteY47" fmla="*/ 5042466 h 11088571"/>
              <a:gd name="connsiteX48" fmla="*/ 7849953 w 8356063"/>
              <a:gd name="connsiteY48" fmla="*/ 5048447 h 11088571"/>
              <a:gd name="connsiteX49" fmla="*/ 7846777 w 8356063"/>
              <a:gd name="connsiteY49" fmla="*/ 5056170 h 11088571"/>
              <a:gd name="connsiteX50" fmla="*/ 7846482 w 8356063"/>
              <a:gd name="connsiteY50" fmla="*/ 5056208 h 11088571"/>
              <a:gd name="connsiteX51" fmla="*/ 7843931 w 8356063"/>
              <a:gd name="connsiteY51" fmla="*/ 5063745 h 11088571"/>
              <a:gd name="connsiteX52" fmla="*/ 7834199 w 8356063"/>
              <a:gd name="connsiteY52" fmla="*/ 5102559 h 11088571"/>
              <a:gd name="connsiteX53" fmla="*/ 7794377 w 8356063"/>
              <a:gd name="connsiteY53" fmla="*/ 5134725 h 11088571"/>
              <a:gd name="connsiteX54" fmla="*/ 7782881 w 8356063"/>
              <a:gd name="connsiteY54" fmla="*/ 5151558 h 11088571"/>
              <a:gd name="connsiteX55" fmla="*/ 7775580 w 8356063"/>
              <a:gd name="connsiteY55" fmla="*/ 5159723 h 11088571"/>
              <a:gd name="connsiteX56" fmla="*/ 7774377 w 8356063"/>
              <a:gd name="connsiteY56" fmla="*/ 5159700 h 11088571"/>
              <a:gd name="connsiteX57" fmla="*/ 7765158 w 8356063"/>
              <a:gd name="connsiteY57" fmla="*/ 5196988 h 11088571"/>
              <a:gd name="connsiteX58" fmla="*/ 7762184 w 8356063"/>
              <a:gd name="connsiteY58" fmla="*/ 5200701 h 11088571"/>
              <a:gd name="connsiteX59" fmla="*/ 7758413 w 8356063"/>
              <a:gd name="connsiteY59" fmla="*/ 5226592 h 11088571"/>
              <a:gd name="connsiteX60" fmla="*/ 7755270 w 8356063"/>
              <a:gd name="connsiteY60" fmla="*/ 5239122 h 11088571"/>
              <a:gd name="connsiteX61" fmla="*/ 7756842 w 8356063"/>
              <a:gd name="connsiteY61" fmla="*/ 5244407 h 11088571"/>
              <a:gd name="connsiteX62" fmla="*/ 7750955 w 8356063"/>
              <a:gd name="connsiteY62" fmla="*/ 5262017 h 11088571"/>
              <a:gd name="connsiteX63" fmla="*/ 7749353 w 8356063"/>
              <a:gd name="connsiteY63" fmla="*/ 5263381 h 11088571"/>
              <a:gd name="connsiteX64" fmla="*/ 7747948 w 8356063"/>
              <a:gd name="connsiteY64" fmla="*/ 5280355 h 11088571"/>
              <a:gd name="connsiteX65" fmla="*/ 7750944 w 8356063"/>
              <a:gd name="connsiteY65" fmla="*/ 5297535 h 11088571"/>
              <a:gd name="connsiteX66" fmla="*/ 7687811 w 8356063"/>
              <a:gd name="connsiteY66" fmla="*/ 5438038 h 11088571"/>
              <a:gd name="connsiteX67" fmla="*/ 7658457 w 8356063"/>
              <a:gd name="connsiteY67" fmla="*/ 5549229 h 11088571"/>
              <a:gd name="connsiteX68" fmla="*/ 7668135 w 8356063"/>
              <a:gd name="connsiteY68" fmla="*/ 5580314 h 11088571"/>
              <a:gd name="connsiteX69" fmla="*/ 7666267 w 8356063"/>
              <a:gd name="connsiteY69" fmla="*/ 5584947 h 11088571"/>
              <a:gd name="connsiteX70" fmla="*/ 7660190 w 8356063"/>
              <a:gd name="connsiteY70" fmla="*/ 5584780 h 11088571"/>
              <a:gd name="connsiteX71" fmla="*/ 7654390 w 8356063"/>
              <a:gd name="connsiteY71" fmla="*/ 5596873 h 11088571"/>
              <a:gd name="connsiteX72" fmla="*/ 7652276 w 8356063"/>
              <a:gd name="connsiteY72" fmla="*/ 5614256 h 11088571"/>
              <a:gd name="connsiteX73" fmla="*/ 7644533 w 8356063"/>
              <a:gd name="connsiteY73" fmla="*/ 5628338 h 11088571"/>
              <a:gd name="connsiteX74" fmla="*/ 7623924 w 8356063"/>
              <a:gd name="connsiteY74" fmla="*/ 5659453 h 11088571"/>
              <a:gd name="connsiteX75" fmla="*/ 7620970 w 8356063"/>
              <a:gd name="connsiteY75" fmla="*/ 5670583 h 11088571"/>
              <a:gd name="connsiteX76" fmla="*/ 7614472 w 8356063"/>
              <a:gd name="connsiteY76" fmla="*/ 5680853 h 11088571"/>
              <a:gd name="connsiteX77" fmla="*/ 7611151 w 8356063"/>
              <a:gd name="connsiteY77" fmla="*/ 5681035 h 11088571"/>
              <a:gd name="connsiteX78" fmla="*/ 7604745 w 8356063"/>
              <a:gd name="connsiteY78" fmla="*/ 5673100 h 11088571"/>
              <a:gd name="connsiteX79" fmla="*/ 7598508 w 8356063"/>
              <a:gd name="connsiteY79" fmla="*/ 5707792 h 11088571"/>
              <a:gd name="connsiteX80" fmla="*/ 7588132 w 8356063"/>
              <a:gd name="connsiteY80" fmla="*/ 5731832 h 11088571"/>
              <a:gd name="connsiteX81" fmla="*/ 7579010 w 8356063"/>
              <a:gd name="connsiteY81" fmla="*/ 5749130 h 11088571"/>
              <a:gd name="connsiteX82" fmla="*/ 7567846 w 8356063"/>
              <a:gd name="connsiteY82" fmla="*/ 5761514 h 11088571"/>
              <a:gd name="connsiteX83" fmla="*/ 7562360 w 8356063"/>
              <a:gd name="connsiteY83" fmla="*/ 5762220 h 11088571"/>
              <a:gd name="connsiteX84" fmla="*/ 7556811 w 8356063"/>
              <a:gd name="connsiteY84" fmla="*/ 5771335 h 11088571"/>
              <a:gd name="connsiteX85" fmla="*/ 7554640 w 8356063"/>
              <a:gd name="connsiteY85" fmla="*/ 5773241 h 11088571"/>
              <a:gd name="connsiteX86" fmla="*/ 7542887 w 8356063"/>
              <a:gd name="connsiteY86" fmla="*/ 5784687 h 11088571"/>
              <a:gd name="connsiteX87" fmla="*/ 7535042 w 8356063"/>
              <a:gd name="connsiteY87" fmla="*/ 5822014 h 11088571"/>
              <a:gd name="connsiteX88" fmla="*/ 7528564 w 8356063"/>
              <a:gd name="connsiteY88" fmla="*/ 5835491 h 11088571"/>
              <a:gd name="connsiteX89" fmla="*/ 7528262 w 8356063"/>
              <a:gd name="connsiteY89" fmla="*/ 5842520 h 11088571"/>
              <a:gd name="connsiteX90" fmla="*/ 7524672 w 8356063"/>
              <a:gd name="connsiteY90" fmla="*/ 5848636 h 11088571"/>
              <a:gd name="connsiteX91" fmla="*/ 7511201 w 8356063"/>
              <a:gd name="connsiteY91" fmla="*/ 5857337 h 11088571"/>
              <a:gd name="connsiteX92" fmla="*/ 7472860 w 8356063"/>
              <a:gd name="connsiteY92" fmla="*/ 5932895 h 11088571"/>
              <a:gd name="connsiteX93" fmla="*/ 7455737 w 8356063"/>
              <a:gd name="connsiteY93" fmla="*/ 5966371 h 11088571"/>
              <a:gd name="connsiteX94" fmla="*/ 7441118 w 8356063"/>
              <a:gd name="connsiteY94" fmla="*/ 5983776 h 11088571"/>
              <a:gd name="connsiteX95" fmla="*/ 7422136 w 8356063"/>
              <a:gd name="connsiteY95" fmla="*/ 6006029 h 11088571"/>
              <a:gd name="connsiteX96" fmla="*/ 7415242 w 8356063"/>
              <a:gd name="connsiteY96" fmla="*/ 6014193 h 11088571"/>
              <a:gd name="connsiteX97" fmla="*/ 7413713 w 8356063"/>
              <a:gd name="connsiteY97" fmla="*/ 6011261 h 11088571"/>
              <a:gd name="connsiteX98" fmla="*/ 7407657 w 8356063"/>
              <a:gd name="connsiteY98" fmla="*/ 6023093 h 11088571"/>
              <a:gd name="connsiteX99" fmla="*/ 7407638 w 8356063"/>
              <a:gd name="connsiteY99" fmla="*/ 6023198 h 11088571"/>
              <a:gd name="connsiteX100" fmla="*/ 7405595 w 8356063"/>
              <a:gd name="connsiteY100" fmla="*/ 6025617 h 11088571"/>
              <a:gd name="connsiteX101" fmla="*/ 7359074 w 8356063"/>
              <a:gd name="connsiteY101" fmla="*/ 6082195 h 11088571"/>
              <a:gd name="connsiteX102" fmla="*/ 7336852 w 8356063"/>
              <a:gd name="connsiteY102" fmla="*/ 6102590 h 11088571"/>
              <a:gd name="connsiteX103" fmla="*/ 7318867 w 8356063"/>
              <a:gd name="connsiteY103" fmla="*/ 6115205 h 11088571"/>
              <a:gd name="connsiteX104" fmla="*/ 7273790 w 8356063"/>
              <a:gd name="connsiteY104" fmla="*/ 6193687 h 11088571"/>
              <a:gd name="connsiteX105" fmla="*/ 7163624 w 8356063"/>
              <a:gd name="connsiteY105" fmla="*/ 6304854 h 11088571"/>
              <a:gd name="connsiteX106" fmla="*/ 7122624 w 8356063"/>
              <a:gd name="connsiteY106" fmla="*/ 6344013 h 11088571"/>
              <a:gd name="connsiteX107" fmla="*/ 7040846 w 8356063"/>
              <a:gd name="connsiteY107" fmla="*/ 6492157 h 11088571"/>
              <a:gd name="connsiteX108" fmla="*/ 6916976 w 8356063"/>
              <a:gd name="connsiteY108" fmla="*/ 6654368 h 11088571"/>
              <a:gd name="connsiteX109" fmla="*/ 6822405 w 8356063"/>
              <a:gd name="connsiteY109" fmla="*/ 6769489 h 11088571"/>
              <a:gd name="connsiteX110" fmla="*/ 6820682 w 8356063"/>
              <a:gd name="connsiteY110" fmla="*/ 6770153 h 11088571"/>
              <a:gd name="connsiteX111" fmla="*/ 6800846 w 8356063"/>
              <a:gd name="connsiteY111" fmla="*/ 6795532 h 11088571"/>
              <a:gd name="connsiteX112" fmla="*/ 6780881 w 8356063"/>
              <a:gd name="connsiteY112" fmla="*/ 6844365 h 11088571"/>
              <a:gd name="connsiteX113" fmla="*/ 6771446 w 8356063"/>
              <a:gd name="connsiteY113" fmla="*/ 6859283 h 11088571"/>
              <a:gd name="connsiteX114" fmla="*/ 6770608 w 8356063"/>
              <a:gd name="connsiteY114" fmla="*/ 6915375 h 11088571"/>
              <a:gd name="connsiteX115" fmla="*/ 6765891 w 8356063"/>
              <a:gd name="connsiteY115" fmla="*/ 6983100 h 11088571"/>
              <a:gd name="connsiteX116" fmla="*/ 6776798 w 8356063"/>
              <a:gd name="connsiteY116" fmla="*/ 7102610 h 11088571"/>
              <a:gd name="connsiteX117" fmla="*/ 6756252 w 8356063"/>
              <a:gd name="connsiteY117" fmla="*/ 7196536 h 11088571"/>
              <a:gd name="connsiteX118" fmla="*/ 6688476 w 8356063"/>
              <a:gd name="connsiteY118" fmla="*/ 7299947 h 11088571"/>
              <a:gd name="connsiteX119" fmla="*/ 6626875 w 8356063"/>
              <a:gd name="connsiteY119" fmla="*/ 7510098 h 11088571"/>
              <a:gd name="connsiteX120" fmla="*/ 6618676 w 8356063"/>
              <a:gd name="connsiteY120" fmla="*/ 7582454 h 11088571"/>
              <a:gd name="connsiteX121" fmla="*/ 6522906 w 8356063"/>
              <a:gd name="connsiteY121" fmla="*/ 7755150 h 11088571"/>
              <a:gd name="connsiteX122" fmla="*/ 6527235 w 8356063"/>
              <a:gd name="connsiteY122" fmla="*/ 8164209 h 11088571"/>
              <a:gd name="connsiteX123" fmla="*/ 6718259 w 8356063"/>
              <a:gd name="connsiteY123" fmla="*/ 8630244 h 11088571"/>
              <a:gd name="connsiteX124" fmla="*/ 6774653 w 8356063"/>
              <a:gd name="connsiteY124" fmla="*/ 8750271 h 11088571"/>
              <a:gd name="connsiteX125" fmla="*/ 6791102 w 8356063"/>
              <a:gd name="connsiteY125" fmla="*/ 8874277 h 11088571"/>
              <a:gd name="connsiteX126" fmla="*/ 6749840 w 8356063"/>
              <a:gd name="connsiteY126" fmla="*/ 9027677 h 11088571"/>
              <a:gd name="connsiteX127" fmla="*/ 6782551 w 8356063"/>
              <a:gd name="connsiteY127" fmla="*/ 9305160 h 11088571"/>
              <a:gd name="connsiteX128" fmla="*/ 6822558 w 8356063"/>
              <a:gd name="connsiteY128" fmla="*/ 9381799 h 11088571"/>
              <a:gd name="connsiteX129" fmla="*/ 6904583 w 8356063"/>
              <a:gd name="connsiteY129" fmla="*/ 9690906 h 11088571"/>
              <a:gd name="connsiteX130" fmla="*/ 6979504 w 8356063"/>
              <a:gd name="connsiteY130" fmla="*/ 9813607 h 11088571"/>
              <a:gd name="connsiteX131" fmla="*/ 6996966 w 8356063"/>
              <a:gd name="connsiteY131" fmla="*/ 9833017 h 11088571"/>
              <a:gd name="connsiteX132" fmla="*/ 7008802 w 8356063"/>
              <a:gd name="connsiteY132" fmla="*/ 9857707 h 11088571"/>
              <a:gd name="connsiteX133" fmla="*/ 7030988 w 8356063"/>
              <a:gd name="connsiteY133" fmla="*/ 9965361 h 11088571"/>
              <a:gd name="connsiteX134" fmla="*/ 7034231 w 8356063"/>
              <a:gd name="connsiteY134" fmla="*/ 10050875 h 11088571"/>
              <a:gd name="connsiteX135" fmla="*/ 7030221 w 8356063"/>
              <a:gd name="connsiteY135" fmla="*/ 10082725 h 11088571"/>
              <a:gd name="connsiteX136" fmla="*/ 7023828 w 8356063"/>
              <a:gd name="connsiteY136" fmla="*/ 10135993 h 11088571"/>
              <a:gd name="connsiteX137" fmla="*/ 7006346 w 8356063"/>
              <a:gd name="connsiteY137" fmla="*/ 10179503 h 11088571"/>
              <a:gd name="connsiteX138" fmla="*/ 7006032 w 8356063"/>
              <a:gd name="connsiteY138" fmla="*/ 10222580 h 11088571"/>
              <a:gd name="connsiteX139" fmla="*/ 7022387 w 8356063"/>
              <a:gd name="connsiteY139" fmla="*/ 10227810 h 11088571"/>
              <a:gd name="connsiteX140" fmla="*/ 7016719 w 8356063"/>
              <a:gd name="connsiteY140" fmla="*/ 10275442 h 11088571"/>
              <a:gd name="connsiteX141" fmla="*/ 7006319 w 8356063"/>
              <a:gd name="connsiteY141" fmla="*/ 10348220 h 11088571"/>
              <a:gd name="connsiteX142" fmla="*/ 7009149 w 8356063"/>
              <a:gd name="connsiteY142" fmla="*/ 10359098 h 11088571"/>
              <a:gd name="connsiteX143" fmla="*/ 6994973 w 8356063"/>
              <a:gd name="connsiteY143" fmla="*/ 10370490 h 11088571"/>
              <a:gd name="connsiteX144" fmla="*/ 6984719 w 8356063"/>
              <a:gd name="connsiteY144" fmla="*/ 10397278 h 11088571"/>
              <a:gd name="connsiteX145" fmla="*/ 6958822 w 8356063"/>
              <a:gd name="connsiteY145" fmla="*/ 10537951 h 11088571"/>
              <a:gd name="connsiteX146" fmla="*/ 6961280 w 8356063"/>
              <a:gd name="connsiteY146" fmla="*/ 10565026 h 11088571"/>
              <a:gd name="connsiteX147" fmla="*/ 6961883 w 8356063"/>
              <a:gd name="connsiteY147" fmla="*/ 10621345 h 11088571"/>
              <a:gd name="connsiteX148" fmla="*/ 6969420 w 8356063"/>
              <a:gd name="connsiteY148" fmla="*/ 10658847 h 11088571"/>
              <a:gd name="connsiteX149" fmla="*/ 6961243 w 8356063"/>
              <a:gd name="connsiteY149" fmla="*/ 10667121 h 11088571"/>
              <a:gd name="connsiteX150" fmla="*/ 6954751 w 8356063"/>
              <a:gd name="connsiteY150" fmla="*/ 10688604 h 11088571"/>
              <a:gd name="connsiteX151" fmla="*/ 6941940 w 8356063"/>
              <a:gd name="connsiteY151" fmla="*/ 10797948 h 11088571"/>
              <a:gd name="connsiteX152" fmla="*/ 6945141 w 8356063"/>
              <a:gd name="connsiteY152" fmla="*/ 10818072 h 11088571"/>
              <a:gd name="connsiteX153" fmla="*/ 6897807 w 8356063"/>
              <a:gd name="connsiteY153" fmla="*/ 10904998 h 11088571"/>
              <a:gd name="connsiteX154" fmla="*/ 6834058 w 8356063"/>
              <a:gd name="connsiteY154" fmla="*/ 11025845 h 11088571"/>
              <a:gd name="connsiteX155" fmla="*/ 6757195 w 8356063"/>
              <a:gd name="connsiteY155" fmla="*/ 11088571 h 11088571"/>
              <a:gd name="connsiteX156" fmla="*/ 0 w 8356063"/>
              <a:gd name="connsiteY156" fmla="*/ 5152133 h 11088571"/>
              <a:gd name="connsiteX157" fmla="*/ 4526334 w 8356063"/>
              <a:gd name="connsiteY157"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51262 w 8356063"/>
              <a:gd name="connsiteY36" fmla="*/ 4679945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18259 w 8356063"/>
              <a:gd name="connsiteY122" fmla="*/ 8630244 h 11088571"/>
              <a:gd name="connsiteX123" fmla="*/ 6774653 w 8356063"/>
              <a:gd name="connsiteY123" fmla="*/ 8750271 h 11088571"/>
              <a:gd name="connsiteX124" fmla="*/ 6791102 w 8356063"/>
              <a:gd name="connsiteY124" fmla="*/ 8874277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18259 w 8356063"/>
              <a:gd name="connsiteY122" fmla="*/ 8630244 h 11088571"/>
              <a:gd name="connsiteX123" fmla="*/ 6774653 w 8356063"/>
              <a:gd name="connsiteY123" fmla="*/ 8750271 h 11088571"/>
              <a:gd name="connsiteX124" fmla="*/ 6791102 w 8356063"/>
              <a:gd name="connsiteY124" fmla="*/ 8874277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18259 w 8356063"/>
              <a:gd name="connsiteY122" fmla="*/ 8630244 h 11088571"/>
              <a:gd name="connsiteX123" fmla="*/ 6774653 w 8356063"/>
              <a:gd name="connsiteY123" fmla="*/ 8750271 h 11088571"/>
              <a:gd name="connsiteX124" fmla="*/ 6775523 w 8356063"/>
              <a:gd name="connsiteY124" fmla="*/ 8918275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18259 w 8356063"/>
              <a:gd name="connsiteY122" fmla="*/ 8630244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27235 w 8356063"/>
              <a:gd name="connsiteY121" fmla="*/ 8164209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82551 w 8356063"/>
              <a:gd name="connsiteY126" fmla="*/ 930516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822558 w 8356063"/>
              <a:gd name="connsiteY127" fmla="*/ 9381799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84373 w 8356063"/>
              <a:gd name="connsiteY127" fmla="*/ 9313641 h 11088571"/>
              <a:gd name="connsiteX128" fmla="*/ 6904583 w 8356063"/>
              <a:gd name="connsiteY128" fmla="*/ 9690906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84373 w 8356063"/>
              <a:gd name="connsiteY127" fmla="*/ 9313641 h 11088571"/>
              <a:gd name="connsiteX128" fmla="*/ 6802351 w 8356063"/>
              <a:gd name="connsiteY128" fmla="*/ 9439574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802351 w 8356063"/>
              <a:gd name="connsiteY128" fmla="*/ 9439574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84978 w 8356063"/>
              <a:gd name="connsiteY128" fmla="*/ 9360858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84719 w 8356063"/>
              <a:gd name="connsiteY143" fmla="*/ 1039727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84978 w 8356063"/>
              <a:gd name="connsiteY128" fmla="*/ 9360858 h 11088571"/>
              <a:gd name="connsiteX129" fmla="*/ 6979504 w 8356063"/>
              <a:gd name="connsiteY129" fmla="*/ 9813607 h 11088571"/>
              <a:gd name="connsiteX130" fmla="*/ 6996966 w 8356063"/>
              <a:gd name="connsiteY130" fmla="*/ 9833017 h 11088571"/>
              <a:gd name="connsiteX131" fmla="*/ 7008802 w 8356063"/>
              <a:gd name="connsiteY131" fmla="*/ 9857707 h 11088571"/>
              <a:gd name="connsiteX132" fmla="*/ 7030988 w 8356063"/>
              <a:gd name="connsiteY132" fmla="*/ 9965361 h 11088571"/>
              <a:gd name="connsiteX133" fmla="*/ 7034231 w 8356063"/>
              <a:gd name="connsiteY133" fmla="*/ 10050875 h 11088571"/>
              <a:gd name="connsiteX134" fmla="*/ 7030221 w 8356063"/>
              <a:gd name="connsiteY134" fmla="*/ 10082725 h 11088571"/>
              <a:gd name="connsiteX135" fmla="*/ 7023828 w 8356063"/>
              <a:gd name="connsiteY135" fmla="*/ 10135993 h 11088571"/>
              <a:gd name="connsiteX136" fmla="*/ 7006346 w 8356063"/>
              <a:gd name="connsiteY136" fmla="*/ 10179503 h 11088571"/>
              <a:gd name="connsiteX137" fmla="*/ 7006032 w 8356063"/>
              <a:gd name="connsiteY137" fmla="*/ 10222580 h 11088571"/>
              <a:gd name="connsiteX138" fmla="*/ 7022387 w 8356063"/>
              <a:gd name="connsiteY138" fmla="*/ 10227810 h 11088571"/>
              <a:gd name="connsiteX139" fmla="*/ 7016719 w 8356063"/>
              <a:gd name="connsiteY139" fmla="*/ 10275442 h 11088571"/>
              <a:gd name="connsiteX140" fmla="*/ 7006319 w 8356063"/>
              <a:gd name="connsiteY140" fmla="*/ 10348220 h 11088571"/>
              <a:gd name="connsiteX141" fmla="*/ 7009149 w 8356063"/>
              <a:gd name="connsiteY141" fmla="*/ 10359098 h 11088571"/>
              <a:gd name="connsiteX142" fmla="*/ 6994973 w 8356063"/>
              <a:gd name="connsiteY142" fmla="*/ 10370490 h 11088571"/>
              <a:gd name="connsiteX143" fmla="*/ 6971210 w 8356063"/>
              <a:gd name="connsiteY143" fmla="*/ 10425788 h 11088571"/>
              <a:gd name="connsiteX144" fmla="*/ 6958822 w 8356063"/>
              <a:gd name="connsiteY144" fmla="*/ 10537951 h 11088571"/>
              <a:gd name="connsiteX145" fmla="*/ 6961280 w 8356063"/>
              <a:gd name="connsiteY145" fmla="*/ 10565026 h 11088571"/>
              <a:gd name="connsiteX146" fmla="*/ 6961883 w 8356063"/>
              <a:gd name="connsiteY146" fmla="*/ 10621345 h 11088571"/>
              <a:gd name="connsiteX147" fmla="*/ 6969420 w 8356063"/>
              <a:gd name="connsiteY147" fmla="*/ 10658847 h 11088571"/>
              <a:gd name="connsiteX148" fmla="*/ 6961243 w 8356063"/>
              <a:gd name="connsiteY148" fmla="*/ 10667121 h 11088571"/>
              <a:gd name="connsiteX149" fmla="*/ 6954751 w 8356063"/>
              <a:gd name="connsiteY149" fmla="*/ 10688604 h 11088571"/>
              <a:gd name="connsiteX150" fmla="*/ 6941940 w 8356063"/>
              <a:gd name="connsiteY150" fmla="*/ 10797948 h 11088571"/>
              <a:gd name="connsiteX151" fmla="*/ 6945141 w 8356063"/>
              <a:gd name="connsiteY151" fmla="*/ 10818072 h 11088571"/>
              <a:gd name="connsiteX152" fmla="*/ 6897807 w 8356063"/>
              <a:gd name="connsiteY152" fmla="*/ 10904998 h 11088571"/>
              <a:gd name="connsiteX153" fmla="*/ 6834058 w 8356063"/>
              <a:gd name="connsiteY153" fmla="*/ 11025845 h 11088571"/>
              <a:gd name="connsiteX154" fmla="*/ 6757195 w 8356063"/>
              <a:gd name="connsiteY154" fmla="*/ 11088571 h 11088571"/>
              <a:gd name="connsiteX155" fmla="*/ 0 w 8356063"/>
              <a:gd name="connsiteY155" fmla="*/ 5152133 h 11088571"/>
              <a:gd name="connsiteX156" fmla="*/ 4526334 w 8356063"/>
              <a:gd name="connsiteY156"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84978 w 8356063"/>
              <a:gd name="connsiteY128" fmla="*/ 9360858 h 11088571"/>
              <a:gd name="connsiteX129" fmla="*/ 6996966 w 8356063"/>
              <a:gd name="connsiteY129" fmla="*/ 983301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84978 w 8356063"/>
              <a:gd name="connsiteY128" fmla="*/ 9360858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49840 w 8356063"/>
              <a:gd name="connsiteY125" fmla="*/ 9027677 h 11088571"/>
              <a:gd name="connsiteX126" fmla="*/ 6741597 w 8356063"/>
              <a:gd name="connsiteY126" fmla="*/ 9194190 h 11088571"/>
              <a:gd name="connsiteX127" fmla="*/ 6770652 w 8356063"/>
              <a:gd name="connsiteY127" fmla="*/ 9243900 h 11088571"/>
              <a:gd name="connsiteX128" fmla="*/ 6772350 w 8356063"/>
              <a:gd name="connsiteY128" fmla="*/ 9355533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41597 w 8356063"/>
              <a:gd name="connsiteY126" fmla="*/ 9194190 h 11088571"/>
              <a:gd name="connsiteX127" fmla="*/ 6770652 w 8356063"/>
              <a:gd name="connsiteY127" fmla="*/ 9243900 h 11088571"/>
              <a:gd name="connsiteX128" fmla="*/ 6772350 w 8356063"/>
              <a:gd name="connsiteY128" fmla="*/ 9355533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70652 w 8356063"/>
              <a:gd name="connsiteY127" fmla="*/ 9243900 h 11088571"/>
              <a:gd name="connsiteX128" fmla="*/ 6772350 w 8356063"/>
              <a:gd name="connsiteY128" fmla="*/ 9355533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2350 w 8356063"/>
              <a:gd name="connsiteY128" fmla="*/ 9355533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812063 w 8356063"/>
              <a:gd name="connsiteY129" fmla="*/ 9537897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84041 w 8356063"/>
              <a:gd name="connsiteY129" fmla="*/ 9484436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84041 w 8356063"/>
              <a:gd name="connsiteY129" fmla="*/ 9484436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52367 w 8356063"/>
              <a:gd name="connsiteY129" fmla="*/ 9421998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52367 w 8356063"/>
              <a:gd name="connsiteY129" fmla="*/ 9421998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 name="connsiteX0" fmla="*/ 4526334 w 8356063"/>
              <a:gd name="connsiteY0" fmla="*/ 0 h 11088571"/>
              <a:gd name="connsiteX1" fmla="*/ 8356063 w 8356063"/>
              <a:gd name="connsiteY1" fmla="*/ 3364555 h 11088571"/>
              <a:gd name="connsiteX2" fmla="*/ 8289968 w 8356063"/>
              <a:gd name="connsiteY2" fmla="*/ 3468545 h 11088571"/>
              <a:gd name="connsiteX3" fmla="*/ 8289831 w 8356063"/>
              <a:gd name="connsiteY3" fmla="*/ 3484485 h 11088571"/>
              <a:gd name="connsiteX4" fmla="*/ 8270620 w 8356063"/>
              <a:gd name="connsiteY4" fmla="*/ 3602360 h 11088571"/>
              <a:gd name="connsiteX5" fmla="*/ 8265172 w 8356063"/>
              <a:gd name="connsiteY5" fmla="*/ 3626889 h 11088571"/>
              <a:gd name="connsiteX6" fmla="*/ 8255109 w 8356063"/>
              <a:gd name="connsiteY6" fmla="*/ 3645719 h 11088571"/>
              <a:gd name="connsiteX7" fmla="*/ 8248082 w 8356063"/>
              <a:gd name="connsiteY7" fmla="*/ 3648125 h 11088571"/>
              <a:gd name="connsiteX8" fmla="*/ 8244223 w 8356063"/>
              <a:gd name="connsiteY8" fmla="*/ 3661252 h 11088571"/>
              <a:gd name="connsiteX9" fmla="*/ 8242070 w 8356063"/>
              <a:gd name="connsiteY9" fmla="*/ 3664274 h 11088571"/>
              <a:gd name="connsiteX10" fmla="*/ 8230862 w 8356063"/>
              <a:gd name="connsiteY10" fmla="*/ 3682070 h 11088571"/>
              <a:gd name="connsiteX11" fmla="*/ 8234872 w 8356063"/>
              <a:gd name="connsiteY11" fmla="*/ 3731763 h 11088571"/>
              <a:gd name="connsiteX12" fmla="*/ 8216817 w 8356063"/>
              <a:gd name="connsiteY12" fmla="*/ 3783275 h 11088571"/>
              <a:gd name="connsiteX13" fmla="*/ 8195332 w 8356063"/>
              <a:gd name="connsiteY13" fmla="*/ 3974147 h 11088571"/>
              <a:gd name="connsiteX14" fmla="*/ 8175650 w 8356063"/>
              <a:gd name="connsiteY14" fmla="*/ 4027382 h 11088571"/>
              <a:gd name="connsiteX15" fmla="*/ 8135083 w 8356063"/>
              <a:gd name="connsiteY15" fmla="*/ 4099051 h 11088571"/>
              <a:gd name="connsiteX16" fmla="*/ 8144458 w 8356063"/>
              <a:gd name="connsiteY16" fmla="*/ 4240084 h 11088571"/>
              <a:gd name="connsiteX17" fmla="*/ 8106952 w 8356063"/>
              <a:gd name="connsiteY17" fmla="*/ 4392916 h 11088571"/>
              <a:gd name="connsiteX18" fmla="*/ 8113254 w 8356063"/>
              <a:gd name="connsiteY18" fmla="*/ 4407377 h 11088571"/>
              <a:gd name="connsiteX19" fmla="*/ 8115047 w 8356063"/>
              <a:gd name="connsiteY19" fmla="*/ 4423384 h 11088571"/>
              <a:gd name="connsiteX20" fmla="*/ 8113676 w 8356063"/>
              <a:gd name="connsiteY20" fmla="*/ 4425263 h 11088571"/>
              <a:gd name="connsiteX21" fmla="*/ 8111032 w 8356063"/>
              <a:gd name="connsiteY21" fmla="*/ 4443621 h 11088571"/>
              <a:gd name="connsiteX22" fmla="*/ 8113632 w 8356063"/>
              <a:gd name="connsiteY22" fmla="*/ 4447809 h 11088571"/>
              <a:gd name="connsiteX23" fmla="*/ 8112816 w 8356063"/>
              <a:gd name="connsiteY23" fmla="*/ 4460459 h 11088571"/>
              <a:gd name="connsiteX24" fmla="*/ 8113891 w 8356063"/>
              <a:gd name="connsiteY24" fmla="*/ 4485521 h 11088571"/>
              <a:gd name="connsiteX25" fmla="*/ 8111575 w 8356063"/>
              <a:gd name="connsiteY25" fmla="*/ 4490076 h 11088571"/>
              <a:gd name="connsiteX26" fmla="*/ 8109277 w 8356063"/>
              <a:gd name="connsiteY26" fmla="*/ 4527664 h 11088571"/>
              <a:gd name="connsiteX27" fmla="*/ 8108050 w 8356063"/>
              <a:gd name="connsiteY27" fmla="*/ 4528119 h 11088571"/>
              <a:gd name="connsiteX28" fmla="*/ 8102182 w 8356063"/>
              <a:gd name="connsiteY28" fmla="*/ 4538432 h 11088571"/>
              <a:gd name="connsiteX29" fmla="*/ 8093690 w 8356063"/>
              <a:gd name="connsiteY29" fmla="*/ 4558290 h 11088571"/>
              <a:gd name="connsiteX30" fmla="*/ 8059326 w 8356063"/>
              <a:gd name="connsiteY30" fmla="*/ 4603283 h 11088571"/>
              <a:gd name="connsiteX31" fmla="*/ 8056799 w 8356063"/>
              <a:gd name="connsiteY31" fmla="*/ 4642466 h 11088571"/>
              <a:gd name="connsiteX32" fmla="*/ 8055636 w 8356063"/>
              <a:gd name="connsiteY32" fmla="*/ 4650334 h 11088571"/>
              <a:gd name="connsiteX33" fmla="*/ 8055344 w 8356063"/>
              <a:gd name="connsiteY33" fmla="*/ 4650484 h 11088571"/>
              <a:gd name="connsiteX34" fmla="*/ 8053580 w 8356063"/>
              <a:gd name="connsiteY34" fmla="*/ 4658770 h 11088571"/>
              <a:gd name="connsiteX35" fmla="*/ 8053516 w 8356063"/>
              <a:gd name="connsiteY35" fmla="*/ 4664680 h 11088571"/>
              <a:gd name="connsiteX36" fmla="*/ 8032914 w 8356063"/>
              <a:gd name="connsiteY36" fmla="*/ 4681132 h 11088571"/>
              <a:gd name="connsiteX37" fmla="*/ 8009112 w 8356063"/>
              <a:gd name="connsiteY37" fmla="*/ 4722617 h 11088571"/>
              <a:gd name="connsiteX38" fmla="*/ 7964967 w 8356063"/>
              <a:gd name="connsiteY38" fmla="*/ 4813968 h 11088571"/>
              <a:gd name="connsiteX39" fmla="*/ 7924105 w 8356063"/>
              <a:gd name="connsiteY39" fmla="*/ 4906426 h 11088571"/>
              <a:gd name="connsiteX40" fmla="*/ 7910687 w 8356063"/>
              <a:gd name="connsiteY40" fmla="*/ 4940879 h 11088571"/>
              <a:gd name="connsiteX41" fmla="*/ 7880692 w 8356063"/>
              <a:gd name="connsiteY41" fmla="*/ 4997983 h 11088571"/>
              <a:gd name="connsiteX42" fmla="*/ 7863187 w 8356063"/>
              <a:gd name="connsiteY42" fmla="*/ 5021465 h 11088571"/>
              <a:gd name="connsiteX43" fmla="*/ 7863067 w 8356063"/>
              <a:gd name="connsiteY43" fmla="*/ 5022953 h 11088571"/>
              <a:gd name="connsiteX44" fmla="*/ 7859404 w 8356063"/>
              <a:gd name="connsiteY44" fmla="*/ 5023566 h 11088571"/>
              <a:gd name="connsiteX45" fmla="*/ 7856078 w 8356063"/>
              <a:gd name="connsiteY45" fmla="*/ 5027845 h 11088571"/>
              <a:gd name="connsiteX46" fmla="*/ 7851131 w 8356063"/>
              <a:gd name="connsiteY46" fmla="*/ 5042466 h 11088571"/>
              <a:gd name="connsiteX47" fmla="*/ 7849953 w 8356063"/>
              <a:gd name="connsiteY47" fmla="*/ 5048447 h 11088571"/>
              <a:gd name="connsiteX48" fmla="*/ 7846777 w 8356063"/>
              <a:gd name="connsiteY48" fmla="*/ 5056170 h 11088571"/>
              <a:gd name="connsiteX49" fmla="*/ 7846482 w 8356063"/>
              <a:gd name="connsiteY49" fmla="*/ 5056208 h 11088571"/>
              <a:gd name="connsiteX50" fmla="*/ 7843931 w 8356063"/>
              <a:gd name="connsiteY50" fmla="*/ 5063745 h 11088571"/>
              <a:gd name="connsiteX51" fmla="*/ 7834199 w 8356063"/>
              <a:gd name="connsiteY51" fmla="*/ 5102559 h 11088571"/>
              <a:gd name="connsiteX52" fmla="*/ 7794377 w 8356063"/>
              <a:gd name="connsiteY52" fmla="*/ 5134725 h 11088571"/>
              <a:gd name="connsiteX53" fmla="*/ 7782881 w 8356063"/>
              <a:gd name="connsiteY53" fmla="*/ 5151558 h 11088571"/>
              <a:gd name="connsiteX54" fmla="*/ 7775580 w 8356063"/>
              <a:gd name="connsiteY54" fmla="*/ 5159723 h 11088571"/>
              <a:gd name="connsiteX55" fmla="*/ 7774377 w 8356063"/>
              <a:gd name="connsiteY55" fmla="*/ 5159700 h 11088571"/>
              <a:gd name="connsiteX56" fmla="*/ 7765158 w 8356063"/>
              <a:gd name="connsiteY56" fmla="*/ 5196988 h 11088571"/>
              <a:gd name="connsiteX57" fmla="*/ 7762184 w 8356063"/>
              <a:gd name="connsiteY57" fmla="*/ 5200701 h 11088571"/>
              <a:gd name="connsiteX58" fmla="*/ 7758413 w 8356063"/>
              <a:gd name="connsiteY58" fmla="*/ 5226592 h 11088571"/>
              <a:gd name="connsiteX59" fmla="*/ 7755270 w 8356063"/>
              <a:gd name="connsiteY59" fmla="*/ 5239122 h 11088571"/>
              <a:gd name="connsiteX60" fmla="*/ 7756842 w 8356063"/>
              <a:gd name="connsiteY60" fmla="*/ 5244407 h 11088571"/>
              <a:gd name="connsiteX61" fmla="*/ 7750955 w 8356063"/>
              <a:gd name="connsiteY61" fmla="*/ 5262017 h 11088571"/>
              <a:gd name="connsiteX62" fmla="*/ 7749353 w 8356063"/>
              <a:gd name="connsiteY62" fmla="*/ 5263381 h 11088571"/>
              <a:gd name="connsiteX63" fmla="*/ 7747948 w 8356063"/>
              <a:gd name="connsiteY63" fmla="*/ 5280355 h 11088571"/>
              <a:gd name="connsiteX64" fmla="*/ 7750944 w 8356063"/>
              <a:gd name="connsiteY64" fmla="*/ 5297535 h 11088571"/>
              <a:gd name="connsiteX65" fmla="*/ 7687811 w 8356063"/>
              <a:gd name="connsiteY65" fmla="*/ 5438038 h 11088571"/>
              <a:gd name="connsiteX66" fmla="*/ 7658457 w 8356063"/>
              <a:gd name="connsiteY66" fmla="*/ 5549229 h 11088571"/>
              <a:gd name="connsiteX67" fmla="*/ 7668135 w 8356063"/>
              <a:gd name="connsiteY67" fmla="*/ 5580314 h 11088571"/>
              <a:gd name="connsiteX68" fmla="*/ 7666267 w 8356063"/>
              <a:gd name="connsiteY68" fmla="*/ 5584947 h 11088571"/>
              <a:gd name="connsiteX69" fmla="*/ 7660190 w 8356063"/>
              <a:gd name="connsiteY69" fmla="*/ 5584780 h 11088571"/>
              <a:gd name="connsiteX70" fmla="*/ 7654390 w 8356063"/>
              <a:gd name="connsiteY70" fmla="*/ 5596873 h 11088571"/>
              <a:gd name="connsiteX71" fmla="*/ 7652276 w 8356063"/>
              <a:gd name="connsiteY71" fmla="*/ 5614256 h 11088571"/>
              <a:gd name="connsiteX72" fmla="*/ 7644533 w 8356063"/>
              <a:gd name="connsiteY72" fmla="*/ 5628338 h 11088571"/>
              <a:gd name="connsiteX73" fmla="*/ 7623924 w 8356063"/>
              <a:gd name="connsiteY73" fmla="*/ 5659453 h 11088571"/>
              <a:gd name="connsiteX74" fmla="*/ 7620970 w 8356063"/>
              <a:gd name="connsiteY74" fmla="*/ 5670583 h 11088571"/>
              <a:gd name="connsiteX75" fmla="*/ 7614472 w 8356063"/>
              <a:gd name="connsiteY75" fmla="*/ 5680853 h 11088571"/>
              <a:gd name="connsiteX76" fmla="*/ 7611151 w 8356063"/>
              <a:gd name="connsiteY76" fmla="*/ 5681035 h 11088571"/>
              <a:gd name="connsiteX77" fmla="*/ 7604745 w 8356063"/>
              <a:gd name="connsiteY77" fmla="*/ 5673100 h 11088571"/>
              <a:gd name="connsiteX78" fmla="*/ 7598508 w 8356063"/>
              <a:gd name="connsiteY78" fmla="*/ 5707792 h 11088571"/>
              <a:gd name="connsiteX79" fmla="*/ 7588132 w 8356063"/>
              <a:gd name="connsiteY79" fmla="*/ 5731832 h 11088571"/>
              <a:gd name="connsiteX80" fmla="*/ 7579010 w 8356063"/>
              <a:gd name="connsiteY80" fmla="*/ 5749130 h 11088571"/>
              <a:gd name="connsiteX81" fmla="*/ 7567846 w 8356063"/>
              <a:gd name="connsiteY81" fmla="*/ 5761514 h 11088571"/>
              <a:gd name="connsiteX82" fmla="*/ 7562360 w 8356063"/>
              <a:gd name="connsiteY82" fmla="*/ 5762220 h 11088571"/>
              <a:gd name="connsiteX83" fmla="*/ 7556811 w 8356063"/>
              <a:gd name="connsiteY83" fmla="*/ 5771335 h 11088571"/>
              <a:gd name="connsiteX84" fmla="*/ 7554640 w 8356063"/>
              <a:gd name="connsiteY84" fmla="*/ 5773241 h 11088571"/>
              <a:gd name="connsiteX85" fmla="*/ 7542887 w 8356063"/>
              <a:gd name="connsiteY85" fmla="*/ 5784687 h 11088571"/>
              <a:gd name="connsiteX86" fmla="*/ 7535042 w 8356063"/>
              <a:gd name="connsiteY86" fmla="*/ 5822014 h 11088571"/>
              <a:gd name="connsiteX87" fmla="*/ 7528564 w 8356063"/>
              <a:gd name="connsiteY87" fmla="*/ 5835491 h 11088571"/>
              <a:gd name="connsiteX88" fmla="*/ 7528262 w 8356063"/>
              <a:gd name="connsiteY88" fmla="*/ 5842520 h 11088571"/>
              <a:gd name="connsiteX89" fmla="*/ 7524672 w 8356063"/>
              <a:gd name="connsiteY89" fmla="*/ 5848636 h 11088571"/>
              <a:gd name="connsiteX90" fmla="*/ 7511201 w 8356063"/>
              <a:gd name="connsiteY90" fmla="*/ 5857337 h 11088571"/>
              <a:gd name="connsiteX91" fmla="*/ 7472860 w 8356063"/>
              <a:gd name="connsiteY91" fmla="*/ 5932895 h 11088571"/>
              <a:gd name="connsiteX92" fmla="*/ 7455737 w 8356063"/>
              <a:gd name="connsiteY92" fmla="*/ 5966371 h 11088571"/>
              <a:gd name="connsiteX93" fmla="*/ 7441118 w 8356063"/>
              <a:gd name="connsiteY93" fmla="*/ 5983776 h 11088571"/>
              <a:gd name="connsiteX94" fmla="*/ 7422136 w 8356063"/>
              <a:gd name="connsiteY94" fmla="*/ 6006029 h 11088571"/>
              <a:gd name="connsiteX95" fmla="*/ 7415242 w 8356063"/>
              <a:gd name="connsiteY95" fmla="*/ 6014193 h 11088571"/>
              <a:gd name="connsiteX96" fmla="*/ 7413713 w 8356063"/>
              <a:gd name="connsiteY96" fmla="*/ 6011261 h 11088571"/>
              <a:gd name="connsiteX97" fmla="*/ 7407657 w 8356063"/>
              <a:gd name="connsiteY97" fmla="*/ 6023093 h 11088571"/>
              <a:gd name="connsiteX98" fmla="*/ 7407638 w 8356063"/>
              <a:gd name="connsiteY98" fmla="*/ 6023198 h 11088571"/>
              <a:gd name="connsiteX99" fmla="*/ 7405595 w 8356063"/>
              <a:gd name="connsiteY99" fmla="*/ 6025617 h 11088571"/>
              <a:gd name="connsiteX100" fmla="*/ 7359074 w 8356063"/>
              <a:gd name="connsiteY100" fmla="*/ 6082195 h 11088571"/>
              <a:gd name="connsiteX101" fmla="*/ 7336852 w 8356063"/>
              <a:gd name="connsiteY101" fmla="*/ 6102590 h 11088571"/>
              <a:gd name="connsiteX102" fmla="*/ 7318867 w 8356063"/>
              <a:gd name="connsiteY102" fmla="*/ 6115205 h 11088571"/>
              <a:gd name="connsiteX103" fmla="*/ 7273790 w 8356063"/>
              <a:gd name="connsiteY103" fmla="*/ 6193687 h 11088571"/>
              <a:gd name="connsiteX104" fmla="*/ 7163624 w 8356063"/>
              <a:gd name="connsiteY104" fmla="*/ 6304854 h 11088571"/>
              <a:gd name="connsiteX105" fmla="*/ 7122624 w 8356063"/>
              <a:gd name="connsiteY105" fmla="*/ 6344013 h 11088571"/>
              <a:gd name="connsiteX106" fmla="*/ 7040846 w 8356063"/>
              <a:gd name="connsiteY106" fmla="*/ 6492157 h 11088571"/>
              <a:gd name="connsiteX107" fmla="*/ 6916976 w 8356063"/>
              <a:gd name="connsiteY107" fmla="*/ 6654368 h 11088571"/>
              <a:gd name="connsiteX108" fmla="*/ 6822405 w 8356063"/>
              <a:gd name="connsiteY108" fmla="*/ 6769489 h 11088571"/>
              <a:gd name="connsiteX109" fmla="*/ 6820682 w 8356063"/>
              <a:gd name="connsiteY109" fmla="*/ 6770153 h 11088571"/>
              <a:gd name="connsiteX110" fmla="*/ 6800846 w 8356063"/>
              <a:gd name="connsiteY110" fmla="*/ 6795532 h 11088571"/>
              <a:gd name="connsiteX111" fmla="*/ 6780881 w 8356063"/>
              <a:gd name="connsiteY111" fmla="*/ 6844365 h 11088571"/>
              <a:gd name="connsiteX112" fmla="*/ 6771446 w 8356063"/>
              <a:gd name="connsiteY112" fmla="*/ 6859283 h 11088571"/>
              <a:gd name="connsiteX113" fmla="*/ 6770608 w 8356063"/>
              <a:gd name="connsiteY113" fmla="*/ 6915375 h 11088571"/>
              <a:gd name="connsiteX114" fmla="*/ 6765891 w 8356063"/>
              <a:gd name="connsiteY114" fmla="*/ 6983100 h 11088571"/>
              <a:gd name="connsiteX115" fmla="*/ 6776798 w 8356063"/>
              <a:gd name="connsiteY115" fmla="*/ 7102610 h 11088571"/>
              <a:gd name="connsiteX116" fmla="*/ 6756252 w 8356063"/>
              <a:gd name="connsiteY116" fmla="*/ 7196536 h 11088571"/>
              <a:gd name="connsiteX117" fmla="*/ 6688476 w 8356063"/>
              <a:gd name="connsiteY117" fmla="*/ 7299947 h 11088571"/>
              <a:gd name="connsiteX118" fmla="*/ 6626875 w 8356063"/>
              <a:gd name="connsiteY118" fmla="*/ 7510098 h 11088571"/>
              <a:gd name="connsiteX119" fmla="*/ 6618676 w 8356063"/>
              <a:gd name="connsiteY119" fmla="*/ 7582454 h 11088571"/>
              <a:gd name="connsiteX120" fmla="*/ 6522906 w 8356063"/>
              <a:gd name="connsiteY120" fmla="*/ 7755150 h 11088571"/>
              <a:gd name="connsiteX121" fmla="*/ 6504327 w 8356063"/>
              <a:gd name="connsiteY121" fmla="*/ 7999871 h 11088571"/>
              <a:gd name="connsiteX122" fmla="*/ 6738004 w 8356063"/>
              <a:gd name="connsiteY122" fmla="*/ 8745656 h 11088571"/>
              <a:gd name="connsiteX123" fmla="*/ 6780585 w 8356063"/>
              <a:gd name="connsiteY123" fmla="*/ 8842009 h 11088571"/>
              <a:gd name="connsiteX124" fmla="*/ 6775523 w 8356063"/>
              <a:gd name="connsiteY124" fmla="*/ 8918275 h 11088571"/>
              <a:gd name="connsiteX125" fmla="*/ 6763351 w 8356063"/>
              <a:gd name="connsiteY125" fmla="*/ 8999167 h 11088571"/>
              <a:gd name="connsiteX126" fmla="*/ 6752735 w 8356063"/>
              <a:gd name="connsiteY126" fmla="*/ 9128984 h 11088571"/>
              <a:gd name="connsiteX127" fmla="*/ 6769952 w 8356063"/>
              <a:gd name="connsiteY127" fmla="*/ 9185602 h 11088571"/>
              <a:gd name="connsiteX128" fmla="*/ 6775302 w 8356063"/>
              <a:gd name="connsiteY128" fmla="*/ 9306210 h 11088571"/>
              <a:gd name="connsiteX129" fmla="*/ 6771993 w 8356063"/>
              <a:gd name="connsiteY129" fmla="*/ 9393092 h 11088571"/>
              <a:gd name="connsiteX130" fmla="*/ 7008802 w 8356063"/>
              <a:gd name="connsiteY130" fmla="*/ 9857707 h 11088571"/>
              <a:gd name="connsiteX131" fmla="*/ 7030988 w 8356063"/>
              <a:gd name="connsiteY131" fmla="*/ 9965361 h 11088571"/>
              <a:gd name="connsiteX132" fmla="*/ 7034231 w 8356063"/>
              <a:gd name="connsiteY132" fmla="*/ 10050875 h 11088571"/>
              <a:gd name="connsiteX133" fmla="*/ 7030221 w 8356063"/>
              <a:gd name="connsiteY133" fmla="*/ 10082725 h 11088571"/>
              <a:gd name="connsiteX134" fmla="*/ 7023828 w 8356063"/>
              <a:gd name="connsiteY134" fmla="*/ 10135993 h 11088571"/>
              <a:gd name="connsiteX135" fmla="*/ 7006346 w 8356063"/>
              <a:gd name="connsiteY135" fmla="*/ 10179503 h 11088571"/>
              <a:gd name="connsiteX136" fmla="*/ 7006032 w 8356063"/>
              <a:gd name="connsiteY136" fmla="*/ 10222580 h 11088571"/>
              <a:gd name="connsiteX137" fmla="*/ 7022387 w 8356063"/>
              <a:gd name="connsiteY137" fmla="*/ 10227810 h 11088571"/>
              <a:gd name="connsiteX138" fmla="*/ 7016719 w 8356063"/>
              <a:gd name="connsiteY138" fmla="*/ 10275442 h 11088571"/>
              <a:gd name="connsiteX139" fmla="*/ 7006319 w 8356063"/>
              <a:gd name="connsiteY139" fmla="*/ 10348220 h 11088571"/>
              <a:gd name="connsiteX140" fmla="*/ 7009149 w 8356063"/>
              <a:gd name="connsiteY140" fmla="*/ 10359098 h 11088571"/>
              <a:gd name="connsiteX141" fmla="*/ 6994973 w 8356063"/>
              <a:gd name="connsiteY141" fmla="*/ 10370490 h 11088571"/>
              <a:gd name="connsiteX142" fmla="*/ 6971210 w 8356063"/>
              <a:gd name="connsiteY142" fmla="*/ 10425788 h 11088571"/>
              <a:gd name="connsiteX143" fmla="*/ 6958822 w 8356063"/>
              <a:gd name="connsiteY143" fmla="*/ 10537951 h 11088571"/>
              <a:gd name="connsiteX144" fmla="*/ 6961280 w 8356063"/>
              <a:gd name="connsiteY144" fmla="*/ 10565026 h 11088571"/>
              <a:gd name="connsiteX145" fmla="*/ 6961883 w 8356063"/>
              <a:gd name="connsiteY145" fmla="*/ 10621345 h 11088571"/>
              <a:gd name="connsiteX146" fmla="*/ 6969420 w 8356063"/>
              <a:gd name="connsiteY146" fmla="*/ 10658847 h 11088571"/>
              <a:gd name="connsiteX147" fmla="*/ 6961243 w 8356063"/>
              <a:gd name="connsiteY147" fmla="*/ 10667121 h 11088571"/>
              <a:gd name="connsiteX148" fmla="*/ 6954751 w 8356063"/>
              <a:gd name="connsiteY148" fmla="*/ 10688604 h 11088571"/>
              <a:gd name="connsiteX149" fmla="*/ 6941940 w 8356063"/>
              <a:gd name="connsiteY149" fmla="*/ 10797948 h 11088571"/>
              <a:gd name="connsiteX150" fmla="*/ 6945141 w 8356063"/>
              <a:gd name="connsiteY150" fmla="*/ 10818072 h 11088571"/>
              <a:gd name="connsiteX151" fmla="*/ 6897807 w 8356063"/>
              <a:gd name="connsiteY151" fmla="*/ 10904998 h 11088571"/>
              <a:gd name="connsiteX152" fmla="*/ 6834058 w 8356063"/>
              <a:gd name="connsiteY152" fmla="*/ 11025845 h 11088571"/>
              <a:gd name="connsiteX153" fmla="*/ 6757195 w 8356063"/>
              <a:gd name="connsiteY153" fmla="*/ 11088571 h 11088571"/>
              <a:gd name="connsiteX154" fmla="*/ 0 w 8356063"/>
              <a:gd name="connsiteY154" fmla="*/ 5152133 h 11088571"/>
              <a:gd name="connsiteX155" fmla="*/ 4526334 w 8356063"/>
              <a:gd name="connsiteY155" fmla="*/ 0 h 1108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8356063" h="11088571">
                <a:moveTo>
                  <a:pt x="4526334" y="0"/>
                </a:moveTo>
                <a:lnTo>
                  <a:pt x="8356063" y="3364555"/>
                </a:lnTo>
                <a:cubicBezTo>
                  <a:pt x="8303055" y="3395080"/>
                  <a:pt x="8312000" y="3433882"/>
                  <a:pt x="8289968" y="3468545"/>
                </a:cubicBezTo>
                <a:cubicBezTo>
                  <a:pt x="8289400" y="3475096"/>
                  <a:pt x="8289317" y="3480768"/>
                  <a:pt x="8289831" y="3484485"/>
                </a:cubicBezTo>
                <a:cubicBezTo>
                  <a:pt x="8301575" y="3524859"/>
                  <a:pt x="8262275" y="3569815"/>
                  <a:pt x="8270620" y="3602360"/>
                </a:cubicBezTo>
                <a:cubicBezTo>
                  <a:pt x="8270018" y="3611595"/>
                  <a:pt x="8268024" y="3619636"/>
                  <a:pt x="8265172" y="3626889"/>
                </a:cubicBezTo>
                <a:lnTo>
                  <a:pt x="8255109" y="3645719"/>
                </a:lnTo>
                <a:lnTo>
                  <a:pt x="8248082" y="3648125"/>
                </a:lnTo>
                <a:lnTo>
                  <a:pt x="8244223" y="3661252"/>
                </a:lnTo>
                <a:lnTo>
                  <a:pt x="8242070" y="3664274"/>
                </a:lnTo>
                <a:cubicBezTo>
                  <a:pt x="8237938" y="3670030"/>
                  <a:pt x="8234022" y="3675825"/>
                  <a:pt x="8230862" y="3682070"/>
                </a:cubicBezTo>
                <a:cubicBezTo>
                  <a:pt x="8257899" y="3690084"/>
                  <a:pt x="8208426" y="3736505"/>
                  <a:pt x="8234872" y="3731763"/>
                </a:cubicBezTo>
                <a:cubicBezTo>
                  <a:pt x="8222199" y="3767466"/>
                  <a:pt x="8250697" y="3753586"/>
                  <a:pt x="8216817" y="3783275"/>
                </a:cubicBezTo>
                <a:cubicBezTo>
                  <a:pt x="8214083" y="3850717"/>
                  <a:pt x="8206550" y="3937460"/>
                  <a:pt x="8195332" y="3974147"/>
                </a:cubicBezTo>
                <a:cubicBezTo>
                  <a:pt x="8201334" y="4003038"/>
                  <a:pt x="8176534" y="4007754"/>
                  <a:pt x="8175650" y="4027382"/>
                </a:cubicBezTo>
                <a:cubicBezTo>
                  <a:pt x="8155731" y="3992336"/>
                  <a:pt x="8120913" y="4051233"/>
                  <a:pt x="8135083" y="4099051"/>
                </a:cubicBezTo>
                <a:cubicBezTo>
                  <a:pt x="8162483" y="4119362"/>
                  <a:pt x="8149718" y="4218916"/>
                  <a:pt x="8144458" y="4240084"/>
                </a:cubicBezTo>
                <a:cubicBezTo>
                  <a:pt x="8129405" y="4294500"/>
                  <a:pt x="8137692" y="4346473"/>
                  <a:pt x="8106952" y="4392916"/>
                </a:cubicBezTo>
                <a:cubicBezTo>
                  <a:pt x="8109983" y="4397184"/>
                  <a:pt x="8111985" y="4402075"/>
                  <a:pt x="8113254" y="4407377"/>
                </a:cubicBezTo>
                <a:lnTo>
                  <a:pt x="8115047" y="4423384"/>
                </a:lnTo>
                <a:lnTo>
                  <a:pt x="8113676" y="4425263"/>
                </a:lnTo>
                <a:cubicBezTo>
                  <a:pt x="8110052" y="4433879"/>
                  <a:pt x="8109796" y="4439435"/>
                  <a:pt x="8111032" y="4443621"/>
                </a:cubicBezTo>
                <a:lnTo>
                  <a:pt x="8113632" y="4447809"/>
                </a:lnTo>
                <a:lnTo>
                  <a:pt x="8112816" y="4460459"/>
                </a:lnTo>
                <a:cubicBezTo>
                  <a:pt x="8113174" y="4468813"/>
                  <a:pt x="8113533" y="4477167"/>
                  <a:pt x="8113891" y="4485521"/>
                </a:cubicBezTo>
                <a:lnTo>
                  <a:pt x="8111575" y="4490076"/>
                </a:lnTo>
                <a:lnTo>
                  <a:pt x="8109277" y="4527664"/>
                </a:lnTo>
                <a:lnTo>
                  <a:pt x="8108050" y="4528119"/>
                </a:lnTo>
                <a:cubicBezTo>
                  <a:pt x="8105248" y="4529993"/>
                  <a:pt x="8103079" y="4532993"/>
                  <a:pt x="8102182" y="4538432"/>
                </a:cubicBezTo>
                <a:cubicBezTo>
                  <a:pt x="8086050" y="4529141"/>
                  <a:pt x="8094915" y="4541433"/>
                  <a:pt x="8093690" y="4558290"/>
                </a:cubicBezTo>
                <a:cubicBezTo>
                  <a:pt x="8068364" y="4547623"/>
                  <a:pt x="8075463" y="4596080"/>
                  <a:pt x="8059326" y="4603283"/>
                </a:cubicBezTo>
                <a:cubicBezTo>
                  <a:pt x="8058998" y="4615908"/>
                  <a:pt x="8058188" y="4629064"/>
                  <a:pt x="8056799" y="4642466"/>
                </a:cubicBezTo>
                <a:lnTo>
                  <a:pt x="8055636" y="4650334"/>
                </a:lnTo>
                <a:lnTo>
                  <a:pt x="8055344" y="4650484"/>
                </a:lnTo>
                <a:cubicBezTo>
                  <a:pt x="8054515" y="4652180"/>
                  <a:pt x="8053916" y="4654761"/>
                  <a:pt x="8053580" y="4658770"/>
                </a:cubicBezTo>
                <a:cubicBezTo>
                  <a:pt x="8053559" y="4660740"/>
                  <a:pt x="8053537" y="4662710"/>
                  <a:pt x="8053516" y="4664680"/>
                </a:cubicBezTo>
                <a:lnTo>
                  <a:pt x="8032914" y="4681132"/>
                </a:lnTo>
                <a:lnTo>
                  <a:pt x="8009112" y="4722617"/>
                </a:lnTo>
                <a:cubicBezTo>
                  <a:pt x="7993622" y="4759455"/>
                  <a:pt x="7967567" y="4771774"/>
                  <a:pt x="7964967" y="4813968"/>
                </a:cubicBezTo>
                <a:cubicBezTo>
                  <a:pt x="7950394" y="4848407"/>
                  <a:pt x="7931242" y="4873595"/>
                  <a:pt x="7924105" y="4906426"/>
                </a:cubicBezTo>
                <a:cubicBezTo>
                  <a:pt x="7913878" y="4914566"/>
                  <a:pt x="7907124" y="4924287"/>
                  <a:pt x="7910687" y="4940879"/>
                </a:cubicBezTo>
                <a:cubicBezTo>
                  <a:pt x="7894790" y="4971391"/>
                  <a:pt x="7880144" y="4971117"/>
                  <a:pt x="7880692" y="4997983"/>
                </a:cubicBezTo>
                <a:cubicBezTo>
                  <a:pt x="7854749" y="5003060"/>
                  <a:pt x="7861376" y="5009148"/>
                  <a:pt x="7863187" y="5021465"/>
                </a:cubicBezTo>
                <a:lnTo>
                  <a:pt x="7863067" y="5022953"/>
                </a:lnTo>
                <a:lnTo>
                  <a:pt x="7859404" y="5023566"/>
                </a:lnTo>
                <a:lnTo>
                  <a:pt x="7856078" y="5027845"/>
                </a:lnTo>
                <a:lnTo>
                  <a:pt x="7851131" y="5042466"/>
                </a:lnTo>
                <a:lnTo>
                  <a:pt x="7849953" y="5048447"/>
                </a:lnTo>
                <a:cubicBezTo>
                  <a:pt x="7848887" y="5052389"/>
                  <a:pt x="7847853" y="5054775"/>
                  <a:pt x="7846777" y="5056170"/>
                </a:cubicBezTo>
                <a:lnTo>
                  <a:pt x="7846482" y="5056208"/>
                </a:lnTo>
                <a:lnTo>
                  <a:pt x="7843931" y="5063745"/>
                </a:lnTo>
                <a:cubicBezTo>
                  <a:pt x="7840123" y="5076812"/>
                  <a:pt x="7836892" y="5089863"/>
                  <a:pt x="7834199" y="5102559"/>
                </a:cubicBezTo>
                <a:cubicBezTo>
                  <a:pt x="7818139" y="5103517"/>
                  <a:pt x="7815415" y="5155552"/>
                  <a:pt x="7794377" y="5134725"/>
                </a:cubicBezTo>
                <a:cubicBezTo>
                  <a:pt x="7790065" y="5151375"/>
                  <a:pt x="7795806" y="5167358"/>
                  <a:pt x="7782881" y="5151558"/>
                </a:cubicBezTo>
                <a:cubicBezTo>
                  <a:pt x="7781031" y="5156730"/>
                  <a:pt x="7778488" y="5158922"/>
                  <a:pt x="7775580" y="5159723"/>
                </a:cubicBezTo>
                <a:lnTo>
                  <a:pt x="7774377" y="5159700"/>
                </a:lnTo>
                <a:lnTo>
                  <a:pt x="7765158" y="5196988"/>
                </a:lnTo>
                <a:lnTo>
                  <a:pt x="7762184" y="5200701"/>
                </a:lnTo>
                <a:lnTo>
                  <a:pt x="7758413" y="5226592"/>
                </a:lnTo>
                <a:lnTo>
                  <a:pt x="7755270" y="5239122"/>
                </a:lnTo>
                <a:lnTo>
                  <a:pt x="7756842" y="5244407"/>
                </a:lnTo>
                <a:cubicBezTo>
                  <a:pt x="7757174" y="5249146"/>
                  <a:pt x="7755889" y="5254690"/>
                  <a:pt x="7750955" y="5262017"/>
                </a:cubicBezTo>
                <a:lnTo>
                  <a:pt x="7749353" y="5263381"/>
                </a:lnTo>
                <a:lnTo>
                  <a:pt x="7747948" y="5280355"/>
                </a:lnTo>
                <a:cubicBezTo>
                  <a:pt x="7748095" y="5286243"/>
                  <a:pt x="7748992" y="5292002"/>
                  <a:pt x="7750944" y="5297535"/>
                </a:cubicBezTo>
                <a:cubicBezTo>
                  <a:pt x="7714145" y="5332602"/>
                  <a:pt x="7711838" y="5388684"/>
                  <a:pt x="7687811" y="5438038"/>
                </a:cubicBezTo>
                <a:cubicBezTo>
                  <a:pt x="7660645" y="5440301"/>
                  <a:pt x="7652121" y="5504170"/>
                  <a:pt x="7658457" y="5549229"/>
                </a:cubicBezTo>
                <a:lnTo>
                  <a:pt x="7668135" y="5580314"/>
                </a:lnTo>
                <a:lnTo>
                  <a:pt x="7666267" y="5584947"/>
                </a:lnTo>
                <a:lnTo>
                  <a:pt x="7660190" y="5584780"/>
                </a:lnTo>
                <a:cubicBezTo>
                  <a:pt x="7657715" y="5587018"/>
                  <a:pt x="7655842" y="5591316"/>
                  <a:pt x="7654390" y="5596873"/>
                </a:cubicBezTo>
                <a:lnTo>
                  <a:pt x="7652276" y="5614256"/>
                </a:lnTo>
                <a:lnTo>
                  <a:pt x="7644533" y="5628338"/>
                </a:lnTo>
                <a:lnTo>
                  <a:pt x="7623924" y="5659453"/>
                </a:lnTo>
                <a:lnTo>
                  <a:pt x="7620970" y="5670583"/>
                </a:lnTo>
                <a:lnTo>
                  <a:pt x="7614472" y="5680853"/>
                </a:lnTo>
                <a:lnTo>
                  <a:pt x="7611151" y="5681035"/>
                </a:lnTo>
                <a:cubicBezTo>
                  <a:pt x="7608455" y="5679880"/>
                  <a:pt x="7606172" y="5677323"/>
                  <a:pt x="7604745" y="5673100"/>
                </a:cubicBezTo>
                <a:lnTo>
                  <a:pt x="7598508" y="5707792"/>
                </a:lnTo>
                <a:lnTo>
                  <a:pt x="7588132" y="5731832"/>
                </a:lnTo>
                <a:cubicBezTo>
                  <a:pt x="7585724" y="5738566"/>
                  <a:pt x="7582585" y="5744203"/>
                  <a:pt x="7579010" y="5749130"/>
                </a:cubicBezTo>
                <a:lnTo>
                  <a:pt x="7567846" y="5761514"/>
                </a:lnTo>
                <a:lnTo>
                  <a:pt x="7562360" y="5762220"/>
                </a:lnTo>
                <a:lnTo>
                  <a:pt x="7556811" y="5771335"/>
                </a:lnTo>
                <a:lnTo>
                  <a:pt x="7554640" y="5773241"/>
                </a:lnTo>
                <a:cubicBezTo>
                  <a:pt x="7550479" y="5776868"/>
                  <a:pt x="7546465" y="5780555"/>
                  <a:pt x="7542887" y="5784687"/>
                </a:cubicBezTo>
                <a:cubicBezTo>
                  <a:pt x="7560283" y="5794721"/>
                  <a:pt x="7515323" y="5821499"/>
                  <a:pt x="7535042" y="5822014"/>
                </a:cubicBezTo>
                <a:cubicBezTo>
                  <a:pt x="7530882" y="5828129"/>
                  <a:pt x="7529209" y="5832346"/>
                  <a:pt x="7528564" y="5835491"/>
                </a:cubicBezTo>
                <a:cubicBezTo>
                  <a:pt x="7528463" y="5837834"/>
                  <a:pt x="7528363" y="5840177"/>
                  <a:pt x="7528262" y="5842520"/>
                </a:cubicBezTo>
                <a:lnTo>
                  <a:pt x="7524672" y="5848636"/>
                </a:lnTo>
                <a:lnTo>
                  <a:pt x="7511201" y="5857337"/>
                </a:lnTo>
                <a:cubicBezTo>
                  <a:pt x="7502987" y="5882046"/>
                  <a:pt x="7487211" y="5907545"/>
                  <a:pt x="7472860" y="5932895"/>
                </a:cubicBezTo>
                <a:lnTo>
                  <a:pt x="7455737" y="5966371"/>
                </a:lnTo>
                <a:lnTo>
                  <a:pt x="7441118" y="5983776"/>
                </a:lnTo>
                <a:lnTo>
                  <a:pt x="7422136" y="6006029"/>
                </a:lnTo>
                <a:lnTo>
                  <a:pt x="7415242" y="6014193"/>
                </a:lnTo>
                <a:lnTo>
                  <a:pt x="7413713" y="6011261"/>
                </a:lnTo>
                <a:cubicBezTo>
                  <a:pt x="7411057" y="6009236"/>
                  <a:pt x="7409296" y="6014607"/>
                  <a:pt x="7407657" y="6023093"/>
                </a:cubicBezTo>
                <a:cubicBezTo>
                  <a:pt x="7407651" y="6023128"/>
                  <a:pt x="7407644" y="6023163"/>
                  <a:pt x="7407638" y="6023198"/>
                </a:cubicBezTo>
                <a:lnTo>
                  <a:pt x="7405595" y="6025617"/>
                </a:lnTo>
                <a:cubicBezTo>
                  <a:pt x="7391835" y="6035947"/>
                  <a:pt x="7360910" y="6059966"/>
                  <a:pt x="7359074" y="6082195"/>
                </a:cubicBezTo>
                <a:cubicBezTo>
                  <a:pt x="7351042" y="6071991"/>
                  <a:pt x="7348930" y="6103616"/>
                  <a:pt x="7336852" y="6102590"/>
                </a:cubicBezTo>
                <a:cubicBezTo>
                  <a:pt x="7327578" y="6100630"/>
                  <a:pt x="7324777" y="6109768"/>
                  <a:pt x="7318867" y="6115205"/>
                </a:cubicBezTo>
                <a:cubicBezTo>
                  <a:pt x="7308091" y="6116440"/>
                  <a:pt x="7277286" y="6181399"/>
                  <a:pt x="7273790" y="6193687"/>
                </a:cubicBezTo>
                <a:lnTo>
                  <a:pt x="7163624" y="6304854"/>
                </a:lnTo>
                <a:cubicBezTo>
                  <a:pt x="7141377" y="6324779"/>
                  <a:pt x="7159494" y="6340152"/>
                  <a:pt x="7122624" y="6344013"/>
                </a:cubicBezTo>
                <a:cubicBezTo>
                  <a:pt x="7097280" y="6393191"/>
                  <a:pt x="7053036" y="6438445"/>
                  <a:pt x="7040846" y="6492157"/>
                </a:cubicBezTo>
                <a:cubicBezTo>
                  <a:pt x="7005173" y="6542788"/>
                  <a:pt x="6950026" y="6611349"/>
                  <a:pt x="6916976" y="6654368"/>
                </a:cubicBezTo>
                <a:lnTo>
                  <a:pt x="6822405" y="6769489"/>
                </a:lnTo>
                <a:lnTo>
                  <a:pt x="6820682" y="6770153"/>
                </a:lnTo>
                <a:cubicBezTo>
                  <a:pt x="6814865" y="6774656"/>
                  <a:pt x="6801315" y="6791715"/>
                  <a:pt x="6800846" y="6795532"/>
                </a:cubicBezTo>
                <a:lnTo>
                  <a:pt x="6780881" y="6844365"/>
                </a:lnTo>
                <a:lnTo>
                  <a:pt x="6771446" y="6859283"/>
                </a:lnTo>
                <a:cubicBezTo>
                  <a:pt x="6771167" y="6877980"/>
                  <a:pt x="6770887" y="6896678"/>
                  <a:pt x="6770608" y="6915375"/>
                </a:cubicBezTo>
                <a:cubicBezTo>
                  <a:pt x="6767981" y="6938891"/>
                  <a:pt x="6771379" y="6963165"/>
                  <a:pt x="6765891" y="6983100"/>
                </a:cubicBezTo>
                <a:cubicBezTo>
                  <a:pt x="6751093" y="7054616"/>
                  <a:pt x="6785811" y="7067619"/>
                  <a:pt x="6776798" y="7102610"/>
                </a:cubicBezTo>
                <a:cubicBezTo>
                  <a:pt x="6772465" y="7124753"/>
                  <a:pt x="6756272" y="7184791"/>
                  <a:pt x="6756252" y="7196536"/>
                </a:cubicBezTo>
                <a:cubicBezTo>
                  <a:pt x="6741979" y="7223615"/>
                  <a:pt x="6707904" y="7247824"/>
                  <a:pt x="6688476" y="7299947"/>
                </a:cubicBezTo>
                <a:cubicBezTo>
                  <a:pt x="6678415" y="7355056"/>
                  <a:pt x="6634663" y="7464820"/>
                  <a:pt x="6626875" y="7510098"/>
                </a:cubicBezTo>
                <a:cubicBezTo>
                  <a:pt x="6627425" y="7519110"/>
                  <a:pt x="6618728" y="7571571"/>
                  <a:pt x="6618676" y="7582454"/>
                </a:cubicBezTo>
                <a:lnTo>
                  <a:pt x="6522906" y="7755150"/>
                </a:lnTo>
                <a:cubicBezTo>
                  <a:pt x="6466158" y="7886690"/>
                  <a:pt x="6513760" y="7832803"/>
                  <a:pt x="6504327" y="7999871"/>
                </a:cubicBezTo>
                <a:cubicBezTo>
                  <a:pt x="6505059" y="8226862"/>
                  <a:pt x="6674329" y="8590311"/>
                  <a:pt x="6738004" y="8745656"/>
                </a:cubicBezTo>
                <a:cubicBezTo>
                  <a:pt x="6759417" y="8798995"/>
                  <a:pt x="6777330" y="8806981"/>
                  <a:pt x="6780585" y="8842009"/>
                </a:cubicBezTo>
                <a:cubicBezTo>
                  <a:pt x="6785134" y="8871053"/>
                  <a:pt x="6770115" y="8903722"/>
                  <a:pt x="6775523" y="8918275"/>
                </a:cubicBezTo>
                <a:cubicBezTo>
                  <a:pt x="6769288" y="8957146"/>
                  <a:pt x="6764777" y="8927355"/>
                  <a:pt x="6763351" y="8999167"/>
                </a:cubicBezTo>
                <a:cubicBezTo>
                  <a:pt x="6775624" y="9071182"/>
                  <a:pt x="6742022" y="9069996"/>
                  <a:pt x="6752735" y="9128984"/>
                </a:cubicBezTo>
                <a:cubicBezTo>
                  <a:pt x="6762519" y="9150895"/>
                  <a:pt x="6739467" y="9162215"/>
                  <a:pt x="6769952" y="9185602"/>
                </a:cubicBezTo>
                <a:cubicBezTo>
                  <a:pt x="6782211" y="9272204"/>
                  <a:pt x="6744884" y="9205438"/>
                  <a:pt x="6775302" y="9306210"/>
                </a:cubicBezTo>
                <a:cubicBezTo>
                  <a:pt x="6778487" y="9345214"/>
                  <a:pt x="6739922" y="9343724"/>
                  <a:pt x="6771993" y="9393092"/>
                </a:cubicBezTo>
                <a:lnTo>
                  <a:pt x="7008802" y="9857707"/>
                </a:lnTo>
                <a:cubicBezTo>
                  <a:pt x="7022013" y="9893993"/>
                  <a:pt x="7024800" y="9931110"/>
                  <a:pt x="7030988" y="9965361"/>
                </a:cubicBezTo>
                <a:cubicBezTo>
                  <a:pt x="7037473" y="10017929"/>
                  <a:pt x="7005819" y="9991696"/>
                  <a:pt x="7034231" y="10050875"/>
                </a:cubicBezTo>
                <a:cubicBezTo>
                  <a:pt x="7024456" y="10061289"/>
                  <a:pt x="7024480" y="10069937"/>
                  <a:pt x="7030221" y="10082725"/>
                </a:cubicBezTo>
                <a:cubicBezTo>
                  <a:pt x="7032609" y="10108506"/>
                  <a:pt x="7006817" y="10114502"/>
                  <a:pt x="7023828" y="10135993"/>
                </a:cubicBezTo>
                <a:cubicBezTo>
                  <a:pt x="7009753" y="10135575"/>
                  <a:pt x="7021395" y="10187072"/>
                  <a:pt x="7006346" y="10179503"/>
                </a:cubicBezTo>
                <a:cubicBezTo>
                  <a:pt x="6994778" y="10200384"/>
                  <a:pt x="7015963" y="10202331"/>
                  <a:pt x="7006032" y="10222580"/>
                </a:cubicBezTo>
                <a:cubicBezTo>
                  <a:pt x="7004600" y="10242379"/>
                  <a:pt x="7020135" y="10207086"/>
                  <a:pt x="7022387" y="10227810"/>
                </a:cubicBezTo>
                <a:cubicBezTo>
                  <a:pt x="7022627" y="10253709"/>
                  <a:pt x="7047921" y="10245795"/>
                  <a:pt x="7016719" y="10275442"/>
                </a:cubicBezTo>
                <a:cubicBezTo>
                  <a:pt x="7025983" y="10299752"/>
                  <a:pt x="7011751" y="10309423"/>
                  <a:pt x="7006319" y="10348220"/>
                </a:cubicBezTo>
                <a:lnTo>
                  <a:pt x="7009149" y="10359098"/>
                </a:lnTo>
                <a:lnTo>
                  <a:pt x="6994973" y="10370490"/>
                </a:lnTo>
                <a:cubicBezTo>
                  <a:pt x="6988990" y="10377090"/>
                  <a:pt x="6971218" y="10413909"/>
                  <a:pt x="6971210" y="10425788"/>
                </a:cubicBezTo>
                <a:cubicBezTo>
                  <a:pt x="6965186" y="10453697"/>
                  <a:pt x="6962728" y="10509993"/>
                  <a:pt x="6958822" y="10537951"/>
                </a:cubicBezTo>
                <a:cubicBezTo>
                  <a:pt x="6960326" y="10545321"/>
                  <a:pt x="6970976" y="10562028"/>
                  <a:pt x="6961280" y="10565026"/>
                </a:cubicBezTo>
                <a:cubicBezTo>
                  <a:pt x="6959807" y="10584208"/>
                  <a:pt x="6960023" y="10603132"/>
                  <a:pt x="6961883" y="10621345"/>
                </a:cubicBezTo>
                <a:lnTo>
                  <a:pt x="6969420" y="10658847"/>
                </a:lnTo>
                <a:lnTo>
                  <a:pt x="6961243" y="10667121"/>
                </a:lnTo>
                <a:cubicBezTo>
                  <a:pt x="6957010" y="10672840"/>
                  <a:pt x="6954171" y="10679639"/>
                  <a:pt x="6954751" y="10688604"/>
                </a:cubicBezTo>
                <a:cubicBezTo>
                  <a:pt x="6951534" y="10710409"/>
                  <a:pt x="6943540" y="10776370"/>
                  <a:pt x="6941940" y="10797948"/>
                </a:cubicBezTo>
                <a:cubicBezTo>
                  <a:pt x="6943446" y="10803324"/>
                  <a:pt x="6952376" y="10814607"/>
                  <a:pt x="6945141" y="10818072"/>
                </a:cubicBezTo>
                <a:lnTo>
                  <a:pt x="6897807" y="10904998"/>
                </a:lnTo>
                <a:cubicBezTo>
                  <a:pt x="6894235" y="10913784"/>
                  <a:pt x="6829963" y="11016942"/>
                  <a:pt x="6834058" y="11025845"/>
                </a:cubicBezTo>
                <a:lnTo>
                  <a:pt x="6757195" y="11088571"/>
                </a:lnTo>
                <a:lnTo>
                  <a:pt x="0" y="5152133"/>
                </a:lnTo>
                <a:lnTo>
                  <a:pt x="4526334"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26" name="Título 1">
            <a:extLst>
              <a:ext uri="{FF2B5EF4-FFF2-40B4-BE49-F238E27FC236}">
                <a16:creationId xmlns:a16="http://schemas.microsoft.com/office/drawing/2014/main" id="{8ED1D475-3787-4EAC-9EED-2006C7D7158C}"/>
              </a:ext>
            </a:extLst>
          </p:cNvPr>
          <p:cNvSpPr>
            <a:spLocks noGrp="1"/>
          </p:cNvSpPr>
          <p:nvPr>
            <p:ph type="ctrTitle"/>
          </p:nvPr>
        </p:nvSpPr>
        <p:spPr>
          <a:xfrm>
            <a:off x="677509" y="842564"/>
            <a:ext cx="4930565" cy="2959100"/>
          </a:xfrm>
        </p:spPr>
        <p:txBody>
          <a:bodyPr rtlCol="0" anchor="b"/>
          <a:lstStyle/>
          <a:p>
            <a:pPr rtl="0"/>
            <a:r>
              <a:rPr lang="es-ES" noProof="0"/>
              <a:t>Haga clic para modificar el estilo de título del patrón</a:t>
            </a:r>
          </a:p>
        </p:txBody>
      </p:sp>
      <p:sp>
        <p:nvSpPr>
          <p:cNvPr id="27" name="Subtítulo 2">
            <a:extLst>
              <a:ext uri="{FF2B5EF4-FFF2-40B4-BE49-F238E27FC236}">
                <a16:creationId xmlns:a16="http://schemas.microsoft.com/office/drawing/2014/main" id="{144AC1F0-193E-45D6-8BC0-0E0A6FA202E7}"/>
              </a:ext>
            </a:extLst>
          </p:cNvPr>
          <p:cNvSpPr>
            <a:spLocks noGrp="1"/>
          </p:cNvSpPr>
          <p:nvPr>
            <p:ph type="subTitle" idx="1"/>
          </p:nvPr>
        </p:nvSpPr>
        <p:spPr>
          <a:xfrm>
            <a:off x="1138009" y="4149002"/>
            <a:ext cx="4015310" cy="1709103"/>
          </a:xfrm>
        </p:spPr>
        <p:txBody>
          <a:bodyPr rtlCol="0" anchor="t">
            <a:normAutofit/>
          </a:bodyPr>
          <a:lstStyle>
            <a:lvl1pPr marL="0" indent="0">
              <a:buNone/>
              <a:defRPr sz="2400"/>
            </a:lvl1pPr>
          </a:lstStyle>
          <a:p>
            <a:pPr rtl="0"/>
            <a:r>
              <a:rPr lang="es-ES" noProof="0"/>
              <a:t>Haga clic para modificar el estilo de subtítulo del patrón</a:t>
            </a:r>
          </a:p>
        </p:txBody>
      </p:sp>
      <p:sp>
        <p:nvSpPr>
          <p:cNvPr id="28" name="Forma libre: Forma 27">
            <a:extLst>
              <a:ext uri="{FF2B5EF4-FFF2-40B4-BE49-F238E27FC236}">
                <a16:creationId xmlns:a16="http://schemas.microsoft.com/office/drawing/2014/main" id="{F287D1F6-3C98-4785-AFFB-263FF25C2207}"/>
              </a:ext>
              <a:ext uri="{C183D7F6-B498-43B3-948B-1728B52AA6E4}">
                <adec:decorative xmlns:adec="http://schemas.microsoft.com/office/drawing/2017/decorative" val="1"/>
              </a:ext>
            </a:extLst>
          </p:cNvPr>
          <p:cNvSpPr/>
          <p:nvPr userDrawn="1"/>
        </p:nvSpPr>
        <p:spPr>
          <a:xfrm>
            <a:off x="7877083" y="905430"/>
            <a:ext cx="3359346" cy="504714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30" name="Forma libre: Forma 29">
            <a:extLst>
              <a:ext uri="{FF2B5EF4-FFF2-40B4-BE49-F238E27FC236}">
                <a16:creationId xmlns:a16="http://schemas.microsoft.com/office/drawing/2014/main" id="{65D28F67-7F21-4807-914E-010CAC283124}"/>
              </a:ext>
              <a:ext uri="{C183D7F6-B498-43B3-948B-1728B52AA6E4}">
                <adec:decorative xmlns:adec="http://schemas.microsoft.com/office/drawing/2017/decorative" val="1"/>
              </a:ext>
            </a:extLst>
          </p:cNvPr>
          <p:cNvSpPr/>
          <p:nvPr userDrawn="1"/>
        </p:nvSpPr>
        <p:spPr>
          <a:xfrm>
            <a:off x="6722640" y="2452794"/>
            <a:ext cx="2066591" cy="261852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Bembo"/>
              <a:ea typeface="+mn-ea"/>
              <a:cs typeface="+mn-cs"/>
            </a:endParaRPr>
          </a:p>
        </p:txBody>
      </p:sp>
      <p:sp>
        <p:nvSpPr>
          <p:cNvPr id="38" name="Marcador de posición de imagen 36">
            <a:extLst>
              <a:ext uri="{FF2B5EF4-FFF2-40B4-BE49-F238E27FC236}">
                <a16:creationId xmlns:a16="http://schemas.microsoft.com/office/drawing/2014/main" id="{E3A5A5E0-A25F-4E87-8081-9FC39173C9C0}"/>
              </a:ext>
            </a:extLst>
          </p:cNvPr>
          <p:cNvSpPr>
            <a:spLocks noGrp="1"/>
          </p:cNvSpPr>
          <p:nvPr>
            <p:ph type="pic" sz="quarter" idx="13" hasCustomPrompt="1"/>
          </p:nvPr>
        </p:nvSpPr>
        <p:spPr>
          <a:xfrm>
            <a:off x="6855886" y="2573778"/>
            <a:ext cx="1822789" cy="2373973"/>
          </a:xfrm>
        </p:spPr>
        <p:txBody>
          <a:bodyPr rtlCol="0"/>
          <a:lstStyle>
            <a:lvl1pPr marL="0" indent="0" algn="ctr">
              <a:buNone/>
              <a:defRPr/>
            </a:lvl1pPr>
          </a:lstStyle>
          <a:p>
            <a:pPr rtl="0"/>
            <a:r>
              <a:rPr lang="es-ES" noProof="0"/>
              <a:t>Haga clic para agregar foto</a:t>
            </a:r>
          </a:p>
        </p:txBody>
      </p:sp>
      <p:sp>
        <p:nvSpPr>
          <p:cNvPr id="41" name="Marcador de posición de imagen 39">
            <a:extLst>
              <a:ext uri="{FF2B5EF4-FFF2-40B4-BE49-F238E27FC236}">
                <a16:creationId xmlns:a16="http://schemas.microsoft.com/office/drawing/2014/main" id="{93D574BA-1CEA-4AC6-8305-5E9E5BDEEEB2}"/>
              </a:ext>
            </a:extLst>
          </p:cNvPr>
          <p:cNvSpPr>
            <a:spLocks noGrp="1"/>
          </p:cNvSpPr>
          <p:nvPr>
            <p:ph type="pic" sz="quarter" idx="14" hasCustomPrompt="1"/>
          </p:nvPr>
        </p:nvSpPr>
        <p:spPr>
          <a:xfrm>
            <a:off x="7876309" y="905429"/>
            <a:ext cx="3360118" cy="5047139"/>
          </a:xfrm>
          <a:custGeom>
            <a:avLst/>
            <a:gdLst>
              <a:gd name="connsiteX0" fmla="*/ 0 w 3359344"/>
              <a:gd name="connsiteY0" fmla="*/ 0 h 5047139"/>
              <a:gd name="connsiteX1" fmla="*/ 3359344 w 3359344"/>
              <a:gd name="connsiteY1" fmla="*/ 0 h 5047139"/>
              <a:gd name="connsiteX2" fmla="*/ 3359344 w 3359344"/>
              <a:gd name="connsiteY2" fmla="*/ 5047139 h 5047139"/>
              <a:gd name="connsiteX3" fmla="*/ 0 w 3359344"/>
              <a:gd name="connsiteY3" fmla="*/ 5047139 h 5047139"/>
              <a:gd name="connsiteX4" fmla="*/ 0 w 3359344"/>
              <a:gd name="connsiteY4" fmla="*/ 0 h 5047139"/>
              <a:gd name="connsiteX0" fmla="*/ 774 w 3360118"/>
              <a:gd name="connsiteY0" fmla="*/ 0 h 5047139"/>
              <a:gd name="connsiteX1" fmla="*/ 3360118 w 3360118"/>
              <a:gd name="connsiteY1" fmla="*/ 0 h 5047139"/>
              <a:gd name="connsiteX2" fmla="*/ 3360118 w 3360118"/>
              <a:gd name="connsiteY2" fmla="*/ 5047139 h 5047139"/>
              <a:gd name="connsiteX3" fmla="*/ 774 w 3360118"/>
              <a:gd name="connsiteY3" fmla="*/ 5047139 h 5047139"/>
              <a:gd name="connsiteX4" fmla="*/ 0 w 3360118"/>
              <a:gd name="connsiteY4" fmla="*/ 1539898 h 5047139"/>
              <a:gd name="connsiteX5" fmla="*/ 774 w 3360118"/>
              <a:gd name="connsiteY5" fmla="*/ 0 h 5047139"/>
              <a:gd name="connsiteX0" fmla="*/ 774 w 3360118"/>
              <a:gd name="connsiteY0" fmla="*/ 0 h 5047139"/>
              <a:gd name="connsiteX1" fmla="*/ 3360118 w 3360118"/>
              <a:gd name="connsiteY1" fmla="*/ 0 h 5047139"/>
              <a:gd name="connsiteX2" fmla="*/ 3360118 w 3360118"/>
              <a:gd name="connsiteY2" fmla="*/ 5047139 h 5047139"/>
              <a:gd name="connsiteX3" fmla="*/ 774 w 3360118"/>
              <a:gd name="connsiteY3" fmla="*/ 5047139 h 5047139"/>
              <a:gd name="connsiteX4" fmla="*/ 0 w 3360118"/>
              <a:gd name="connsiteY4" fmla="*/ 4172262 h 5047139"/>
              <a:gd name="connsiteX5" fmla="*/ 0 w 3360118"/>
              <a:gd name="connsiteY5" fmla="*/ 1539898 h 5047139"/>
              <a:gd name="connsiteX6" fmla="*/ 774 w 3360118"/>
              <a:gd name="connsiteY6"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0 w 3367045"/>
              <a:gd name="connsiteY5" fmla="*/ 2301898 h 5047139"/>
              <a:gd name="connsiteX6" fmla="*/ 6927 w 3367045"/>
              <a:gd name="connsiteY6" fmla="*/ 1539898 h 5047139"/>
              <a:gd name="connsiteX7" fmla="*/ 7701 w 3367045"/>
              <a:gd name="connsiteY7"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1 w 3367045"/>
              <a:gd name="connsiteY5" fmla="*/ 3410262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51480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51480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51480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51480 h 5047139"/>
              <a:gd name="connsiteX6" fmla="*/ 0 w 3367045"/>
              <a:gd name="connsiteY6" fmla="*/ 2301898 h 5047139"/>
              <a:gd name="connsiteX7" fmla="*/ 6927 w 3367045"/>
              <a:gd name="connsiteY7" fmla="*/ 1539898 h 5047139"/>
              <a:gd name="connsiteX8" fmla="*/ 7701 w 3367045"/>
              <a:gd name="connsiteY8" fmla="*/ 0 h 5047139"/>
              <a:gd name="connsiteX0" fmla="*/ 7701 w 3367045"/>
              <a:gd name="connsiteY0" fmla="*/ 0 h 5047139"/>
              <a:gd name="connsiteX1" fmla="*/ 3367045 w 3367045"/>
              <a:gd name="connsiteY1" fmla="*/ 0 h 5047139"/>
              <a:gd name="connsiteX2" fmla="*/ 3367045 w 3367045"/>
              <a:gd name="connsiteY2" fmla="*/ 5047139 h 5047139"/>
              <a:gd name="connsiteX3" fmla="*/ 7701 w 3367045"/>
              <a:gd name="connsiteY3" fmla="*/ 5047139 h 5047139"/>
              <a:gd name="connsiteX4" fmla="*/ 6927 w 3367045"/>
              <a:gd name="connsiteY4" fmla="*/ 4172262 h 5047139"/>
              <a:gd name="connsiteX5" fmla="*/ 928255 w 3367045"/>
              <a:gd name="connsiteY5" fmla="*/ 4179189 h 5047139"/>
              <a:gd name="connsiteX6" fmla="*/ 0 w 3367045"/>
              <a:gd name="connsiteY6" fmla="*/ 2301898 h 5047139"/>
              <a:gd name="connsiteX7" fmla="*/ 6927 w 3367045"/>
              <a:gd name="connsiteY7" fmla="*/ 1539898 h 5047139"/>
              <a:gd name="connsiteX8" fmla="*/ 7701 w 3367045"/>
              <a:gd name="connsiteY8" fmla="*/ 0 h 5047139"/>
              <a:gd name="connsiteX0" fmla="*/ 774 w 3360118"/>
              <a:gd name="connsiteY0" fmla="*/ 0 h 5047139"/>
              <a:gd name="connsiteX1" fmla="*/ 3360118 w 3360118"/>
              <a:gd name="connsiteY1" fmla="*/ 0 h 5047139"/>
              <a:gd name="connsiteX2" fmla="*/ 3360118 w 3360118"/>
              <a:gd name="connsiteY2" fmla="*/ 5047139 h 5047139"/>
              <a:gd name="connsiteX3" fmla="*/ 774 w 3360118"/>
              <a:gd name="connsiteY3" fmla="*/ 5047139 h 5047139"/>
              <a:gd name="connsiteX4" fmla="*/ 0 w 3360118"/>
              <a:gd name="connsiteY4" fmla="*/ 4172262 h 5047139"/>
              <a:gd name="connsiteX5" fmla="*/ 921328 w 3360118"/>
              <a:gd name="connsiteY5" fmla="*/ 4179189 h 5047139"/>
              <a:gd name="connsiteX6" fmla="*/ 907473 w 3360118"/>
              <a:gd name="connsiteY6" fmla="*/ 1539898 h 5047139"/>
              <a:gd name="connsiteX7" fmla="*/ 0 w 3360118"/>
              <a:gd name="connsiteY7" fmla="*/ 1539898 h 5047139"/>
              <a:gd name="connsiteX8" fmla="*/ 774 w 3360118"/>
              <a:gd name="connsiteY8" fmla="*/ 0 h 504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0118" h="5047139">
                <a:moveTo>
                  <a:pt x="774" y="0"/>
                </a:moveTo>
                <a:lnTo>
                  <a:pt x="3360118" y="0"/>
                </a:lnTo>
                <a:lnTo>
                  <a:pt x="3360118" y="5047139"/>
                </a:lnTo>
                <a:lnTo>
                  <a:pt x="774" y="5047139"/>
                </a:lnTo>
                <a:lnTo>
                  <a:pt x="0" y="4172262"/>
                </a:lnTo>
                <a:lnTo>
                  <a:pt x="921328" y="4179189"/>
                </a:lnTo>
                <a:cubicBezTo>
                  <a:pt x="921328" y="3809734"/>
                  <a:pt x="907473" y="1909353"/>
                  <a:pt x="907473" y="1539898"/>
                </a:cubicBezTo>
                <a:lnTo>
                  <a:pt x="0" y="1539898"/>
                </a:lnTo>
                <a:lnTo>
                  <a:pt x="774" y="0"/>
                </a:lnTo>
                <a:close/>
              </a:path>
            </a:pathLst>
          </a:custGeom>
        </p:spPr>
        <p:txBody>
          <a:bodyPr rtlCol="0"/>
          <a:lstStyle>
            <a:lvl1pPr marL="0" indent="0" algn="ctr">
              <a:buNone/>
              <a:defRPr/>
            </a:lvl1pPr>
          </a:lstStyle>
          <a:p>
            <a:pPr rtl="0"/>
            <a:r>
              <a:rPr lang="es-ES" noProof="0"/>
              <a:t>Haga clic para agregar foto</a:t>
            </a:r>
          </a:p>
        </p:txBody>
      </p:sp>
      <p:sp>
        <p:nvSpPr>
          <p:cNvPr id="32" name="Marcador de pie de página 15">
            <a:extLst>
              <a:ext uri="{FF2B5EF4-FFF2-40B4-BE49-F238E27FC236}">
                <a16:creationId xmlns:a16="http://schemas.microsoft.com/office/drawing/2014/main" id="{89C9E051-183F-44E0-B1E7-7B56B33C7999}"/>
              </a:ext>
            </a:extLst>
          </p:cNvPr>
          <p:cNvSpPr>
            <a:spLocks noGrp="1"/>
          </p:cNvSpPr>
          <p:nvPr>
            <p:ph type="ftr" sz="quarter" idx="11"/>
          </p:nvPr>
        </p:nvSpPr>
        <p:spPr>
          <a:xfrm rot="5400000">
            <a:off x="10447827" y="1407402"/>
            <a:ext cx="2770499" cy="365125"/>
          </a:xfrm>
        </p:spPr>
        <p:txBody>
          <a:bodyPr rtlCol="0"/>
          <a:lstStyle>
            <a:lvl1pPr>
              <a:defRPr/>
            </a:lvl1pPr>
          </a:lstStyle>
          <a:p>
            <a:pPr rtl="0"/>
            <a:r>
              <a:rPr lang="es-ES" noProof="0">
                <a:solidFill>
                  <a:prstClr val="black">
                    <a:lumMod val="85000"/>
                    <a:lumOff val="15000"/>
                  </a:prstClr>
                </a:solidFill>
              </a:rPr>
              <a:t>TÍTULO DE LA PRESENTACIÓN</a:t>
            </a:r>
          </a:p>
        </p:txBody>
      </p:sp>
      <p:sp>
        <p:nvSpPr>
          <p:cNvPr id="33" name="Marcador de número de diapositiva 16">
            <a:extLst>
              <a:ext uri="{FF2B5EF4-FFF2-40B4-BE49-F238E27FC236}">
                <a16:creationId xmlns:a16="http://schemas.microsoft.com/office/drawing/2014/main" id="{B5EB86EF-FF65-400A-BF2F-6646EF09D90A}"/>
              </a:ext>
            </a:extLst>
          </p:cNvPr>
          <p:cNvSpPr>
            <a:spLocks noGrp="1"/>
          </p:cNvSpPr>
          <p:nvPr>
            <p:ph type="sldNum" sz="quarter" idx="12"/>
          </p:nvPr>
        </p:nvSpPr>
        <p:spPr>
          <a:xfrm>
            <a:off x="11560121" y="3138985"/>
            <a:ext cx="545911" cy="580029"/>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8D1FC6F8-0BCD-47E9-9C64-690771D9C143}" type="slidenum">
              <a:rPr kumimoji="0" lang="es-E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1600" b="0" i="0" u="none" strike="noStrike" kern="1200" cap="none" spc="0" normalizeH="0" baseline="0" noProof="0">
              <a:ln>
                <a:noFill/>
              </a:ln>
              <a:solidFill>
                <a:prstClr val="black">
                  <a:lumMod val="85000"/>
                  <a:lumOff val="15000"/>
                </a:prstClr>
              </a:solidFill>
              <a:effectLst/>
              <a:uLnTx/>
              <a:uFillTx/>
              <a:latin typeface="Bembo"/>
              <a:ea typeface="+mn-ea"/>
              <a:cs typeface="+mn-cs"/>
            </a:endParaRPr>
          </a:p>
        </p:txBody>
      </p:sp>
      <p:sp>
        <p:nvSpPr>
          <p:cNvPr id="35" name="Marcador de fecha 14">
            <a:extLst>
              <a:ext uri="{FF2B5EF4-FFF2-40B4-BE49-F238E27FC236}">
                <a16:creationId xmlns:a16="http://schemas.microsoft.com/office/drawing/2014/main" id="{872C8187-83A4-46E8-9B05-090C78936FCC}"/>
              </a:ext>
            </a:extLst>
          </p:cNvPr>
          <p:cNvSpPr>
            <a:spLocks noGrp="1"/>
          </p:cNvSpPr>
          <p:nvPr>
            <p:ph type="dt" sz="half" idx="10"/>
          </p:nvPr>
        </p:nvSpPr>
        <p:spPr>
          <a:xfrm rot="5400000">
            <a:off x="10509243" y="5071825"/>
            <a:ext cx="2647667"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00" b="0" i="0" u="none" strike="noStrike" kern="1200" cap="all" spc="300" normalizeH="0" noProof="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1578086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ítulo, contenido e imagen grande">
    <p:bg>
      <p:bgPr>
        <a:solidFill>
          <a:schemeClr val="accent3"/>
        </a:solidFill>
        <a:effectLst/>
      </p:bgPr>
    </p:bg>
    <p:spTree>
      <p:nvGrpSpPr>
        <p:cNvPr id="1" name=""/>
        <p:cNvGrpSpPr/>
        <p:nvPr/>
      </p:nvGrpSpPr>
      <p:grpSpPr>
        <a:xfrm>
          <a:off x="0" y="0"/>
          <a:ext cx="0" cy="0"/>
          <a:chOff x="0" y="0"/>
          <a:chExt cx="0" cy="0"/>
        </a:xfrm>
      </p:grpSpPr>
      <p:sp>
        <p:nvSpPr>
          <p:cNvPr id="8" name="Marcador de posición de imagen 7">
            <a:extLst>
              <a:ext uri="{FF2B5EF4-FFF2-40B4-BE49-F238E27FC236}">
                <a16:creationId xmlns:a16="http://schemas.microsoft.com/office/drawing/2014/main" id="{C4E9CD21-8789-4906-BCC9-B0591D828550}"/>
              </a:ext>
            </a:extLst>
          </p:cNvPr>
          <p:cNvSpPr>
            <a:spLocks noGrp="1"/>
          </p:cNvSpPr>
          <p:nvPr>
            <p:ph type="pic" sz="quarter" idx="10"/>
          </p:nvPr>
        </p:nvSpPr>
        <p:spPr>
          <a:xfrm>
            <a:off x="342900" y="0"/>
            <a:ext cx="11849100" cy="6858000"/>
          </a:xfrm>
        </p:spPr>
        <p:txBody>
          <a:bodyPr rtlCol="0"/>
          <a:lstStyle/>
          <a:p>
            <a:pPr rtl="0"/>
            <a:r>
              <a:rPr lang="es-ES" noProof="0"/>
              <a:t>Haga clic en el icono para agregar una imagen</a:t>
            </a:r>
          </a:p>
        </p:txBody>
      </p:sp>
      <p:sp>
        <p:nvSpPr>
          <p:cNvPr id="2" name="Título 1">
            <a:extLst>
              <a:ext uri="{FF2B5EF4-FFF2-40B4-BE49-F238E27FC236}">
                <a16:creationId xmlns:a16="http://schemas.microsoft.com/office/drawing/2014/main" id="{A4AE12D1-08AF-45E9-A34A-BDE9E860BAA2}"/>
              </a:ext>
            </a:extLst>
          </p:cNvPr>
          <p:cNvSpPr>
            <a:spLocks noGrp="1"/>
          </p:cNvSpPr>
          <p:nvPr>
            <p:ph type="title" hasCustomPrompt="1"/>
          </p:nvPr>
        </p:nvSpPr>
        <p:spPr>
          <a:xfrm>
            <a:off x="1130299" y="1619250"/>
            <a:ext cx="4813301" cy="1325563"/>
          </a:xfrm>
        </p:spPr>
        <p:txBody>
          <a:bodyPr lIns="0" rtlCol="0" anchor="b">
            <a:normAutofit/>
          </a:bodyPr>
          <a:lstStyle>
            <a:lvl1pPr marL="0" algn="l" defTabSz="914400" rtl="0" eaLnBrk="1" latinLnBrk="0" hangingPunct="1">
              <a:lnSpc>
                <a:spcPct val="90000"/>
              </a:lnSpc>
              <a:spcBef>
                <a:spcPct val="0"/>
              </a:spcBef>
              <a:buNone/>
              <a:defRPr lang="en-US" sz="3800" b="1" kern="1200" dirty="0">
                <a:solidFill>
                  <a:schemeClr val="bg1"/>
                </a:solidFill>
                <a:latin typeface="+mj-lt"/>
                <a:ea typeface="+mj-ea"/>
                <a:cs typeface="+mj-cs"/>
              </a:defRPr>
            </a:lvl1pPr>
          </a:lstStyle>
          <a:p>
            <a:pPr rtl="0"/>
            <a:r>
              <a:rPr lang="es-ES" noProof="0"/>
              <a:t>Hacer clic para editar el título principal </a:t>
            </a:r>
          </a:p>
        </p:txBody>
      </p:sp>
      <p:sp>
        <p:nvSpPr>
          <p:cNvPr id="3" name="Marcador de contenido 2">
            <a:extLst>
              <a:ext uri="{FF2B5EF4-FFF2-40B4-BE49-F238E27FC236}">
                <a16:creationId xmlns:a16="http://schemas.microsoft.com/office/drawing/2014/main" id="{BF8F5A6A-E29E-401A-801A-8FD9CAABA7A5}"/>
              </a:ext>
            </a:extLst>
          </p:cNvPr>
          <p:cNvSpPr>
            <a:spLocks noGrp="1"/>
          </p:cNvSpPr>
          <p:nvPr>
            <p:ph idx="1"/>
          </p:nvPr>
        </p:nvSpPr>
        <p:spPr>
          <a:xfrm>
            <a:off x="1130299" y="3233057"/>
            <a:ext cx="4203701" cy="2964543"/>
          </a:xfrm>
        </p:spPr>
        <p:txBody>
          <a:bodyPr lIns="0" rtlCol="0">
            <a:normAutofit/>
          </a:bodyPr>
          <a:lstStyle>
            <a:lvl1pPr marL="0" indent="0">
              <a:lnSpc>
                <a:spcPct val="100000"/>
              </a:lnSpc>
              <a:buNone/>
              <a:defRPr sz="1600">
                <a:solidFill>
                  <a:schemeClr val="bg1"/>
                </a:solidFill>
              </a:defRPr>
            </a:lvl1pPr>
            <a:lvl2pPr marL="45720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rtl="0"/>
            <a:r>
              <a:rPr lang="es-ES" noProof="0"/>
              <a:t>Haga clic para modificar los estilos de texto del patrón</a:t>
            </a:r>
          </a:p>
        </p:txBody>
      </p:sp>
      <p:sp>
        <p:nvSpPr>
          <p:cNvPr id="9" name="Rectángulo 8">
            <a:extLst>
              <a:ext uri="{FF2B5EF4-FFF2-40B4-BE49-F238E27FC236}">
                <a16:creationId xmlns:a16="http://schemas.microsoft.com/office/drawing/2014/main" id="{A9801717-EC04-4D9F-BE50-E726ECAC1136}"/>
              </a:ext>
            </a:extLst>
          </p:cNvPr>
          <p:cNvSpPr/>
          <p:nvPr userDrawn="1"/>
        </p:nvSpPr>
        <p:spPr>
          <a:xfrm>
            <a:off x="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5F1841E8-8EE7-488E-B7DD-D1F23F79128D}"/>
              </a:ext>
            </a:extLst>
          </p:cNvPr>
          <p:cNvSpPr/>
          <p:nvPr userDrawn="1"/>
        </p:nvSpPr>
        <p:spPr>
          <a:xfrm>
            <a:off x="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Rectángulo 12">
            <a:extLst>
              <a:ext uri="{FF2B5EF4-FFF2-40B4-BE49-F238E27FC236}">
                <a16:creationId xmlns:a16="http://schemas.microsoft.com/office/drawing/2014/main" id="{44AEF00F-18B6-43AC-BF54-3B4939890FE1}"/>
              </a:ext>
            </a:extLst>
          </p:cNvPr>
          <p:cNvSpPr/>
          <p:nvPr userDrawn="1"/>
        </p:nvSpPr>
        <p:spPr>
          <a:xfrm>
            <a:off x="0" y="27432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5" name="Rectángulo 14">
            <a:extLst>
              <a:ext uri="{FF2B5EF4-FFF2-40B4-BE49-F238E27FC236}">
                <a16:creationId xmlns:a16="http://schemas.microsoft.com/office/drawing/2014/main" id="{0BC54B6B-8A0E-422F-B2FF-A68441C16904}"/>
              </a:ext>
            </a:extLst>
          </p:cNvPr>
          <p:cNvSpPr/>
          <p:nvPr userDrawn="1"/>
        </p:nvSpPr>
        <p:spPr>
          <a:xfrm>
            <a:off x="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id="{1602B99D-D623-4FE2-BDFD-A23B43BEBBDD}"/>
              </a:ext>
            </a:extLst>
          </p:cNvPr>
          <p:cNvSpPr/>
          <p:nvPr userDrawn="1"/>
        </p:nvSpPr>
        <p:spPr>
          <a:xfrm>
            <a:off x="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id="{F4892CE3-43B8-4AF7-8E2E-1E5C2045F89A}"/>
              </a:ext>
            </a:extLst>
          </p:cNvPr>
          <p:cNvSpPr/>
          <p:nvPr userDrawn="1"/>
        </p:nvSpPr>
        <p:spPr>
          <a:xfrm>
            <a:off x="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Rectángulo 20">
            <a:extLst>
              <a:ext uri="{FF2B5EF4-FFF2-40B4-BE49-F238E27FC236}">
                <a16:creationId xmlns:a16="http://schemas.microsoft.com/office/drawing/2014/main" id="{53C5002F-39B4-49E5-B179-A5F9A322772D}"/>
              </a:ext>
            </a:extLst>
          </p:cNvPr>
          <p:cNvSpPr/>
          <p:nvPr userDrawn="1"/>
        </p:nvSpPr>
        <p:spPr>
          <a:xfrm>
            <a:off x="0" y="41148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Rectángulo 22">
            <a:extLst>
              <a:ext uri="{FF2B5EF4-FFF2-40B4-BE49-F238E27FC236}">
                <a16:creationId xmlns:a16="http://schemas.microsoft.com/office/drawing/2014/main" id="{8847AC63-E8C8-47EF-BDEA-DF587155527B}"/>
              </a:ext>
            </a:extLst>
          </p:cNvPr>
          <p:cNvSpPr/>
          <p:nvPr userDrawn="1"/>
        </p:nvSpPr>
        <p:spPr>
          <a:xfrm>
            <a:off x="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Rectángulo 24">
            <a:extLst>
              <a:ext uri="{FF2B5EF4-FFF2-40B4-BE49-F238E27FC236}">
                <a16:creationId xmlns:a16="http://schemas.microsoft.com/office/drawing/2014/main" id="{8EAD15DF-3882-4D15-8A5D-B08B7A32A9B0}"/>
              </a:ext>
            </a:extLst>
          </p:cNvPr>
          <p:cNvSpPr/>
          <p:nvPr userDrawn="1"/>
        </p:nvSpPr>
        <p:spPr>
          <a:xfrm>
            <a:off x="0" y="48006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Rectángulo 26">
            <a:extLst>
              <a:ext uri="{FF2B5EF4-FFF2-40B4-BE49-F238E27FC236}">
                <a16:creationId xmlns:a16="http://schemas.microsoft.com/office/drawing/2014/main" id="{73A3B466-F022-4299-8575-4347D62E5ADB}"/>
              </a:ext>
            </a:extLst>
          </p:cNvPr>
          <p:cNvSpPr/>
          <p:nvPr userDrawn="1"/>
        </p:nvSpPr>
        <p:spPr>
          <a:xfrm>
            <a:off x="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7103BE58-6B70-49F5-8283-BF3B0B35E1D7}"/>
              </a:ext>
            </a:extLst>
          </p:cNvPr>
          <p:cNvSpPr/>
          <p:nvPr userDrawn="1"/>
        </p:nvSpPr>
        <p:spPr>
          <a:xfrm>
            <a:off x="0" y="65151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Rectángulo 30">
            <a:extLst>
              <a:ext uri="{FF2B5EF4-FFF2-40B4-BE49-F238E27FC236}">
                <a16:creationId xmlns:a16="http://schemas.microsoft.com/office/drawing/2014/main" id="{865F4154-50AA-4593-A86B-2A7A582D30AA}"/>
              </a:ext>
            </a:extLst>
          </p:cNvPr>
          <p:cNvSpPr/>
          <p:nvPr userDrawn="1"/>
        </p:nvSpPr>
        <p:spPr>
          <a:xfrm>
            <a:off x="0" y="3429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Rectángulo 32">
            <a:extLst>
              <a:ext uri="{FF2B5EF4-FFF2-40B4-BE49-F238E27FC236}">
                <a16:creationId xmlns:a16="http://schemas.microsoft.com/office/drawing/2014/main" id="{F635667C-FE54-4C6C-81D2-C117F6848A7C}"/>
              </a:ext>
            </a:extLst>
          </p:cNvPr>
          <p:cNvSpPr/>
          <p:nvPr userDrawn="1"/>
        </p:nvSpPr>
        <p:spPr>
          <a:xfrm>
            <a:off x="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Rectángulo 34">
            <a:extLst>
              <a:ext uri="{FF2B5EF4-FFF2-40B4-BE49-F238E27FC236}">
                <a16:creationId xmlns:a16="http://schemas.microsoft.com/office/drawing/2014/main" id="{2B327EE7-DDE6-4725-9791-0909802594D4}"/>
              </a:ext>
            </a:extLst>
          </p:cNvPr>
          <p:cNvSpPr/>
          <p:nvPr userDrawn="1"/>
        </p:nvSpPr>
        <p:spPr>
          <a:xfrm>
            <a:off x="0" y="54864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7" name="Rectángulo 36">
            <a:extLst>
              <a:ext uri="{FF2B5EF4-FFF2-40B4-BE49-F238E27FC236}">
                <a16:creationId xmlns:a16="http://schemas.microsoft.com/office/drawing/2014/main" id="{E880683C-A1F9-41B4-92B6-6690A542A9CA}"/>
              </a:ext>
            </a:extLst>
          </p:cNvPr>
          <p:cNvSpPr/>
          <p:nvPr userDrawn="1"/>
        </p:nvSpPr>
        <p:spPr>
          <a:xfrm>
            <a:off x="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9" name="Rectángulo 38">
            <a:extLst>
              <a:ext uri="{FF2B5EF4-FFF2-40B4-BE49-F238E27FC236}">
                <a16:creationId xmlns:a16="http://schemas.microsoft.com/office/drawing/2014/main" id="{0BF012F1-D588-4F57-88B5-6F5532BADA92}"/>
              </a:ext>
            </a:extLst>
          </p:cNvPr>
          <p:cNvSpPr/>
          <p:nvPr userDrawn="1"/>
        </p:nvSpPr>
        <p:spPr>
          <a:xfrm>
            <a:off x="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1" name="Rectángulo 40">
            <a:extLst>
              <a:ext uri="{FF2B5EF4-FFF2-40B4-BE49-F238E27FC236}">
                <a16:creationId xmlns:a16="http://schemas.microsoft.com/office/drawing/2014/main" id="{F8FFED0C-C9D9-439B-8A01-3C4181694F90}"/>
              </a:ext>
            </a:extLst>
          </p:cNvPr>
          <p:cNvSpPr/>
          <p:nvPr userDrawn="1"/>
        </p:nvSpPr>
        <p:spPr>
          <a:xfrm>
            <a:off x="0" y="6858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3" name="Rectángulo 42">
            <a:extLst>
              <a:ext uri="{FF2B5EF4-FFF2-40B4-BE49-F238E27FC236}">
                <a16:creationId xmlns:a16="http://schemas.microsoft.com/office/drawing/2014/main" id="{503FFB96-6B81-475C-995F-610FEC231FEE}"/>
              </a:ext>
            </a:extLst>
          </p:cNvPr>
          <p:cNvSpPr/>
          <p:nvPr userDrawn="1"/>
        </p:nvSpPr>
        <p:spPr>
          <a:xfrm>
            <a:off x="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5" name="Rectángulo 44">
            <a:extLst>
              <a:ext uri="{FF2B5EF4-FFF2-40B4-BE49-F238E27FC236}">
                <a16:creationId xmlns:a16="http://schemas.microsoft.com/office/drawing/2014/main" id="{DE12DC0D-3BAD-4A09-83DE-A880AF5D71CB}"/>
              </a:ext>
            </a:extLst>
          </p:cNvPr>
          <p:cNvSpPr/>
          <p:nvPr userDrawn="1"/>
        </p:nvSpPr>
        <p:spPr>
          <a:xfrm>
            <a:off x="0" y="1714500"/>
            <a:ext cx="342900" cy="342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3069B2B0-3E3B-4E71-8023-5CEF05BF4DF3}"/>
              </a:ext>
            </a:extLst>
          </p:cNvPr>
          <p:cNvSpPr/>
          <p:nvPr userDrawn="1"/>
        </p:nvSpPr>
        <p:spPr>
          <a:xfrm>
            <a:off x="0" y="2057400"/>
            <a:ext cx="3429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9" name="Rectángulo 48">
            <a:extLst>
              <a:ext uri="{FF2B5EF4-FFF2-40B4-BE49-F238E27FC236}">
                <a16:creationId xmlns:a16="http://schemas.microsoft.com/office/drawing/2014/main" id="{8AB15B89-DA8C-4D7D-B70F-286B95F8C931}"/>
              </a:ext>
            </a:extLst>
          </p:cNvPr>
          <p:cNvSpPr/>
          <p:nvPr userDrawn="1"/>
        </p:nvSpPr>
        <p:spPr>
          <a:xfrm>
            <a:off x="1130300" y="1066800"/>
            <a:ext cx="628650" cy="182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accent4"/>
              </a:solidFill>
            </a:endParaRPr>
          </a:p>
        </p:txBody>
      </p:sp>
      <p:sp>
        <p:nvSpPr>
          <p:cNvPr id="26" name="Marcador de fecha 3">
            <a:extLst>
              <a:ext uri="{FF2B5EF4-FFF2-40B4-BE49-F238E27FC236}">
                <a16:creationId xmlns:a16="http://schemas.microsoft.com/office/drawing/2014/main" id="{88E0B9BB-DE60-45D5-BB83-F9309D54A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accent3">
                    <a:lumMod val="20000"/>
                    <a:lumOff val="80000"/>
                  </a:schemeClr>
                </a:solidFill>
              </a:defRPr>
            </a:lvl1pPr>
          </a:lstStyle>
          <a:p>
            <a:pPr rtl="0"/>
            <a:endParaRPr lang="es-ES" noProof="0"/>
          </a:p>
        </p:txBody>
      </p:sp>
      <p:sp>
        <p:nvSpPr>
          <p:cNvPr id="28" name="Marcador de pie de página 4">
            <a:extLst>
              <a:ext uri="{FF2B5EF4-FFF2-40B4-BE49-F238E27FC236}">
                <a16:creationId xmlns:a16="http://schemas.microsoft.com/office/drawing/2014/main" id="{C1814D13-F502-4AE1-80E4-7479F5797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accent3">
                    <a:lumMod val="20000"/>
                    <a:lumOff val="80000"/>
                  </a:schemeClr>
                </a:solidFill>
              </a:defRPr>
            </a:lvl1pPr>
          </a:lstStyle>
          <a:p>
            <a:pPr rtl="0"/>
            <a:endParaRPr lang="es-ES" noProof="0"/>
          </a:p>
        </p:txBody>
      </p:sp>
      <p:sp>
        <p:nvSpPr>
          <p:cNvPr id="30" name="Marcador de número de diapositiva 5">
            <a:extLst>
              <a:ext uri="{FF2B5EF4-FFF2-40B4-BE49-F238E27FC236}">
                <a16:creationId xmlns:a16="http://schemas.microsoft.com/office/drawing/2014/main" id="{D4AA35C5-6F41-4930-94A5-EE0C65115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3">
                    <a:lumMod val="20000"/>
                    <a:lumOff val="80000"/>
                  </a:schemeClr>
                </a:solidFill>
              </a:defRPr>
            </a:lvl1pPr>
          </a:lstStyle>
          <a:p>
            <a:pPr rtl="0"/>
            <a:fld id="{B5CEABB6-07DC-46E8-9B57-56EC44A396E5}" type="slidenum">
              <a:rPr lang="es-ES" noProof="0" smtClean="0"/>
              <a:pPr rtl="0"/>
              <a:t>‹Nº›</a:t>
            </a:fld>
            <a:endParaRPr lang="es-ES" noProof="0"/>
          </a:p>
        </p:txBody>
      </p:sp>
    </p:spTree>
    <p:extLst>
      <p:ext uri="{BB962C8B-B14F-4D97-AF65-F5344CB8AC3E}">
        <p14:creationId xmlns:p14="http://schemas.microsoft.com/office/powerpoint/2010/main" val="93124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fech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097654D3-51E3-4DAB-8B98-C0FA872C2507}" type="datetime1">
              <a:rPr lang="es-ES" noProof="0" smtClean="0"/>
              <a:t>29/03/2025</a:t>
            </a:fld>
            <a:endParaRPr lang="es-ES" noProof="0" dirty="0"/>
          </a:p>
        </p:txBody>
      </p:sp>
      <p:sp>
        <p:nvSpPr>
          <p:cNvPr id="8" name="Marcador de pie de pá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s-ES" noProof="0" dirty="0"/>
              <a:t>Pie de página</a:t>
            </a:r>
          </a:p>
        </p:txBody>
      </p:sp>
      <p:sp>
        <p:nvSpPr>
          <p:cNvPr id="9" name="Marcador de número de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3574200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cSld name="Contenido con título">
    <p:spTree>
      <p:nvGrpSpPr>
        <p:cNvPr id="1" name=""/>
        <p:cNvGrpSpPr/>
        <p:nvPr/>
      </p:nvGrpSpPr>
      <p:grpSpPr>
        <a:xfrm>
          <a:off x="0" y="0"/>
          <a:ext cx="0" cy="0"/>
          <a:chOff x="0" y="0"/>
          <a:chExt cx="0" cy="0"/>
        </a:xfrm>
      </p:grpSpPr>
      <p:sp>
        <p:nvSpPr>
          <p:cNvPr id="10" name="Paralelogramo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noProof="0" dirty="0"/>
          </a:p>
        </p:txBody>
      </p:sp>
      <p:sp>
        <p:nvSpPr>
          <p:cNvPr id="8" name="Rectángu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a:xfrm>
            <a:off x="5458984" y="812800"/>
            <a:ext cx="5713841" cy="4868609"/>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texto 3"/>
          <p:cNvSpPr>
            <a:spLocks noGrp="1"/>
          </p:cNvSpPr>
          <p:nvPr>
            <p:ph type="body" sz="half" idx="2"/>
          </p:nvPr>
        </p:nvSpPr>
        <p:spPr>
          <a:xfrm>
            <a:off x="1092200" y="3043050"/>
            <a:ext cx="3068832" cy="2638359"/>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9" name="Rectángu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1" name="Rectángu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2" name="Marcador de fech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D411EDAB-3C6B-4917-90C6-61B9152180C1}" type="datetime1">
              <a:rPr lang="es-ES" noProof="0" smtClean="0"/>
              <a:t>29/03/2025</a:t>
            </a:fld>
            <a:endParaRPr lang="es-ES" noProof="0" dirty="0"/>
          </a:p>
        </p:txBody>
      </p:sp>
      <p:sp>
        <p:nvSpPr>
          <p:cNvPr id="13" name="Marcador de pie de pá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es-ES" noProof="0" dirty="0"/>
              <a:t>Pie de página</a:t>
            </a:r>
          </a:p>
        </p:txBody>
      </p:sp>
      <p:sp>
        <p:nvSpPr>
          <p:cNvPr id="14" name="Marcador de número de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es-ES" noProof="0" smtClean="0"/>
              <a:pPr rtl="0"/>
              <a:t>‹Nº›</a:t>
            </a:fld>
            <a:endParaRPr lang="es-ES" noProof="0" dirty="0"/>
          </a:p>
        </p:txBody>
      </p:sp>
      <p:cxnSp>
        <p:nvCxnSpPr>
          <p:cNvPr id="15" name="Conector derecho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ector derecho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ector derecho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625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Gráfico 33" descr="Etiqueta = Color de énfasis&#10;Tipo = Claro&#10;Objetivo = Relleno">
            <a:extLst>
              <a:ext uri="{FF2B5EF4-FFF2-40B4-BE49-F238E27FC236}">
                <a16:creationId xmlns:a16="http://schemas.microsoft.com/office/drawing/2014/main" id="{A4E7DAC5-621F-40E6-ACD2-590570CC84F8}"/>
              </a:ext>
            </a:extLst>
          </p:cNvPr>
          <p:cNvSpPr>
            <a:spLocks noChangeAspect="1"/>
          </p:cNvSpPr>
          <p:nvPr userDrawn="1"/>
        </p:nvSpPr>
        <p:spPr>
          <a:xfrm>
            <a:off x="1318417"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1"/>
          </a:solidFill>
          <a:ln w="9525" cap="flat">
            <a:noFill/>
            <a:prstDash val="solid"/>
            <a:miter/>
          </a:ln>
        </p:spPr>
        <p:txBody>
          <a:bodyPr rtlCol="0" anchor="ctr"/>
          <a:lstStyle/>
          <a:p>
            <a:pPr rtl="0"/>
            <a:endParaRPr lang="es-ES" noProof="0"/>
          </a:p>
        </p:txBody>
      </p:sp>
      <p:sp>
        <p:nvSpPr>
          <p:cNvPr id="2" name="Título 1">
            <a:extLst>
              <a:ext uri="{FF2B5EF4-FFF2-40B4-BE49-F238E27FC236}">
                <a16:creationId xmlns:a16="http://schemas.microsoft.com/office/drawing/2014/main" id="{24EF9DF8-704A-44AE-8850-307DDACC9387}"/>
              </a:ext>
            </a:extLst>
          </p:cNvPr>
          <p:cNvSpPr>
            <a:spLocks noGrp="1"/>
          </p:cNvSpPr>
          <p:nvPr>
            <p:ph type="ctrTitle"/>
          </p:nvPr>
        </p:nvSpPr>
        <p:spPr>
          <a:xfrm>
            <a:off x="2560320" y="960120"/>
            <a:ext cx="7077456" cy="2898648"/>
          </a:xfrm>
        </p:spPr>
        <p:txBody>
          <a:bodyPr rtlCol="0" anchor="b">
            <a:noAutofit/>
          </a:bodyPr>
          <a:lstStyle>
            <a:lvl1pPr algn="ctr">
              <a:defRPr sz="8800">
                <a:solidFill>
                  <a:schemeClr val="bg1"/>
                </a:solidFill>
              </a:defRPr>
            </a:lvl1pPr>
          </a:lstStyle>
          <a:p>
            <a:pPr rtl="0"/>
            <a:r>
              <a:rPr lang="es-ES" noProof="0"/>
              <a:t>Haga clic para modificar el estilo de título del patrón</a:t>
            </a:r>
          </a:p>
        </p:txBody>
      </p:sp>
      <p:sp>
        <p:nvSpPr>
          <p:cNvPr id="3" name="Subtítulo 2">
            <a:extLst>
              <a:ext uri="{FF2B5EF4-FFF2-40B4-BE49-F238E27FC236}">
                <a16:creationId xmlns:a16="http://schemas.microsoft.com/office/drawing/2014/main" id="{3CC72E09-06F3-48B9-9B95-DE15EC98017B}"/>
              </a:ext>
            </a:extLst>
          </p:cNvPr>
          <p:cNvSpPr>
            <a:spLocks noGrp="1"/>
          </p:cNvSpPr>
          <p:nvPr>
            <p:ph type="subTitle" idx="1"/>
          </p:nvPr>
        </p:nvSpPr>
        <p:spPr>
          <a:xfrm>
            <a:off x="2633472" y="4535424"/>
            <a:ext cx="6931152" cy="941832"/>
          </a:xfrm>
        </p:spPr>
        <p:txBody>
          <a:bodyPr rtlCol="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p>
        </p:txBody>
      </p:sp>
      <p:sp>
        <p:nvSpPr>
          <p:cNvPr id="11" name="Rectángulo 6">
            <a:extLst>
              <a:ext uri="{FF2B5EF4-FFF2-40B4-BE49-F238E27FC236}">
                <a16:creationId xmlns:a16="http://schemas.microsoft.com/office/drawing/2014/main" id="{371B7A5D-C918-4744-A5FA-75C904B3B8D4}"/>
              </a:ext>
            </a:extLst>
          </p:cNvPr>
          <p:cNvSpPr/>
          <p:nvPr userDrawn="1"/>
        </p:nvSpPr>
        <p:spPr>
          <a:xfrm>
            <a:off x="3974206" y="411333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21854530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7" name="Forma libre: Forma 6" descr="Etiqueta = Color de énfasis&#10;Tipo = Claro&#10;Objetivo = Relleno">
            <a:extLst>
              <a:ext uri="{FF2B5EF4-FFF2-40B4-BE49-F238E27FC236}">
                <a16:creationId xmlns:a16="http://schemas.microsoft.com/office/drawing/2014/main" id="{77CE2522-15B5-4BC5-91A9-523F325A8324}"/>
              </a:ext>
            </a:extLst>
          </p:cNvPr>
          <p:cNvSpPr/>
          <p:nvPr userDrawn="1"/>
        </p:nvSpPr>
        <p:spPr>
          <a:xfrm>
            <a:off x="5477731" y="0"/>
            <a:ext cx="6714269" cy="6858000"/>
          </a:xfrm>
          <a:custGeom>
            <a:avLst/>
            <a:gdLst>
              <a:gd name="connsiteX0" fmla="*/ 1097203 w 6714269"/>
              <a:gd name="connsiteY0" fmla="*/ 0 h 6858000"/>
              <a:gd name="connsiteX1" fmla="*/ 1154155 w 6714269"/>
              <a:gd name="connsiteY1" fmla="*/ 0 h 6858000"/>
              <a:gd name="connsiteX2" fmla="*/ 972305 w 6714269"/>
              <a:gd name="connsiteY2" fmla="*/ 343212 h 6858000"/>
              <a:gd name="connsiteX3" fmla="*/ 780524 w 6714269"/>
              <a:gd name="connsiteY3" fmla="*/ 761067 h 6858000"/>
              <a:gd name="connsiteX4" fmla="*/ 737045 w 6714269"/>
              <a:gd name="connsiteY4" fmla="*/ 865164 h 6858000"/>
              <a:gd name="connsiteX5" fmla="*/ 762322 w 6714269"/>
              <a:gd name="connsiteY5" fmla="*/ 830676 h 6858000"/>
              <a:gd name="connsiteX6" fmla="*/ 1118805 w 6714269"/>
              <a:gd name="connsiteY6" fmla="*/ 160440 h 6858000"/>
              <a:gd name="connsiteX7" fmla="*/ 1221640 w 6714269"/>
              <a:gd name="connsiteY7" fmla="*/ 0 h 6858000"/>
              <a:gd name="connsiteX8" fmla="*/ 6714269 w 6714269"/>
              <a:gd name="connsiteY8" fmla="*/ 0 h 6858000"/>
              <a:gd name="connsiteX9" fmla="*/ 6714269 w 6714269"/>
              <a:gd name="connsiteY9" fmla="*/ 6858000 h 6858000"/>
              <a:gd name="connsiteX10" fmla="*/ 704817 w 6714269"/>
              <a:gd name="connsiteY10" fmla="*/ 6858000 h 6858000"/>
              <a:gd name="connsiteX11" fmla="*/ 618717 w 6714269"/>
              <a:gd name="connsiteY11" fmla="*/ 6672538 h 6858000"/>
              <a:gd name="connsiteX12" fmla="*/ 309324 w 6714269"/>
              <a:gd name="connsiteY12" fmla="*/ 5833618 h 6858000"/>
              <a:gd name="connsiteX13" fmla="*/ 209850 w 6714269"/>
              <a:gd name="connsiteY13" fmla="*/ 5484180 h 6858000"/>
              <a:gd name="connsiteX14" fmla="*/ 211619 w 6714269"/>
              <a:gd name="connsiteY14" fmla="*/ 5517653 h 6858000"/>
              <a:gd name="connsiteX15" fmla="*/ 361778 w 6714269"/>
              <a:gd name="connsiteY15" fmla="*/ 6145524 h 6858000"/>
              <a:gd name="connsiteX16" fmla="*/ 591356 w 6714269"/>
              <a:gd name="connsiteY16" fmla="*/ 6843306 h 6858000"/>
              <a:gd name="connsiteX17" fmla="*/ 597415 w 6714269"/>
              <a:gd name="connsiteY17" fmla="*/ 6858000 h 6858000"/>
              <a:gd name="connsiteX18" fmla="*/ 545224 w 6714269"/>
              <a:gd name="connsiteY18" fmla="*/ 6858000 h 6858000"/>
              <a:gd name="connsiteX19" fmla="*/ 533604 w 6714269"/>
              <a:gd name="connsiteY19" fmla="*/ 6830072 h 6858000"/>
              <a:gd name="connsiteX20" fmla="*/ 169657 w 6714269"/>
              <a:gd name="connsiteY20" fmla="*/ 5556577 h 6858000"/>
              <a:gd name="connsiteX21" fmla="*/ 12169 w 6714269"/>
              <a:gd name="connsiteY21" fmla="*/ 4362835 h 6858000"/>
              <a:gd name="connsiteX22" fmla="*/ 46168 w 6714269"/>
              <a:gd name="connsiteY22" fmla="*/ 3338487 h 6858000"/>
              <a:gd name="connsiteX23" fmla="*/ 490574 w 6714269"/>
              <a:gd name="connsiteY23" fmla="*/ 1381078 h 6858000"/>
              <a:gd name="connsiteX24" fmla="*/ 984701 w 6714269"/>
              <a:gd name="connsiteY24"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14269"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6714269" y="0"/>
                </a:lnTo>
                <a:lnTo>
                  <a:pt x="6714269"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1"/>
          </a:solidFill>
          <a:ln w="6857" cap="flat">
            <a:noFill/>
            <a:prstDash val="solid"/>
            <a:miter/>
          </a:ln>
        </p:spPr>
        <p:txBody>
          <a:bodyPr wrap="square" rtlCol="0" anchor="ctr">
            <a:noAutofit/>
          </a:bodyPr>
          <a:lstStyle/>
          <a:p>
            <a:pPr rtl="0"/>
            <a:endParaRPr lang="es-ES" noProof="0"/>
          </a:p>
        </p:txBody>
      </p:sp>
      <p:sp>
        <p:nvSpPr>
          <p:cNvPr id="2" name="Título 1">
            <a:extLst>
              <a:ext uri="{FF2B5EF4-FFF2-40B4-BE49-F238E27FC236}">
                <a16:creationId xmlns:a16="http://schemas.microsoft.com/office/drawing/2014/main" id="{465D02BC-5A24-47F7-A4DF-B93FBC0C51B0}"/>
              </a:ext>
            </a:extLst>
          </p:cNvPr>
          <p:cNvSpPr>
            <a:spLocks noGrp="1"/>
          </p:cNvSpPr>
          <p:nvPr>
            <p:ph type="title"/>
          </p:nvPr>
        </p:nvSpPr>
        <p:spPr>
          <a:xfrm>
            <a:off x="1133856" y="649224"/>
            <a:ext cx="4178808" cy="5568696"/>
          </a:xfrm>
        </p:spPr>
        <p:txBody>
          <a:bodyPr rtlCol="0">
            <a:noAutofit/>
          </a:bodyPr>
          <a:lstStyle>
            <a:lvl1pPr>
              <a:defRPr sz="7200"/>
            </a:lvl1pPr>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48E9219E-EE74-4093-94D6-F663E059C504}"/>
              </a:ext>
            </a:extLst>
          </p:cNvPr>
          <p:cNvSpPr>
            <a:spLocks noGrp="1"/>
          </p:cNvSpPr>
          <p:nvPr>
            <p:ph idx="1"/>
          </p:nvPr>
        </p:nvSpPr>
        <p:spPr>
          <a:xfrm>
            <a:off x="6364224" y="1307592"/>
            <a:ext cx="4992624" cy="4251960"/>
          </a:xfrm>
        </p:spPr>
        <p:txBody>
          <a:bodyPr rtlCol="0" anchor="ctr">
            <a:normAutofit/>
          </a:bodyPr>
          <a:lstStyle>
            <a:lvl1pPr marL="0" indent="0">
              <a:buNone/>
              <a:defRPr sz="4400">
                <a:solidFill>
                  <a:schemeClr val="bg1"/>
                </a:solidFill>
              </a:defRPr>
            </a:lvl1pPr>
            <a:lvl2pPr marL="228600">
              <a:defRPr sz="4000">
                <a:solidFill>
                  <a:schemeClr val="bg1"/>
                </a:solidFill>
              </a:defRPr>
            </a:lvl2pPr>
            <a:lvl3pPr marL="457200">
              <a:defRPr sz="3600">
                <a:solidFill>
                  <a:schemeClr val="bg1"/>
                </a:solidFill>
              </a:defRPr>
            </a:lvl3pPr>
            <a:lvl4pPr>
              <a:defRPr sz="1800">
                <a:solidFill>
                  <a:schemeClr val="bg1"/>
                </a:solidFill>
              </a:defRPr>
            </a:lvl4pPr>
            <a:lvl5pPr>
              <a:defRPr sz="1800">
                <a:solidFill>
                  <a:schemeClr val="bg1"/>
                </a:solidFill>
              </a:defRPr>
            </a:lvl5pPr>
          </a:lstStyle>
          <a:p>
            <a:pPr lvl="0" rtl="0"/>
            <a:r>
              <a:rPr lang="es-ES" noProof="0"/>
              <a:t>Haga clic para modificar los estilos de texto del patrón</a:t>
            </a:r>
          </a:p>
          <a:p>
            <a:pPr lvl="1" rtl="0"/>
            <a:r>
              <a:rPr lang="es-ES" noProof="0"/>
              <a:t>Segundo nivel</a:t>
            </a:r>
          </a:p>
          <a:p>
            <a:pPr lvl="2" rtl="0"/>
            <a:r>
              <a:rPr lang="es-ES" noProof="0"/>
              <a:t>Tercer nivel</a:t>
            </a:r>
          </a:p>
        </p:txBody>
      </p:sp>
      <p:sp>
        <p:nvSpPr>
          <p:cNvPr id="4" name="Marcador de fecha 3">
            <a:extLst>
              <a:ext uri="{FF2B5EF4-FFF2-40B4-BE49-F238E27FC236}">
                <a16:creationId xmlns:a16="http://schemas.microsoft.com/office/drawing/2014/main" id="{82A61642-BFBA-48AE-A29C-C2AA7386AE95}"/>
              </a:ext>
            </a:extLst>
          </p:cNvPr>
          <p:cNvSpPr>
            <a:spLocks noGrp="1"/>
          </p:cNvSpPr>
          <p:nvPr>
            <p:ph type="dt" sz="half" idx="10"/>
          </p:nvPr>
        </p:nvSpPr>
        <p:spPr>
          <a:xfrm>
            <a:off x="838200" y="6356350"/>
            <a:ext cx="2286000" cy="365125"/>
          </a:xfrm>
        </p:spPr>
        <p:txBody>
          <a:bodyPr rtlCol="0"/>
          <a:lstStyle>
            <a:lvl1pPr>
              <a:defRPr>
                <a:solidFill>
                  <a:schemeClr val="tx1"/>
                </a:solidFill>
              </a:defRPr>
            </a:lvl1pPr>
          </a:lstStyle>
          <a:p>
            <a:pPr rtl="0"/>
            <a:r>
              <a:rPr lang="es-ES" noProof="0"/>
              <a:t>3/9/20XX</a:t>
            </a:r>
          </a:p>
        </p:txBody>
      </p:sp>
      <p:sp>
        <p:nvSpPr>
          <p:cNvPr id="5" name="Marcador de pie de página 4">
            <a:extLst>
              <a:ext uri="{FF2B5EF4-FFF2-40B4-BE49-F238E27FC236}">
                <a16:creationId xmlns:a16="http://schemas.microsoft.com/office/drawing/2014/main" id="{2AD2029B-6646-4DBF-A302-76A513FC64DB}"/>
              </a:ext>
            </a:extLst>
          </p:cNvPr>
          <p:cNvSpPr>
            <a:spLocks noGrp="1"/>
          </p:cNvSpPr>
          <p:nvPr>
            <p:ph type="ftr" sz="quarter" idx="11"/>
          </p:nvPr>
        </p:nvSpPr>
        <p:spPr>
          <a:xfrm>
            <a:off x="6364224" y="6355080"/>
            <a:ext cx="3200400" cy="365125"/>
          </a:xfrm>
        </p:spPr>
        <p:txBody>
          <a:bodyPr rtlCol="0"/>
          <a:lstStyle>
            <a:lvl1pPr algn="l">
              <a:defRPr>
                <a:solidFill>
                  <a:schemeClr val="bg1"/>
                </a:solidFill>
              </a:defRPr>
            </a:lvl1pPr>
          </a:lstStyle>
          <a:p>
            <a:pPr rtl="0"/>
            <a:r>
              <a:rPr lang="es-ES" noProof="0">
                <a:solidFill>
                  <a:schemeClr val="bg1"/>
                </a:solidFill>
              </a:rPr>
              <a:t>Título de la presentación</a:t>
            </a:r>
          </a:p>
        </p:txBody>
      </p:sp>
      <p:sp>
        <p:nvSpPr>
          <p:cNvPr id="6" name="Marcador de número de diapositiva 5">
            <a:extLst>
              <a:ext uri="{FF2B5EF4-FFF2-40B4-BE49-F238E27FC236}">
                <a16:creationId xmlns:a16="http://schemas.microsoft.com/office/drawing/2014/main" id="{9E6D4DFD-766F-4E45-A00C-2B5E8CE9A908}"/>
              </a:ext>
            </a:extLst>
          </p:cNvPr>
          <p:cNvSpPr>
            <a:spLocks noGrp="1"/>
          </p:cNvSpPr>
          <p:nvPr>
            <p:ph type="sldNum" sz="quarter" idx="12"/>
          </p:nvPr>
        </p:nvSpPr>
        <p:spPr>
          <a:xfrm>
            <a:off x="10067544" y="6355080"/>
            <a:ext cx="1280160" cy="365125"/>
          </a:xfrm>
        </p:spPr>
        <p:txBody>
          <a:bodyPr rtlCol="0"/>
          <a:lstStyle>
            <a:lvl1pPr>
              <a:defRPr>
                <a:solidFill>
                  <a:schemeClr val="bg1"/>
                </a:solidFill>
              </a:defRPr>
            </a:lvl1pPr>
          </a:lstStyle>
          <a:p>
            <a:pPr rtl="0"/>
            <a:fld id="{2C18C1E5-FB55-42F5-BD6D-9CC153FCDBE6}" type="slidenum">
              <a:rPr lang="es-ES" noProof="0" smtClean="0"/>
              <a:pPr rtl="0"/>
              <a:t>‹Nº›</a:t>
            </a:fld>
            <a:endParaRPr lang="es-ES" noProof="0">
              <a:solidFill>
                <a:schemeClr val="bg1"/>
              </a:solidFill>
            </a:endParaRPr>
          </a:p>
        </p:txBody>
      </p:sp>
    </p:spTree>
    <p:extLst>
      <p:ext uri="{BB962C8B-B14F-4D97-AF65-F5344CB8AC3E}">
        <p14:creationId xmlns:p14="http://schemas.microsoft.com/office/powerpoint/2010/main" val="10038898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ítulo y contenido con 2 imágenes">
    <p:spTree>
      <p:nvGrpSpPr>
        <p:cNvPr id="1" name=""/>
        <p:cNvGrpSpPr/>
        <p:nvPr/>
      </p:nvGrpSpPr>
      <p:grpSpPr>
        <a:xfrm>
          <a:off x="0" y="0"/>
          <a:ext cx="0" cy="0"/>
          <a:chOff x="0" y="0"/>
          <a:chExt cx="0" cy="0"/>
        </a:xfrm>
      </p:grpSpPr>
      <p:sp>
        <p:nvSpPr>
          <p:cNvPr id="20" name="Marcador de posición de imagen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rtlCol="0" anchor="ctr">
            <a:noAutofit/>
          </a:bodyPr>
          <a:lstStyle>
            <a:lvl1pPr algn="ctr">
              <a:buNone/>
              <a:defRPr sz="2400"/>
            </a:lvl1pPr>
          </a:lstStyle>
          <a:p>
            <a:pPr rtl="0"/>
            <a:r>
              <a:rPr lang="es-ES" noProof="0"/>
              <a:t>Haga clic en el icono para agregar una imagen</a:t>
            </a:r>
          </a:p>
        </p:txBody>
      </p:sp>
      <p:sp>
        <p:nvSpPr>
          <p:cNvPr id="16" name="Marcador de posición de imagen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rtlCol="0" anchor="ctr">
            <a:noAutofit/>
          </a:bodyPr>
          <a:lstStyle>
            <a:lvl1pPr algn="ctr">
              <a:buNone/>
              <a:defRPr sz="2400"/>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rtlCol="0" anchor="b"/>
          <a:lstStyle>
            <a:lvl1pPr>
              <a:defRPr sz="7200"/>
            </a:lvl1pPr>
          </a:lstStyle>
          <a:p>
            <a:pPr rtl="0"/>
            <a:r>
              <a:rPr lang="es-ES" noProof="0"/>
              <a:t>título</a:t>
            </a:r>
          </a:p>
        </p:txBody>
      </p:sp>
      <p:sp>
        <p:nvSpPr>
          <p:cNvPr id="3" name="Marcador de contenido 2">
            <a:extLst>
              <a:ext uri="{FF2B5EF4-FFF2-40B4-BE49-F238E27FC236}">
                <a16:creationId xmlns:a16="http://schemas.microsoft.com/office/drawing/2014/main" id="{48E9219E-EE74-4093-94D6-F663E059C504}"/>
              </a:ext>
            </a:extLst>
          </p:cNvPr>
          <p:cNvSpPr>
            <a:spLocks noGrp="1"/>
          </p:cNvSpPr>
          <p:nvPr>
            <p:ph idx="1"/>
          </p:nvPr>
        </p:nvSpPr>
        <p:spPr>
          <a:xfrm>
            <a:off x="4654296" y="2706624"/>
            <a:ext cx="6894576" cy="3483864"/>
          </a:xfrm>
        </p:spPr>
        <p:txBody>
          <a:bodyPr rtlCol="0">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número de diapositiva 5">
            <a:extLst>
              <a:ext uri="{FF2B5EF4-FFF2-40B4-BE49-F238E27FC236}">
                <a16:creationId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rtlCol="0"/>
          <a:lstStyle>
            <a:lvl1pPr>
              <a:defRPr>
                <a:solidFill>
                  <a:schemeClr val="tx1"/>
                </a:solidFill>
              </a:defRPr>
            </a:lvl1pPr>
          </a:lstStyle>
          <a:p>
            <a:pPr rtl="0"/>
            <a:fld id="{2C18C1E5-FB55-42F5-BD6D-9CC153FCDBE6}" type="slidenum">
              <a:rPr lang="es-ES" noProof="0" smtClean="0"/>
              <a:pPr rtl="0"/>
              <a:t>‹Nº›</a:t>
            </a:fld>
            <a:endParaRPr lang="es-ES" noProof="0"/>
          </a:p>
        </p:txBody>
      </p:sp>
      <p:sp>
        <p:nvSpPr>
          <p:cNvPr id="7" name="Rectángulo 6" descr="Etiqueta = Color de énfasis&#10;Tipo = Claro&#10;Objetivo = Relleno y líneas">
            <a:extLst>
              <a:ext uri="{FF2B5EF4-FFF2-40B4-BE49-F238E27FC236}">
                <a16:creationId xmlns:a16="http://schemas.microsoft.com/office/drawing/2014/main" id="{9B1377BC-1A5F-4113-953E-30CA51FC6F91}"/>
              </a:ext>
            </a:extLst>
          </p:cNvPr>
          <p:cNvSpPr/>
          <p:nvPr userDrawn="1"/>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503289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Forma libre: Forma 6" descr="Etiqueta = Color de énfasis&#10;Tipo = Claro&#10;Objetivo = Relleno">
            <a:extLst>
              <a:ext uri="{FF2B5EF4-FFF2-40B4-BE49-F238E27FC236}">
                <a16:creationId xmlns:a16="http://schemas.microsoft.com/office/drawing/2014/main" id="{CB56F624-1B75-47D6-8B9E-1F3E7840AE13}"/>
              </a:ext>
            </a:extLst>
          </p:cNvPr>
          <p:cNvSpPr>
            <a:spLocks noChangeAspect="1"/>
          </p:cNvSpPr>
          <p:nvPr userDrawn="1"/>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pPr rtl="0"/>
            <a:endParaRPr lang="es-ES" noProof="0"/>
          </a:p>
        </p:txBody>
      </p:sp>
      <p:sp>
        <p:nvSpPr>
          <p:cNvPr id="2" name="Título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rtlCol="0" anchor="b"/>
          <a:lstStyle>
            <a:lvl1pPr algn="ctr">
              <a:defRPr sz="8000">
                <a:solidFill>
                  <a:schemeClr val="bg1"/>
                </a:solidFill>
              </a:defRPr>
            </a:lvl1pPr>
          </a:lstStyle>
          <a:p>
            <a:pPr rtl="0"/>
            <a:r>
              <a:rPr lang="es-ES" noProof="0"/>
              <a:t>Título</a:t>
            </a:r>
          </a:p>
        </p:txBody>
      </p:sp>
      <p:sp>
        <p:nvSpPr>
          <p:cNvPr id="11" name="Rectángulo 6">
            <a:extLst>
              <a:ext uri="{FF2B5EF4-FFF2-40B4-BE49-F238E27FC236}">
                <a16:creationId xmlns:a16="http://schemas.microsoft.com/office/drawing/2014/main" id="{EC686F5F-8990-4C72-9CE5-9517854EA994}"/>
              </a:ext>
            </a:extLst>
          </p:cNvPr>
          <p:cNvSpPr/>
          <p:nvPr userDrawn="1"/>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Marcador de texto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s-ES" noProof="0"/>
              <a:t>Subtítulo</a:t>
            </a:r>
          </a:p>
        </p:txBody>
      </p:sp>
    </p:spTree>
    <p:extLst>
      <p:ext uri="{BB962C8B-B14F-4D97-AF65-F5344CB8AC3E}">
        <p14:creationId xmlns:p14="http://schemas.microsoft.com/office/powerpoint/2010/main" val="12723988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D02BC-5A24-47F7-A4DF-B93FBC0C51B0}"/>
              </a:ext>
            </a:extLst>
          </p:cNvPr>
          <p:cNvSpPr>
            <a:spLocks noGrp="1"/>
          </p:cNvSpPr>
          <p:nvPr>
            <p:ph type="title"/>
          </p:nvPr>
        </p:nvSpPr>
        <p:spPr>
          <a:xfrm>
            <a:off x="768096" y="365125"/>
            <a:ext cx="10515600" cy="1325563"/>
          </a:xfrm>
        </p:spPr>
        <p:txBody>
          <a:bodyPr rtlCol="0"/>
          <a:lstStyle>
            <a:lvl1pPr>
              <a:defRPr sz="5400"/>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48E9219E-EE74-4093-94D6-F663E059C504}"/>
              </a:ext>
            </a:extLst>
          </p:cNvPr>
          <p:cNvSpPr>
            <a:spLocks noGrp="1"/>
          </p:cNvSpPr>
          <p:nvPr>
            <p:ph idx="1"/>
          </p:nvPr>
        </p:nvSpPr>
        <p:spPr>
          <a:xfrm>
            <a:off x="838200" y="2075688"/>
            <a:ext cx="10515600" cy="4105656"/>
          </a:xfrm>
        </p:spPr>
        <p:txBody>
          <a:bodyPr rtlCol="0">
            <a:normAutofit/>
          </a:bodyPr>
          <a:lstStyle>
            <a:lvl1pPr>
              <a:defRPr sz="2800"/>
            </a:lvl1pPr>
            <a:lvl2pPr>
              <a:defRPr sz="2400"/>
            </a:lvl2pPr>
            <a:lvl3pPr>
              <a:defRPr sz="2000"/>
            </a:lvl3pPr>
            <a:lvl4pPr>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p>
            <a:pPr rtl="0"/>
            <a:r>
              <a:rPr lang="es-ES" noProof="0"/>
              <a:t>3/9/20XX</a:t>
            </a:r>
          </a:p>
        </p:txBody>
      </p:sp>
      <p:sp>
        <p:nvSpPr>
          <p:cNvPr id="5" name="Marcador de pie de página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p>
            <a:pPr rtl="0"/>
            <a:fld id="{2C18C1E5-FB55-42F5-BD6D-9CC153FCDBE6}" type="slidenum">
              <a:rPr lang="es-ES" noProof="0" smtClean="0"/>
              <a:t>‹Nº›</a:t>
            </a:fld>
            <a:endParaRPr lang="es-ES" noProof="0"/>
          </a:p>
        </p:txBody>
      </p:sp>
      <p:sp>
        <p:nvSpPr>
          <p:cNvPr id="8" name="Rectángulo 7" descr="Etiqueta = Color de énfasis&#10;Tipo = Claro&#10;Objetivo = Relleno y líneas">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tx1"/>
              </a:solidFill>
            </a:endParaRPr>
          </a:p>
        </p:txBody>
      </p:sp>
    </p:spTree>
    <p:extLst>
      <p:ext uri="{BB962C8B-B14F-4D97-AF65-F5344CB8AC3E}">
        <p14:creationId xmlns:p14="http://schemas.microsoft.com/office/powerpoint/2010/main" val="3577211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ítulo 9"/>
          <p:cNvSpPr>
            <a:spLocks noGrp="1"/>
          </p:cNvSpPr>
          <p:nvPr>
            <p:ph type="title"/>
          </p:nvPr>
        </p:nvSpPr>
        <p:spPr/>
        <p:txBody>
          <a:bodyPr rtlCol="0"/>
          <a:lstStyle/>
          <a:p>
            <a:pPr rtl="0"/>
            <a:r>
              <a:rPr lang="es-ES" noProof="0"/>
              <a:t>Haga clic para modificar el estilo de título del patrón</a:t>
            </a:r>
          </a:p>
        </p:txBody>
      </p:sp>
      <p:sp>
        <p:nvSpPr>
          <p:cNvPr id="3" name="Marcador de texto 2"/>
          <p:cNvSpPr>
            <a:spLocks noGrp="1"/>
          </p:cNvSpPr>
          <p:nvPr>
            <p:ph type="body" idx="1"/>
          </p:nvPr>
        </p:nvSpPr>
        <p:spPr>
          <a:xfrm>
            <a:off x="2939373" y="1972703"/>
            <a:ext cx="3992732"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2589212" y="2548966"/>
            <a:ext cx="4342893" cy="3354060"/>
          </a:xfrm>
        </p:spPr>
        <p:txBody>
          <a:bodyPr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p:cNvSpPr>
            <a:spLocks noGrp="1"/>
          </p:cNvSpPr>
          <p:nvPr>
            <p:ph type="body" sz="quarter" idx="3"/>
          </p:nvPr>
        </p:nvSpPr>
        <p:spPr>
          <a:xfrm>
            <a:off x="7506629" y="1969475"/>
            <a:ext cx="3999001"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p:cNvSpPr>
            <a:spLocks noGrp="1"/>
          </p:cNvSpPr>
          <p:nvPr>
            <p:ph sz="quarter" idx="4"/>
          </p:nvPr>
        </p:nvSpPr>
        <p:spPr>
          <a:xfrm>
            <a:off x="7166957" y="2545738"/>
            <a:ext cx="4338674" cy="3354060"/>
          </a:xfrm>
        </p:spPr>
        <p:txBody>
          <a:bodyPr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rtl="0"/>
            <a:fld id="{0313E0BB-5756-49AF-AFC4-84E3A90D5B54}" type="datetime1">
              <a:rPr lang="es-ES" noProof="0" smtClean="0"/>
              <a:t>29/03/2025</a:t>
            </a:fld>
            <a:endParaRPr lang="es-ES" noProof="0"/>
          </a:p>
        </p:txBody>
      </p:sp>
      <p:sp>
        <p:nvSpPr>
          <p:cNvPr id="8" name="Marcador de pie de página 7"/>
          <p:cNvSpPr>
            <a:spLocks noGrp="1"/>
          </p:cNvSpPr>
          <p:nvPr>
            <p:ph type="ftr" sz="quarter" idx="11"/>
          </p:nvPr>
        </p:nvSpPr>
        <p:spPr/>
        <p:txBody>
          <a:bodyPr rtlCol="0"/>
          <a:lstStyle/>
          <a:p>
            <a:pPr rtl="0"/>
            <a:endParaRPr lang="es-ES" noProof="0"/>
          </a:p>
        </p:txBody>
      </p:sp>
      <p:sp>
        <p:nvSpPr>
          <p:cNvPr id="12" name="Forma libre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Marcador de posición de número de diapositiva 5"/>
          <p:cNvSpPr>
            <a:spLocks noGrp="1"/>
          </p:cNvSpPr>
          <p:nvPr>
            <p:ph type="sldNum" sz="quarter" idx="12"/>
          </p:nvPr>
        </p:nvSpPr>
        <p:spPr>
          <a:xfrm>
            <a:off x="531812" y="787782"/>
            <a:ext cx="779767" cy="365125"/>
          </a:xfrm>
        </p:spPr>
        <p:txBody>
          <a:bodyPr rtlCol="0"/>
          <a:lstStyle/>
          <a:p>
            <a:pPr rtl="0"/>
            <a:fld id="{D57F1E4F-1CFF-5643-939E-217C01CDF565}" type="slidenum">
              <a:rPr lang="es-ES" noProof="0" smtClean="0"/>
              <a:pPr rtl="0"/>
              <a:t>‹Nº›</a:t>
            </a:fld>
            <a:endParaRPr lang="es-ES" noProof="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ita">
    <p:spTree>
      <p:nvGrpSpPr>
        <p:cNvPr id="1" name=""/>
        <p:cNvGrpSpPr/>
        <p:nvPr/>
      </p:nvGrpSpPr>
      <p:grpSpPr>
        <a:xfrm>
          <a:off x="0" y="0"/>
          <a:ext cx="0" cy="0"/>
          <a:chOff x="0" y="0"/>
          <a:chExt cx="0" cy="0"/>
        </a:xfrm>
      </p:grpSpPr>
      <p:sp>
        <p:nvSpPr>
          <p:cNvPr id="7" name="Forma libre: Forma 6" descr="Etiqueta = Color de énfasis&#10;Tipo = Claro&#10;Objetivo = Relleno">
            <a:extLst>
              <a:ext uri="{FF2B5EF4-FFF2-40B4-BE49-F238E27FC236}">
                <a16:creationId xmlns:a16="http://schemas.microsoft.com/office/drawing/2014/main" id="{76F9E1DA-21B7-46CB-A98B-FA0C2179E1DE}"/>
              </a:ext>
            </a:extLst>
          </p:cNvPr>
          <p:cNvSpPr/>
          <p:nvPr userDrawn="1"/>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p>
        </p:txBody>
      </p:sp>
      <p:sp>
        <p:nvSpPr>
          <p:cNvPr id="2" name="Título 1">
            <a:extLst>
              <a:ext uri="{FF2B5EF4-FFF2-40B4-BE49-F238E27FC236}">
                <a16:creationId xmlns:a16="http://schemas.microsoft.com/office/drawing/2014/main" id="{465D02BC-5A24-47F7-A4DF-B93FBC0C51B0}"/>
              </a:ext>
            </a:extLst>
          </p:cNvPr>
          <p:cNvSpPr>
            <a:spLocks noGrp="1"/>
          </p:cNvSpPr>
          <p:nvPr>
            <p:ph type="title"/>
          </p:nvPr>
        </p:nvSpPr>
        <p:spPr>
          <a:xfrm>
            <a:off x="1527048" y="932688"/>
            <a:ext cx="9144000" cy="2523744"/>
          </a:xfrm>
        </p:spPr>
        <p:txBody>
          <a:bodyPr rtlCol="0" anchor="b"/>
          <a:lstStyle>
            <a:lvl1pPr algn="ctr">
              <a:defRPr sz="6000">
                <a:solidFill>
                  <a:schemeClr val="bg1"/>
                </a:solidFill>
              </a:defRPr>
            </a:lvl1pPr>
          </a:lstStyle>
          <a:p>
            <a:pPr rtl="0"/>
            <a:r>
              <a:rPr lang="es-ES" noProof="0"/>
              <a:t>Haga clic para modificar el estilo de título del patrón</a:t>
            </a:r>
          </a:p>
        </p:txBody>
      </p:sp>
      <p:sp>
        <p:nvSpPr>
          <p:cNvPr id="4" name="Marcador de fecha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es-ES" noProof="0"/>
              <a:t>3/9/20XX</a:t>
            </a:r>
          </a:p>
        </p:txBody>
      </p:sp>
      <p:sp>
        <p:nvSpPr>
          <p:cNvPr id="5" name="Marcador de pie de página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es-ES" noProof="0" smtClean="0"/>
              <a:pPr rtl="0"/>
              <a:t>‹Nº›</a:t>
            </a:fld>
            <a:endParaRPr lang="es-ES" noProof="0"/>
          </a:p>
        </p:txBody>
      </p:sp>
      <p:sp>
        <p:nvSpPr>
          <p:cNvPr id="12" name="Rectángulo 11">
            <a:extLst>
              <a:ext uri="{FF2B5EF4-FFF2-40B4-BE49-F238E27FC236}">
                <a16:creationId xmlns:a16="http://schemas.microsoft.com/office/drawing/2014/main" id="{9474AF53-8E5D-4CC4-B341-32DDBD4237D3}"/>
              </a:ext>
            </a:extLst>
          </p:cNvPr>
          <p:cNvSpPr/>
          <p:nvPr userDrawn="1"/>
        </p:nvSpPr>
        <p:spPr>
          <a:xfrm>
            <a:off x="3974206" y="3542284"/>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Marcador de texto 12">
            <a:extLst>
              <a:ext uri="{FF2B5EF4-FFF2-40B4-BE49-F238E27FC236}">
                <a16:creationId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s-ES" noProof="0"/>
              <a:t>Subtítulo</a:t>
            </a:r>
          </a:p>
        </p:txBody>
      </p:sp>
    </p:spTree>
    <p:extLst>
      <p:ext uri="{BB962C8B-B14F-4D97-AF65-F5344CB8AC3E}">
        <p14:creationId xmlns:p14="http://schemas.microsoft.com/office/powerpoint/2010/main" val="1300650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quipo">
    <p:spTree>
      <p:nvGrpSpPr>
        <p:cNvPr id="1" name=""/>
        <p:cNvGrpSpPr/>
        <p:nvPr/>
      </p:nvGrpSpPr>
      <p:grpSpPr>
        <a:xfrm>
          <a:off x="0" y="0"/>
          <a:ext cx="0" cy="0"/>
          <a:chOff x="0" y="0"/>
          <a:chExt cx="0" cy="0"/>
        </a:xfrm>
      </p:grpSpPr>
      <p:sp>
        <p:nvSpPr>
          <p:cNvPr id="31" name="Marcador de posición de imagen 30">
            <a:extLst>
              <a:ext uri="{FF2B5EF4-FFF2-40B4-BE49-F238E27FC236}">
                <a16:creationId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rtlCol="0" anchor="ctr">
            <a:noAutofit/>
          </a:bodyPr>
          <a:lstStyle>
            <a:lvl1pPr algn="ctr">
              <a:buNone/>
              <a:defRPr sz="2000"/>
            </a:lvl1pPr>
          </a:lstStyle>
          <a:p>
            <a:pPr rtl="0"/>
            <a:r>
              <a:rPr lang="es-ES" noProof="0"/>
              <a:t>Haga clic en el icono para agregar una imagen</a:t>
            </a:r>
          </a:p>
        </p:txBody>
      </p:sp>
      <p:sp>
        <p:nvSpPr>
          <p:cNvPr id="30" name="Marcador de posición de imagen 29">
            <a:extLst>
              <a:ext uri="{FF2B5EF4-FFF2-40B4-BE49-F238E27FC236}">
                <a16:creationId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rtlCol="0" anchor="ctr">
            <a:noAutofit/>
          </a:bodyPr>
          <a:lstStyle>
            <a:lvl1pPr algn="ctr">
              <a:buNone/>
              <a:defRPr sz="2000"/>
            </a:lvl1pPr>
          </a:lstStyle>
          <a:p>
            <a:pPr rtl="0"/>
            <a:r>
              <a:rPr lang="es-ES" noProof="0"/>
              <a:t>Haga clic en el icono para agregar una imagen</a:t>
            </a:r>
          </a:p>
        </p:txBody>
      </p:sp>
      <p:sp>
        <p:nvSpPr>
          <p:cNvPr id="28" name="Marcador de posición de imagen 27">
            <a:extLst>
              <a:ext uri="{FF2B5EF4-FFF2-40B4-BE49-F238E27FC236}">
                <a16:creationId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rtlCol="0" anchor="ctr">
            <a:noAutofit/>
          </a:bodyPr>
          <a:lstStyle>
            <a:lvl1pPr algn="ctr">
              <a:buNone/>
              <a:defRPr sz="2000"/>
            </a:lvl1pPr>
          </a:lstStyle>
          <a:p>
            <a:pPr rtl="0"/>
            <a:r>
              <a:rPr lang="es-ES" noProof="0"/>
              <a:t>Haga clic en el icono para agregar una imagen</a:t>
            </a:r>
          </a:p>
        </p:txBody>
      </p:sp>
      <p:sp>
        <p:nvSpPr>
          <p:cNvPr id="27" name="Marcador de posición de imagen 26">
            <a:extLst>
              <a:ext uri="{FF2B5EF4-FFF2-40B4-BE49-F238E27FC236}">
                <a16:creationId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rtlCol="0" anchor="ctr">
            <a:noAutofit/>
          </a:bodyPr>
          <a:lstStyle>
            <a:lvl1pPr algn="ctr">
              <a:buNone/>
              <a:defRPr sz="2000"/>
            </a:lvl1pPr>
          </a:lstStyle>
          <a:p>
            <a:pPr rtl="0"/>
            <a:r>
              <a:rPr lang="es-ES" noProof="0"/>
              <a:t>Haga clic en el icono para agregar una imagen</a:t>
            </a:r>
          </a:p>
        </p:txBody>
      </p:sp>
      <p:sp>
        <p:nvSpPr>
          <p:cNvPr id="26" name="Marcador de posición de imagen 25">
            <a:extLst>
              <a:ext uri="{FF2B5EF4-FFF2-40B4-BE49-F238E27FC236}">
                <a16:creationId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rtlCol="0" anchor="ctr">
            <a:noAutofit/>
          </a:bodyPr>
          <a:lstStyle>
            <a:lvl1pPr algn="ctr">
              <a:buNone/>
              <a:defRPr sz="2000"/>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465D02BC-5A24-47F7-A4DF-B93FBC0C51B0}"/>
              </a:ext>
            </a:extLst>
          </p:cNvPr>
          <p:cNvSpPr>
            <a:spLocks noGrp="1"/>
          </p:cNvSpPr>
          <p:nvPr>
            <p:ph type="title"/>
          </p:nvPr>
        </p:nvSpPr>
        <p:spPr>
          <a:xfrm>
            <a:off x="0" y="365125"/>
            <a:ext cx="12188952" cy="1325563"/>
          </a:xfrm>
        </p:spPr>
        <p:txBody>
          <a:bodyPr rtlCol="0"/>
          <a:lstStyle>
            <a:lvl1pPr algn="ctr">
              <a:defRPr sz="7200"/>
            </a:lvl1pPr>
          </a:lstStyle>
          <a:p>
            <a:pPr rtl="0"/>
            <a:r>
              <a:rPr lang="es-ES" noProof="0"/>
              <a:t>Haga clic para modificar el estilo de título del patrón</a:t>
            </a:r>
          </a:p>
        </p:txBody>
      </p:sp>
      <p:sp>
        <p:nvSpPr>
          <p:cNvPr id="4" name="Marcador de fecha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p>
            <a:pPr rtl="0"/>
            <a:r>
              <a:rPr lang="es-ES" noProof="0"/>
              <a:t>3/9/20XX</a:t>
            </a:r>
          </a:p>
        </p:txBody>
      </p:sp>
      <p:sp>
        <p:nvSpPr>
          <p:cNvPr id="5" name="Marcador de pie de página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p>
            <a:pPr rtl="0"/>
            <a:fld id="{2C18C1E5-FB55-42F5-BD6D-9CC153FCDBE6}" type="slidenum">
              <a:rPr lang="es-ES" noProof="0" smtClean="0"/>
              <a:t>‹Nº›</a:t>
            </a:fld>
            <a:endParaRPr lang="es-ES" noProof="0"/>
          </a:p>
        </p:txBody>
      </p:sp>
      <p:sp>
        <p:nvSpPr>
          <p:cNvPr id="19" name="Rectángulo 18" descr="Etiqueta = Color de énfasis&#10;Tipo = Claro&#10;Objetivo = Relleno y líneas">
            <a:extLst>
              <a:ext uri="{FF2B5EF4-FFF2-40B4-BE49-F238E27FC236}">
                <a16:creationId xmlns:a16="http://schemas.microsoft.com/office/drawing/2014/main" id="{2D7984C8-AF4A-4D59-BB2D-72D92F873C07}"/>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Marcador de texto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es-ES" noProof="0"/>
              <a:t>Nombre</a:t>
            </a:r>
          </a:p>
          <a:p>
            <a:pPr lvl="1" rtl="0"/>
            <a:r>
              <a:rPr lang="es-ES" noProof="0"/>
              <a:t>Título</a:t>
            </a:r>
          </a:p>
        </p:txBody>
      </p:sp>
      <p:sp>
        <p:nvSpPr>
          <p:cNvPr id="34" name="Marcador de texto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es-ES" noProof="0"/>
              <a:t>Nombre</a:t>
            </a:r>
          </a:p>
          <a:p>
            <a:pPr lvl="1" rtl="0"/>
            <a:r>
              <a:rPr lang="es-ES" noProof="0"/>
              <a:t>Título</a:t>
            </a:r>
          </a:p>
        </p:txBody>
      </p:sp>
      <p:sp>
        <p:nvSpPr>
          <p:cNvPr id="35" name="Marcador de texto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es-ES" noProof="0"/>
              <a:t>Nombre</a:t>
            </a:r>
          </a:p>
          <a:p>
            <a:pPr lvl="1" rtl="0"/>
            <a:r>
              <a:rPr lang="es-ES" noProof="0"/>
              <a:t>Título</a:t>
            </a:r>
          </a:p>
        </p:txBody>
      </p:sp>
      <p:sp>
        <p:nvSpPr>
          <p:cNvPr id="36" name="Marcador de texto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es-ES" noProof="0"/>
              <a:t>Nombre</a:t>
            </a:r>
          </a:p>
          <a:p>
            <a:pPr lvl="1" rtl="0"/>
            <a:r>
              <a:rPr lang="es-ES" noProof="0"/>
              <a:t>Título</a:t>
            </a:r>
          </a:p>
        </p:txBody>
      </p:sp>
      <p:sp>
        <p:nvSpPr>
          <p:cNvPr id="37" name="Marcador de texto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es-ES" noProof="0"/>
              <a:t>Nombre</a:t>
            </a:r>
          </a:p>
          <a:p>
            <a:pPr lvl="1" rtl="0"/>
            <a:r>
              <a:rPr lang="es-ES" noProof="0"/>
              <a:t>Título</a:t>
            </a:r>
          </a:p>
        </p:txBody>
      </p:sp>
    </p:spTree>
    <p:extLst>
      <p:ext uri="{BB962C8B-B14F-4D97-AF65-F5344CB8AC3E}">
        <p14:creationId xmlns:p14="http://schemas.microsoft.com/office/powerpoint/2010/main" val="11039091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ítulo y título del centro de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D02BC-5A24-47F7-A4DF-B93FBC0C51B0}"/>
              </a:ext>
            </a:extLst>
          </p:cNvPr>
          <p:cNvSpPr>
            <a:spLocks noGrp="1"/>
          </p:cNvSpPr>
          <p:nvPr>
            <p:ph type="title"/>
          </p:nvPr>
        </p:nvSpPr>
        <p:spPr>
          <a:xfrm>
            <a:off x="838200" y="365124"/>
            <a:ext cx="10515600" cy="1325880"/>
          </a:xfrm>
        </p:spPr>
        <p:txBody>
          <a:bodyPr rtlCol="0"/>
          <a:lstStyle>
            <a:lvl1pPr algn="ctr">
              <a:defRPr sz="7200"/>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48E9219E-EE74-4093-94D6-F663E059C504}"/>
              </a:ext>
            </a:extLst>
          </p:cNvPr>
          <p:cNvSpPr>
            <a:spLocks noGrp="1"/>
          </p:cNvSpPr>
          <p:nvPr>
            <p:ph idx="1"/>
          </p:nvPr>
        </p:nvSpPr>
        <p:spPr>
          <a:xfrm>
            <a:off x="841248" y="2304288"/>
            <a:ext cx="10515600" cy="3877056"/>
          </a:xfrm>
        </p:spPr>
        <p:txBody>
          <a:bodyPr rtlCol="0">
            <a:normAutofit/>
          </a:bodyPr>
          <a:lstStyle>
            <a:lvl1pPr>
              <a:defRPr sz="2800"/>
            </a:lvl1pPr>
            <a:lvl2pPr>
              <a:defRPr sz="2400"/>
            </a:lvl2pPr>
            <a:lvl3pPr>
              <a:defRPr sz="2000"/>
            </a:lvl3pPr>
            <a:lvl4pPr>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es-ES" noProof="0"/>
              <a:t>3/9/20XX</a:t>
            </a:r>
          </a:p>
        </p:txBody>
      </p:sp>
      <p:sp>
        <p:nvSpPr>
          <p:cNvPr id="5" name="Marcador de pie de página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es-ES" noProof="0" smtClean="0"/>
              <a:pPr rtl="0"/>
              <a:t>‹Nº›</a:t>
            </a:fld>
            <a:endParaRPr lang="es-ES" noProof="0"/>
          </a:p>
        </p:txBody>
      </p:sp>
      <p:sp>
        <p:nvSpPr>
          <p:cNvPr id="7" name="Rectángulo 6" descr="Etiqueta = Color de énfasis&#10;Tipo = Claro&#10;Objetivo = Relleno y líneas">
            <a:extLst>
              <a:ext uri="{FF2B5EF4-FFF2-40B4-BE49-F238E27FC236}">
                <a16:creationId xmlns:a16="http://schemas.microsoft.com/office/drawing/2014/main" id="{83465705-093A-460D-83A5-4A4F3275ADB7}"/>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2264231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ADE264-531D-49C1-A8AF-2B4C1D218FAB}"/>
              </a:ext>
            </a:extLst>
          </p:cNvPr>
          <p:cNvSpPr>
            <a:spLocks noGrp="1"/>
          </p:cNvSpPr>
          <p:nvPr>
            <p:ph type="title"/>
          </p:nvPr>
        </p:nvSpPr>
        <p:spPr/>
        <p:txBody>
          <a:bodyPr rtlCol="0"/>
          <a:lstStyle>
            <a:lvl1pPr algn="ctr">
              <a:defRPr/>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E4B9A1B8-2F1B-46AA-858A-CFFF5AF7CEB0}"/>
              </a:ext>
            </a:extLst>
          </p:cNvPr>
          <p:cNvSpPr>
            <a:spLocks noGrp="1"/>
          </p:cNvSpPr>
          <p:nvPr>
            <p:ph sz="half" idx="1"/>
          </p:nvPr>
        </p:nvSpPr>
        <p:spPr>
          <a:xfrm>
            <a:off x="838200" y="2304288"/>
            <a:ext cx="5181600" cy="3877056"/>
          </a:xfrm>
        </p:spPr>
        <p:txBody>
          <a:bodyPr rtlCol="0">
            <a:normAutofit/>
          </a:bodyPr>
          <a:lstStyle>
            <a:lvl1pPr>
              <a:defRPr sz="2800"/>
            </a:lvl1pPr>
            <a:lvl2pPr>
              <a:defRPr sz="2400"/>
            </a:lvl2pPr>
            <a:lvl3pPr>
              <a:defRPr sz="2000"/>
            </a:lvl3pPr>
            <a:lvl4pPr>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a:extLst>
              <a:ext uri="{FF2B5EF4-FFF2-40B4-BE49-F238E27FC236}">
                <a16:creationId xmlns:a16="http://schemas.microsoft.com/office/drawing/2014/main" id="{6E6B9631-18C0-43BD-8AF3-9137D6D4C234}"/>
              </a:ext>
            </a:extLst>
          </p:cNvPr>
          <p:cNvSpPr>
            <a:spLocks noGrp="1"/>
          </p:cNvSpPr>
          <p:nvPr>
            <p:ph sz="half" idx="2"/>
          </p:nvPr>
        </p:nvSpPr>
        <p:spPr>
          <a:xfrm>
            <a:off x="6172200" y="2304288"/>
            <a:ext cx="5181600" cy="3877056"/>
          </a:xfrm>
        </p:spPr>
        <p:txBody>
          <a:bodyPr rtlCol="0">
            <a:normAutofit/>
          </a:bodyPr>
          <a:lstStyle>
            <a:lvl1pPr>
              <a:defRPr sz="2800"/>
            </a:lvl1pPr>
            <a:lvl2pPr>
              <a:defRPr sz="2400"/>
            </a:lvl2pPr>
            <a:lvl3pPr>
              <a:defRPr sz="2000"/>
            </a:lvl3pPr>
            <a:lvl4pPr>
              <a:defRPr sz="1800"/>
            </a:lvl4pPr>
            <a:lvl5pPr>
              <a:defRPr sz="18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a:extLst>
              <a:ext uri="{FF2B5EF4-FFF2-40B4-BE49-F238E27FC236}">
                <a16:creationId xmlns:a16="http://schemas.microsoft.com/office/drawing/2014/main" id="{E9032FCA-14C6-4497-9C27-3F58062442CE}"/>
              </a:ext>
            </a:extLst>
          </p:cNvPr>
          <p:cNvSpPr>
            <a:spLocks noGrp="1"/>
          </p:cNvSpPr>
          <p:nvPr>
            <p:ph type="dt" sz="half" idx="10"/>
          </p:nvPr>
        </p:nvSpPr>
        <p:spPr/>
        <p:txBody>
          <a:bodyPr rtlCol="0"/>
          <a:lstStyle/>
          <a:p>
            <a:pPr rtl="0"/>
            <a:r>
              <a:rPr lang="es-ES" noProof="0"/>
              <a:t>3/9/20XX</a:t>
            </a:r>
          </a:p>
        </p:txBody>
      </p:sp>
      <p:sp>
        <p:nvSpPr>
          <p:cNvPr id="6" name="Marcador de pie de página 5">
            <a:extLst>
              <a:ext uri="{FF2B5EF4-FFF2-40B4-BE49-F238E27FC236}">
                <a16:creationId xmlns:a16="http://schemas.microsoft.com/office/drawing/2014/main" id="{961E5057-693B-4E10-958E-0ABE79FEC705}"/>
              </a:ext>
            </a:extLst>
          </p:cNvPr>
          <p:cNvSpPr>
            <a:spLocks noGrp="1"/>
          </p:cNvSpPr>
          <p:nvPr>
            <p:ph type="ftr" sz="quarter" idx="11"/>
          </p:nvPr>
        </p:nvSpPr>
        <p:spPr/>
        <p:txBody>
          <a:bodyPr rtlCol="0"/>
          <a:lstStyle/>
          <a:p>
            <a:pPr rtl="0"/>
            <a:r>
              <a:rPr lang="es-ES" noProof="0"/>
              <a:t>Título de la presentación</a:t>
            </a:r>
          </a:p>
        </p:txBody>
      </p:sp>
      <p:sp>
        <p:nvSpPr>
          <p:cNvPr id="7" name="Marcador de número de diapositiva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rtlCol="0"/>
          <a:lstStyle/>
          <a:p>
            <a:pPr rtl="0"/>
            <a:fld id="{2C18C1E5-FB55-42F5-BD6D-9CC153FCDBE6}" type="slidenum">
              <a:rPr lang="es-ES" noProof="0" smtClean="0"/>
              <a:t>‹Nº›</a:t>
            </a:fld>
            <a:endParaRPr lang="es-ES" noProof="0"/>
          </a:p>
        </p:txBody>
      </p:sp>
      <p:sp>
        <p:nvSpPr>
          <p:cNvPr id="8" name="Rectángulo 7" descr="Etiqueta = Color de énfasis&#10;Tipo = Claro&#10;Objetivo = Relleno y líneas">
            <a:extLst>
              <a:ext uri="{FF2B5EF4-FFF2-40B4-BE49-F238E27FC236}">
                <a16:creationId xmlns:a16="http://schemas.microsoft.com/office/drawing/2014/main" id="{23FEB8C5-87FB-41BA-B300-D935D5EEAEC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160914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rtlCol="0"/>
          <a:lstStyle>
            <a:lvl1pPr algn="ctr">
              <a:defRPr/>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81712EA2-EF8C-4F18-BECF-AD121F72816A}"/>
              </a:ext>
            </a:extLst>
          </p:cNvPr>
          <p:cNvSpPr>
            <a:spLocks noGrp="1"/>
          </p:cNvSpPr>
          <p:nvPr>
            <p:ph type="body" idx="1"/>
          </p:nvPr>
        </p:nvSpPr>
        <p:spPr>
          <a:xfrm>
            <a:off x="839788" y="2578608"/>
            <a:ext cx="5157787" cy="823912"/>
          </a:xfrm>
        </p:spPr>
        <p:txBody>
          <a:bodyPr rtlCol="0"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a:extLst>
              <a:ext uri="{FF2B5EF4-FFF2-40B4-BE49-F238E27FC236}">
                <a16:creationId xmlns:a16="http://schemas.microsoft.com/office/drawing/2014/main" id="{7D7B59D4-E93F-40C1-A1A2-F1867830C678}"/>
              </a:ext>
            </a:extLst>
          </p:cNvPr>
          <p:cNvSpPr>
            <a:spLocks noGrp="1"/>
          </p:cNvSpPr>
          <p:nvPr>
            <p:ph sz="half" idx="2"/>
          </p:nvPr>
        </p:nvSpPr>
        <p:spPr>
          <a:xfrm>
            <a:off x="839788" y="3617842"/>
            <a:ext cx="5157787" cy="2572645"/>
          </a:xfrm>
        </p:spPr>
        <p:txBody>
          <a:bodyPr rtlCol="0">
            <a:normAutofit/>
          </a:bodyPr>
          <a:lstStyle>
            <a:lvl1pPr>
              <a:defRPr sz="2400"/>
            </a:lvl1pPr>
            <a:lvl2pPr>
              <a:defRPr sz="2000"/>
            </a:lvl2pPr>
            <a:lvl3pPr>
              <a:defRPr sz="1800"/>
            </a:lvl3pPr>
            <a:lvl4pPr>
              <a:defRPr sz="1600"/>
            </a:lvl4pPr>
            <a:lvl5pPr>
              <a:defRPr sz="16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2578608"/>
            <a:ext cx="5183188" cy="823912"/>
          </a:xfrm>
        </p:spPr>
        <p:txBody>
          <a:bodyPr rtlCol="0"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a:extLst>
              <a:ext uri="{FF2B5EF4-FFF2-40B4-BE49-F238E27FC236}">
                <a16:creationId xmlns:a16="http://schemas.microsoft.com/office/drawing/2014/main" id="{BA74E172-AFE8-48E4-BBB0-CA6D4EC1127C}"/>
              </a:ext>
            </a:extLst>
          </p:cNvPr>
          <p:cNvSpPr>
            <a:spLocks noGrp="1"/>
          </p:cNvSpPr>
          <p:nvPr>
            <p:ph sz="quarter" idx="4"/>
          </p:nvPr>
        </p:nvSpPr>
        <p:spPr>
          <a:xfrm>
            <a:off x="6172200" y="3617842"/>
            <a:ext cx="5183188" cy="2572645"/>
          </a:xfrm>
        </p:spPr>
        <p:txBody>
          <a:bodyPr rtlCol="0">
            <a:normAutofit/>
          </a:bodyPr>
          <a:lstStyle>
            <a:lvl1pPr>
              <a:defRPr sz="2400"/>
            </a:lvl1pPr>
            <a:lvl2pPr>
              <a:defRPr sz="2000"/>
            </a:lvl2pPr>
            <a:lvl3pPr>
              <a:defRPr sz="1800"/>
            </a:lvl3pPr>
            <a:lvl4pPr>
              <a:defRPr sz="1600"/>
            </a:lvl4pPr>
            <a:lvl5pPr>
              <a:defRPr sz="16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a:extLst>
              <a:ext uri="{FF2B5EF4-FFF2-40B4-BE49-F238E27FC236}">
                <a16:creationId xmlns:a16="http://schemas.microsoft.com/office/drawing/2014/main" id="{4C9407CC-270D-4C98-B95C-7AE67D2E1913}"/>
              </a:ext>
            </a:extLst>
          </p:cNvPr>
          <p:cNvSpPr>
            <a:spLocks noGrp="1"/>
          </p:cNvSpPr>
          <p:nvPr>
            <p:ph type="dt" sz="half" idx="10"/>
          </p:nvPr>
        </p:nvSpPr>
        <p:spPr/>
        <p:txBody>
          <a:bodyPr rtlCol="0"/>
          <a:lstStyle/>
          <a:p>
            <a:pPr rtl="0"/>
            <a:r>
              <a:rPr lang="es-ES" noProof="0"/>
              <a:t>3/9/20XX</a:t>
            </a:r>
          </a:p>
        </p:txBody>
      </p:sp>
      <p:sp>
        <p:nvSpPr>
          <p:cNvPr id="8" name="Marcador de pie de página 7">
            <a:extLst>
              <a:ext uri="{FF2B5EF4-FFF2-40B4-BE49-F238E27FC236}">
                <a16:creationId xmlns:a16="http://schemas.microsoft.com/office/drawing/2014/main" id="{454070D5-9B7B-47FC-9F75-F6AD9607452E}"/>
              </a:ext>
            </a:extLst>
          </p:cNvPr>
          <p:cNvSpPr>
            <a:spLocks noGrp="1"/>
          </p:cNvSpPr>
          <p:nvPr>
            <p:ph type="ftr" sz="quarter" idx="11"/>
          </p:nvPr>
        </p:nvSpPr>
        <p:spPr/>
        <p:txBody>
          <a:bodyPr rtlCol="0"/>
          <a:lstStyle/>
          <a:p>
            <a:pPr rtl="0"/>
            <a:r>
              <a:rPr lang="es-ES" noProof="0"/>
              <a:t>Título de la presentación</a:t>
            </a:r>
          </a:p>
        </p:txBody>
      </p:sp>
      <p:sp>
        <p:nvSpPr>
          <p:cNvPr id="9" name="Marcador de número de diapositiva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rtlCol="0"/>
          <a:lstStyle/>
          <a:p>
            <a:pPr rtl="0"/>
            <a:fld id="{2C18C1E5-FB55-42F5-BD6D-9CC153FCDBE6}" type="slidenum">
              <a:rPr lang="es-ES" noProof="0" smtClean="0"/>
              <a:t>‹Nº›</a:t>
            </a:fld>
            <a:endParaRPr lang="es-ES" noProof="0"/>
          </a:p>
        </p:txBody>
      </p:sp>
      <p:sp>
        <p:nvSpPr>
          <p:cNvPr id="10" name="Rectángulo 9" descr="Etiqueta = Color de énfasis&#10;Tipo = Claro&#10;Objetivo = Relleno y líneas">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414974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lumna de comparación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rtlCol="0"/>
          <a:lstStyle>
            <a:lvl1pPr algn="ctr">
              <a:defRPr/>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2578608"/>
            <a:ext cx="3200400" cy="711244"/>
          </a:xfrm>
        </p:spPr>
        <p:txBody>
          <a:bodyPr rtlCol="0"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Subtítulo</a:t>
            </a:r>
          </a:p>
        </p:txBody>
      </p:sp>
      <p:sp>
        <p:nvSpPr>
          <p:cNvPr id="4" name="Marcador de contenido 3">
            <a:extLst>
              <a:ext uri="{FF2B5EF4-FFF2-40B4-BE49-F238E27FC236}">
                <a16:creationId xmlns:a16="http://schemas.microsoft.com/office/drawing/2014/main" id="{7D7B59D4-E93F-40C1-A1A2-F1867830C678}"/>
              </a:ext>
            </a:extLst>
          </p:cNvPr>
          <p:cNvSpPr>
            <a:spLocks noGrp="1"/>
          </p:cNvSpPr>
          <p:nvPr>
            <p:ph sz="half" idx="2"/>
          </p:nvPr>
        </p:nvSpPr>
        <p:spPr>
          <a:xfrm>
            <a:off x="649224" y="3339547"/>
            <a:ext cx="3200400" cy="2900635"/>
          </a:xfrm>
        </p:spPr>
        <p:txBody>
          <a:bodyPr rtlCol="0">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8848" y="2578608"/>
            <a:ext cx="3200400" cy="713232"/>
          </a:xfrm>
        </p:spPr>
        <p:txBody>
          <a:bodyPr rtlCol="0"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Subtítulo</a:t>
            </a:r>
          </a:p>
        </p:txBody>
      </p:sp>
      <p:sp>
        <p:nvSpPr>
          <p:cNvPr id="6" name="Marcador de posición de contenido 5">
            <a:extLst>
              <a:ext uri="{FF2B5EF4-FFF2-40B4-BE49-F238E27FC236}">
                <a16:creationId xmlns:a16="http://schemas.microsoft.com/office/drawing/2014/main" id="{BA74E172-AFE8-48E4-BBB0-CA6D4EC1127C}"/>
              </a:ext>
            </a:extLst>
          </p:cNvPr>
          <p:cNvSpPr>
            <a:spLocks noGrp="1"/>
          </p:cNvSpPr>
          <p:nvPr>
            <p:ph sz="quarter" idx="4"/>
          </p:nvPr>
        </p:nvSpPr>
        <p:spPr>
          <a:xfrm>
            <a:off x="4498848" y="3339548"/>
            <a:ext cx="3200400" cy="2850940"/>
          </a:xfrm>
        </p:spPr>
        <p:txBody>
          <a:bodyPr rtlCol="0">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a:extLst>
              <a:ext uri="{FF2B5EF4-FFF2-40B4-BE49-F238E27FC236}">
                <a16:creationId xmlns:a16="http://schemas.microsoft.com/office/drawing/2014/main" id="{4C9407CC-270D-4C98-B95C-7AE67D2E1913}"/>
              </a:ext>
            </a:extLst>
          </p:cNvPr>
          <p:cNvSpPr>
            <a:spLocks noGrp="1"/>
          </p:cNvSpPr>
          <p:nvPr>
            <p:ph type="dt" sz="half" idx="10"/>
          </p:nvPr>
        </p:nvSpPr>
        <p:spPr/>
        <p:txBody>
          <a:bodyPr rtlCol="0"/>
          <a:lstStyle/>
          <a:p>
            <a:pPr rtl="0"/>
            <a:r>
              <a:rPr lang="es-ES" noProof="0"/>
              <a:t>3/9/20XX</a:t>
            </a:r>
          </a:p>
        </p:txBody>
      </p:sp>
      <p:sp>
        <p:nvSpPr>
          <p:cNvPr id="8" name="Marcador de pie de página 7">
            <a:extLst>
              <a:ext uri="{FF2B5EF4-FFF2-40B4-BE49-F238E27FC236}">
                <a16:creationId xmlns:a16="http://schemas.microsoft.com/office/drawing/2014/main" id="{454070D5-9B7B-47FC-9F75-F6AD9607452E}"/>
              </a:ext>
            </a:extLst>
          </p:cNvPr>
          <p:cNvSpPr>
            <a:spLocks noGrp="1"/>
          </p:cNvSpPr>
          <p:nvPr>
            <p:ph type="ftr" sz="quarter" idx="11"/>
          </p:nvPr>
        </p:nvSpPr>
        <p:spPr/>
        <p:txBody>
          <a:bodyPr rtlCol="0"/>
          <a:lstStyle/>
          <a:p>
            <a:pPr rtl="0"/>
            <a:r>
              <a:rPr lang="es-ES" noProof="0"/>
              <a:t>Título de la presentación</a:t>
            </a:r>
          </a:p>
        </p:txBody>
      </p:sp>
      <p:sp>
        <p:nvSpPr>
          <p:cNvPr id="9" name="Marcador de número de diapositiva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rtlCol="0"/>
          <a:lstStyle/>
          <a:p>
            <a:pPr rtl="0"/>
            <a:fld id="{2C18C1E5-FB55-42F5-BD6D-9CC153FCDBE6}" type="slidenum">
              <a:rPr lang="es-ES" noProof="0" smtClean="0"/>
              <a:t>‹Nº›</a:t>
            </a:fld>
            <a:endParaRPr lang="es-ES" noProof="0"/>
          </a:p>
        </p:txBody>
      </p:sp>
      <p:sp>
        <p:nvSpPr>
          <p:cNvPr id="10" name="Rectángulo 9" descr="Etiqueta = Color de énfasis&#10;Tipo = Claro&#10;Objetivo = Relleno y líneas">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Marcador de texto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339328" y="2578608"/>
            <a:ext cx="3200400" cy="713232"/>
          </a:xfrm>
        </p:spPr>
        <p:txBody>
          <a:bodyPr rtlCol="0"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Subtítulo</a:t>
            </a:r>
          </a:p>
        </p:txBody>
      </p:sp>
      <p:sp>
        <p:nvSpPr>
          <p:cNvPr id="12" name="Marcador de posición de contenido 5">
            <a:extLst>
              <a:ext uri="{FF2B5EF4-FFF2-40B4-BE49-F238E27FC236}">
                <a16:creationId xmlns:a16="http://schemas.microsoft.com/office/drawing/2014/main" id="{498877DB-362B-4B53-84A8-D53090240FDB}"/>
              </a:ext>
            </a:extLst>
          </p:cNvPr>
          <p:cNvSpPr>
            <a:spLocks noGrp="1"/>
          </p:cNvSpPr>
          <p:nvPr>
            <p:ph sz="quarter" idx="14"/>
          </p:nvPr>
        </p:nvSpPr>
        <p:spPr>
          <a:xfrm>
            <a:off x="8339328" y="3339548"/>
            <a:ext cx="3200400" cy="2850940"/>
          </a:xfrm>
        </p:spPr>
        <p:txBody>
          <a:bodyPr rtlCol="0">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3161559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ítulo y contenido con 4 imágenes">
    <p:spTree>
      <p:nvGrpSpPr>
        <p:cNvPr id="1" name=""/>
        <p:cNvGrpSpPr/>
        <p:nvPr/>
      </p:nvGrpSpPr>
      <p:grpSpPr>
        <a:xfrm>
          <a:off x="0" y="0"/>
          <a:ext cx="0" cy="0"/>
          <a:chOff x="0" y="0"/>
          <a:chExt cx="0" cy="0"/>
        </a:xfrm>
      </p:grpSpPr>
      <p:sp>
        <p:nvSpPr>
          <p:cNvPr id="26" name="Marcador de posición de imagen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rtlCol="0" anchor="ctr">
            <a:noAutofit/>
          </a:bodyPr>
          <a:lstStyle>
            <a:lvl1pPr algn="ctr">
              <a:buNone/>
              <a:defRPr sz="2400"/>
            </a:lvl1pPr>
          </a:lstStyle>
          <a:p>
            <a:pPr rtl="0"/>
            <a:r>
              <a:rPr lang="es-ES" noProof="0"/>
              <a:t>Haga clic en el icono para agregar una imagen</a:t>
            </a:r>
          </a:p>
        </p:txBody>
      </p:sp>
      <p:sp>
        <p:nvSpPr>
          <p:cNvPr id="25" name="Marcador de posición de imagen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rtlCol="0" anchor="ctr">
            <a:noAutofit/>
          </a:bodyPr>
          <a:lstStyle>
            <a:lvl1pPr algn="ctr">
              <a:buNone/>
              <a:defRPr sz="2400"/>
            </a:lvl1pPr>
          </a:lstStyle>
          <a:p>
            <a:pPr rtl="0"/>
            <a:r>
              <a:rPr lang="es-ES" noProof="0"/>
              <a:t>Haga clic en el icono para agregar una imagen</a:t>
            </a:r>
          </a:p>
        </p:txBody>
      </p:sp>
      <p:sp>
        <p:nvSpPr>
          <p:cNvPr id="24" name="Marcador de posición de imagen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rtlCol="0" anchor="ctr">
            <a:noAutofit/>
          </a:bodyPr>
          <a:lstStyle>
            <a:lvl1pPr algn="ctr">
              <a:buNone/>
              <a:defRPr sz="2400"/>
            </a:lvl1pPr>
          </a:lstStyle>
          <a:p>
            <a:pPr rtl="0"/>
            <a:r>
              <a:rPr lang="es-ES" noProof="0"/>
              <a:t>Haga clic en el icono para agregar una imagen</a:t>
            </a:r>
          </a:p>
        </p:txBody>
      </p:sp>
      <p:sp>
        <p:nvSpPr>
          <p:cNvPr id="23" name="Marcador de posición de imagen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rtlCol="0" anchor="ctr">
            <a:noAutofit/>
          </a:bodyPr>
          <a:lstStyle>
            <a:lvl1pPr algn="ctr">
              <a:buNone/>
              <a:defRPr sz="2400"/>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rtlCol="0" anchor="b"/>
          <a:lstStyle>
            <a:lvl1pPr>
              <a:defRPr sz="5400"/>
            </a:lvl1pPr>
          </a:lstStyle>
          <a:p>
            <a:pPr rtl="0"/>
            <a:r>
              <a:rPr lang="es-ES" noProof="0"/>
              <a:t>Título</a:t>
            </a:r>
          </a:p>
        </p:txBody>
      </p:sp>
      <p:sp>
        <p:nvSpPr>
          <p:cNvPr id="3" name="Marcador de contenido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rtlCol="0">
            <a:normAutofit/>
          </a:bodyPr>
          <a:lstStyle>
            <a:lvl1pPr marL="0" indent="0">
              <a:buNone/>
              <a:defRPr sz="2400"/>
            </a:lvl1pPr>
            <a:lvl2pPr>
              <a:defRPr sz="2000"/>
            </a:lvl2pPr>
            <a:lvl3pPr>
              <a:defRPr sz="1800"/>
            </a:lvl3pPr>
            <a:lvl4pPr>
              <a:defRPr sz="1600"/>
            </a:lvl4pPr>
            <a:lvl5pPr>
              <a:defRPr sz="16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Rectángulo 6" descr="Etiqueta = Color de énfasis&#10;Tipo = Claro&#10;Objetivo = Relleno y líneas">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onnsiteX0" fmla="*/ 0 w 3877056"/>
              <a:gd name="connsiteY0" fmla="*/ 0 h 27432"/>
              <a:gd name="connsiteX1" fmla="*/ 723717 w 3877056"/>
              <a:gd name="connsiteY1" fmla="*/ 0 h 27432"/>
              <a:gd name="connsiteX2" fmla="*/ 1408664 w 3877056"/>
              <a:gd name="connsiteY2" fmla="*/ 0 h 27432"/>
              <a:gd name="connsiteX3" fmla="*/ 2093610 w 3877056"/>
              <a:gd name="connsiteY3" fmla="*/ 0 h 27432"/>
              <a:gd name="connsiteX4" fmla="*/ 2623475 w 3877056"/>
              <a:gd name="connsiteY4" fmla="*/ 0 h 27432"/>
              <a:gd name="connsiteX5" fmla="*/ 3192109 w 3877056"/>
              <a:gd name="connsiteY5" fmla="*/ 0 h 27432"/>
              <a:gd name="connsiteX6" fmla="*/ 3877056 w 3877056"/>
              <a:gd name="connsiteY6" fmla="*/ 0 h 27432"/>
              <a:gd name="connsiteX7" fmla="*/ 3877056 w 3877056"/>
              <a:gd name="connsiteY7" fmla="*/ 27432 h 27432"/>
              <a:gd name="connsiteX8" fmla="*/ 3230880 w 3877056"/>
              <a:gd name="connsiteY8" fmla="*/ 27432 h 27432"/>
              <a:gd name="connsiteX9" fmla="*/ 2701016 w 3877056"/>
              <a:gd name="connsiteY9" fmla="*/ 27432 h 27432"/>
              <a:gd name="connsiteX10" fmla="*/ 2171151 w 3877056"/>
              <a:gd name="connsiteY10" fmla="*/ 27432 h 27432"/>
              <a:gd name="connsiteX11" fmla="*/ 1486205 w 3877056"/>
              <a:gd name="connsiteY11" fmla="*/ 27432 h 27432"/>
              <a:gd name="connsiteX12" fmla="*/ 917570 w 3877056"/>
              <a:gd name="connsiteY12" fmla="*/ 27432 h 27432"/>
              <a:gd name="connsiteX13" fmla="*/ 0 w 3877056"/>
              <a:gd name="connsiteY13" fmla="*/ 27432 h 27432"/>
              <a:gd name="connsiteX14" fmla="*/ 0 w 3877056"/>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827552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9" name="Forma libre: Forma 8" descr="Etiqueta = Color de énfasis&#10;Tipo = Claro&#10;Objetivo = Relleno">
            <a:extLst>
              <a:ext uri="{FF2B5EF4-FFF2-40B4-BE49-F238E27FC236}">
                <a16:creationId xmlns:a16="http://schemas.microsoft.com/office/drawing/2014/main" id="{6E9FA88B-AFEE-4852-B85E-7E7C8AF78BFF}"/>
              </a:ext>
            </a:extLst>
          </p:cNvPr>
          <p:cNvSpPr/>
          <p:nvPr userDrawn="1"/>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pPr rtl="0"/>
            <a:endParaRPr lang="es-ES" noProof="0"/>
          </a:p>
        </p:txBody>
      </p:sp>
      <p:sp>
        <p:nvSpPr>
          <p:cNvPr id="2" name="Título 1">
            <a:extLst>
              <a:ext uri="{FF2B5EF4-FFF2-40B4-BE49-F238E27FC236}">
                <a16:creationId xmlns:a16="http://schemas.microsoft.com/office/drawing/2014/main" id="{465D02BC-5A24-47F7-A4DF-B93FBC0C51B0}"/>
              </a:ext>
            </a:extLst>
          </p:cNvPr>
          <p:cNvSpPr>
            <a:spLocks noGrp="1"/>
          </p:cNvSpPr>
          <p:nvPr>
            <p:ph type="title"/>
          </p:nvPr>
        </p:nvSpPr>
        <p:spPr>
          <a:xfrm>
            <a:off x="841248" y="402336"/>
            <a:ext cx="10515600" cy="1344168"/>
          </a:xfrm>
        </p:spPr>
        <p:txBody>
          <a:bodyPr rtlCol="0"/>
          <a:lstStyle>
            <a:lvl1pPr algn="ctr">
              <a:defRPr sz="7200">
                <a:solidFill>
                  <a:schemeClr val="bg1"/>
                </a:solidFill>
              </a:defRPr>
            </a:lvl1pPr>
          </a:lstStyle>
          <a:p>
            <a:pPr rtl="0"/>
            <a:r>
              <a:rPr lang="es-ES" noProof="0"/>
              <a:t>Haga clic para modificar el estilo de título del patrón</a:t>
            </a:r>
          </a:p>
        </p:txBody>
      </p:sp>
      <p:sp>
        <p:nvSpPr>
          <p:cNvPr id="4" name="Marcador de fecha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es-ES" noProof="0"/>
              <a:t>3/9/20XX</a:t>
            </a:r>
          </a:p>
        </p:txBody>
      </p:sp>
      <p:sp>
        <p:nvSpPr>
          <p:cNvPr id="5" name="Marcador de pie de página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es-ES" noProof="0"/>
              <a:t>Título de la presentación</a:t>
            </a:r>
          </a:p>
        </p:txBody>
      </p:sp>
      <p:sp>
        <p:nvSpPr>
          <p:cNvPr id="6" name="Marcador de número de diapositiva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es-ES" noProof="0" smtClean="0"/>
              <a:pPr rtl="0"/>
              <a:t>‹Nº›</a:t>
            </a:fld>
            <a:endParaRPr lang="es-ES" noProof="0"/>
          </a:p>
        </p:txBody>
      </p:sp>
      <p:sp>
        <p:nvSpPr>
          <p:cNvPr id="10" name="Marcador de posición de imagen 9">
            <a:extLst>
              <a:ext uri="{FF2B5EF4-FFF2-40B4-BE49-F238E27FC236}">
                <a16:creationId xmlns:a16="http://schemas.microsoft.com/office/drawing/2014/main" id="{4308AE94-7094-4D70-9812-D22ECD79C7D9}"/>
              </a:ext>
            </a:extLst>
          </p:cNvPr>
          <p:cNvSpPr>
            <a:spLocks noGrp="1"/>
          </p:cNvSpPr>
          <p:nvPr>
            <p:ph type="pic" sz="quarter" idx="17"/>
          </p:nvPr>
        </p:nvSpPr>
        <p:spPr>
          <a:xfrm>
            <a:off x="9706356" y="3511296"/>
            <a:ext cx="731520" cy="731520"/>
          </a:xfrm>
          <a:prstGeom prst="rect">
            <a:avLst/>
          </a:prstGeom>
        </p:spPr>
        <p:txBody>
          <a:bodyPr wrap="square" rtlCol="0" anchor="ctr">
            <a:noAutofit/>
          </a:bodyPr>
          <a:lstStyle>
            <a:lvl1pPr marL="0" indent="0" algn="ctr">
              <a:lnSpc>
                <a:spcPct val="100000"/>
              </a:lnSpc>
              <a:spcBef>
                <a:spcPts val="0"/>
              </a:spcBef>
              <a:buNone/>
              <a:defRPr sz="2000"/>
            </a:lvl1pPr>
          </a:lstStyle>
          <a:p>
            <a:pPr rtl="0"/>
            <a:r>
              <a:rPr lang="es-ES" noProof="0"/>
              <a:t>Haga clic en el icono para agregar una imagen</a:t>
            </a:r>
          </a:p>
        </p:txBody>
      </p:sp>
      <p:sp>
        <p:nvSpPr>
          <p:cNvPr id="11" name="Marcador de posición de imagen 10">
            <a:extLst>
              <a:ext uri="{FF2B5EF4-FFF2-40B4-BE49-F238E27FC236}">
                <a16:creationId xmlns:a16="http://schemas.microsoft.com/office/drawing/2014/main" id="{2B505429-1B51-4AA8-8307-05F64474936C}"/>
              </a:ext>
            </a:extLst>
          </p:cNvPr>
          <p:cNvSpPr>
            <a:spLocks noGrp="1"/>
          </p:cNvSpPr>
          <p:nvPr>
            <p:ph type="pic" sz="quarter" idx="15"/>
          </p:nvPr>
        </p:nvSpPr>
        <p:spPr>
          <a:xfrm>
            <a:off x="5728716" y="3511296"/>
            <a:ext cx="731520" cy="731520"/>
          </a:xfrm>
          <a:prstGeom prst="rect">
            <a:avLst/>
          </a:prstGeom>
        </p:spPr>
        <p:txBody>
          <a:bodyPr wrap="square" rtlCol="0" anchor="ctr">
            <a:noAutofit/>
          </a:bodyPr>
          <a:lstStyle>
            <a:lvl1pPr marL="0" indent="0" algn="ctr">
              <a:lnSpc>
                <a:spcPct val="100000"/>
              </a:lnSpc>
              <a:spcBef>
                <a:spcPts val="0"/>
              </a:spcBef>
              <a:buNone/>
              <a:defRPr sz="2000"/>
            </a:lvl1pPr>
          </a:lstStyle>
          <a:p>
            <a:pPr rtl="0"/>
            <a:r>
              <a:rPr lang="es-ES" noProof="0"/>
              <a:t>Haga clic en el icono para agregar una imagen</a:t>
            </a:r>
          </a:p>
        </p:txBody>
      </p:sp>
      <p:sp>
        <p:nvSpPr>
          <p:cNvPr id="12" name="Marcador de posición de imagen 11">
            <a:extLst>
              <a:ext uri="{FF2B5EF4-FFF2-40B4-BE49-F238E27FC236}">
                <a16:creationId xmlns:a16="http://schemas.microsoft.com/office/drawing/2014/main" id="{F3F3360D-2801-410A-A4E5-7AE529A3E3C8}"/>
              </a:ext>
            </a:extLst>
          </p:cNvPr>
          <p:cNvSpPr>
            <a:spLocks noGrp="1"/>
          </p:cNvSpPr>
          <p:nvPr>
            <p:ph type="pic" sz="quarter" idx="13"/>
          </p:nvPr>
        </p:nvSpPr>
        <p:spPr>
          <a:xfrm>
            <a:off x="1751076" y="3511296"/>
            <a:ext cx="731520" cy="731520"/>
          </a:xfrm>
          <a:prstGeom prst="rect">
            <a:avLst/>
          </a:prstGeom>
        </p:spPr>
        <p:txBody>
          <a:bodyPr wrap="square" rtlCol="0" anchor="ctr">
            <a:noAutofit/>
          </a:bodyPr>
          <a:lstStyle>
            <a:lvl1pPr algn="ctr">
              <a:buNone/>
              <a:defRPr sz="2000"/>
            </a:lvl1pPr>
          </a:lstStyle>
          <a:p>
            <a:pPr rtl="0"/>
            <a:r>
              <a:rPr lang="es-ES" noProof="0"/>
              <a:t>Haga clic en el icono para agregar una imagen</a:t>
            </a:r>
          </a:p>
        </p:txBody>
      </p:sp>
      <p:sp>
        <p:nvSpPr>
          <p:cNvPr id="13" name="Marcador de texto 32">
            <a:extLst>
              <a:ext uri="{FF2B5EF4-FFF2-40B4-BE49-F238E27FC236}">
                <a16:creationId xmlns:a16="http://schemas.microsoft.com/office/drawing/2014/main" id="{B745A5D6-A4E0-4308-9600-DE5E19572946}"/>
              </a:ext>
            </a:extLst>
          </p:cNvPr>
          <p:cNvSpPr>
            <a:spLocks noGrp="1"/>
          </p:cNvSpPr>
          <p:nvPr>
            <p:ph type="body" sz="quarter" idx="18" hasCustomPrompt="1"/>
          </p:nvPr>
        </p:nvSpPr>
        <p:spPr>
          <a:xfrm>
            <a:off x="585216" y="4315968"/>
            <a:ext cx="3063240" cy="548640"/>
          </a:xfrm>
          <a:prstGeom prst="rect">
            <a:avLst/>
          </a:prstGeo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es-ES" noProof="0"/>
              <a:t>Nombre del moderador</a:t>
            </a:r>
          </a:p>
        </p:txBody>
      </p:sp>
      <p:sp>
        <p:nvSpPr>
          <p:cNvPr id="14" name="Marcador de texto 32">
            <a:extLst>
              <a:ext uri="{FF2B5EF4-FFF2-40B4-BE49-F238E27FC236}">
                <a16:creationId xmlns:a16="http://schemas.microsoft.com/office/drawing/2014/main" id="{C3466BB8-D955-4280-BA4D-66F3DC034164}"/>
              </a:ext>
            </a:extLst>
          </p:cNvPr>
          <p:cNvSpPr>
            <a:spLocks noGrp="1"/>
          </p:cNvSpPr>
          <p:nvPr>
            <p:ph type="body" sz="quarter" idx="20" hasCustomPrompt="1"/>
          </p:nvPr>
        </p:nvSpPr>
        <p:spPr>
          <a:xfrm>
            <a:off x="4562856" y="4315968"/>
            <a:ext cx="3063240" cy="548640"/>
          </a:xfr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es-ES" noProof="0"/>
              <a:t>Correo electrónico</a:t>
            </a:r>
          </a:p>
        </p:txBody>
      </p:sp>
      <p:sp>
        <p:nvSpPr>
          <p:cNvPr id="15" name="Marcador de texto 32">
            <a:extLst>
              <a:ext uri="{FF2B5EF4-FFF2-40B4-BE49-F238E27FC236}">
                <a16:creationId xmlns:a16="http://schemas.microsoft.com/office/drawing/2014/main" id="{F829B8DE-3184-4E0A-AAD4-8F27B55DA95F}"/>
              </a:ext>
            </a:extLst>
          </p:cNvPr>
          <p:cNvSpPr>
            <a:spLocks noGrp="1"/>
          </p:cNvSpPr>
          <p:nvPr>
            <p:ph type="body" sz="quarter" idx="22" hasCustomPrompt="1"/>
          </p:nvPr>
        </p:nvSpPr>
        <p:spPr>
          <a:xfrm>
            <a:off x="8540496" y="4315968"/>
            <a:ext cx="3063240" cy="548640"/>
          </a:xfr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es-ES" noProof="0"/>
              <a:t>Sitio web</a:t>
            </a:r>
          </a:p>
        </p:txBody>
      </p:sp>
    </p:spTree>
    <p:extLst>
      <p:ext uri="{BB962C8B-B14F-4D97-AF65-F5344CB8AC3E}">
        <p14:creationId xmlns:p14="http://schemas.microsoft.com/office/powerpoint/2010/main" val="40255253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72816A0-77C4-4A3F-87BD-A7321E3C84D2}"/>
              </a:ext>
            </a:extLst>
          </p:cNvPr>
          <p:cNvSpPr>
            <a:spLocks noGrp="1"/>
          </p:cNvSpPr>
          <p:nvPr>
            <p:ph type="dt" sz="half" idx="10"/>
          </p:nvPr>
        </p:nvSpPr>
        <p:spPr/>
        <p:txBody>
          <a:bodyPr rtlCol="0"/>
          <a:lstStyle/>
          <a:p>
            <a:pPr rtl="0"/>
            <a:r>
              <a:rPr lang="es-ES" noProof="0"/>
              <a:t>3/9/20XX</a:t>
            </a:r>
          </a:p>
        </p:txBody>
      </p:sp>
      <p:sp>
        <p:nvSpPr>
          <p:cNvPr id="3" name="Marcador de pie de página 2">
            <a:extLst>
              <a:ext uri="{FF2B5EF4-FFF2-40B4-BE49-F238E27FC236}">
                <a16:creationId xmlns:a16="http://schemas.microsoft.com/office/drawing/2014/main" id="{A5FC3464-F026-4C77-9441-55ECA5054D50}"/>
              </a:ext>
            </a:extLst>
          </p:cNvPr>
          <p:cNvSpPr>
            <a:spLocks noGrp="1"/>
          </p:cNvSpPr>
          <p:nvPr>
            <p:ph type="ftr" sz="quarter" idx="11"/>
          </p:nvPr>
        </p:nvSpPr>
        <p:spPr/>
        <p:txBody>
          <a:bodyPr rtlCol="0"/>
          <a:lstStyle/>
          <a:p>
            <a:pPr rtl="0"/>
            <a:r>
              <a:rPr lang="es-ES" noProof="0"/>
              <a:t>Título de la presentación</a:t>
            </a:r>
          </a:p>
        </p:txBody>
      </p:sp>
      <p:sp>
        <p:nvSpPr>
          <p:cNvPr id="4" name="Marcador de número de diapositiva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rtlCol="0"/>
          <a:lstStyle/>
          <a:p>
            <a:pPr rtl="0"/>
            <a:fld id="{2C18C1E5-FB55-42F5-BD6D-9CC153FCDBE6}" type="slidenum">
              <a:rPr lang="es-ES" noProof="0" smtClean="0"/>
              <a:t>‹Nº›</a:t>
            </a:fld>
            <a:endParaRPr lang="es-ES" noProof="0"/>
          </a:p>
        </p:txBody>
      </p:sp>
    </p:spTree>
    <p:extLst>
      <p:ext uri="{BB962C8B-B14F-4D97-AF65-F5344CB8AC3E}">
        <p14:creationId xmlns:p14="http://schemas.microsoft.com/office/powerpoint/2010/main" val="654680455"/>
      </p:ext>
    </p:extLst>
  </p:cSld>
  <p:clrMapOvr>
    <a:masterClrMapping/>
  </p:clrMapOvr>
  <p:hf hdr="0"/>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rtlCol="0" anchor="b">
            <a:normAutofit/>
          </a:bodyPr>
          <a:lstStyle>
            <a:lvl1pPr>
              <a:defRPr sz="6000"/>
            </a:lvl1pPr>
          </a:lstStyle>
          <a:p>
            <a:pPr rtl="0"/>
            <a:r>
              <a:rPr lang="es-ES" noProof="0"/>
              <a:t>Haga clic para modificar el estilo de título del patrón</a:t>
            </a:r>
          </a:p>
        </p:txBody>
      </p:sp>
      <p:sp>
        <p:nvSpPr>
          <p:cNvPr id="3" name="Marcador de posición de contenido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rtlCol="0"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texto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rtlCol="0">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a:extLst>
              <a:ext uri="{FF2B5EF4-FFF2-40B4-BE49-F238E27FC236}">
                <a16:creationId xmlns:a16="http://schemas.microsoft.com/office/drawing/2014/main" id="{2584C988-A6DB-469A-B8AA-31866F36E83D}"/>
              </a:ext>
            </a:extLst>
          </p:cNvPr>
          <p:cNvSpPr>
            <a:spLocks noGrp="1"/>
          </p:cNvSpPr>
          <p:nvPr>
            <p:ph type="dt" sz="half" idx="10"/>
          </p:nvPr>
        </p:nvSpPr>
        <p:spPr/>
        <p:txBody>
          <a:bodyPr rtlCol="0"/>
          <a:lstStyle/>
          <a:p>
            <a:pPr rtl="0"/>
            <a:r>
              <a:rPr lang="es-ES" noProof="0"/>
              <a:t>3/9/20XX</a:t>
            </a:r>
          </a:p>
        </p:txBody>
      </p:sp>
      <p:sp>
        <p:nvSpPr>
          <p:cNvPr id="6" name="Marcador de pie de página 5">
            <a:extLst>
              <a:ext uri="{FF2B5EF4-FFF2-40B4-BE49-F238E27FC236}">
                <a16:creationId xmlns:a16="http://schemas.microsoft.com/office/drawing/2014/main" id="{02BC39C3-81EB-4828-9AD3-2F1FAC521E63}"/>
              </a:ext>
            </a:extLst>
          </p:cNvPr>
          <p:cNvSpPr>
            <a:spLocks noGrp="1"/>
          </p:cNvSpPr>
          <p:nvPr>
            <p:ph type="ftr" sz="quarter" idx="11"/>
          </p:nvPr>
        </p:nvSpPr>
        <p:spPr/>
        <p:txBody>
          <a:bodyPr rtlCol="0"/>
          <a:lstStyle/>
          <a:p>
            <a:pPr rtl="0"/>
            <a:r>
              <a:rPr lang="es-ES" noProof="0"/>
              <a:t>Título de la presentación</a:t>
            </a:r>
          </a:p>
        </p:txBody>
      </p:sp>
      <p:sp>
        <p:nvSpPr>
          <p:cNvPr id="7" name="Marcador de número de diapositiva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rtlCol="0"/>
          <a:lstStyle/>
          <a:p>
            <a:pPr rtl="0"/>
            <a:fld id="{2C18C1E5-FB55-42F5-BD6D-9CC153FCDBE6}" type="slidenum">
              <a:rPr lang="es-ES" noProof="0" smtClean="0"/>
              <a:t>‹Nº›</a:t>
            </a:fld>
            <a:endParaRPr lang="es-ES" noProof="0"/>
          </a:p>
        </p:txBody>
      </p:sp>
      <p:sp>
        <p:nvSpPr>
          <p:cNvPr id="8" name="Rectángulo 6" descr="Etiqueta = Color de énfasis&#10;Tipo = Claro&#10;Objetivo = Relleno y líneas">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20252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fecha 2"/>
          <p:cNvSpPr>
            <a:spLocks noGrp="1"/>
          </p:cNvSpPr>
          <p:nvPr>
            <p:ph type="dt" sz="half" idx="10"/>
          </p:nvPr>
        </p:nvSpPr>
        <p:spPr/>
        <p:txBody>
          <a:bodyPr rtlCol="0"/>
          <a:lstStyle/>
          <a:p>
            <a:pPr rtl="0"/>
            <a:fld id="{3778FCA9-9114-48C8-A344-EBA71592B545}" type="datetime1">
              <a:rPr lang="es-ES" noProof="0" smtClean="0"/>
              <a:t>29/03/2025</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7" name="Forma libre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Marcador de posición de número de diapositiva 4"/>
          <p:cNvSpPr>
            <a:spLocks noGrp="1"/>
          </p:cNvSpPr>
          <p:nvPr>
            <p:ph type="sldNum" sz="quarter" idx="12"/>
          </p:nvPr>
        </p:nvSpPr>
        <p:spPr/>
        <p:txBody>
          <a:bodyPr rtlCol="0"/>
          <a:lstStyle/>
          <a:p>
            <a:pPr rtl="0"/>
            <a:fld id="{D57F1E4F-1CFF-5643-939E-217C01CDF565}" type="slidenum">
              <a:rPr lang="es-ES" noProof="0" smtClean="0"/>
              <a:pPr rtl="0"/>
              <a:t>‹Nº›</a:t>
            </a:fld>
            <a:endParaRPr lang="es-ES" noProof="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rtlCol="0" anchor="b">
            <a:normAutofit/>
          </a:bodyPr>
          <a:lstStyle>
            <a:lvl1pPr>
              <a:defRPr sz="6000"/>
            </a:lvl1pPr>
          </a:lstStyle>
          <a:p>
            <a:pPr rtl="0"/>
            <a:r>
              <a:rPr lang="es-ES" noProof="0"/>
              <a:t>Haga clic para modificar el estilo de título del patrón</a:t>
            </a:r>
          </a:p>
        </p:txBody>
      </p:sp>
      <p:sp>
        <p:nvSpPr>
          <p:cNvPr id="3" name="Marcador de posición de imagen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texto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rtlCol="0">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a:extLst>
              <a:ext uri="{FF2B5EF4-FFF2-40B4-BE49-F238E27FC236}">
                <a16:creationId xmlns:a16="http://schemas.microsoft.com/office/drawing/2014/main" id="{F62C2F5B-DDDD-4E64-94A9-99E46F4B06A0}"/>
              </a:ext>
            </a:extLst>
          </p:cNvPr>
          <p:cNvSpPr>
            <a:spLocks noGrp="1"/>
          </p:cNvSpPr>
          <p:nvPr>
            <p:ph type="dt" sz="half" idx="10"/>
          </p:nvPr>
        </p:nvSpPr>
        <p:spPr/>
        <p:txBody>
          <a:bodyPr rtlCol="0"/>
          <a:lstStyle/>
          <a:p>
            <a:pPr rtl="0"/>
            <a:r>
              <a:rPr lang="es-ES" noProof="0"/>
              <a:t>3/9/20XX</a:t>
            </a:r>
          </a:p>
        </p:txBody>
      </p:sp>
      <p:sp>
        <p:nvSpPr>
          <p:cNvPr id="6" name="Marcador de pie de página 5">
            <a:extLst>
              <a:ext uri="{FF2B5EF4-FFF2-40B4-BE49-F238E27FC236}">
                <a16:creationId xmlns:a16="http://schemas.microsoft.com/office/drawing/2014/main" id="{D4FA8D36-8865-48E7-8249-ED729A5F709D}"/>
              </a:ext>
            </a:extLst>
          </p:cNvPr>
          <p:cNvSpPr>
            <a:spLocks noGrp="1"/>
          </p:cNvSpPr>
          <p:nvPr>
            <p:ph type="ftr" sz="quarter" idx="11"/>
          </p:nvPr>
        </p:nvSpPr>
        <p:spPr/>
        <p:txBody>
          <a:bodyPr rtlCol="0"/>
          <a:lstStyle/>
          <a:p>
            <a:pPr rtl="0"/>
            <a:r>
              <a:rPr lang="es-ES" noProof="0"/>
              <a:t>Título de la presentación</a:t>
            </a:r>
          </a:p>
        </p:txBody>
      </p:sp>
      <p:sp>
        <p:nvSpPr>
          <p:cNvPr id="7" name="Marcador de número de diapositiva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rtlCol="0"/>
          <a:lstStyle/>
          <a:p>
            <a:pPr rtl="0"/>
            <a:fld id="{2C18C1E5-FB55-42F5-BD6D-9CC153FCDBE6}" type="slidenum">
              <a:rPr lang="es-ES" noProof="0" smtClean="0"/>
              <a:t>‹Nº›</a:t>
            </a:fld>
            <a:endParaRPr lang="es-ES" noProof="0"/>
          </a:p>
        </p:txBody>
      </p:sp>
      <p:sp>
        <p:nvSpPr>
          <p:cNvPr id="8" name="Rectángulo 6" descr="Etiqueta = Color de énfasis&#10;Tipo = Claro&#10;Objetivo = Relleno y líneas">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33967715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6" name="Marcador de fech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268CB99F-7ED6-4949-823C-6BEA3754B46B}" type="datetime1">
              <a:rPr lang="es-ES" noProof="0" smtClean="0"/>
              <a:t>29/03/2025</a:t>
            </a:fld>
            <a:endParaRPr lang="es-ES" noProof="0" dirty="0"/>
          </a:p>
        </p:txBody>
      </p:sp>
      <p:sp>
        <p:nvSpPr>
          <p:cNvPr id="7" name="Marcador de pie de pá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es-ES" noProof="0" dirty="0"/>
              <a:t>Pie de página</a:t>
            </a:r>
          </a:p>
        </p:txBody>
      </p:sp>
      <p:sp>
        <p:nvSpPr>
          <p:cNvPr id="8" name="Marcador de número de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s-ES" noProof="0" smtClean="0"/>
              <a:t>‹Nº›</a:t>
            </a:fld>
            <a:endParaRPr lang="es-ES" noProof="0" dirty="0"/>
          </a:p>
        </p:txBody>
      </p:sp>
    </p:spTree>
    <p:extLst>
      <p:ext uri="{BB962C8B-B14F-4D97-AF65-F5344CB8AC3E}">
        <p14:creationId xmlns:p14="http://schemas.microsoft.com/office/powerpoint/2010/main" val="2907783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rtlCol="0"/>
          <a:lstStyle/>
          <a:p>
            <a:pPr rtl="0"/>
            <a:fld id="{E766EE33-FAD3-440F-ACA3-EA2E07211035}" type="datetime1">
              <a:rPr lang="es-ES" noProof="0" smtClean="0"/>
              <a:t>29/03/2025</a:t>
            </a:fld>
            <a:endParaRPr lang="es-ES" noProof="0"/>
          </a:p>
        </p:txBody>
      </p:sp>
      <p:sp>
        <p:nvSpPr>
          <p:cNvPr id="3" name="Marcador de pie de página 2"/>
          <p:cNvSpPr>
            <a:spLocks noGrp="1"/>
          </p:cNvSpPr>
          <p:nvPr>
            <p:ph type="ftr" sz="quarter" idx="11"/>
          </p:nvPr>
        </p:nvSpPr>
        <p:spPr/>
        <p:txBody>
          <a:bodyPr rtlCol="0"/>
          <a:lstStyle/>
          <a:p>
            <a:pPr rtl="0"/>
            <a:endParaRPr lang="es-ES" noProof="0"/>
          </a:p>
        </p:txBody>
      </p:sp>
      <p:sp>
        <p:nvSpPr>
          <p:cNvPr id="6" name="Forma libre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Marcador de número de diapositiva 3"/>
          <p:cNvSpPr>
            <a:spLocks noGrp="1"/>
          </p:cNvSpPr>
          <p:nvPr>
            <p:ph type="sldNum" sz="quarter" idx="12"/>
          </p:nvPr>
        </p:nvSpPr>
        <p:spPr/>
        <p:txBody>
          <a:bodyPr rtlCol="0"/>
          <a:lstStyle/>
          <a:p>
            <a:pPr rtl="0"/>
            <a:fld id="{D57F1E4F-1CFF-5643-939E-217C01CDF565}" type="slidenum">
              <a:rPr lang="es-ES" noProof="0" smtClean="0"/>
              <a:pPr rtl="0"/>
              <a:t>‹Nº›</a:t>
            </a:fld>
            <a:endParaRPr lang="es-E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2589212" y="446088"/>
            <a:ext cx="3505199" cy="976312"/>
          </a:xfrm>
        </p:spPr>
        <p:txBody>
          <a:bodyPr rtlCol="0" anchor="b"/>
          <a:lstStyle>
            <a:lvl1pPr algn="l">
              <a:defRPr sz="2000" b="0"/>
            </a:lvl1pPr>
          </a:lstStyle>
          <a:p>
            <a:pPr rtl="0"/>
            <a:r>
              <a:rPr lang="es-ES" noProof="0"/>
              <a:t>Haga clic para modificar el estilo de título del patrón</a:t>
            </a:r>
          </a:p>
        </p:txBody>
      </p:sp>
      <p:sp>
        <p:nvSpPr>
          <p:cNvPr id="3" name="Marcador de posición de contenido 2"/>
          <p:cNvSpPr>
            <a:spLocks noGrp="1"/>
          </p:cNvSpPr>
          <p:nvPr>
            <p:ph idx="1"/>
          </p:nvPr>
        </p:nvSpPr>
        <p:spPr>
          <a:xfrm>
            <a:off x="6323012" y="446088"/>
            <a:ext cx="5181600" cy="5414963"/>
          </a:xfrm>
        </p:spPr>
        <p:txBody>
          <a:bodyPr rtlCol="0" anchor="ctr">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texto 3"/>
          <p:cNvSpPr>
            <a:spLocks noGrp="1"/>
          </p:cNvSpPr>
          <p:nvPr>
            <p:ph type="body" sz="half" idx="2"/>
          </p:nvPr>
        </p:nvSpPr>
        <p:spPr>
          <a:xfrm>
            <a:off x="2589212" y="1598613"/>
            <a:ext cx="3505199" cy="4262436"/>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F5912A27-750B-4F0A-B4FD-76E504F52095}" type="datetime1">
              <a:rPr lang="es-ES" noProof="0" smtClean="0"/>
              <a:t>29/03/2025</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9" name="Forma libre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Marcador de posición de número de diapositiva 6"/>
          <p:cNvSpPr>
            <a:spLocks noGrp="1"/>
          </p:cNvSpPr>
          <p:nvPr>
            <p:ph type="sldNum" sz="quarter" idx="12"/>
          </p:nvPr>
        </p:nvSpPr>
        <p:spPr/>
        <p:txBody>
          <a:bodyPr rtlCol="0"/>
          <a:lstStyle/>
          <a:p>
            <a:pPr rtl="0"/>
            <a:fld id="{D57F1E4F-1CFF-5643-939E-217C01CDF565}" type="slidenum">
              <a:rPr lang="es-ES" noProof="0" smtClean="0"/>
              <a:pPr rtl="0"/>
              <a:t>‹Nº›</a:t>
            </a:fld>
            <a:endParaRPr lang="es-E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2589213" y="4800600"/>
            <a:ext cx="8915400" cy="566738"/>
          </a:xfrm>
        </p:spPr>
        <p:txBody>
          <a:bodyPr rtlCol="0" anchor="b">
            <a:normAutofit/>
          </a:bodyPr>
          <a:lstStyle>
            <a:lvl1pPr algn="l">
              <a:defRPr sz="2400" b="0"/>
            </a:lvl1pPr>
          </a:lstStyle>
          <a:p>
            <a:pPr rtl="0"/>
            <a:r>
              <a:rPr lang="es-ES" noProof="0"/>
              <a:t>Haga clic para modificar el estilo del título principal</a:t>
            </a:r>
          </a:p>
        </p:txBody>
      </p:sp>
      <p:sp>
        <p:nvSpPr>
          <p:cNvPr id="3" name="Marcador de posición de imagen 2"/>
          <p:cNvSpPr>
            <a:spLocks noGrp="1" noChangeAspect="1"/>
          </p:cNvSpPr>
          <p:nvPr>
            <p:ph type="pic" idx="1"/>
          </p:nvPr>
        </p:nvSpPr>
        <p:spPr>
          <a:xfrm>
            <a:off x="2589212" y="634965"/>
            <a:ext cx="8915400" cy="3854970"/>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4" name="Marcador de posición de texto 3"/>
          <p:cNvSpPr>
            <a:spLocks noGrp="1"/>
          </p:cNvSpPr>
          <p:nvPr>
            <p:ph type="body" sz="half" idx="2"/>
          </p:nvPr>
        </p:nvSpPr>
        <p:spPr>
          <a:xfrm>
            <a:off x="2589213" y="5367338"/>
            <a:ext cx="8915400"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80055343-CBF3-4D3D-8A06-950A1239F91A}" type="datetime1">
              <a:rPr lang="es-ES" noProof="0" smtClean="0"/>
              <a:t>29/03/2025</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9" name="Forma libre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Marcador de posición de número de diapositiva 6"/>
          <p:cNvSpPr>
            <a:spLocks noGrp="1"/>
          </p:cNvSpPr>
          <p:nvPr>
            <p:ph type="sldNum" sz="quarter" idx="12"/>
          </p:nvPr>
        </p:nvSpPr>
        <p:spPr>
          <a:xfrm>
            <a:off x="531812" y="4983087"/>
            <a:ext cx="779767" cy="365125"/>
          </a:xfrm>
        </p:spPr>
        <p:txBody>
          <a:bodyPr rtlCol="0"/>
          <a:lstStyle/>
          <a:p>
            <a:pPr rtl="0"/>
            <a:fld id="{D57F1E4F-1CFF-5643-939E-217C01CDF565}" type="slidenum">
              <a:rPr lang="es-ES" noProof="0" smtClean="0"/>
              <a:pPr rtl="0"/>
              <a:t>‹Nº›</a:t>
            </a:fld>
            <a:endParaRPr lang="es-ES"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theme/media/image10.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customXml" Target="../ink/ink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upo 22"/>
          <p:cNvGrpSpPr/>
          <p:nvPr/>
        </p:nvGrpSpPr>
        <p:grpSpPr>
          <a:xfrm>
            <a:off x="1" y="228600"/>
            <a:ext cx="2851516" cy="6638628"/>
            <a:chOff x="2487613" y="285750"/>
            <a:chExt cx="2428875" cy="5654676"/>
          </a:xfrm>
        </p:grpSpPr>
        <p:sp>
          <p:nvSpPr>
            <p:cNvPr id="24" name="Forma libre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orma libre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orma libre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orma libre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orma libre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orma libre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orma libre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orma libre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orma libre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orma libre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orma libre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orma libre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upo 9"/>
          <p:cNvGrpSpPr/>
          <p:nvPr/>
        </p:nvGrpSpPr>
        <p:grpSpPr>
          <a:xfrm>
            <a:off x="27221" y="-786"/>
            <a:ext cx="2356674" cy="6854039"/>
            <a:chOff x="6627813" y="194833"/>
            <a:chExt cx="1952625" cy="5678918"/>
          </a:xfrm>
        </p:grpSpPr>
        <p:sp>
          <p:nvSpPr>
            <p:cNvPr id="11" name="Forma libre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orma libre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orma libre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orma libre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orma libre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orma libre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orma libre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orma libre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orma libre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orma libre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orma libre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orma libre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ángulo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Marcador de posición de título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pPr rtl="0"/>
            <a:r>
              <a:rPr lang="es-ES" noProof="0"/>
              <a:t>Haga clic para modificar el estilo del título principal</a:t>
            </a:r>
          </a:p>
        </p:txBody>
      </p:sp>
      <p:sp>
        <p:nvSpPr>
          <p:cNvPr id="3" name="Marcador de posición de texto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B79F5476-AC34-4A81-A8A6-F1384055124A}" type="datetime1">
              <a:rPr lang="es-ES" noProof="0" smtClean="0"/>
              <a:t>29/03/2025</a:t>
            </a:fld>
            <a:endParaRPr lang="es-ES" noProof="0" dirty="0"/>
          </a:p>
        </p:txBody>
      </p:sp>
      <p:sp>
        <p:nvSpPr>
          <p:cNvPr id="5" name="Marcador de pie de página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es-ES" noProof="0"/>
          </a:p>
        </p:txBody>
      </p:sp>
      <p:sp>
        <p:nvSpPr>
          <p:cNvPr id="6" name="Marcador de número de diapositiva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rtl="0"/>
            <a:fld id="{D57F1E4F-1CFF-5643-939E-217C01CDF565}" type="slidenum">
              <a:rPr lang="es-ES" noProof="0" smtClean="0"/>
              <a:pPr rtl="0"/>
              <a:t>‹Nº›</a:t>
            </a:fld>
            <a:endParaRPr lang="es-ES" noProof="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gradFill flip="none" rotWithShape="1">
          <a:gsLst>
            <a:gs pos="0">
              <a:schemeClr val="bg1">
                <a:tint val="90000"/>
                <a:lumMod val="110000"/>
              </a:schemeClr>
            </a:gs>
            <a:gs pos="100000">
              <a:schemeClr val="accent4">
                <a:lumMod val="60000"/>
                <a:lumOff val="40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581192" y="2336003"/>
            <a:ext cx="11029616" cy="3522794"/>
          </a:xfrm>
          <a:prstGeom prst="rect">
            <a:avLst/>
          </a:prstGeom>
        </p:spPr>
        <p:txBody>
          <a:bodyPr vert="horz" lIns="91440" tIns="45720" rIns="91440" bIns="45720" rtlCol="0" anchor="t" anchorCtr="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D38B9AE-B550-41DD-9BBC-01F451A3BA6D}" type="datetime8">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29/03/2025 21:14</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
        <p:nvSpPr>
          <p:cNvPr id="5" name="Marcador de pie de página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900" b="0" i="0" u="none" strike="noStrike" kern="1200" cap="all" spc="0" normalizeH="0" baseline="0" noProof="0">
                <a:ln>
                  <a:noFill/>
                </a:ln>
                <a:solidFill>
                  <a:srgbClr val="903163"/>
                </a:solidFill>
                <a:effectLst/>
                <a:uLnTx/>
                <a:uFillTx/>
                <a:latin typeface="Candara"/>
                <a:ea typeface="+mn-ea"/>
                <a:cs typeface="+mn-cs"/>
              </a:rPr>
              <a:t>AGREGAR UN PIE DE PÁGINA</a:t>
            </a:r>
          </a:p>
        </p:txBody>
      </p:sp>
      <p:sp>
        <p:nvSpPr>
          <p:cNvPr id="6" name="Marcador de número de diapositiva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5C3056E-1632-4A65-A24F-3F10A1450A6E}" type="slidenum">
              <a:rPr kumimoji="0" lang="es-ES" sz="900" b="0" i="0" u="none" strike="noStrike" kern="1200" cap="none" spc="0" normalizeH="0" baseline="0" noProof="0" smtClean="0">
                <a:ln>
                  <a:noFill/>
                </a:ln>
                <a:solidFill>
                  <a:srgbClr val="903163"/>
                </a:solidFill>
                <a:effectLst/>
                <a:uLnTx/>
                <a:uFillTx/>
                <a:latin typeface="Candar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ES" sz="900" b="0" i="0" u="none" strike="noStrike" kern="1200" cap="none" spc="0" normalizeH="0" baseline="0" noProof="0">
              <a:ln>
                <a:noFill/>
              </a:ln>
              <a:solidFill>
                <a:srgbClr val="903163"/>
              </a:solidFill>
              <a:effectLst/>
              <a:uLnTx/>
              <a:uFillTx/>
              <a:latin typeface="Candara"/>
              <a:ea typeface="+mn-ea"/>
              <a:cs typeface="+mn-cs"/>
            </a:endParaRPr>
          </a:p>
        </p:txBody>
      </p:sp>
      <p:sp>
        <p:nvSpPr>
          <p:cNvPr id="9" name="Rectángulo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ángulo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ángulo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5333255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Imagen 9" descr="Una persona en una sala oscura&#10;&#10;Descripción generada automáticamente">
            <a:extLst>
              <a:ext uri="{FF2B5EF4-FFF2-40B4-BE49-F238E27FC236}">
                <a16:creationId xmlns:a16="http://schemas.microsoft.com/office/drawing/2014/main" id="{DEB2E8C4-C3E7-4048-A43D-9859510CFA9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Marcador de título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pPr rtl="0"/>
            <a:r>
              <a:rPr lang="es-ES" noProof="0"/>
              <a:t>20XX</a:t>
            </a:r>
            <a:endParaRPr lang="es-ES" noProof="0">
              <a:latin typeface="+mn-lt"/>
            </a:endParaRPr>
          </a:p>
        </p:txBody>
      </p:sp>
      <p:sp>
        <p:nvSpPr>
          <p:cNvPr id="5" name="Marcador de pie de página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pPr rtl="0"/>
            <a:r>
              <a:rPr lang="es-ES" noProof="0">
                <a:latin typeface="+mn-lt"/>
              </a:rPr>
              <a:t>TÍTULO DE LA PRESENTACIÓN</a:t>
            </a:r>
          </a:p>
        </p:txBody>
      </p:sp>
      <p:sp>
        <p:nvSpPr>
          <p:cNvPr id="6" name="Marcador de número de diapositiva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pPr rtl="0"/>
            <a:fld id="{9D4AEF59-F28E-467C-9EA3-92D1CFAD475A}" type="slidenum">
              <a:rPr lang="es-ES" noProof="0" smtClean="0"/>
              <a:pPr rtl="0"/>
              <a:t>‹Nº›</a:t>
            </a:fld>
            <a:endParaRPr lang="es-ES" noProof="0">
              <a:latin typeface="+mn-lt"/>
            </a:endParaRPr>
          </a:p>
        </p:txBody>
      </p:sp>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Entrada de lápiz 17">
                <a:extLst>
                  <a:ext uri="{FF2B5EF4-FFF2-40B4-BE49-F238E27FC236}">
                    <a16:creationId xmlns:a16="http://schemas.microsoft.com/office/drawing/2014/main" id="{24D29CCB-7956-4E3E-8880-304085F04BF4}"/>
                  </a:ext>
                </a:extLst>
              </p:cNvPr>
              <p:cNvPicPr/>
              <p:nvPr/>
            </p:nvPicPr>
            <p:blipFill>
              <a:blip r:embed="rId20"/>
              <a:stretch>
                <a:fillRect/>
              </a:stretch>
            </p:blipFill>
            <p:spPr>
              <a:xfrm>
                <a:off x="12482070" y="6333652"/>
                <a:ext cx="18000" cy="18000"/>
              </a:xfrm>
              <a:prstGeom prst="rect">
                <a:avLst/>
              </a:prstGeom>
            </p:spPr>
          </p:pic>
        </mc:Fallback>
      </mc:AlternateContent>
    </p:spTree>
    <p:extLst>
      <p:ext uri="{BB962C8B-B14F-4D97-AF65-F5344CB8AC3E}">
        <p14:creationId xmlns:p14="http://schemas.microsoft.com/office/powerpoint/2010/main" val="416653307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hdr="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32">
          <p15:clr>
            <a:srgbClr val="F26B43"/>
          </p15:clr>
        </p15:guide>
        <p15:guide id="4" orient="horz" pos="288">
          <p15:clr>
            <a:srgbClr val="F26B43"/>
          </p15:clr>
        </p15:guide>
        <p15:guide id="5" pos="456">
          <p15:clr>
            <a:srgbClr val="F26B43"/>
          </p15:clr>
        </p15:guide>
        <p15:guide id="6" pos="7224">
          <p15:clr>
            <a:srgbClr val="F26B43"/>
          </p15:clr>
        </p15:guide>
        <p15:guide id="7" orient="horz" pos="3960">
          <p15:clr>
            <a:srgbClr val="F26B43"/>
          </p15:clr>
        </p15:guide>
        <p15:guide id="8" orient="horz" pos="696">
          <p15:clr>
            <a:srgbClr val="F26B43"/>
          </p15:clr>
        </p15:guide>
        <p15:guide id="9" orient="horz" pos="864">
          <p15:clr>
            <a:srgbClr val="F26B43"/>
          </p15:clr>
        </p15:guide>
        <p15:guide id="10" orient="horz" pos="3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título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solidFill>
              </a:defRPr>
            </a:lvl1pPr>
          </a:lstStyle>
          <a:p>
            <a:pPr rtl="0"/>
            <a:r>
              <a:rPr lang="es-ES" noProof="0"/>
              <a:t>3/9/20XX</a:t>
            </a:r>
          </a:p>
        </p:txBody>
      </p:sp>
      <p:sp>
        <p:nvSpPr>
          <p:cNvPr id="5" name="Marcador de pie de página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solidFill>
              </a:defRPr>
            </a:lvl1pPr>
          </a:lstStyle>
          <a:p>
            <a:pPr rtl="0"/>
            <a:r>
              <a:rPr lang="es-ES" noProof="0">
                <a:solidFill>
                  <a:schemeClr val="tx1"/>
                </a:solidFill>
              </a:rPr>
              <a:t>Título de la presentación</a:t>
            </a:r>
          </a:p>
        </p:txBody>
      </p:sp>
      <p:sp>
        <p:nvSpPr>
          <p:cNvPr id="6" name="Marcador de número de diapositiva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solidFill>
              </a:defRPr>
            </a:lvl1pPr>
          </a:lstStyle>
          <a:p>
            <a:pPr rtl="0"/>
            <a:fld id="{2C18C1E5-FB55-42F5-BD6D-9CC153FCDBE6}" type="slidenum">
              <a:rPr lang="es-ES" noProof="0" smtClean="0"/>
              <a:pPr rtl="0"/>
              <a:t>‹Nº›</a:t>
            </a:fld>
            <a:endParaRPr lang="es-ES" noProof="0"/>
          </a:p>
        </p:txBody>
      </p:sp>
    </p:spTree>
    <p:extLst>
      <p:ext uri="{BB962C8B-B14F-4D97-AF65-F5344CB8AC3E}">
        <p14:creationId xmlns:p14="http://schemas.microsoft.com/office/powerpoint/2010/main" val="301174171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hf hdr="0"/>
  <p:txStyles>
    <p:title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5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58.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63" name="Rectángulo 62">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s-ES"/>
          </a:p>
        </p:txBody>
      </p:sp>
      <p:sp useBgFill="1">
        <p:nvSpPr>
          <p:cNvPr id="65" name="Rectángulo 64">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s-ES"/>
          </a:p>
        </p:txBody>
      </p:sp>
      <p:sp>
        <p:nvSpPr>
          <p:cNvPr id="67" name="Rectángulo 66">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595E423F-7192-4CEF-A3DE-67A5D88963FC}"/>
              </a:ext>
            </a:extLst>
          </p:cNvPr>
          <p:cNvSpPr>
            <a:spLocks noGrp="1"/>
          </p:cNvSpPr>
          <p:nvPr>
            <p:ph type="ctrTitle"/>
          </p:nvPr>
        </p:nvSpPr>
        <p:spPr>
          <a:xfrm>
            <a:off x="540279" y="1795849"/>
            <a:ext cx="3778870" cy="3114818"/>
          </a:xfrm>
        </p:spPr>
        <p:txBody>
          <a:bodyPr rtlCol="0">
            <a:normAutofit/>
          </a:bodyPr>
          <a:lstStyle/>
          <a:p>
            <a:r>
              <a:rPr lang="es-MX" sz="4000" b="1" u="sng" dirty="0">
                <a:solidFill>
                  <a:srgbClr val="FEFFFF"/>
                </a:solidFill>
              </a:rPr>
              <a:t>La Visión de las Higueras</a:t>
            </a:r>
            <a:endParaRPr lang="es-ES" sz="4000" b="1" u="sng" dirty="0">
              <a:solidFill>
                <a:srgbClr val="FEFFFF"/>
              </a:solidFill>
            </a:endParaRPr>
          </a:p>
        </p:txBody>
      </p:sp>
      <p:pic>
        <p:nvPicPr>
          <p:cNvPr id="9" name="Imagen 8">
            <a:extLst>
              <a:ext uri="{FF2B5EF4-FFF2-40B4-BE49-F238E27FC236}">
                <a16:creationId xmlns:a16="http://schemas.microsoft.com/office/drawing/2014/main" id="{0A6609BE-51E7-4E24-B15F-508031C7F61B}"/>
              </a:ext>
            </a:extLst>
          </p:cNvPr>
          <p:cNvPicPr>
            <a:picLocks noChangeAspect="1"/>
          </p:cNvPicPr>
          <p:nvPr/>
        </p:nvPicPr>
        <p:blipFill>
          <a:blip r:embed="rId3"/>
          <a:stretch>
            <a:fillRect/>
          </a:stretch>
        </p:blipFill>
        <p:spPr>
          <a:xfrm>
            <a:off x="4639732" y="0"/>
            <a:ext cx="7549219" cy="6858000"/>
          </a:xfrm>
          <a:prstGeom prst="rect">
            <a:avLst/>
          </a:prstGeom>
        </p:spPr>
      </p:pic>
      <p:sp>
        <p:nvSpPr>
          <p:cNvPr id="69" name="Forma libre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es-ES"/>
          </a:p>
        </p:txBody>
      </p:sp>
      <p:sp>
        <p:nvSpPr>
          <p:cNvPr id="3" name="Subtítulo 2">
            <a:extLst>
              <a:ext uri="{FF2B5EF4-FFF2-40B4-BE49-F238E27FC236}">
                <a16:creationId xmlns:a16="http://schemas.microsoft.com/office/drawing/2014/main" id="{18F4C5B9-7CE7-4198-A777-E8552CCFF3A6}"/>
              </a:ext>
            </a:extLst>
          </p:cNvPr>
          <p:cNvSpPr>
            <a:spLocks noGrp="1"/>
          </p:cNvSpPr>
          <p:nvPr>
            <p:ph type="subTitle" idx="1"/>
          </p:nvPr>
        </p:nvSpPr>
        <p:spPr>
          <a:xfrm>
            <a:off x="540279" y="5189400"/>
            <a:ext cx="3778870" cy="544260"/>
          </a:xfrm>
        </p:spPr>
        <p:txBody>
          <a:bodyPr rtlCol="0" anchor="ctr">
            <a:normAutofit lnSpcReduction="10000"/>
          </a:bodyPr>
          <a:lstStyle/>
          <a:p>
            <a:pPr rtl="0"/>
            <a:r>
              <a:rPr lang="es-MX" sz="1600" dirty="0">
                <a:solidFill>
                  <a:srgbClr val="FEFFFF"/>
                </a:solidFill>
              </a:rPr>
              <a:t>Un mensaje de Dios sobre el juicio y la restauración</a:t>
            </a:r>
            <a:endParaRPr lang="es-ES" sz="1600" dirty="0">
              <a:solidFill>
                <a:srgbClr val="FEFFFF"/>
              </a:solidFill>
            </a:endParaRPr>
          </a:p>
        </p:txBody>
      </p:sp>
      <p:sp>
        <p:nvSpPr>
          <p:cNvPr id="10" name="CuadroTexto 9">
            <a:extLst>
              <a:ext uri="{FF2B5EF4-FFF2-40B4-BE49-F238E27FC236}">
                <a16:creationId xmlns:a16="http://schemas.microsoft.com/office/drawing/2014/main" id="{0C522B07-FE79-48C8-96A5-A131540FADC1}"/>
              </a:ext>
            </a:extLst>
          </p:cNvPr>
          <p:cNvSpPr txBox="1"/>
          <p:nvPr/>
        </p:nvSpPr>
        <p:spPr>
          <a:xfrm>
            <a:off x="3171039" y="5890053"/>
            <a:ext cx="1458025" cy="338554"/>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CL" sz="1600" i="1" dirty="0"/>
              <a:t>JEREMIAS 24</a:t>
            </a:r>
          </a:p>
        </p:txBody>
      </p:sp>
      <p:pic>
        <p:nvPicPr>
          <p:cNvPr id="11" name="Imagen 10" descr="Logotipo, Icono&#10;&#10;Descripción generada automáticamente">
            <a:extLst>
              <a:ext uri="{FF2B5EF4-FFF2-40B4-BE49-F238E27FC236}">
                <a16:creationId xmlns:a16="http://schemas.microsoft.com/office/drawing/2014/main" id="{1B704A5B-C2F9-4267-8E4F-BAFD0B093A60}"/>
              </a:ext>
            </a:extLst>
          </p:cNvPr>
          <p:cNvPicPr>
            <a:picLocks noChangeAspect="1"/>
          </p:cNvPicPr>
          <p:nvPr/>
        </p:nvPicPr>
        <p:blipFill>
          <a:blip r:embed="rId4"/>
          <a:stretch>
            <a:fillRect/>
          </a:stretch>
        </p:blipFill>
        <p:spPr>
          <a:xfrm>
            <a:off x="1237464" y="705941"/>
            <a:ext cx="2054457" cy="1841264"/>
          </a:xfrm>
          <a:prstGeom prst="rect">
            <a:avLst/>
          </a:prstGeom>
        </p:spPr>
      </p:pic>
    </p:spTree>
    <p:extLst>
      <p:ext uri="{BB962C8B-B14F-4D97-AF65-F5344CB8AC3E}">
        <p14:creationId xmlns:p14="http://schemas.microsoft.com/office/powerpoint/2010/main" val="1139014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91C7385-144B-4B0A-89CF-3C45C5B92B4F}"/>
              </a:ext>
            </a:extLst>
          </p:cNvPr>
          <p:cNvSpPr>
            <a:spLocks noGrp="1"/>
          </p:cNvSpPr>
          <p:nvPr>
            <p:ph idx="1"/>
          </p:nvPr>
        </p:nvSpPr>
        <p:spPr>
          <a:xfrm>
            <a:off x="581194" y="2217567"/>
            <a:ext cx="11029615" cy="3678303"/>
          </a:xfrm>
        </p:spPr>
        <p:txBody>
          <a:bodyPr>
            <a:normAutofit/>
          </a:bodyPr>
          <a:lstStyle/>
          <a:p>
            <a:pPr algn="ctr"/>
            <a:r>
              <a:rPr lang="es-MX" sz="5400" dirty="0">
                <a:latin typeface="Imprint MT Shadow" panose="04020605060303030202" pitchFamily="82" charset="0"/>
              </a:rPr>
              <a:t>Dios nos disciplina con </a:t>
            </a:r>
            <a:r>
              <a:rPr lang="es-MX" sz="5400" b="1" dirty="0">
                <a:solidFill>
                  <a:srgbClr val="7030A0"/>
                </a:solidFill>
                <a:latin typeface="Imprint MT Shadow" panose="04020605060303030202" pitchFamily="82" charset="0"/>
              </a:rPr>
              <a:t>amor</a:t>
            </a:r>
            <a:r>
              <a:rPr lang="es-MX" sz="5400" dirty="0">
                <a:latin typeface="Imprint MT Shadow" panose="04020605060303030202" pitchFamily="82" charset="0"/>
              </a:rPr>
              <a:t> para guiarnos en obediencia a Él y </a:t>
            </a:r>
            <a:r>
              <a:rPr lang="es-MX" sz="5400" b="1" dirty="0">
                <a:solidFill>
                  <a:srgbClr val="7030A0"/>
                </a:solidFill>
                <a:latin typeface="Imprint MT Shadow" panose="04020605060303030202" pitchFamily="82" charset="0"/>
              </a:rPr>
              <a:t>moldearnos</a:t>
            </a:r>
            <a:r>
              <a:rPr lang="es-MX" sz="5400" dirty="0">
                <a:latin typeface="Imprint MT Shadow" panose="04020605060303030202" pitchFamily="82" charset="0"/>
              </a:rPr>
              <a:t> según Su voluntad.</a:t>
            </a:r>
            <a:endParaRPr lang="es-CL" sz="5400" dirty="0">
              <a:latin typeface="Imprint MT Shadow" panose="04020605060303030202" pitchFamily="82" charset="0"/>
            </a:endParaRPr>
          </a:p>
        </p:txBody>
      </p:sp>
      <p:sp>
        <p:nvSpPr>
          <p:cNvPr id="4" name="Título 3">
            <a:extLst>
              <a:ext uri="{FF2B5EF4-FFF2-40B4-BE49-F238E27FC236}">
                <a16:creationId xmlns:a16="http://schemas.microsoft.com/office/drawing/2014/main" id="{948B8D06-F062-4356-A850-4214C554286A}"/>
              </a:ext>
            </a:extLst>
          </p:cNvPr>
          <p:cNvSpPr>
            <a:spLocks noGrp="1"/>
          </p:cNvSpPr>
          <p:nvPr>
            <p:ph type="title"/>
          </p:nvPr>
        </p:nvSpPr>
        <p:spPr/>
        <p:txBody>
          <a:bodyPr>
            <a:normAutofit/>
          </a:bodyPr>
          <a:lstStyle/>
          <a:p>
            <a:r>
              <a:rPr lang="es-CL" sz="4800" b="1" spc="300" dirty="0"/>
              <a:t>VERDAD BIBLICA</a:t>
            </a:r>
          </a:p>
        </p:txBody>
      </p:sp>
      <p:pic>
        <p:nvPicPr>
          <p:cNvPr id="5" name="Imagen 4" descr="Logotipo, Icono&#10;&#10;Descripción generada automáticamente">
            <a:extLst>
              <a:ext uri="{FF2B5EF4-FFF2-40B4-BE49-F238E27FC236}">
                <a16:creationId xmlns:a16="http://schemas.microsoft.com/office/drawing/2014/main" id="{D13E42A7-B299-45DA-9305-AB0E6324DF1D}"/>
              </a:ext>
            </a:extLst>
          </p:cNvPr>
          <p:cNvPicPr>
            <a:picLocks noChangeAspect="1"/>
          </p:cNvPicPr>
          <p:nvPr/>
        </p:nvPicPr>
        <p:blipFill>
          <a:blip r:embed="rId2"/>
          <a:stretch>
            <a:fillRect/>
          </a:stretch>
        </p:blipFill>
        <p:spPr>
          <a:xfrm>
            <a:off x="10332926" y="651187"/>
            <a:ext cx="1277881" cy="1145274"/>
          </a:xfrm>
          <a:prstGeom prst="rect">
            <a:avLst/>
          </a:prstGeom>
        </p:spPr>
      </p:pic>
      <p:pic>
        <p:nvPicPr>
          <p:cNvPr id="6" name="Imagen 5" descr="Logotipo, Icono&#10;&#10;Descripción generada automáticamente">
            <a:extLst>
              <a:ext uri="{FF2B5EF4-FFF2-40B4-BE49-F238E27FC236}">
                <a16:creationId xmlns:a16="http://schemas.microsoft.com/office/drawing/2014/main" id="{E4EE9CD6-FA36-43CD-BFA5-712DD867FC35}"/>
              </a:ext>
            </a:extLst>
          </p:cNvPr>
          <p:cNvPicPr>
            <a:picLocks noChangeAspect="1"/>
          </p:cNvPicPr>
          <p:nvPr/>
        </p:nvPicPr>
        <p:blipFill>
          <a:blip r:embed="rId2"/>
          <a:stretch>
            <a:fillRect/>
          </a:stretch>
        </p:blipFill>
        <p:spPr>
          <a:xfrm>
            <a:off x="581191" y="637659"/>
            <a:ext cx="1277881" cy="1145274"/>
          </a:xfrm>
          <a:prstGeom prst="rect">
            <a:avLst/>
          </a:prstGeom>
        </p:spPr>
      </p:pic>
    </p:spTree>
    <p:extLst>
      <p:ext uri="{BB962C8B-B14F-4D97-AF65-F5344CB8AC3E}">
        <p14:creationId xmlns:p14="http://schemas.microsoft.com/office/powerpoint/2010/main" val="677701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067B9FD-738F-4DB0-9008-89C0A2727161}"/>
              </a:ext>
            </a:extLst>
          </p:cNvPr>
          <p:cNvSpPr>
            <a:spLocks noGrp="1"/>
          </p:cNvSpPr>
          <p:nvPr>
            <p:ph idx="1"/>
          </p:nvPr>
        </p:nvSpPr>
        <p:spPr>
          <a:xfrm>
            <a:off x="581192" y="2180496"/>
            <a:ext cx="11029615" cy="3947846"/>
          </a:xfrm>
        </p:spPr>
        <p:txBody>
          <a:bodyPr>
            <a:normAutofit/>
          </a:bodyPr>
          <a:lstStyle/>
          <a:p>
            <a:r>
              <a:rPr lang="es-CL" sz="2000" dirty="0">
                <a:latin typeface="Bodoni MT" panose="02070603080606020203" pitchFamily="18" charset="0"/>
              </a:rPr>
              <a:t>DE HACE UNAS POCAS CLASES ATRÁS LLEVAMOS OBSERVANDO DE A POCO COMO SE HA IDO CUMPLIENDO EL JUICIO DE JEHOVA QUE TANTO SE ANUNCIABA POR MEDIO DE LOS PROFETAS AL PUEBLO DE JUDÁ O REINO DEL SUR. </a:t>
            </a:r>
          </a:p>
          <a:p>
            <a:r>
              <a:rPr lang="es-CL" sz="2000" dirty="0">
                <a:latin typeface="Bodoni MT" panose="02070603080606020203" pitchFamily="18" charset="0"/>
              </a:rPr>
              <a:t>EN ESTE  CAPITULO VEREMOS OTRA ILUSTRACION CON ASPECTO PROFETICO AL IGUAL COMO LO VIMOS CON EL ALFARERO Y EL BARRO.</a:t>
            </a:r>
          </a:p>
          <a:p>
            <a:r>
              <a:rPr lang="es-CL" sz="2000" dirty="0">
                <a:latin typeface="Bodoni MT" panose="02070603080606020203" pitchFamily="18" charset="0"/>
              </a:rPr>
              <a:t>DIOS MUESTRA EN TODO MOMENTO SU AMOR EN LOS MOMENTOS DE ANGUSTIA Y JUICIO O DESTRUCCION. ¿ERES CAPAZ DE NOTARLO EN ESTE CAPITULO?</a:t>
            </a:r>
          </a:p>
          <a:p>
            <a:r>
              <a:rPr lang="es-CL" sz="2000" dirty="0">
                <a:latin typeface="Bodoni MT" panose="02070603080606020203" pitchFamily="18" charset="0"/>
              </a:rPr>
              <a:t>DIOS UTILIZA DOS CESTAS DE HIGOS PARA ILUSTRAR DOS CAMINOS COMPLETAMENTE OPUESTOS ENTRE SI, QUE LOS JUDIOS DEBERÍAN TOMAR Y SEGÚN SU DECISION TENDRIAN CONSECUENCIAS DISTITNAS O DETINOS DIFERENTES.</a:t>
            </a:r>
          </a:p>
        </p:txBody>
      </p:sp>
      <p:sp>
        <p:nvSpPr>
          <p:cNvPr id="3" name="Título 2">
            <a:extLst>
              <a:ext uri="{FF2B5EF4-FFF2-40B4-BE49-F238E27FC236}">
                <a16:creationId xmlns:a16="http://schemas.microsoft.com/office/drawing/2014/main" id="{38811DCE-E78D-40F7-AD8E-6184B42FFBEF}"/>
              </a:ext>
            </a:extLst>
          </p:cNvPr>
          <p:cNvSpPr>
            <a:spLocks noGrp="1"/>
          </p:cNvSpPr>
          <p:nvPr>
            <p:ph type="title"/>
          </p:nvPr>
        </p:nvSpPr>
        <p:spPr/>
        <p:txBody>
          <a:bodyPr/>
          <a:lstStyle/>
          <a:p>
            <a:r>
              <a:rPr lang="es-CL" b="1" dirty="0"/>
              <a:t>INTRODUCCIÓN</a:t>
            </a:r>
          </a:p>
        </p:txBody>
      </p:sp>
      <p:pic>
        <p:nvPicPr>
          <p:cNvPr id="4" name="Imagen 3" descr="Logotipo, Icono&#10;&#10;Descripción generada automáticamente">
            <a:extLst>
              <a:ext uri="{FF2B5EF4-FFF2-40B4-BE49-F238E27FC236}">
                <a16:creationId xmlns:a16="http://schemas.microsoft.com/office/drawing/2014/main" id="{6B1DE3A8-C982-4EC8-B5C9-49BBE3581A50}"/>
              </a:ext>
            </a:extLst>
          </p:cNvPr>
          <p:cNvPicPr>
            <a:picLocks noChangeAspect="1"/>
          </p:cNvPicPr>
          <p:nvPr/>
        </p:nvPicPr>
        <p:blipFill>
          <a:blip r:embed="rId2"/>
          <a:stretch>
            <a:fillRect/>
          </a:stretch>
        </p:blipFill>
        <p:spPr>
          <a:xfrm>
            <a:off x="10332926" y="651187"/>
            <a:ext cx="1277881" cy="1145274"/>
          </a:xfrm>
          <a:prstGeom prst="rect">
            <a:avLst/>
          </a:prstGeom>
        </p:spPr>
      </p:pic>
    </p:spTree>
    <p:extLst>
      <p:ext uri="{BB962C8B-B14F-4D97-AF65-F5344CB8AC3E}">
        <p14:creationId xmlns:p14="http://schemas.microsoft.com/office/powerpoint/2010/main" val="37701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905534-D7BF-4C73-853E-C0548D04C4D8}"/>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E0933F0D-5889-4E89-8F1A-87B04D6BCEDF}"/>
              </a:ext>
            </a:extLst>
          </p:cNvPr>
          <p:cNvSpPr>
            <a:spLocks noGrp="1"/>
          </p:cNvSpPr>
          <p:nvPr>
            <p:ph idx="1"/>
          </p:nvPr>
        </p:nvSpPr>
        <p:spPr>
          <a:xfrm>
            <a:off x="0" y="4250724"/>
            <a:ext cx="12192000" cy="2607276"/>
          </a:xfrm>
        </p:spPr>
        <p:style>
          <a:lnRef idx="3">
            <a:schemeClr val="lt1"/>
          </a:lnRef>
          <a:fillRef idx="1">
            <a:schemeClr val="accent2"/>
          </a:fillRef>
          <a:effectRef idx="1">
            <a:schemeClr val="accent2"/>
          </a:effectRef>
          <a:fontRef idx="minor">
            <a:schemeClr val="lt1"/>
          </a:fontRef>
        </p:style>
        <p:txBody>
          <a:bodyPr>
            <a:normAutofit/>
          </a:bodyPr>
          <a:lstStyle/>
          <a:p>
            <a:pPr algn="just"/>
            <a:r>
              <a:rPr lang="es-MX" sz="2000" b="0" i="0" dirty="0">
                <a:solidFill>
                  <a:schemeClr val="tx1"/>
                </a:solidFill>
                <a:effectLst/>
                <a:latin typeface="Abadi" panose="020B0604020104020204" pitchFamily="34" charset="0"/>
              </a:rPr>
              <a:t>1  MOSTROME Jehová, y he aquí dos cestas de higos puestas delante del templo de Jehová, después de haber trasportado Nabucodonosor rey de Babilonia á </a:t>
            </a:r>
            <a:r>
              <a:rPr lang="es-MX" sz="2000" b="0" i="0" dirty="0" err="1">
                <a:solidFill>
                  <a:schemeClr val="tx1"/>
                </a:solidFill>
                <a:effectLst/>
                <a:latin typeface="Abadi" panose="020B0604020104020204" pitchFamily="34" charset="0"/>
              </a:rPr>
              <a:t>Jechônías</a:t>
            </a:r>
            <a:r>
              <a:rPr lang="es-MX" sz="2000" b="0" i="0" dirty="0">
                <a:solidFill>
                  <a:schemeClr val="tx1"/>
                </a:solidFill>
                <a:effectLst/>
                <a:latin typeface="Abadi" panose="020B0604020104020204" pitchFamily="34" charset="0"/>
              </a:rPr>
              <a:t> hijo de </a:t>
            </a:r>
            <a:r>
              <a:rPr lang="es-MX" sz="2000" b="0" i="0" dirty="0" err="1">
                <a:solidFill>
                  <a:schemeClr val="tx1"/>
                </a:solidFill>
                <a:effectLst/>
                <a:latin typeface="Abadi" panose="020B0604020104020204" pitchFamily="34" charset="0"/>
              </a:rPr>
              <a:t>Joacim</a:t>
            </a:r>
            <a:r>
              <a:rPr lang="es-MX" sz="2000" b="0" i="0" dirty="0">
                <a:solidFill>
                  <a:schemeClr val="tx1"/>
                </a:solidFill>
                <a:effectLst/>
                <a:latin typeface="Abadi" panose="020B0604020104020204" pitchFamily="34" charset="0"/>
              </a:rPr>
              <a:t>, rey de Judá, y á los príncipes de Judá, y á los oficiales y herreros de </a:t>
            </a:r>
            <a:r>
              <a:rPr lang="es-MX" sz="2000" b="0" i="0" dirty="0" err="1">
                <a:solidFill>
                  <a:schemeClr val="tx1"/>
                </a:solidFill>
                <a:effectLst/>
                <a:latin typeface="Abadi" panose="020B0604020104020204" pitchFamily="34" charset="0"/>
              </a:rPr>
              <a:t>Jerusalem</a:t>
            </a:r>
            <a:r>
              <a:rPr lang="es-MX" sz="2000" b="0" i="0" dirty="0">
                <a:solidFill>
                  <a:schemeClr val="tx1"/>
                </a:solidFill>
                <a:effectLst/>
                <a:latin typeface="Abadi" panose="020B0604020104020204" pitchFamily="34" charset="0"/>
              </a:rPr>
              <a:t>, y haberlos llevado á Babilonia.</a:t>
            </a:r>
          </a:p>
          <a:p>
            <a:pPr algn="just"/>
            <a:r>
              <a:rPr lang="es-MX" sz="2000" b="0" i="0" dirty="0">
                <a:solidFill>
                  <a:schemeClr val="tx1"/>
                </a:solidFill>
                <a:effectLst/>
                <a:latin typeface="Abadi" panose="020B0604020104020204" pitchFamily="34" charset="0"/>
              </a:rPr>
              <a:t>2  La una cesta tenía higos muy buenos, como brevas; y la otra cesta tenía higos muy malos, que no se podían comer de malos.</a:t>
            </a:r>
          </a:p>
          <a:p>
            <a:pPr algn="just"/>
            <a:r>
              <a:rPr lang="es-MX" sz="2000" b="0" i="0" dirty="0">
                <a:solidFill>
                  <a:schemeClr val="tx1"/>
                </a:solidFill>
                <a:effectLst/>
                <a:latin typeface="Abadi" panose="020B0604020104020204" pitchFamily="34" charset="0"/>
              </a:rPr>
              <a:t>3  Y </a:t>
            </a:r>
            <a:r>
              <a:rPr lang="es-MX" sz="2000" b="0" i="0" dirty="0" err="1">
                <a:solidFill>
                  <a:schemeClr val="tx1"/>
                </a:solidFill>
                <a:effectLst/>
                <a:latin typeface="Abadi" panose="020B0604020104020204" pitchFamily="34" charset="0"/>
              </a:rPr>
              <a:t>díjome</a:t>
            </a:r>
            <a:r>
              <a:rPr lang="es-MX" sz="2000" b="0" i="0" dirty="0">
                <a:solidFill>
                  <a:schemeClr val="tx1"/>
                </a:solidFill>
                <a:effectLst/>
                <a:latin typeface="Abadi" panose="020B0604020104020204" pitchFamily="34" charset="0"/>
              </a:rPr>
              <a:t> Jehová: ¿Qué ves tú, Jeremías? Y dije: Higos, higos buenos, muy buenos; y malos, muy malos, que de malos no se pueden comer.</a:t>
            </a:r>
          </a:p>
        </p:txBody>
      </p:sp>
      <p:pic>
        <p:nvPicPr>
          <p:cNvPr id="2050" name="Picture 2" descr="Cómo podar una higuera correctamente? Descubre cómo y cuándo debes hacerlo">
            <a:extLst>
              <a:ext uri="{FF2B5EF4-FFF2-40B4-BE49-F238E27FC236}">
                <a16:creationId xmlns:a16="http://schemas.microsoft.com/office/drawing/2014/main" id="{CBA9CD85-F8F9-42B7-A1C3-C6D458B49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25072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Logotipo, Icono&#10;&#10;Descripción generada automáticamente">
            <a:extLst>
              <a:ext uri="{FF2B5EF4-FFF2-40B4-BE49-F238E27FC236}">
                <a16:creationId xmlns:a16="http://schemas.microsoft.com/office/drawing/2014/main" id="{40A1839D-A4B8-4A2D-B7F3-402074A64258}"/>
              </a:ext>
            </a:extLst>
          </p:cNvPr>
          <p:cNvPicPr>
            <a:picLocks noChangeAspect="1"/>
          </p:cNvPicPr>
          <p:nvPr/>
        </p:nvPicPr>
        <p:blipFill>
          <a:blip r:embed="rId3"/>
          <a:stretch>
            <a:fillRect/>
          </a:stretch>
        </p:blipFill>
        <p:spPr>
          <a:xfrm>
            <a:off x="10865671" y="119281"/>
            <a:ext cx="1277881" cy="1145274"/>
          </a:xfrm>
          <a:prstGeom prst="rect">
            <a:avLst/>
          </a:prstGeom>
        </p:spPr>
      </p:pic>
      <p:sp>
        <p:nvSpPr>
          <p:cNvPr id="4" name="CuadroTexto 3">
            <a:extLst>
              <a:ext uri="{FF2B5EF4-FFF2-40B4-BE49-F238E27FC236}">
                <a16:creationId xmlns:a16="http://schemas.microsoft.com/office/drawing/2014/main" id="{BF995564-BC26-40EA-AB1A-96AB4C9E1F4E}"/>
              </a:ext>
            </a:extLst>
          </p:cNvPr>
          <p:cNvSpPr txBox="1"/>
          <p:nvPr/>
        </p:nvSpPr>
        <p:spPr>
          <a:xfrm>
            <a:off x="8081319" y="3613666"/>
            <a:ext cx="3941805"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r"/>
            <a:r>
              <a:rPr lang="es-CL" sz="2400" b="1" dirty="0"/>
              <a:t>JEREMIAS 24:1-3</a:t>
            </a:r>
          </a:p>
        </p:txBody>
      </p:sp>
    </p:spTree>
    <p:extLst>
      <p:ext uri="{BB962C8B-B14F-4D97-AF65-F5344CB8AC3E}">
        <p14:creationId xmlns:p14="http://schemas.microsoft.com/office/powerpoint/2010/main" val="2755612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4E32E6-F990-4817-A0D0-51539CE7A7B1}"/>
              </a:ext>
            </a:extLst>
          </p:cNvPr>
          <p:cNvSpPr>
            <a:spLocks noGrp="1"/>
          </p:cNvSpPr>
          <p:nvPr>
            <p:ph type="title"/>
          </p:nvPr>
        </p:nvSpPr>
        <p:spPr>
          <a:xfrm>
            <a:off x="1606378" y="-1"/>
            <a:ext cx="10585622" cy="1581665"/>
          </a:xfrm>
        </p:spPr>
        <p:style>
          <a:lnRef idx="2">
            <a:schemeClr val="accent4">
              <a:shade val="50000"/>
            </a:schemeClr>
          </a:lnRef>
          <a:fillRef idx="1">
            <a:schemeClr val="accent4"/>
          </a:fillRef>
          <a:effectRef idx="0">
            <a:schemeClr val="accent4"/>
          </a:effectRef>
          <a:fontRef idx="minor">
            <a:schemeClr val="lt1"/>
          </a:fontRef>
        </p:style>
        <p:txBody>
          <a:bodyPr>
            <a:noAutofit/>
          </a:bodyPr>
          <a:lstStyle/>
          <a:p>
            <a:r>
              <a:rPr lang="es-MX" sz="2400" b="1" i="0" dirty="0">
                <a:solidFill>
                  <a:srgbClr val="FFFF00"/>
                </a:solidFill>
                <a:effectLst/>
                <a:latin typeface="Segoe UI" panose="020B0502040204020203" pitchFamily="34" charset="0"/>
              </a:rPr>
              <a:t>1</a:t>
            </a:r>
            <a:r>
              <a:rPr lang="es-MX" sz="2400" b="1" i="0" dirty="0">
                <a:solidFill>
                  <a:srgbClr val="FFFF00"/>
                </a:solidFill>
                <a:effectLst/>
                <a:latin typeface="Georgia" panose="02040502050405020303" pitchFamily="18" charset="0"/>
              </a:rPr>
              <a:t>  MOSTROME Jehová, </a:t>
            </a:r>
            <a:r>
              <a:rPr lang="es-MX" sz="2400" b="0" i="0" dirty="0">
                <a:solidFill>
                  <a:schemeClr val="bg1"/>
                </a:solidFill>
                <a:effectLst/>
                <a:latin typeface="Georgia" panose="02040502050405020303" pitchFamily="18" charset="0"/>
              </a:rPr>
              <a:t>y he aquí dos cestas de higos puestas delante del templo de Jehová, después de haber trasportado Nabucodonosor rey de Babilonia á </a:t>
            </a:r>
            <a:r>
              <a:rPr lang="es-MX" sz="2400" b="0" i="0" dirty="0" err="1">
                <a:solidFill>
                  <a:schemeClr val="bg1"/>
                </a:solidFill>
                <a:effectLst/>
                <a:latin typeface="Georgia" panose="02040502050405020303" pitchFamily="18" charset="0"/>
              </a:rPr>
              <a:t>Jechônías</a:t>
            </a:r>
            <a:r>
              <a:rPr lang="es-MX" sz="2400" b="0" i="0" dirty="0">
                <a:solidFill>
                  <a:schemeClr val="bg1"/>
                </a:solidFill>
                <a:effectLst/>
                <a:latin typeface="Georgia" panose="02040502050405020303" pitchFamily="18" charset="0"/>
              </a:rPr>
              <a:t> hijo de </a:t>
            </a:r>
            <a:r>
              <a:rPr lang="es-MX" sz="2400" b="0" i="0" dirty="0" err="1">
                <a:solidFill>
                  <a:schemeClr val="bg1"/>
                </a:solidFill>
                <a:effectLst/>
                <a:latin typeface="Georgia" panose="02040502050405020303" pitchFamily="18" charset="0"/>
              </a:rPr>
              <a:t>Joacim</a:t>
            </a:r>
            <a:r>
              <a:rPr lang="es-MX" sz="2400" b="0" i="0" dirty="0">
                <a:solidFill>
                  <a:schemeClr val="bg1"/>
                </a:solidFill>
                <a:effectLst/>
                <a:latin typeface="Georgia" panose="02040502050405020303" pitchFamily="18" charset="0"/>
              </a:rPr>
              <a:t>, rey de Judá, y á los príncipes de Judá, y á los oficiales y herreros de </a:t>
            </a:r>
            <a:r>
              <a:rPr lang="es-MX" sz="2400" b="0" i="0" dirty="0" err="1">
                <a:solidFill>
                  <a:schemeClr val="bg1"/>
                </a:solidFill>
                <a:effectLst/>
                <a:latin typeface="Georgia" panose="02040502050405020303" pitchFamily="18" charset="0"/>
              </a:rPr>
              <a:t>Jerusalem</a:t>
            </a:r>
            <a:r>
              <a:rPr lang="es-MX" sz="2400" b="0" i="0" dirty="0">
                <a:solidFill>
                  <a:schemeClr val="bg1"/>
                </a:solidFill>
                <a:effectLst/>
                <a:latin typeface="Georgia" panose="02040502050405020303" pitchFamily="18" charset="0"/>
              </a:rPr>
              <a:t>, y haberlos llevado á Babilonia.</a:t>
            </a:r>
            <a:endParaRPr lang="es-CL" sz="2400" dirty="0">
              <a:solidFill>
                <a:schemeClr val="bg1"/>
              </a:solidFill>
            </a:endParaRPr>
          </a:p>
        </p:txBody>
      </p:sp>
      <p:sp>
        <p:nvSpPr>
          <p:cNvPr id="3" name="Marcador de contenido 2">
            <a:extLst>
              <a:ext uri="{FF2B5EF4-FFF2-40B4-BE49-F238E27FC236}">
                <a16:creationId xmlns:a16="http://schemas.microsoft.com/office/drawing/2014/main" id="{929CCAFA-8E0A-4097-975E-30718A80CFE0}"/>
              </a:ext>
            </a:extLst>
          </p:cNvPr>
          <p:cNvSpPr>
            <a:spLocks noGrp="1"/>
          </p:cNvSpPr>
          <p:nvPr>
            <p:ph idx="1"/>
          </p:nvPr>
        </p:nvSpPr>
        <p:spPr>
          <a:xfrm>
            <a:off x="192001" y="1738182"/>
            <a:ext cx="5306755" cy="5119818"/>
          </a:xfrm>
        </p:spPr>
        <p:style>
          <a:lnRef idx="1">
            <a:schemeClr val="accent5"/>
          </a:lnRef>
          <a:fillRef idx="2">
            <a:schemeClr val="accent5"/>
          </a:fillRef>
          <a:effectRef idx="1">
            <a:schemeClr val="accent5"/>
          </a:effectRef>
          <a:fontRef idx="minor">
            <a:schemeClr val="dk1"/>
          </a:fontRef>
        </p:style>
        <p:txBody>
          <a:bodyPr/>
          <a:lstStyle/>
          <a:p>
            <a:r>
              <a:rPr lang="es-CL" dirty="0"/>
              <a:t>Primero recordemos a </a:t>
            </a:r>
            <a:r>
              <a:rPr lang="es-CL" dirty="0" err="1"/>
              <a:t>Jeconias</a:t>
            </a:r>
            <a:r>
              <a:rPr lang="es-CL" dirty="0"/>
              <a:t>.</a:t>
            </a:r>
          </a:p>
          <a:p>
            <a:r>
              <a:rPr lang="es-CL" dirty="0"/>
              <a:t>Hijo de </a:t>
            </a:r>
            <a:r>
              <a:rPr lang="es-CL" dirty="0" err="1"/>
              <a:t>Joacim</a:t>
            </a:r>
            <a:r>
              <a:rPr lang="es-CL" dirty="0"/>
              <a:t> que reinó solo 3 meses.</a:t>
            </a:r>
          </a:p>
          <a:p>
            <a:r>
              <a:rPr lang="es-CL" dirty="0"/>
              <a:t>Segunda deportación con 10 mil hombres cautivos.</a:t>
            </a:r>
          </a:p>
          <a:p>
            <a:r>
              <a:rPr lang="es-CL" dirty="0"/>
              <a:t>2° Reyes 24:12-14</a:t>
            </a:r>
          </a:p>
          <a:p>
            <a:r>
              <a:rPr lang="es-CL" dirty="0"/>
              <a:t>Artesanos fueron llevados cautivos.</a:t>
            </a:r>
          </a:p>
          <a:p>
            <a:r>
              <a:rPr lang="es-CL" dirty="0"/>
              <a:t>Entonces primer año de </a:t>
            </a:r>
            <a:r>
              <a:rPr lang="es-CL" dirty="0" err="1"/>
              <a:t>Sedequias</a:t>
            </a:r>
            <a:endParaRPr lang="es-CL" dirty="0"/>
          </a:p>
          <a:p>
            <a:r>
              <a:rPr lang="es-CL" dirty="0"/>
              <a:t>Estamos ubicados en el 597 A.C Aproximadamente.</a:t>
            </a:r>
          </a:p>
          <a:p>
            <a:r>
              <a:rPr lang="es-CL" dirty="0"/>
              <a:t>Dios muestra a Jeremías una visión sobrenatural o sueño.</a:t>
            </a:r>
          </a:p>
          <a:p>
            <a:r>
              <a:rPr lang="es-CL" dirty="0"/>
              <a:t>Dios le muestra nuevamente un acontecimiento del diario vivir.</a:t>
            </a:r>
          </a:p>
          <a:p>
            <a:r>
              <a:rPr lang="es-CL" dirty="0"/>
              <a:t>Al igual como el artesano.</a:t>
            </a:r>
          </a:p>
        </p:txBody>
      </p:sp>
      <p:pic>
        <p:nvPicPr>
          <p:cNvPr id="1026" name="Picture 2">
            <a:extLst>
              <a:ext uri="{FF2B5EF4-FFF2-40B4-BE49-F238E27FC236}">
                <a16:creationId xmlns:a16="http://schemas.microsoft.com/office/drawing/2014/main" id="{3695DD81-9A1D-45A8-B237-4F14EE38F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832" y="1939998"/>
            <a:ext cx="6829168" cy="480679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Logotipo, Icono&#10;&#10;Descripción generada automáticamente">
            <a:extLst>
              <a:ext uri="{FF2B5EF4-FFF2-40B4-BE49-F238E27FC236}">
                <a16:creationId xmlns:a16="http://schemas.microsoft.com/office/drawing/2014/main" id="{D8EBDB40-BCAF-4D74-9DDA-8BBD0C05FD3E}"/>
              </a:ext>
            </a:extLst>
          </p:cNvPr>
          <p:cNvPicPr>
            <a:picLocks noChangeAspect="1"/>
          </p:cNvPicPr>
          <p:nvPr/>
        </p:nvPicPr>
        <p:blipFill>
          <a:blip r:embed="rId4"/>
          <a:stretch>
            <a:fillRect/>
          </a:stretch>
        </p:blipFill>
        <p:spPr>
          <a:xfrm>
            <a:off x="4607833" y="5768332"/>
            <a:ext cx="1277881" cy="1145274"/>
          </a:xfrm>
          <a:prstGeom prst="rect">
            <a:avLst/>
          </a:prstGeom>
        </p:spPr>
      </p:pic>
    </p:spTree>
    <p:extLst>
      <p:ext uri="{BB962C8B-B14F-4D97-AF65-F5344CB8AC3E}">
        <p14:creationId xmlns:p14="http://schemas.microsoft.com/office/powerpoint/2010/main" val="165564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arn(inVertic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arn(inVertical)">
                                      <p:cBhvr>
                                        <p:cTn id="5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F6DC4355-E0C5-4220-A260-847B24382CBA}"/>
              </a:ext>
            </a:extLst>
          </p:cNvPr>
          <p:cNvSpPr>
            <a:spLocks noGrp="1"/>
          </p:cNvSpPr>
          <p:nvPr>
            <p:ph type="title"/>
          </p:nvPr>
        </p:nvSpPr>
        <p:spPr>
          <a:xfrm>
            <a:off x="1092200" y="1518186"/>
            <a:ext cx="3068833" cy="1136822"/>
          </a:xfrm>
        </p:spPr>
        <p:txBody>
          <a:bodyPr/>
          <a:lstStyle/>
          <a:p>
            <a:pPr algn="r"/>
            <a:r>
              <a:rPr lang="es-CL" dirty="0"/>
              <a:t>LA HIGUERA</a:t>
            </a:r>
          </a:p>
        </p:txBody>
      </p:sp>
      <p:sp>
        <p:nvSpPr>
          <p:cNvPr id="8" name="Marcador de texto 7">
            <a:extLst>
              <a:ext uri="{FF2B5EF4-FFF2-40B4-BE49-F238E27FC236}">
                <a16:creationId xmlns:a16="http://schemas.microsoft.com/office/drawing/2014/main" id="{AEE89254-7D5D-4AFB-BA9E-9857198301AE}"/>
              </a:ext>
            </a:extLst>
          </p:cNvPr>
          <p:cNvSpPr>
            <a:spLocks noGrp="1"/>
          </p:cNvSpPr>
          <p:nvPr>
            <p:ph type="body" sz="half" idx="2"/>
          </p:nvPr>
        </p:nvSpPr>
        <p:spPr>
          <a:xfrm>
            <a:off x="0" y="2883813"/>
            <a:ext cx="4161031" cy="3974187"/>
          </a:xfrm>
          <a:solidFill>
            <a:schemeClr val="dk1"/>
          </a:solidFill>
          <a:ln>
            <a:noFill/>
          </a:ln>
        </p:spPr>
        <p:style>
          <a:lnRef idx="0">
            <a:scrgbClr r="0" g="0" b="0"/>
          </a:lnRef>
          <a:fillRef idx="0">
            <a:scrgbClr r="0" g="0" b="0"/>
          </a:fillRef>
          <a:effectRef idx="0">
            <a:scrgbClr r="0" g="0" b="0"/>
          </a:effectRef>
          <a:fontRef idx="minor">
            <a:schemeClr val="lt1"/>
          </a:fontRef>
        </p:style>
        <p:txBody>
          <a:bodyPr/>
          <a:lstStyle/>
          <a:p>
            <a:pPr marL="285750" indent="-285750">
              <a:buClr>
                <a:srgbClr val="FFFF00"/>
              </a:buClr>
              <a:buFont typeface="Wingdings" panose="05000000000000000000" pitchFamily="2" charset="2"/>
              <a:buChar char="Ø"/>
            </a:pPr>
            <a:r>
              <a:rPr lang="es-CL" dirty="0"/>
              <a:t>Árbol tipo FICUS CARICA</a:t>
            </a:r>
          </a:p>
          <a:p>
            <a:pPr marL="285750" indent="-285750">
              <a:buClr>
                <a:srgbClr val="FFFF00"/>
              </a:buClr>
              <a:buFont typeface="Wingdings" panose="05000000000000000000" pitchFamily="2" charset="2"/>
              <a:buChar char="Ø"/>
            </a:pPr>
            <a:r>
              <a:rPr lang="es-CL" dirty="0"/>
              <a:t> Es un Árbol Frutal originario de Asia Occidental. Clima Mediterráneo.</a:t>
            </a:r>
          </a:p>
          <a:p>
            <a:pPr marL="285750" indent="-285750">
              <a:buClr>
                <a:srgbClr val="FFFF00"/>
              </a:buClr>
              <a:buFont typeface="Wingdings" panose="05000000000000000000" pitchFamily="2" charset="2"/>
              <a:buChar char="Ø"/>
            </a:pPr>
            <a:r>
              <a:rPr lang="es-CL" dirty="0"/>
              <a:t>Altura = 3-12 metros.</a:t>
            </a:r>
          </a:p>
          <a:p>
            <a:pPr marL="285750" indent="-285750">
              <a:buClr>
                <a:srgbClr val="FFFF00"/>
              </a:buClr>
              <a:buFont typeface="Wingdings" panose="05000000000000000000" pitchFamily="2" charset="2"/>
              <a:buChar char="Ø"/>
            </a:pPr>
            <a:r>
              <a:rPr lang="es-CL" dirty="0"/>
              <a:t>Hojas Grandes, lobuladas de color verde intenso, y textura áspera.</a:t>
            </a:r>
          </a:p>
          <a:p>
            <a:pPr marL="285750" indent="-285750">
              <a:buClr>
                <a:srgbClr val="FFFF00"/>
              </a:buClr>
              <a:buFont typeface="Wingdings" panose="05000000000000000000" pitchFamily="2" charset="2"/>
              <a:buChar char="Ø"/>
            </a:pPr>
            <a:r>
              <a:rPr lang="es-CL" dirty="0"/>
              <a:t>De raíces fuertes y expansivas, puede crecer en terrenos pedregosos.</a:t>
            </a:r>
          </a:p>
          <a:p>
            <a:pPr marL="285750" indent="-285750">
              <a:buClr>
                <a:srgbClr val="FFFF00"/>
              </a:buClr>
              <a:buFont typeface="Wingdings" panose="05000000000000000000" pitchFamily="2" charset="2"/>
              <a:buChar char="Ø"/>
            </a:pPr>
            <a:r>
              <a:rPr lang="es-CL" dirty="0"/>
              <a:t>Soporta muy bien el calor pero no tanto el frio.</a:t>
            </a:r>
          </a:p>
          <a:p>
            <a:pPr marL="285750" indent="-285750">
              <a:buClr>
                <a:srgbClr val="FFFF00"/>
              </a:buClr>
              <a:buFont typeface="Wingdings" panose="05000000000000000000" pitchFamily="2" charset="2"/>
              <a:buChar char="Ø"/>
            </a:pPr>
            <a:r>
              <a:rPr lang="es-CL" dirty="0"/>
              <a:t>Se le llama también sicomoro.</a:t>
            </a:r>
          </a:p>
        </p:txBody>
      </p:sp>
      <p:sp>
        <p:nvSpPr>
          <p:cNvPr id="3" name="Marcador de fecha 2">
            <a:extLst>
              <a:ext uri="{FF2B5EF4-FFF2-40B4-BE49-F238E27FC236}">
                <a16:creationId xmlns:a16="http://schemas.microsoft.com/office/drawing/2014/main" id="{D43401C5-3677-4935-8C07-09E441C646BB}"/>
              </a:ext>
            </a:extLst>
          </p:cNvPr>
          <p:cNvSpPr>
            <a:spLocks noGrp="1"/>
          </p:cNvSpPr>
          <p:nvPr>
            <p:ph type="dt" sz="half" idx="10"/>
          </p:nvPr>
        </p:nvSpPr>
        <p:spPr/>
        <p:txBody>
          <a:bodyPr/>
          <a:lstStyle/>
          <a:p>
            <a:pPr rtl="0"/>
            <a:fld id="{268CB99F-7ED6-4949-823C-6BEA3754B46B}" type="datetime1">
              <a:rPr lang="es-ES" noProof="0" smtClean="0"/>
              <a:t>29/03/2025</a:t>
            </a:fld>
            <a:endParaRPr lang="es-ES" noProof="0" dirty="0"/>
          </a:p>
        </p:txBody>
      </p:sp>
      <p:sp>
        <p:nvSpPr>
          <p:cNvPr id="4" name="Marcador de pie de página 3">
            <a:extLst>
              <a:ext uri="{FF2B5EF4-FFF2-40B4-BE49-F238E27FC236}">
                <a16:creationId xmlns:a16="http://schemas.microsoft.com/office/drawing/2014/main" id="{F57EA6E7-DE46-4675-91E1-85ED64671645}"/>
              </a:ext>
            </a:extLst>
          </p:cNvPr>
          <p:cNvSpPr>
            <a:spLocks noGrp="1"/>
          </p:cNvSpPr>
          <p:nvPr>
            <p:ph type="ftr" sz="quarter" idx="11"/>
          </p:nvPr>
        </p:nvSpPr>
        <p:spPr/>
        <p:txBody>
          <a:bodyPr/>
          <a:lstStyle/>
          <a:p>
            <a:pPr rtl="0"/>
            <a:r>
              <a:rPr lang="es-ES" noProof="0"/>
              <a:t>Pie de página</a:t>
            </a:r>
            <a:endParaRPr lang="es-ES" noProof="0" dirty="0"/>
          </a:p>
        </p:txBody>
      </p:sp>
      <p:sp>
        <p:nvSpPr>
          <p:cNvPr id="5" name="Marcador de número de diapositiva 4">
            <a:extLst>
              <a:ext uri="{FF2B5EF4-FFF2-40B4-BE49-F238E27FC236}">
                <a16:creationId xmlns:a16="http://schemas.microsoft.com/office/drawing/2014/main" id="{CECC5F34-442B-4142-BBBD-6E350B6CB677}"/>
              </a:ext>
            </a:extLst>
          </p:cNvPr>
          <p:cNvSpPr>
            <a:spLocks noGrp="1"/>
          </p:cNvSpPr>
          <p:nvPr>
            <p:ph type="sldNum" sz="quarter" idx="12"/>
          </p:nvPr>
        </p:nvSpPr>
        <p:spPr/>
        <p:txBody>
          <a:bodyPr/>
          <a:lstStyle/>
          <a:p>
            <a:pPr rtl="0"/>
            <a:fld id="{3A98EE3D-8CD1-4C3F-BD1C-C98C9596463C}" type="slidenum">
              <a:rPr lang="es-ES" noProof="0" smtClean="0"/>
              <a:t>14</a:t>
            </a:fld>
            <a:endParaRPr lang="es-ES" noProof="0" dirty="0"/>
          </a:p>
        </p:txBody>
      </p:sp>
      <p:pic>
        <p:nvPicPr>
          <p:cNvPr id="10" name="Imagen 9">
            <a:extLst>
              <a:ext uri="{FF2B5EF4-FFF2-40B4-BE49-F238E27FC236}">
                <a16:creationId xmlns:a16="http://schemas.microsoft.com/office/drawing/2014/main" id="{B8740750-9764-4832-B1D2-B1F1BAA43065}"/>
              </a:ext>
            </a:extLst>
          </p:cNvPr>
          <p:cNvPicPr>
            <a:picLocks noChangeAspect="1"/>
          </p:cNvPicPr>
          <p:nvPr/>
        </p:nvPicPr>
        <p:blipFill>
          <a:blip r:embed="rId3"/>
          <a:stretch>
            <a:fillRect/>
          </a:stretch>
        </p:blipFill>
        <p:spPr>
          <a:xfrm>
            <a:off x="4161032" y="1196938"/>
            <a:ext cx="8030968" cy="5661061"/>
          </a:xfrm>
          <a:prstGeom prst="rect">
            <a:avLst/>
          </a:prstGeom>
        </p:spPr>
      </p:pic>
      <p:pic>
        <p:nvPicPr>
          <p:cNvPr id="11" name="Imagen 10" descr="Logotipo, Icono&#10;&#10;Descripción generada automáticamente">
            <a:extLst>
              <a:ext uri="{FF2B5EF4-FFF2-40B4-BE49-F238E27FC236}">
                <a16:creationId xmlns:a16="http://schemas.microsoft.com/office/drawing/2014/main" id="{F301D98A-6022-49E0-9664-2CBDCABD97DB}"/>
              </a:ext>
            </a:extLst>
          </p:cNvPr>
          <p:cNvPicPr>
            <a:picLocks noChangeAspect="1"/>
          </p:cNvPicPr>
          <p:nvPr/>
        </p:nvPicPr>
        <p:blipFill>
          <a:blip r:embed="rId4"/>
          <a:stretch>
            <a:fillRect/>
          </a:stretch>
        </p:blipFill>
        <p:spPr>
          <a:xfrm>
            <a:off x="48190" y="144107"/>
            <a:ext cx="1277881" cy="1145274"/>
          </a:xfrm>
          <a:prstGeom prst="rect">
            <a:avLst/>
          </a:prstGeom>
        </p:spPr>
      </p:pic>
      <p:sp>
        <p:nvSpPr>
          <p:cNvPr id="12" name="CuadroTexto 11">
            <a:extLst>
              <a:ext uri="{FF2B5EF4-FFF2-40B4-BE49-F238E27FC236}">
                <a16:creationId xmlns:a16="http://schemas.microsoft.com/office/drawing/2014/main" id="{EA528AEA-C195-4252-BE27-DFDD27D612FB}"/>
              </a:ext>
            </a:extLst>
          </p:cNvPr>
          <p:cNvSpPr txBox="1"/>
          <p:nvPr/>
        </p:nvSpPr>
        <p:spPr>
          <a:xfrm>
            <a:off x="1519880" y="-3390"/>
            <a:ext cx="1067212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MX" sz="1800" b="0" i="0" dirty="0">
                <a:solidFill>
                  <a:schemeClr val="tx1"/>
                </a:solidFill>
                <a:effectLst/>
                <a:latin typeface="Abadi" panose="020B0604020104020204" pitchFamily="34" charset="0"/>
              </a:rPr>
              <a:t>2  La una cesta tenía higos muy buenos, como brevas; y la otra cesta tenía higos muy malos, que no se podían comer de malos.</a:t>
            </a:r>
          </a:p>
          <a:p>
            <a:pPr algn="just"/>
            <a:r>
              <a:rPr lang="es-MX" sz="1800" b="0" i="0" dirty="0">
                <a:solidFill>
                  <a:schemeClr val="tx1"/>
                </a:solidFill>
                <a:effectLst/>
                <a:latin typeface="Abadi" panose="020B0604020104020204" pitchFamily="34" charset="0"/>
              </a:rPr>
              <a:t>3  Y </a:t>
            </a:r>
            <a:r>
              <a:rPr lang="es-MX" sz="1800" b="0" i="0" dirty="0" err="1">
                <a:solidFill>
                  <a:schemeClr val="tx1"/>
                </a:solidFill>
                <a:effectLst/>
                <a:latin typeface="Abadi" panose="020B0604020104020204" pitchFamily="34" charset="0"/>
              </a:rPr>
              <a:t>díjome</a:t>
            </a:r>
            <a:r>
              <a:rPr lang="es-MX" sz="1800" b="0" i="0" dirty="0">
                <a:solidFill>
                  <a:schemeClr val="tx1"/>
                </a:solidFill>
                <a:effectLst/>
                <a:latin typeface="Abadi" panose="020B0604020104020204" pitchFamily="34" charset="0"/>
              </a:rPr>
              <a:t> Jehová: ¿Qué ves tú, Jeremías? Y dije: Higos, higos buenos, muy buenos; y malos, muy malos, que de malos no se pueden comer.</a:t>
            </a:r>
          </a:p>
        </p:txBody>
      </p:sp>
    </p:spTree>
    <p:extLst>
      <p:ext uri="{BB962C8B-B14F-4D97-AF65-F5344CB8AC3E}">
        <p14:creationId xmlns:p14="http://schemas.microsoft.com/office/powerpoint/2010/main" val="129592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down)">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down)">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down)">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F6DC4355-E0C5-4220-A260-847B24382CBA}"/>
              </a:ext>
            </a:extLst>
          </p:cNvPr>
          <p:cNvSpPr>
            <a:spLocks noGrp="1"/>
          </p:cNvSpPr>
          <p:nvPr>
            <p:ph type="title"/>
          </p:nvPr>
        </p:nvSpPr>
        <p:spPr>
          <a:xfrm>
            <a:off x="1092200" y="1509734"/>
            <a:ext cx="4270630" cy="1136822"/>
          </a:xfrm>
        </p:spPr>
        <p:style>
          <a:lnRef idx="2">
            <a:schemeClr val="accent5">
              <a:shade val="50000"/>
            </a:schemeClr>
          </a:lnRef>
          <a:fillRef idx="1">
            <a:schemeClr val="accent5"/>
          </a:fillRef>
          <a:effectRef idx="0">
            <a:schemeClr val="accent5"/>
          </a:effectRef>
          <a:fontRef idx="minor">
            <a:schemeClr val="lt1"/>
          </a:fontRef>
        </p:style>
        <p:txBody>
          <a:bodyPr/>
          <a:lstStyle/>
          <a:p>
            <a:pPr algn="r"/>
            <a:r>
              <a:rPr lang="es-CL" dirty="0"/>
              <a:t>LA HIGUERA</a:t>
            </a:r>
          </a:p>
        </p:txBody>
      </p:sp>
      <p:sp>
        <p:nvSpPr>
          <p:cNvPr id="8" name="Marcador de texto 7">
            <a:extLst>
              <a:ext uri="{FF2B5EF4-FFF2-40B4-BE49-F238E27FC236}">
                <a16:creationId xmlns:a16="http://schemas.microsoft.com/office/drawing/2014/main" id="{AEE89254-7D5D-4AFB-BA9E-9857198301AE}"/>
              </a:ext>
            </a:extLst>
          </p:cNvPr>
          <p:cNvSpPr>
            <a:spLocks noGrp="1"/>
          </p:cNvSpPr>
          <p:nvPr>
            <p:ph type="body" sz="half" idx="2"/>
          </p:nvPr>
        </p:nvSpPr>
        <p:spPr>
          <a:xfrm>
            <a:off x="-1" y="2883813"/>
            <a:ext cx="5362831" cy="3974187"/>
          </a:xfrm>
          <a:solidFill>
            <a:schemeClr val="dk1"/>
          </a:solidFill>
          <a:ln>
            <a:noFill/>
          </a:ln>
        </p:spPr>
        <p:style>
          <a:lnRef idx="0">
            <a:scrgbClr r="0" g="0" b="0"/>
          </a:lnRef>
          <a:fillRef idx="0">
            <a:scrgbClr r="0" g="0" b="0"/>
          </a:fillRef>
          <a:effectRef idx="0">
            <a:scrgbClr r="0" g="0" b="0"/>
          </a:effectRef>
          <a:fontRef idx="minor">
            <a:schemeClr val="lt1"/>
          </a:fontRef>
        </p:style>
        <p:txBody>
          <a:bodyPr/>
          <a:lstStyle/>
          <a:p>
            <a:pPr marL="285750" indent="-285750">
              <a:buClr>
                <a:srgbClr val="FFFF00"/>
              </a:buClr>
              <a:buFont typeface="Wingdings" panose="05000000000000000000" pitchFamily="2" charset="2"/>
              <a:buChar char="Ø"/>
            </a:pPr>
            <a:r>
              <a:rPr lang="es-CL" dirty="0"/>
              <a:t>La higuera da frutos = </a:t>
            </a:r>
            <a:r>
              <a:rPr lang="es-CL" b="1" dirty="0"/>
              <a:t>infrutescencia</a:t>
            </a:r>
            <a:r>
              <a:rPr lang="es-CL" dirty="0"/>
              <a:t> llamada sicono. ¿Por qué?</a:t>
            </a:r>
          </a:p>
          <a:p>
            <a:pPr marL="285750" indent="-285750">
              <a:buClr>
                <a:srgbClr val="FFFF00"/>
              </a:buClr>
              <a:buFont typeface="Wingdings" panose="05000000000000000000" pitchFamily="2" charset="2"/>
              <a:buChar char="Ø"/>
            </a:pPr>
            <a:r>
              <a:rPr lang="es-MX" dirty="0"/>
              <a:t>contiene numerosas pequeñas flores internas que se desarrollan en semillas.</a:t>
            </a:r>
            <a:endParaRPr lang="es-CL" dirty="0"/>
          </a:p>
          <a:p>
            <a:pPr marL="285750" indent="-285750">
              <a:buClr>
                <a:srgbClr val="FFFF00"/>
              </a:buClr>
              <a:buFont typeface="Wingdings" panose="05000000000000000000" pitchFamily="2" charset="2"/>
              <a:buChar char="Ø"/>
            </a:pPr>
            <a:r>
              <a:rPr lang="es-CL" dirty="0"/>
              <a:t>Hay higos de varios colores como:</a:t>
            </a:r>
          </a:p>
          <a:p>
            <a:pPr marL="285750" indent="-285750">
              <a:buClr>
                <a:srgbClr val="FFFF00"/>
              </a:buClr>
              <a:buFont typeface="Wingdings" panose="05000000000000000000" pitchFamily="2" charset="2"/>
              <a:buChar char="Ø"/>
            </a:pPr>
            <a:r>
              <a:rPr lang="es-CL" dirty="0"/>
              <a:t>Rojo, Verdes, Morados, Negros y Amarillos.</a:t>
            </a:r>
          </a:p>
          <a:p>
            <a:pPr marL="285750" indent="-285750">
              <a:buClr>
                <a:srgbClr val="FFFF00"/>
              </a:buClr>
              <a:buFont typeface="Wingdings" panose="05000000000000000000" pitchFamily="2" charset="2"/>
              <a:buChar char="Ø"/>
            </a:pPr>
            <a:r>
              <a:rPr lang="es-MX" dirty="0"/>
              <a:t>Dulce y rico en fibra, azúcares naturales, minerales (calcio, potasio, magnesio) y antioxidantes.</a:t>
            </a:r>
          </a:p>
          <a:p>
            <a:pPr marL="285750" indent="-285750">
              <a:buClr>
                <a:srgbClr val="FFFF00"/>
              </a:buClr>
              <a:buFont typeface="Wingdings" panose="05000000000000000000" pitchFamily="2" charset="2"/>
              <a:buChar char="Ø"/>
            </a:pPr>
            <a:r>
              <a:rPr lang="es-MX" dirty="0"/>
              <a:t>“Esto ocurre de higos a brevas” = Esto suele pasar cada muchísimo tiempo.</a:t>
            </a:r>
          </a:p>
          <a:p>
            <a:pPr marL="285750" indent="-285750">
              <a:buClr>
                <a:srgbClr val="FFFF00"/>
              </a:buClr>
              <a:buFont typeface="Wingdings" panose="05000000000000000000" pitchFamily="2" charset="2"/>
              <a:buChar char="Ø"/>
            </a:pPr>
            <a:r>
              <a:rPr lang="es-MX" dirty="0"/>
              <a:t>Breva es el primer fruto del año.</a:t>
            </a:r>
            <a:endParaRPr lang="es-CL" dirty="0"/>
          </a:p>
        </p:txBody>
      </p:sp>
      <p:sp>
        <p:nvSpPr>
          <p:cNvPr id="3" name="Marcador de fecha 2">
            <a:extLst>
              <a:ext uri="{FF2B5EF4-FFF2-40B4-BE49-F238E27FC236}">
                <a16:creationId xmlns:a16="http://schemas.microsoft.com/office/drawing/2014/main" id="{D43401C5-3677-4935-8C07-09E441C646BB}"/>
              </a:ext>
            </a:extLst>
          </p:cNvPr>
          <p:cNvSpPr>
            <a:spLocks noGrp="1"/>
          </p:cNvSpPr>
          <p:nvPr>
            <p:ph type="dt" sz="half" idx="10"/>
          </p:nvPr>
        </p:nvSpPr>
        <p:spPr/>
        <p:txBody>
          <a:bodyPr/>
          <a:lstStyle/>
          <a:p>
            <a:pPr rtl="0"/>
            <a:fld id="{268CB99F-7ED6-4949-823C-6BEA3754B46B}" type="datetime1">
              <a:rPr lang="es-ES" noProof="0" smtClean="0"/>
              <a:t>29/03/2025</a:t>
            </a:fld>
            <a:endParaRPr lang="es-ES" noProof="0" dirty="0"/>
          </a:p>
        </p:txBody>
      </p:sp>
      <p:sp>
        <p:nvSpPr>
          <p:cNvPr id="4" name="Marcador de pie de página 3">
            <a:extLst>
              <a:ext uri="{FF2B5EF4-FFF2-40B4-BE49-F238E27FC236}">
                <a16:creationId xmlns:a16="http://schemas.microsoft.com/office/drawing/2014/main" id="{F57EA6E7-DE46-4675-91E1-85ED64671645}"/>
              </a:ext>
            </a:extLst>
          </p:cNvPr>
          <p:cNvSpPr>
            <a:spLocks noGrp="1"/>
          </p:cNvSpPr>
          <p:nvPr>
            <p:ph type="ftr" sz="quarter" idx="11"/>
          </p:nvPr>
        </p:nvSpPr>
        <p:spPr/>
        <p:txBody>
          <a:bodyPr/>
          <a:lstStyle/>
          <a:p>
            <a:pPr rtl="0"/>
            <a:r>
              <a:rPr lang="es-ES" noProof="0"/>
              <a:t>Pie de página</a:t>
            </a:r>
            <a:endParaRPr lang="es-ES" noProof="0" dirty="0"/>
          </a:p>
        </p:txBody>
      </p:sp>
      <p:sp>
        <p:nvSpPr>
          <p:cNvPr id="5" name="Marcador de número de diapositiva 4">
            <a:extLst>
              <a:ext uri="{FF2B5EF4-FFF2-40B4-BE49-F238E27FC236}">
                <a16:creationId xmlns:a16="http://schemas.microsoft.com/office/drawing/2014/main" id="{CECC5F34-442B-4142-BBBD-6E350B6CB677}"/>
              </a:ext>
            </a:extLst>
          </p:cNvPr>
          <p:cNvSpPr>
            <a:spLocks noGrp="1"/>
          </p:cNvSpPr>
          <p:nvPr>
            <p:ph type="sldNum" sz="quarter" idx="12"/>
          </p:nvPr>
        </p:nvSpPr>
        <p:spPr/>
        <p:txBody>
          <a:bodyPr/>
          <a:lstStyle/>
          <a:p>
            <a:pPr rtl="0"/>
            <a:fld id="{3A98EE3D-8CD1-4C3F-BD1C-C98C9596463C}" type="slidenum">
              <a:rPr lang="es-ES" noProof="0" smtClean="0"/>
              <a:t>15</a:t>
            </a:fld>
            <a:endParaRPr lang="es-ES" noProof="0" dirty="0"/>
          </a:p>
        </p:txBody>
      </p:sp>
      <p:pic>
        <p:nvPicPr>
          <p:cNvPr id="11" name="Imagen 10" descr="Logotipo, Icono&#10;&#10;Descripción generada automáticamente">
            <a:extLst>
              <a:ext uri="{FF2B5EF4-FFF2-40B4-BE49-F238E27FC236}">
                <a16:creationId xmlns:a16="http://schemas.microsoft.com/office/drawing/2014/main" id="{F301D98A-6022-49E0-9664-2CBDCABD97DB}"/>
              </a:ext>
            </a:extLst>
          </p:cNvPr>
          <p:cNvPicPr>
            <a:picLocks noChangeAspect="1"/>
          </p:cNvPicPr>
          <p:nvPr/>
        </p:nvPicPr>
        <p:blipFill>
          <a:blip r:embed="rId3"/>
          <a:stretch>
            <a:fillRect/>
          </a:stretch>
        </p:blipFill>
        <p:spPr>
          <a:xfrm>
            <a:off x="48190" y="144107"/>
            <a:ext cx="1277881" cy="1145274"/>
          </a:xfrm>
          <a:prstGeom prst="rect">
            <a:avLst/>
          </a:prstGeom>
        </p:spPr>
      </p:pic>
      <p:pic>
        <p:nvPicPr>
          <p:cNvPr id="7" name="Imagen 6">
            <a:extLst>
              <a:ext uri="{FF2B5EF4-FFF2-40B4-BE49-F238E27FC236}">
                <a16:creationId xmlns:a16="http://schemas.microsoft.com/office/drawing/2014/main" id="{FA25BE26-F27C-497F-BFDF-72B20C7BCDE6}"/>
              </a:ext>
            </a:extLst>
          </p:cNvPr>
          <p:cNvPicPr>
            <a:picLocks noChangeAspect="1"/>
          </p:cNvPicPr>
          <p:nvPr/>
        </p:nvPicPr>
        <p:blipFill>
          <a:blip r:embed="rId4"/>
          <a:stretch>
            <a:fillRect/>
          </a:stretch>
        </p:blipFill>
        <p:spPr>
          <a:xfrm>
            <a:off x="5362831" y="1196938"/>
            <a:ext cx="6829169" cy="5661061"/>
          </a:xfrm>
          <a:prstGeom prst="rect">
            <a:avLst/>
          </a:prstGeom>
        </p:spPr>
      </p:pic>
      <p:sp>
        <p:nvSpPr>
          <p:cNvPr id="12" name="CuadroTexto 11">
            <a:extLst>
              <a:ext uri="{FF2B5EF4-FFF2-40B4-BE49-F238E27FC236}">
                <a16:creationId xmlns:a16="http://schemas.microsoft.com/office/drawing/2014/main" id="{22AD4CBE-BFCE-4656-A14A-9DC0F44D3D10}"/>
              </a:ext>
            </a:extLst>
          </p:cNvPr>
          <p:cNvSpPr txBox="1"/>
          <p:nvPr/>
        </p:nvSpPr>
        <p:spPr>
          <a:xfrm>
            <a:off x="1519880" y="-3390"/>
            <a:ext cx="1067212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MX" sz="1800" b="0" i="0" dirty="0">
                <a:solidFill>
                  <a:schemeClr val="tx1"/>
                </a:solidFill>
                <a:effectLst/>
                <a:latin typeface="Abadi" panose="020B0604020104020204" pitchFamily="34" charset="0"/>
              </a:rPr>
              <a:t>2  La una cesta tenía higos muy buenos, como </a:t>
            </a:r>
            <a:r>
              <a:rPr lang="es-MX" sz="1800" b="1" i="0" dirty="0">
                <a:solidFill>
                  <a:schemeClr val="tx1"/>
                </a:solidFill>
                <a:effectLst/>
                <a:latin typeface="Abadi" panose="020B0604020104020204" pitchFamily="34" charset="0"/>
              </a:rPr>
              <a:t>brevas</a:t>
            </a:r>
            <a:r>
              <a:rPr lang="es-MX" sz="1800" b="0" i="0" dirty="0">
                <a:solidFill>
                  <a:schemeClr val="tx1"/>
                </a:solidFill>
                <a:effectLst/>
                <a:latin typeface="Abadi" panose="020B0604020104020204" pitchFamily="34" charset="0"/>
              </a:rPr>
              <a:t>; y la otra cesta tenía higos muy malos, que no se podían comer de malos.</a:t>
            </a:r>
          </a:p>
          <a:p>
            <a:pPr algn="just"/>
            <a:r>
              <a:rPr lang="es-MX" sz="1800" b="0" i="0" dirty="0">
                <a:solidFill>
                  <a:schemeClr val="tx1"/>
                </a:solidFill>
                <a:effectLst/>
                <a:latin typeface="Abadi" panose="020B0604020104020204" pitchFamily="34" charset="0"/>
              </a:rPr>
              <a:t>3  Y </a:t>
            </a:r>
            <a:r>
              <a:rPr lang="es-MX" sz="1800" b="0" i="0" dirty="0" err="1">
                <a:solidFill>
                  <a:schemeClr val="tx1"/>
                </a:solidFill>
                <a:effectLst/>
                <a:latin typeface="Abadi" panose="020B0604020104020204" pitchFamily="34" charset="0"/>
              </a:rPr>
              <a:t>díjome</a:t>
            </a:r>
            <a:r>
              <a:rPr lang="es-MX" sz="1800" b="0" i="0" dirty="0">
                <a:solidFill>
                  <a:schemeClr val="tx1"/>
                </a:solidFill>
                <a:effectLst/>
                <a:latin typeface="Abadi" panose="020B0604020104020204" pitchFamily="34" charset="0"/>
              </a:rPr>
              <a:t> Jehová: ¿Qué ves tú, Jeremías? Y dije: Higos, higos buenos, muy buenos; y malos, muy malos, que de malos no se pueden comer.</a:t>
            </a:r>
          </a:p>
        </p:txBody>
      </p:sp>
    </p:spTree>
    <p:extLst>
      <p:ext uri="{BB962C8B-B14F-4D97-AF65-F5344CB8AC3E}">
        <p14:creationId xmlns:p14="http://schemas.microsoft.com/office/powerpoint/2010/main" val="400456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randombar(horizontal)">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randombar(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randombar(horizontal)">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randombar(horizontal)">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CB4A0-D19C-4D69-AEDF-9BB1DC2698CA}"/>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C15E082-B5BD-4330-8E4B-63A58F351726}"/>
              </a:ext>
            </a:extLst>
          </p:cNvPr>
          <p:cNvSpPr>
            <a:spLocks noGrp="1"/>
          </p:cNvSpPr>
          <p:nvPr>
            <p:ph idx="1"/>
          </p:nvPr>
        </p:nvSpPr>
        <p:spPr/>
        <p:txBody>
          <a:bodyPr/>
          <a:lstStyle/>
          <a:p>
            <a:endParaRPr lang="es-CL"/>
          </a:p>
        </p:txBody>
      </p:sp>
      <p:sp>
        <p:nvSpPr>
          <p:cNvPr id="4" name="Marcador de texto 3">
            <a:extLst>
              <a:ext uri="{FF2B5EF4-FFF2-40B4-BE49-F238E27FC236}">
                <a16:creationId xmlns:a16="http://schemas.microsoft.com/office/drawing/2014/main" id="{59C7A90D-6C63-41CF-BF3C-8618BEAD5C2F}"/>
              </a:ext>
            </a:extLst>
          </p:cNvPr>
          <p:cNvSpPr>
            <a:spLocks noGrp="1"/>
          </p:cNvSpPr>
          <p:nvPr>
            <p:ph type="body" sz="half" idx="2"/>
          </p:nvPr>
        </p:nvSpPr>
        <p:spPr/>
        <p:txBody>
          <a:bodyPr/>
          <a:lstStyle/>
          <a:p>
            <a:endParaRPr lang="es-CL"/>
          </a:p>
        </p:txBody>
      </p:sp>
      <p:sp>
        <p:nvSpPr>
          <p:cNvPr id="5" name="Marcador de fecha 4">
            <a:extLst>
              <a:ext uri="{FF2B5EF4-FFF2-40B4-BE49-F238E27FC236}">
                <a16:creationId xmlns:a16="http://schemas.microsoft.com/office/drawing/2014/main" id="{5DD285CD-552A-4EE6-8818-4BDDB37DBD0E}"/>
              </a:ext>
            </a:extLst>
          </p:cNvPr>
          <p:cNvSpPr>
            <a:spLocks noGrp="1"/>
          </p:cNvSpPr>
          <p:nvPr>
            <p:ph type="dt" sz="half" idx="10"/>
          </p:nvPr>
        </p:nvSpPr>
        <p:spPr/>
        <p:txBody>
          <a:bodyPr/>
          <a:lstStyle/>
          <a:p>
            <a:pPr rtl="0"/>
            <a:fld id="{D411EDAB-3C6B-4917-90C6-61B9152180C1}" type="datetime1">
              <a:rPr lang="es-ES" noProof="0" smtClean="0"/>
              <a:t>29/03/2025</a:t>
            </a:fld>
            <a:endParaRPr lang="es-ES" noProof="0" dirty="0"/>
          </a:p>
        </p:txBody>
      </p:sp>
      <p:sp>
        <p:nvSpPr>
          <p:cNvPr id="6" name="Marcador de pie de página 5">
            <a:extLst>
              <a:ext uri="{FF2B5EF4-FFF2-40B4-BE49-F238E27FC236}">
                <a16:creationId xmlns:a16="http://schemas.microsoft.com/office/drawing/2014/main" id="{5CD3AFC9-6378-4679-A4EB-81D748164209}"/>
              </a:ext>
            </a:extLst>
          </p:cNvPr>
          <p:cNvSpPr>
            <a:spLocks noGrp="1"/>
          </p:cNvSpPr>
          <p:nvPr>
            <p:ph type="ftr" sz="quarter" idx="11"/>
          </p:nvPr>
        </p:nvSpPr>
        <p:spPr/>
        <p:txBody>
          <a:bodyPr/>
          <a:lstStyle/>
          <a:p>
            <a:pPr rtl="0"/>
            <a:r>
              <a:rPr lang="es-ES" noProof="0"/>
              <a:t>Pie de página</a:t>
            </a:r>
            <a:endParaRPr lang="es-ES" noProof="0" dirty="0"/>
          </a:p>
        </p:txBody>
      </p:sp>
      <p:sp>
        <p:nvSpPr>
          <p:cNvPr id="7" name="Marcador de número de diapositiva 6">
            <a:extLst>
              <a:ext uri="{FF2B5EF4-FFF2-40B4-BE49-F238E27FC236}">
                <a16:creationId xmlns:a16="http://schemas.microsoft.com/office/drawing/2014/main" id="{8CF0E69C-6816-4553-A5AE-DE33F47C9C9D}"/>
              </a:ext>
            </a:extLst>
          </p:cNvPr>
          <p:cNvSpPr>
            <a:spLocks noGrp="1"/>
          </p:cNvSpPr>
          <p:nvPr>
            <p:ph type="sldNum" sz="quarter" idx="12"/>
          </p:nvPr>
        </p:nvSpPr>
        <p:spPr/>
        <p:txBody>
          <a:bodyPr/>
          <a:lstStyle/>
          <a:p>
            <a:pPr rtl="0"/>
            <a:fld id="{3A98EE3D-8CD1-4C3F-BD1C-C98C9596463C}" type="slidenum">
              <a:rPr lang="es-ES" noProof="0" smtClean="0"/>
              <a:pPr rtl="0"/>
              <a:t>16</a:t>
            </a:fld>
            <a:endParaRPr lang="es-ES" noProof="0" dirty="0"/>
          </a:p>
        </p:txBody>
      </p:sp>
      <p:pic>
        <p:nvPicPr>
          <p:cNvPr id="9" name="Imagen 8">
            <a:extLst>
              <a:ext uri="{FF2B5EF4-FFF2-40B4-BE49-F238E27FC236}">
                <a16:creationId xmlns:a16="http://schemas.microsoft.com/office/drawing/2014/main" id="{AFA14F67-BAD9-4AE1-99D8-1CE709FACC96}"/>
              </a:ext>
            </a:extLst>
          </p:cNvPr>
          <p:cNvPicPr>
            <a:picLocks noChangeAspect="1"/>
          </p:cNvPicPr>
          <p:nvPr/>
        </p:nvPicPr>
        <p:blipFill>
          <a:blip r:embed="rId3"/>
          <a:stretch>
            <a:fillRect/>
          </a:stretch>
        </p:blipFill>
        <p:spPr>
          <a:xfrm>
            <a:off x="-1" y="0"/>
            <a:ext cx="12192001" cy="6811963"/>
          </a:xfrm>
          <a:prstGeom prst="rect">
            <a:avLst/>
          </a:prstGeom>
        </p:spPr>
      </p:pic>
      <p:pic>
        <p:nvPicPr>
          <p:cNvPr id="10" name="Imagen 9" descr="Logotipo, Icono&#10;&#10;Descripción generada automáticamente">
            <a:extLst>
              <a:ext uri="{FF2B5EF4-FFF2-40B4-BE49-F238E27FC236}">
                <a16:creationId xmlns:a16="http://schemas.microsoft.com/office/drawing/2014/main" id="{E4FF37FC-D70B-4D63-BEC5-BB44875A894F}"/>
              </a:ext>
            </a:extLst>
          </p:cNvPr>
          <p:cNvPicPr>
            <a:picLocks noChangeAspect="1"/>
          </p:cNvPicPr>
          <p:nvPr/>
        </p:nvPicPr>
        <p:blipFill>
          <a:blip r:embed="rId4"/>
          <a:stretch>
            <a:fillRect/>
          </a:stretch>
        </p:blipFill>
        <p:spPr>
          <a:xfrm>
            <a:off x="10914119" y="5659329"/>
            <a:ext cx="1277881" cy="1145274"/>
          </a:xfrm>
          <a:prstGeom prst="rect">
            <a:avLst/>
          </a:prstGeom>
        </p:spPr>
      </p:pic>
    </p:spTree>
    <p:extLst>
      <p:ext uri="{BB962C8B-B14F-4D97-AF65-F5344CB8AC3E}">
        <p14:creationId xmlns:p14="http://schemas.microsoft.com/office/powerpoint/2010/main" val="748057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905534-D7BF-4C73-853E-C0548D04C4D8}"/>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E0933F0D-5889-4E89-8F1A-87B04D6BCEDF}"/>
              </a:ext>
            </a:extLst>
          </p:cNvPr>
          <p:cNvSpPr>
            <a:spLocks noGrp="1"/>
          </p:cNvSpPr>
          <p:nvPr>
            <p:ph idx="1"/>
          </p:nvPr>
        </p:nvSpPr>
        <p:spPr>
          <a:xfrm>
            <a:off x="0" y="4250724"/>
            <a:ext cx="12192000" cy="2607276"/>
          </a:xfrm>
        </p:spPr>
        <p:style>
          <a:lnRef idx="3">
            <a:schemeClr val="lt1"/>
          </a:lnRef>
          <a:fillRef idx="1">
            <a:schemeClr val="accent2"/>
          </a:fillRef>
          <a:effectRef idx="1">
            <a:schemeClr val="accent2"/>
          </a:effectRef>
          <a:fontRef idx="minor">
            <a:schemeClr val="lt1"/>
          </a:fontRef>
        </p:style>
        <p:txBody>
          <a:bodyPr>
            <a:normAutofit fontScale="92500" lnSpcReduction="10000"/>
          </a:bodyPr>
          <a:lstStyle/>
          <a:p>
            <a:pPr algn="just"/>
            <a:r>
              <a:rPr lang="es-MX" sz="2400" b="0" i="0" dirty="0">
                <a:solidFill>
                  <a:schemeClr val="tx1"/>
                </a:solidFill>
                <a:effectLst/>
                <a:latin typeface="Abadi" panose="020B0604020104020204" pitchFamily="34" charset="0"/>
              </a:rPr>
              <a:t>4  Y </a:t>
            </a:r>
            <a:r>
              <a:rPr lang="es-MX" sz="2400" b="0" i="0" dirty="0" err="1">
                <a:solidFill>
                  <a:schemeClr val="tx1"/>
                </a:solidFill>
                <a:effectLst/>
                <a:latin typeface="Abadi" panose="020B0604020104020204" pitchFamily="34" charset="0"/>
              </a:rPr>
              <a:t>fué</a:t>
            </a:r>
            <a:r>
              <a:rPr lang="es-MX" sz="2400" b="0" i="0" dirty="0">
                <a:solidFill>
                  <a:schemeClr val="tx1"/>
                </a:solidFill>
                <a:effectLst/>
                <a:latin typeface="Abadi" panose="020B0604020104020204" pitchFamily="34" charset="0"/>
              </a:rPr>
              <a:t> á mí palabra de Jehová, diciendo:</a:t>
            </a:r>
          </a:p>
          <a:p>
            <a:pPr algn="just"/>
            <a:r>
              <a:rPr lang="es-MX" sz="2400" b="0" i="0" dirty="0">
                <a:solidFill>
                  <a:schemeClr val="tx1"/>
                </a:solidFill>
                <a:effectLst/>
                <a:latin typeface="Abadi" panose="020B0604020104020204" pitchFamily="34" charset="0"/>
              </a:rPr>
              <a:t>5  Así ha dicho Jehová Dios de Israel: Como á estos buenos higos, así conoceré la trasportación de Judá al cual eché de este lugar á tierra de Caldeos, para bien.</a:t>
            </a:r>
          </a:p>
          <a:p>
            <a:pPr algn="just"/>
            <a:r>
              <a:rPr lang="es-MX" sz="2400" b="0" i="0" dirty="0">
                <a:solidFill>
                  <a:schemeClr val="tx1"/>
                </a:solidFill>
                <a:effectLst/>
                <a:latin typeface="Abadi" panose="020B0604020104020204" pitchFamily="34" charset="0"/>
              </a:rPr>
              <a:t>6  Porque pondré mis ojos sobre ellos para bien, y </a:t>
            </a:r>
            <a:r>
              <a:rPr lang="es-MX" sz="2400" b="0" i="0" dirty="0" err="1">
                <a:solidFill>
                  <a:schemeClr val="tx1"/>
                </a:solidFill>
                <a:effectLst/>
                <a:latin typeface="Abadi" panose="020B0604020104020204" pitchFamily="34" charset="0"/>
              </a:rPr>
              <a:t>volverélos</a:t>
            </a:r>
            <a:r>
              <a:rPr lang="es-MX" sz="2400" b="0" i="0" dirty="0">
                <a:solidFill>
                  <a:schemeClr val="tx1"/>
                </a:solidFill>
                <a:effectLst/>
                <a:latin typeface="Abadi" panose="020B0604020104020204" pitchFamily="34" charset="0"/>
              </a:rPr>
              <a:t> á esta tierra; y los edificaré, y no los destruiré: </a:t>
            </a:r>
            <a:r>
              <a:rPr lang="es-MX" sz="2400" b="0" i="0" dirty="0" err="1">
                <a:solidFill>
                  <a:schemeClr val="tx1"/>
                </a:solidFill>
                <a:effectLst/>
                <a:latin typeface="Abadi" panose="020B0604020104020204" pitchFamily="34" charset="0"/>
              </a:rPr>
              <a:t>plantarélos</a:t>
            </a:r>
            <a:r>
              <a:rPr lang="es-MX" sz="2400" b="0" i="0" dirty="0">
                <a:solidFill>
                  <a:schemeClr val="tx1"/>
                </a:solidFill>
                <a:effectLst/>
                <a:latin typeface="Abadi" panose="020B0604020104020204" pitchFamily="34" charset="0"/>
              </a:rPr>
              <a:t>, y no los arrancaré.</a:t>
            </a:r>
          </a:p>
          <a:p>
            <a:pPr algn="just"/>
            <a:r>
              <a:rPr lang="es-MX" sz="2400" b="0" i="0" dirty="0">
                <a:solidFill>
                  <a:schemeClr val="tx1"/>
                </a:solidFill>
                <a:effectLst/>
                <a:latin typeface="Abadi" panose="020B0604020104020204" pitchFamily="34" charset="0"/>
              </a:rPr>
              <a:t>7  Y les daré corazón para que me conozcan, que yo soy Jehová: y me serán por pueblo, y yo les seré á ellos por Dios; porque se volverán á mí de todo su corazón.</a:t>
            </a:r>
          </a:p>
        </p:txBody>
      </p:sp>
      <p:pic>
        <p:nvPicPr>
          <p:cNvPr id="2050" name="Picture 2" descr="Cómo podar una higuera correctamente? Descubre cómo y cuándo debes hacerlo">
            <a:extLst>
              <a:ext uri="{FF2B5EF4-FFF2-40B4-BE49-F238E27FC236}">
                <a16:creationId xmlns:a16="http://schemas.microsoft.com/office/drawing/2014/main" id="{CBA9CD85-F8F9-42B7-A1C3-C6D458B49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25072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Logotipo, Icono&#10;&#10;Descripción generada automáticamente">
            <a:extLst>
              <a:ext uri="{FF2B5EF4-FFF2-40B4-BE49-F238E27FC236}">
                <a16:creationId xmlns:a16="http://schemas.microsoft.com/office/drawing/2014/main" id="{40A1839D-A4B8-4A2D-B7F3-402074A64258}"/>
              </a:ext>
            </a:extLst>
          </p:cNvPr>
          <p:cNvPicPr>
            <a:picLocks noChangeAspect="1"/>
          </p:cNvPicPr>
          <p:nvPr/>
        </p:nvPicPr>
        <p:blipFill>
          <a:blip r:embed="rId4"/>
          <a:stretch>
            <a:fillRect/>
          </a:stretch>
        </p:blipFill>
        <p:spPr>
          <a:xfrm>
            <a:off x="10865671" y="119281"/>
            <a:ext cx="1277881" cy="1145274"/>
          </a:xfrm>
          <a:prstGeom prst="rect">
            <a:avLst/>
          </a:prstGeom>
        </p:spPr>
      </p:pic>
      <p:sp>
        <p:nvSpPr>
          <p:cNvPr id="4" name="CuadroTexto 3">
            <a:extLst>
              <a:ext uri="{FF2B5EF4-FFF2-40B4-BE49-F238E27FC236}">
                <a16:creationId xmlns:a16="http://schemas.microsoft.com/office/drawing/2014/main" id="{BF995564-BC26-40EA-AB1A-96AB4C9E1F4E}"/>
              </a:ext>
            </a:extLst>
          </p:cNvPr>
          <p:cNvSpPr txBox="1"/>
          <p:nvPr/>
        </p:nvSpPr>
        <p:spPr>
          <a:xfrm>
            <a:off x="8081319" y="3613666"/>
            <a:ext cx="3941805"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r"/>
            <a:r>
              <a:rPr lang="es-CL" sz="2400" b="1" dirty="0"/>
              <a:t>JEREMIAS 24:4-7</a:t>
            </a:r>
          </a:p>
        </p:txBody>
      </p:sp>
    </p:spTree>
    <p:extLst>
      <p:ext uri="{BB962C8B-B14F-4D97-AF65-F5344CB8AC3E}">
        <p14:creationId xmlns:p14="http://schemas.microsoft.com/office/powerpoint/2010/main" val="3585930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D822672D-D9A9-4415-8A05-BB0F99883E8D}"/>
              </a:ext>
            </a:extLst>
          </p:cNvPr>
          <p:cNvSpPr>
            <a:spLocks noGrp="1"/>
          </p:cNvSpPr>
          <p:nvPr>
            <p:ph type="title"/>
          </p:nvPr>
        </p:nvSpPr>
        <p:spPr>
          <a:xfrm>
            <a:off x="444843" y="98854"/>
            <a:ext cx="6326659" cy="1007523"/>
          </a:xfrm>
        </p:spPr>
        <p:style>
          <a:lnRef idx="3">
            <a:schemeClr val="lt1"/>
          </a:lnRef>
          <a:fillRef idx="1">
            <a:schemeClr val="accent2"/>
          </a:fillRef>
          <a:effectRef idx="1">
            <a:schemeClr val="accent2"/>
          </a:effectRef>
          <a:fontRef idx="minor">
            <a:schemeClr val="lt1"/>
          </a:fontRef>
        </p:style>
        <p:txBody>
          <a:bodyPr>
            <a:normAutofit fontScale="90000"/>
          </a:bodyPr>
          <a:lstStyle/>
          <a:p>
            <a:r>
              <a:rPr lang="es-CL" dirty="0"/>
              <a:t>¿Qué VIO JEREMIAS?</a:t>
            </a:r>
          </a:p>
        </p:txBody>
      </p:sp>
      <p:sp>
        <p:nvSpPr>
          <p:cNvPr id="9" name="Marcador de contenido 8">
            <a:extLst>
              <a:ext uri="{FF2B5EF4-FFF2-40B4-BE49-F238E27FC236}">
                <a16:creationId xmlns:a16="http://schemas.microsoft.com/office/drawing/2014/main" id="{76514440-7ABB-4A5F-9A88-CFB9A2AC7D3F}"/>
              </a:ext>
            </a:extLst>
          </p:cNvPr>
          <p:cNvSpPr>
            <a:spLocks noGrp="1"/>
          </p:cNvSpPr>
          <p:nvPr>
            <p:ph idx="1"/>
          </p:nvPr>
        </p:nvSpPr>
        <p:spPr>
          <a:xfrm>
            <a:off x="444843" y="1244129"/>
            <a:ext cx="6236395" cy="5515018"/>
          </a:xfrm>
        </p:spPr>
        <p:style>
          <a:lnRef idx="1">
            <a:schemeClr val="accent2"/>
          </a:lnRef>
          <a:fillRef idx="2">
            <a:schemeClr val="accent2"/>
          </a:fillRef>
          <a:effectRef idx="1">
            <a:schemeClr val="accent2"/>
          </a:effectRef>
          <a:fontRef idx="minor">
            <a:schemeClr val="dk1"/>
          </a:fontRef>
        </p:style>
        <p:txBody>
          <a:bodyPr>
            <a:normAutofit/>
          </a:bodyPr>
          <a:lstStyle/>
          <a:p>
            <a:pPr marL="342900" indent="-342900">
              <a:buFont typeface="Wingdings" panose="05000000000000000000" pitchFamily="2" charset="2"/>
              <a:buChar char="q"/>
            </a:pPr>
            <a:r>
              <a:rPr lang="es-CL" sz="2000" dirty="0">
                <a:solidFill>
                  <a:schemeClr val="tx1"/>
                </a:solidFill>
                <a:latin typeface="Bahnschrift" panose="020B0502040204020203" pitchFamily="34" charset="0"/>
              </a:rPr>
              <a:t>Vio dos cestas frente al templo de Jehová</a:t>
            </a:r>
          </a:p>
          <a:p>
            <a:pPr marL="342900" indent="-342900">
              <a:buFont typeface="Wingdings" panose="05000000000000000000" pitchFamily="2" charset="2"/>
              <a:buChar char="q"/>
            </a:pPr>
            <a:r>
              <a:rPr lang="es-CL" sz="2000" dirty="0">
                <a:solidFill>
                  <a:schemeClr val="tx1"/>
                </a:solidFill>
                <a:latin typeface="Bahnschrift" panose="020B0502040204020203" pitchFamily="34" charset="0"/>
              </a:rPr>
              <a:t>¿Por qué al frente del templo?</a:t>
            </a:r>
          </a:p>
          <a:p>
            <a:pPr marL="342900" indent="-342900">
              <a:buFont typeface="Wingdings" panose="05000000000000000000" pitchFamily="2" charset="2"/>
              <a:buChar char="q"/>
            </a:pPr>
            <a:r>
              <a:rPr lang="es-CL" sz="2000" dirty="0">
                <a:solidFill>
                  <a:schemeClr val="tx1"/>
                </a:solidFill>
                <a:latin typeface="Bahnschrift" panose="020B0502040204020203" pitchFamily="34" charset="0"/>
              </a:rPr>
              <a:t>Era como una ofrenda de los primeros frutos.</a:t>
            </a:r>
          </a:p>
          <a:p>
            <a:pPr marL="342900" indent="-342900">
              <a:buFont typeface="Wingdings" panose="05000000000000000000" pitchFamily="2" charset="2"/>
              <a:buChar char="q"/>
            </a:pPr>
            <a:r>
              <a:rPr lang="es-CL" sz="2000" dirty="0">
                <a:solidFill>
                  <a:schemeClr val="tx1"/>
                </a:solidFill>
                <a:latin typeface="Bahnschrift" panose="020B0502040204020203" pitchFamily="34" charset="0"/>
              </a:rPr>
              <a:t>Deuteronomio 28:6-11</a:t>
            </a:r>
          </a:p>
          <a:p>
            <a:pPr marL="342900" indent="-342900">
              <a:buFont typeface="Wingdings" panose="05000000000000000000" pitchFamily="2" charset="2"/>
              <a:buChar char="q"/>
            </a:pPr>
            <a:r>
              <a:rPr lang="es-CL" sz="2000" dirty="0">
                <a:solidFill>
                  <a:schemeClr val="tx1"/>
                </a:solidFill>
                <a:latin typeface="Bahnschrift" panose="020B0502040204020203" pitchFamily="34" charset="0"/>
              </a:rPr>
              <a:t>Una cesta tenía higos muy buenos y otra cesta tenía higos muy malos.</a:t>
            </a:r>
          </a:p>
          <a:p>
            <a:pPr marL="342900" indent="-342900">
              <a:buFont typeface="Wingdings" panose="05000000000000000000" pitchFamily="2" charset="2"/>
              <a:buChar char="q"/>
            </a:pPr>
            <a:r>
              <a:rPr lang="es-CL" sz="2000" dirty="0">
                <a:solidFill>
                  <a:schemeClr val="tx1"/>
                </a:solidFill>
                <a:latin typeface="Bahnschrift" panose="020B0502040204020203" pitchFamily="34" charset="0"/>
              </a:rPr>
              <a:t>Higos deliciosos dulces como brevas.</a:t>
            </a:r>
          </a:p>
          <a:p>
            <a:pPr marL="342900" indent="-342900">
              <a:buFont typeface="Wingdings" panose="05000000000000000000" pitchFamily="2" charset="2"/>
              <a:buChar char="q"/>
            </a:pPr>
            <a:r>
              <a:rPr lang="es-CL" sz="2000" dirty="0">
                <a:solidFill>
                  <a:schemeClr val="tx1"/>
                </a:solidFill>
                <a:latin typeface="Bahnschrift" panose="020B0502040204020203" pitchFamily="34" charset="0"/>
              </a:rPr>
              <a:t>Higos horribles imposibles de comer podridos.</a:t>
            </a:r>
          </a:p>
          <a:p>
            <a:pPr marL="342900" indent="-342900">
              <a:buFont typeface="Wingdings" panose="05000000000000000000" pitchFamily="2" charset="2"/>
              <a:buChar char="q"/>
            </a:pPr>
            <a:r>
              <a:rPr lang="es-MX" sz="2000" dirty="0">
                <a:solidFill>
                  <a:schemeClr val="tx1"/>
                </a:solidFill>
                <a:latin typeface="Bahnschrift" panose="020B0502040204020203" pitchFamily="34" charset="0"/>
              </a:rPr>
              <a:t>Higos buenos representan a los Judíos en cautiverio, </a:t>
            </a:r>
          </a:p>
          <a:p>
            <a:pPr marL="342900" indent="-342900">
              <a:buFont typeface="Wingdings" panose="05000000000000000000" pitchFamily="2" charset="2"/>
              <a:buChar char="q"/>
            </a:pPr>
            <a:r>
              <a:rPr lang="es-MX" sz="2000" dirty="0">
                <a:solidFill>
                  <a:schemeClr val="tx1"/>
                </a:solidFill>
                <a:latin typeface="Bahnschrift" panose="020B0502040204020203" pitchFamily="34" charset="0"/>
              </a:rPr>
              <a:t>Higos Malos a los que permanecen en su propia tierra.</a:t>
            </a:r>
          </a:p>
          <a:p>
            <a:pPr marL="342900" indent="-342900">
              <a:buFont typeface="Wingdings" panose="05000000000000000000" pitchFamily="2" charset="2"/>
              <a:buChar char="q"/>
            </a:pPr>
            <a:r>
              <a:rPr lang="es-MX" sz="2000" dirty="0">
                <a:solidFill>
                  <a:schemeClr val="tx1"/>
                </a:solidFill>
                <a:latin typeface="Bahnschrift" panose="020B0502040204020203" pitchFamily="34" charset="0"/>
              </a:rPr>
              <a:t>Las 2 cestas son totalmente opuestas entre si, no hay puntos intermedios de la fruta.</a:t>
            </a:r>
            <a:endParaRPr lang="es-CL" sz="2000" dirty="0">
              <a:solidFill>
                <a:schemeClr val="tx1"/>
              </a:solidFill>
              <a:latin typeface="Bahnschrift" panose="020B0502040204020203" pitchFamily="34" charset="0"/>
            </a:endParaRPr>
          </a:p>
          <a:p>
            <a:endParaRPr lang="es-CL" sz="2000" dirty="0">
              <a:solidFill>
                <a:schemeClr val="tx1"/>
              </a:solidFill>
              <a:latin typeface="Bahnschrift" panose="020B0502040204020203" pitchFamily="34" charset="0"/>
            </a:endParaRPr>
          </a:p>
        </p:txBody>
      </p:sp>
      <p:sp>
        <p:nvSpPr>
          <p:cNvPr id="7" name="Marcador de número de diapositiva 6">
            <a:extLst>
              <a:ext uri="{FF2B5EF4-FFF2-40B4-BE49-F238E27FC236}">
                <a16:creationId xmlns:a16="http://schemas.microsoft.com/office/drawing/2014/main" id="{C806309C-B93A-4DBA-804A-183FEDAAADF6}"/>
              </a:ext>
            </a:extLst>
          </p:cNvPr>
          <p:cNvSpPr>
            <a:spLocks noGrp="1"/>
          </p:cNvSpPr>
          <p:nvPr>
            <p:ph type="sldNum" sz="quarter" idx="4"/>
          </p:nvPr>
        </p:nvSpPr>
        <p:spPr/>
        <p:txBody>
          <a:bodyPr/>
          <a:lstStyle/>
          <a:p>
            <a:pPr rtl="0"/>
            <a:fld id="{3A98EE3D-8CD1-4C3F-BD1C-C98C9596463C}" type="slidenum">
              <a:rPr lang="es-ES" noProof="0" smtClean="0"/>
              <a:pPr rtl="0"/>
              <a:t>18</a:t>
            </a:fld>
            <a:endParaRPr lang="es-ES" noProof="0" dirty="0"/>
          </a:p>
        </p:txBody>
      </p:sp>
      <p:pic>
        <p:nvPicPr>
          <p:cNvPr id="12" name="Imagen 11">
            <a:extLst>
              <a:ext uri="{FF2B5EF4-FFF2-40B4-BE49-F238E27FC236}">
                <a16:creationId xmlns:a16="http://schemas.microsoft.com/office/drawing/2014/main" id="{C7598635-F6E8-437A-AC60-72B002F788F0}"/>
              </a:ext>
            </a:extLst>
          </p:cNvPr>
          <p:cNvPicPr>
            <a:picLocks noChangeAspect="1"/>
          </p:cNvPicPr>
          <p:nvPr/>
        </p:nvPicPr>
        <p:blipFill>
          <a:blip r:embed="rId3"/>
          <a:stretch>
            <a:fillRect/>
          </a:stretch>
        </p:blipFill>
        <p:spPr>
          <a:xfrm>
            <a:off x="6771503" y="-38897"/>
            <a:ext cx="5420497" cy="6896897"/>
          </a:xfrm>
          <a:prstGeom prst="rect">
            <a:avLst/>
          </a:prstGeom>
        </p:spPr>
      </p:pic>
      <p:pic>
        <p:nvPicPr>
          <p:cNvPr id="10" name="Imagen 9" descr="Logotipo, Icono&#10;&#10;Descripción generada automáticamente">
            <a:extLst>
              <a:ext uri="{FF2B5EF4-FFF2-40B4-BE49-F238E27FC236}">
                <a16:creationId xmlns:a16="http://schemas.microsoft.com/office/drawing/2014/main" id="{F423BF42-CF96-4CFB-A403-AADF12148B13}"/>
              </a:ext>
            </a:extLst>
          </p:cNvPr>
          <p:cNvPicPr>
            <a:picLocks noChangeAspect="1"/>
          </p:cNvPicPr>
          <p:nvPr/>
        </p:nvPicPr>
        <p:blipFill>
          <a:blip r:embed="rId4"/>
          <a:stretch>
            <a:fillRect/>
          </a:stretch>
        </p:blipFill>
        <p:spPr>
          <a:xfrm>
            <a:off x="11004385" y="-38897"/>
            <a:ext cx="1277881" cy="1145274"/>
          </a:xfrm>
          <a:prstGeom prst="rect">
            <a:avLst/>
          </a:prstGeom>
        </p:spPr>
      </p:pic>
    </p:spTree>
    <p:extLst>
      <p:ext uri="{BB962C8B-B14F-4D97-AF65-F5344CB8AC3E}">
        <p14:creationId xmlns:p14="http://schemas.microsoft.com/office/powerpoint/2010/main" val="272395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500" fill="hold"/>
                                        <p:tgtEl>
                                          <p:spTgt spid="9">
                                            <p:bg/>
                                          </p:spTgt>
                                        </p:tgtEl>
                                        <p:attrNameLst>
                                          <p:attrName>ppt_w</p:attrName>
                                        </p:attrNameLst>
                                      </p:cBhvr>
                                      <p:tavLst>
                                        <p:tav tm="0">
                                          <p:val>
                                            <p:fltVal val="0"/>
                                          </p:val>
                                        </p:tav>
                                        <p:tav tm="100000">
                                          <p:val>
                                            <p:strVal val="#ppt_w"/>
                                          </p:val>
                                        </p:tav>
                                      </p:tavLst>
                                    </p:anim>
                                    <p:anim calcmode="lin" valueType="num">
                                      <p:cBhvr>
                                        <p:cTn id="8" dur="500" fill="hold"/>
                                        <p:tgtEl>
                                          <p:spTgt spid="9">
                                            <p:bg/>
                                          </p:spTgt>
                                        </p:tgtEl>
                                        <p:attrNameLst>
                                          <p:attrName>ppt_h</p:attrName>
                                        </p:attrNameLst>
                                      </p:cBhvr>
                                      <p:tavLst>
                                        <p:tav tm="0">
                                          <p:val>
                                            <p:fltVal val="0"/>
                                          </p:val>
                                        </p:tav>
                                        <p:tav tm="100000">
                                          <p:val>
                                            <p:strVal val="#ppt_h"/>
                                          </p:val>
                                        </p:tav>
                                      </p:tavLst>
                                    </p:anim>
                                    <p:animEffect transition="in" filter="fade">
                                      <p:cBhvr>
                                        <p:cTn id="9" dur="500"/>
                                        <p:tgtEl>
                                          <p:spTgt spid="9">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p:cTn id="1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p:cTn id="21"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 calcmode="lin" valueType="num">
                                      <p:cBhvr>
                                        <p:cTn id="28"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 calcmode="lin" valueType="num">
                                      <p:cBhvr>
                                        <p:cTn id="3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 calcmode="lin" valueType="num">
                                      <p:cBhvr>
                                        <p:cTn id="42"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9">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9">
                                            <p:txEl>
                                              <p:pRg st="5" end="5"/>
                                            </p:txEl>
                                          </p:spTgt>
                                        </p:tgtEl>
                                        <p:attrNameLst>
                                          <p:attrName>style.visibility</p:attrName>
                                        </p:attrNameLst>
                                      </p:cBhvr>
                                      <p:to>
                                        <p:strVal val="visible"/>
                                      </p:to>
                                    </p:set>
                                    <p:anim calcmode="lin" valueType="num">
                                      <p:cBhvr>
                                        <p:cTn id="49"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9">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9">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xEl>
                                              <p:pRg st="6" end="6"/>
                                            </p:txEl>
                                          </p:spTgt>
                                        </p:tgtEl>
                                        <p:attrNameLst>
                                          <p:attrName>style.visibility</p:attrName>
                                        </p:attrNameLst>
                                      </p:cBhvr>
                                      <p:to>
                                        <p:strVal val="visible"/>
                                      </p:to>
                                    </p:set>
                                    <p:anim calcmode="lin" valueType="num">
                                      <p:cBhvr>
                                        <p:cTn id="56" dur="500" fill="hold"/>
                                        <p:tgtEl>
                                          <p:spTgt spid="9">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9">
                                            <p:txEl>
                                              <p:pRg st="6" end="6"/>
                                            </p:txEl>
                                          </p:spTgt>
                                        </p:tgtEl>
                                        <p:attrNameLst>
                                          <p:attrName>ppt_h</p:attrName>
                                        </p:attrNameLst>
                                      </p:cBhvr>
                                      <p:tavLst>
                                        <p:tav tm="0">
                                          <p:val>
                                            <p:fltVal val="0"/>
                                          </p:val>
                                        </p:tav>
                                        <p:tav tm="100000">
                                          <p:val>
                                            <p:strVal val="#ppt_h"/>
                                          </p:val>
                                        </p:tav>
                                      </p:tavLst>
                                    </p:anim>
                                    <p:animEffect transition="in" filter="fade">
                                      <p:cBhvr>
                                        <p:cTn id="58" dur="500"/>
                                        <p:tgtEl>
                                          <p:spTgt spid="9">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9">
                                            <p:txEl>
                                              <p:pRg st="7" end="7"/>
                                            </p:txEl>
                                          </p:spTgt>
                                        </p:tgtEl>
                                        <p:attrNameLst>
                                          <p:attrName>style.visibility</p:attrName>
                                        </p:attrNameLst>
                                      </p:cBhvr>
                                      <p:to>
                                        <p:strVal val="visible"/>
                                      </p:to>
                                    </p:set>
                                    <p:anim calcmode="lin" valueType="num">
                                      <p:cBhvr>
                                        <p:cTn id="63" dur="500" fill="hold"/>
                                        <p:tgtEl>
                                          <p:spTgt spid="9">
                                            <p:txEl>
                                              <p:pRg st="7" end="7"/>
                                            </p:txEl>
                                          </p:spTgt>
                                        </p:tgtEl>
                                        <p:attrNameLst>
                                          <p:attrName>ppt_w</p:attrName>
                                        </p:attrNameLst>
                                      </p:cBhvr>
                                      <p:tavLst>
                                        <p:tav tm="0">
                                          <p:val>
                                            <p:fltVal val="0"/>
                                          </p:val>
                                        </p:tav>
                                        <p:tav tm="100000">
                                          <p:val>
                                            <p:strVal val="#ppt_w"/>
                                          </p:val>
                                        </p:tav>
                                      </p:tavLst>
                                    </p:anim>
                                    <p:anim calcmode="lin" valueType="num">
                                      <p:cBhvr>
                                        <p:cTn id="64" dur="500" fill="hold"/>
                                        <p:tgtEl>
                                          <p:spTgt spid="9">
                                            <p:txEl>
                                              <p:pRg st="7" end="7"/>
                                            </p:txEl>
                                          </p:spTgt>
                                        </p:tgtEl>
                                        <p:attrNameLst>
                                          <p:attrName>ppt_h</p:attrName>
                                        </p:attrNameLst>
                                      </p:cBhvr>
                                      <p:tavLst>
                                        <p:tav tm="0">
                                          <p:val>
                                            <p:fltVal val="0"/>
                                          </p:val>
                                        </p:tav>
                                        <p:tav tm="100000">
                                          <p:val>
                                            <p:strVal val="#ppt_h"/>
                                          </p:val>
                                        </p:tav>
                                      </p:tavLst>
                                    </p:anim>
                                    <p:animEffect transition="in" filter="fade">
                                      <p:cBhvr>
                                        <p:cTn id="65" dur="500"/>
                                        <p:tgtEl>
                                          <p:spTgt spid="9">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9">
                                            <p:txEl>
                                              <p:pRg st="8" end="8"/>
                                            </p:txEl>
                                          </p:spTgt>
                                        </p:tgtEl>
                                        <p:attrNameLst>
                                          <p:attrName>style.visibility</p:attrName>
                                        </p:attrNameLst>
                                      </p:cBhvr>
                                      <p:to>
                                        <p:strVal val="visible"/>
                                      </p:to>
                                    </p:set>
                                    <p:anim calcmode="lin" valueType="num">
                                      <p:cBhvr>
                                        <p:cTn id="70" dur="500" fill="hold"/>
                                        <p:tgtEl>
                                          <p:spTgt spid="9">
                                            <p:txEl>
                                              <p:pRg st="8" end="8"/>
                                            </p:txEl>
                                          </p:spTgt>
                                        </p:tgtEl>
                                        <p:attrNameLst>
                                          <p:attrName>ppt_w</p:attrName>
                                        </p:attrNameLst>
                                      </p:cBhvr>
                                      <p:tavLst>
                                        <p:tav tm="0">
                                          <p:val>
                                            <p:fltVal val="0"/>
                                          </p:val>
                                        </p:tav>
                                        <p:tav tm="100000">
                                          <p:val>
                                            <p:strVal val="#ppt_w"/>
                                          </p:val>
                                        </p:tav>
                                      </p:tavLst>
                                    </p:anim>
                                    <p:anim calcmode="lin" valueType="num">
                                      <p:cBhvr>
                                        <p:cTn id="71" dur="500" fill="hold"/>
                                        <p:tgtEl>
                                          <p:spTgt spid="9">
                                            <p:txEl>
                                              <p:pRg st="8" end="8"/>
                                            </p:txEl>
                                          </p:spTgt>
                                        </p:tgtEl>
                                        <p:attrNameLst>
                                          <p:attrName>ppt_h</p:attrName>
                                        </p:attrNameLst>
                                      </p:cBhvr>
                                      <p:tavLst>
                                        <p:tav tm="0">
                                          <p:val>
                                            <p:fltVal val="0"/>
                                          </p:val>
                                        </p:tav>
                                        <p:tav tm="100000">
                                          <p:val>
                                            <p:strVal val="#ppt_h"/>
                                          </p:val>
                                        </p:tav>
                                      </p:tavLst>
                                    </p:anim>
                                    <p:animEffect transition="in" filter="fade">
                                      <p:cBhvr>
                                        <p:cTn id="72" dur="500"/>
                                        <p:tgtEl>
                                          <p:spTgt spid="9">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9">
                                            <p:txEl>
                                              <p:pRg st="9" end="9"/>
                                            </p:txEl>
                                          </p:spTgt>
                                        </p:tgtEl>
                                        <p:attrNameLst>
                                          <p:attrName>style.visibility</p:attrName>
                                        </p:attrNameLst>
                                      </p:cBhvr>
                                      <p:to>
                                        <p:strVal val="visible"/>
                                      </p:to>
                                    </p:set>
                                    <p:anim calcmode="lin" valueType="num">
                                      <p:cBhvr>
                                        <p:cTn id="77" dur="500" fill="hold"/>
                                        <p:tgtEl>
                                          <p:spTgt spid="9">
                                            <p:txEl>
                                              <p:pRg st="9" end="9"/>
                                            </p:txEl>
                                          </p:spTgt>
                                        </p:tgtEl>
                                        <p:attrNameLst>
                                          <p:attrName>ppt_w</p:attrName>
                                        </p:attrNameLst>
                                      </p:cBhvr>
                                      <p:tavLst>
                                        <p:tav tm="0">
                                          <p:val>
                                            <p:fltVal val="0"/>
                                          </p:val>
                                        </p:tav>
                                        <p:tav tm="100000">
                                          <p:val>
                                            <p:strVal val="#ppt_w"/>
                                          </p:val>
                                        </p:tav>
                                      </p:tavLst>
                                    </p:anim>
                                    <p:anim calcmode="lin" valueType="num">
                                      <p:cBhvr>
                                        <p:cTn id="78" dur="500" fill="hold"/>
                                        <p:tgtEl>
                                          <p:spTgt spid="9">
                                            <p:txEl>
                                              <p:pRg st="9" end="9"/>
                                            </p:txEl>
                                          </p:spTgt>
                                        </p:tgtEl>
                                        <p:attrNameLst>
                                          <p:attrName>ppt_h</p:attrName>
                                        </p:attrNameLst>
                                      </p:cBhvr>
                                      <p:tavLst>
                                        <p:tav tm="0">
                                          <p:val>
                                            <p:fltVal val="0"/>
                                          </p:val>
                                        </p:tav>
                                        <p:tav tm="100000">
                                          <p:val>
                                            <p:strVal val="#ppt_h"/>
                                          </p:val>
                                        </p:tav>
                                      </p:tavLst>
                                    </p:anim>
                                    <p:animEffect transition="in" filter="fade">
                                      <p:cBhvr>
                                        <p:cTn id="79"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F6DC4355-E0C5-4220-A260-847B24382CBA}"/>
              </a:ext>
            </a:extLst>
          </p:cNvPr>
          <p:cNvSpPr>
            <a:spLocks noGrp="1"/>
          </p:cNvSpPr>
          <p:nvPr>
            <p:ph type="title"/>
          </p:nvPr>
        </p:nvSpPr>
        <p:spPr>
          <a:xfrm>
            <a:off x="1092199" y="1411051"/>
            <a:ext cx="5185032" cy="1136822"/>
          </a:xfrm>
          <a:solidFill>
            <a:srgbClr val="92D050"/>
          </a:solidFill>
        </p:spPr>
        <p:style>
          <a:lnRef idx="2">
            <a:schemeClr val="accent5">
              <a:shade val="50000"/>
            </a:schemeClr>
          </a:lnRef>
          <a:fillRef idx="1">
            <a:schemeClr val="accent5"/>
          </a:fillRef>
          <a:effectRef idx="0">
            <a:schemeClr val="accent5"/>
          </a:effectRef>
          <a:fontRef idx="minor">
            <a:schemeClr val="lt1"/>
          </a:fontRef>
        </p:style>
        <p:txBody>
          <a:bodyPr/>
          <a:lstStyle/>
          <a:p>
            <a:pPr algn="r"/>
            <a:r>
              <a:rPr lang="es-CL" b="1" i="1" dirty="0"/>
              <a:t>LOS HIGOS BUENOS</a:t>
            </a:r>
          </a:p>
        </p:txBody>
      </p:sp>
      <p:sp>
        <p:nvSpPr>
          <p:cNvPr id="8" name="Marcador de texto 7">
            <a:extLst>
              <a:ext uri="{FF2B5EF4-FFF2-40B4-BE49-F238E27FC236}">
                <a16:creationId xmlns:a16="http://schemas.microsoft.com/office/drawing/2014/main" id="{AEE89254-7D5D-4AFB-BA9E-9857198301AE}"/>
              </a:ext>
            </a:extLst>
          </p:cNvPr>
          <p:cNvSpPr>
            <a:spLocks noGrp="1"/>
          </p:cNvSpPr>
          <p:nvPr>
            <p:ph type="body" sz="half" idx="2"/>
          </p:nvPr>
        </p:nvSpPr>
        <p:spPr>
          <a:xfrm>
            <a:off x="-2" y="2646557"/>
            <a:ext cx="6277233" cy="4211444"/>
          </a:xfrm>
          <a:solidFill>
            <a:srgbClr val="00B050"/>
          </a:solidFill>
          <a:ln>
            <a:noFill/>
          </a:ln>
        </p:spPr>
        <p:style>
          <a:lnRef idx="0">
            <a:scrgbClr r="0" g="0" b="0"/>
          </a:lnRef>
          <a:fillRef idx="0">
            <a:scrgbClr r="0" g="0" b="0"/>
          </a:fillRef>
          <a:effectRef idx="0">
            <a:scrgbClr r="0" g="0" b="0"/>
          </a:effectRef>
          <a:fontRef idx="minor">
            <a:schemeClr val="lt1"/>
          </a:fontRef>
        </p:style>
        <p:txBody>
          <a:bodyPr>
            <a:normAutofit fontScale="92500" lnSpcReduction="10000"/>
          </a:bodyPr>
          <a:lstStyle/>
          <a:p>
            <a:pPr marL="285750" indent="-285750">
              <a:buClr>
                <a:srgbClr val="FFFF00"/>
              </a:buClr>
              <a:buFont typeface="Wingdings" panose="05000000000000000000" pitchFamily="2" charset="2"/>
              <a:buChar char="Ø"/>
            </a:pPr>
            <a:r>
              <a:rPr lang="es-MX" sz="2000" dirty="0">
                <a:solidFill>
                  <a:schemeClr val="tx1"/>
                </a:solidFill>
                <a:latin typeface="Avenir Next LT Pro Light" panose="020B0304020202020204" pitchFamily="34" charset="0"/>
              </a:rPr>
              <a:t>Los que fueron echados de Judá fue para SU BIEN.</a:t>
            </a:r>
          </a:p>
          <a:p>
            <a:pPr marL="285750" indent="-285750">
              <a:buClr>
                <a:srgbClr val="FFFF00"/>
              </a:buClr>
              <a:buFont typeface="Wingdings" panose="05000000000000000000" pitchFamily="2" charset="2"/>
              <a:buChar char="Ø"/>
            </a:pPr>
            <a:r>
              <a:rPr lang="es-MX" sz="2000" dirty="0">
                <a:solidFill>
                  <a:schemeClr val="tx1"/>
                </a:solidFill>
                <a:latin typeface="Avenir Next LT Pro Light" panose="020B0304020202020204" pitchFamily="34" charset="0"/>
              </a:rPr>
              <a:t>Todos sufren del juicio de Dios producto de que la Nación es totalmente mala.</a:t>
            </a:r>
          </a:p>
          <a:p>
            <a:pPr marL="285750" indent="-285750">
              <a:buClr>
                <a:srgbClr val="FFFF00"/>
              </a:buClr>
              <a:buFont typeface="Wingdings" panose="05000000000000000000" pitchFamily="2" charset="2"/>
              <a:buChar char="Ø"/>
            </a:pPr>
            <a:r>
              <a:rPr lang="es-MX" sz="2000" dirty="0">
                <a:solidFill>
                  <a:schemeClr val="tx1"/>
                </a:solidFill>
                <a:latin typeface="Avenir Next LT Pro Light" panose="020B0304020202020204" pitchFamily="34" charset="0"/>
              </a:rPr>
              <a:t>Pero aun cuando hay inocentes Dios se da cuenta de esto y ofrece la salida y la solución.</a:t>
            </a:r>
          </a:p>
          <a:p>
            <a:pPr marL="285750" indent="-285750">
              <a:buClr>
                <a:srgbClr val="FFFF00"/>
              </a:buClr>
              <a:buFont typeface="Wingdings" panose="05000000000000000000" pitchFamily="2" charset="2"/>
              <a:buChar char="Ø"/>
            </a:pPr>
            <a:r>
              <a:rPr lang="es-MX" sz="2000" dirty="0">
                <a:solidFill>
                  <a:schemeClr val="tx1"/>
                </a:solidFill>
                <a:latin typeface="Avenir Next LT Pro Light" panose="020B0304020202020204" pitchFamily="34" charset="0"/>
              </a:rPr>
              <a:t>Hoy en día también puede suceder esto con nuestros gobernadores o lideres.</a:t>
            </a:r>
          </a:p>
          <a:p>
            <a:pPr marL="285750" indent="-285750">
              <a:buClr>
                <a:srgbClr val="FFFF00"/>
              </a:buClr>
              <a:buFont typeface="Wingdings" panose="05000000000000000000" pitchFamily="2" charset="2"/>
              <a:buChar char="Ø"/>
            </a:pPr>
            <a:r>
              <a:rPr lang="es-MX" sz="2000" dirty="0">
                <a:solidFill>
                  <a:schemeClr val="tx1"/>
                </a:solidFill>
                <a:latin typeface="Avenir Next LT Pro Light" panose="020B0304020202020204" pitchFamily="34" charset="0"/>
              </a:rPr>
              <a:t>Increíblemente los primeros en ser llevados cautivos eran los higos buenos.</a:t>
            </a:r>
          </a:p>
          <a:p>
            <a:pPr marL="285750" indent="-285750" algn="ctr">
              <a:buClr>
                <a:srgbClr val="FFFF00"/>
              </a:buClr>
              <a:buFont typeface="Wingdings" panose="05000000000000000000" pitchFamily="2" charset="2"/>
              <a:buChar char="Ø"/>
            </a:pPr>
            <a:r>
              <a:rPr lang="es-MX" sz="2000" b="1" i="1" dirty="0">
                <a:solidFill>
                  <a:schemeClr val="tx1"/>
                </a:solidFill>
                <a:effectLst/>
                <a:latin typeface="Avenir Next LT Pro Light" panose="020B0304020202020204" pitchFamily="34" charset="0"/>
              </a:rPr>
              <a:t>Los caminos de Dios no son nuestros caminos, y su interpretación de las circunstancias es, sin duda, a menudo diferente de nuestras interpretaciones.</a:t>
            </a:r>
            <a:endParaRPr lang="es-CL" sz="2000" b="1" dirty="0">
              <a:solidFill>
                <a:schemeClr val="tx1"/>
              </a:solidFill>
              <a:latin typeface="Avenir Next LT Pro Light" panose="020B0304020202020204" pitchFamily="34" charset="0"/>
            </a:endParaRPr>
          </a:p>
        </p:txBody>
      </p:sp>
      <p:sp>
        <p:nvSpPr>
          <p:cNvPr id="5" name="Marcador de número de diapositiva 4">
            <a:extLst>
              <a:ext uri="{FF2B5EF4-FFF2-40B4-BE49-F238E27FC236}">
                <a16:creationId xmlns:a16="http://schemas.microsoft.com/office/drawing/2014/main" id="{CECC5F34-442B-4142-BBBD-6E350B6CB677}"/>
              </a:ext>
            </a:extLst>
          </p:cNvPr>
          <p:cNvSpPr>
            <a:spLocks noGrp="1"/>
          </p:cNvSpPr>
          <p:nvPr>
            <p:ph type="sldNum" sz="quarter" idx="12"/>
          </p:nvPr>
        </p:nvSpPr>
        <p:spPr/>
        <p:txBody>
          <a:bodyPr/>
          <a:lstStyle/>
          <a:p>
            <a:pPr rtl="0"/>
            <a:fld id="{3A98EE3D-8CD1-4C3F-BD1C-C98C9596463C}" type="slidenum">
              <a:rPr lang="es-ES" noProof="0" smtClean="0"/>
              <a:t>19</a:t>
            </a:fld>
            <a:endParaRPr lang="es-ES" noProof="0" dirty="0"/>
          </a:p>
        </p:txBody>
      </p:sp>
      <p:pic>
        <p:nvPicPr>
          <p:cNvPr id="11" name="Imagen 10" descr="Logotipo, Icono&#10;&#10;Descripción generada automáticamente">
            <a:extLst>
              <a:ext uri="{FF2B5EF4-FFF2-40B4-BE49-F238E27FC236}">
                <a16:creationId xmlns:a16="http://schemas.microsoft.com/office/drawing/2014/main" id="{F301D98A-6022-49E0-9664-2CBDCABD97DB}"/>
              </a:ext>
            </a:extLst>
          </p:cNvPr>
          <p:cNvPicPr>
            <a:picLocks noChangeAspect="1"/>
          </p:cNvPicPr>
          <p:nvPr/>
        </p:nvPicPr>
        <p:blipFill>
          <a:blip r:embed="rId3"/>
          <a:stretch>
            <a:fillRect/>
          </a:stretch>
        </p:blipFill>
        <p:spPr>
          <a:xfrm>
            <a:off x="48190" y="144107"/>
            <a:ext cx="1277881" cy="1145274"/>
          </a:xfrm>
          <a:prstGeom prst="rect">
            <a:avLst/>
          </a:prstGeom>
        </p:spPr>
      </p:pic>
      <p:sp>
        <p:nvSpPr>
          <p:cNvPr id="12" name="CuadroTexto 11">
            <a:extLst>
              <a:ext uri="{FF2B5EF4-FFF2-40B4-BE49-F238E27FC236}">
                <a16:creationId xmlns:a16="http://schemas.microsoft.com/office/drawing/2014/main" id="{22AD4CBE-BFCE-4656-A14A-9DC0F44D3D10}"/>
              </a:ext>
            </a:extLst>
          </p:cNvPr>
          <p:cNvSpPr txBox="1"/>
          <p:nvPr/>
        </p:nvSpPr>
        <p:spPr>
          <a:xfrm>
            <a:off x="1519880" y="-3390"/>
            <a:ext cx="1067212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MX" sz="1800" b="0" i="0" dirty="0">
                <a:solidFill>
                  <a:schemeClr val="tx1"/>
                </a:solidFill>
                <a:effectLst/>
                <a:latin typeface="Abadi" panose="020B0604020104020204" pitchFamily="34" charset="0"/>
              </a:rPr>
              <a:t>5  Así ha dicho Jehová Dios de Israel: Como á estos buenos higos, así conoceré la trasportación de Judá al cual eché de este lugar á tierra de Caldeos, para bien.</a:t>
            </a:r>
          </a:p>
          <a:p>
            <a:pPr algn="just"/>
            <a:r>
              <a:rPr lang="es-MX" sz="1800" b="0" i="0" dirty="0">
                <a:solidFill>
                  <a:schemeClr val="tx1"/>
                </a:solidFill>
                <a:effectLst/>
                <a:latin typeface="Abadi" panose="020B0604020104020204" pitchFamily="34" charset="0"/>
              </a:rPr>
              <a:t>6  Porque pondré mis ojos sobre ellos para bien, y </a:t>
            </a:r>
            <a:r>
              <a:rPr lang="es-MX" sz="1800" b="0" i="0" dirty="0" err="1">
                <a:solidFill>
                  <a:schemeClr val="tx1"/>
                </a:solidFill>
                <a:effectLst/>
                <a:latin typeface="Abadi" panose="020B0604020104020204" pitchFamily="34" charset="0"/>
              </a:rPr>
              <a:t>volverélos</a:t>
            </a:r>
            <a:r>
              <a:rPr lang="es-MX" sz="1800" b="0" i="0" dirty="0">
                <a:solidFill>
                  <a:schemeClr val="tx1"/>
                </a:solidFill>
                <a:effectLst/>
                <a:latin typeface="Abadi" panose="020B0604020104020204" pitchFamily="34" charset="0"/>
              </a:rPr>
              <a:t> á esta tierra; y los edificaré, y no los destruiré: </a:t>
            </a:r>
            <a:r>
              <a:rPr lang="es-MX" sz="1800" b="0" i="0" dirty="0" err="1">
                <a:solidFill>
                  <a:schemeClr val="tx1"/>
                </a:solidFill>
                <a:effectLst/>
                <a:latin typeface="Abadi" panose="020B0604020104020204" pitchFamily="34" charset="0"/>
              </a:rPr>
              <a:t>plantarélos</a:t>
            </a:r>
            <a:r>
              <a:rPr lang="es-MX" sz="1800" b="0" i="0" dirty="0">
                <a:solidFill>
                  <a:schemeClr val="tx1"/>
                </a:solidFill>
                <a:effectLst/>
                <a:latin typeface="Abadi" panose="020B0604020104020204" pitchFamily="34" charset="0"/>
              </a:rPr>
              <a:t>, y no los arrancaré.</a:t>
            </a:r>
          </a:p>
        </p:txBody>
      </p:sp>
      <p:pic>
        <p:nvPicPr>
          <p:cNvPr id="2050" name="Picture 2" descr="Comer higos es bueno para el hígado | Trujillo Perú">
            <a:extLst>
              <a:ext uri="{FF2B5EF4-FFF2-40B4-BE49-F238E27FC236}">
                <a16:creationId xmlns:a16="http://schemas.microsoft.com/office/drawing/2014/main" id="{E58A6123-0577-4095-928D-E8F8676F96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661011"/>
            <a:ext cx="5791200" cy="515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07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anim calcmode="lin" valueType="num">
                                      <p:cBhvr>
                                        <p:cTn id="8" dur="1000" fill="hold"/>
                                        <p:tgtEl>
                                          <p:spTgt spid="8">
                                            <p:bg/>
                                          </p:spTgt>
                                        </p:tgtEl>
                                        <p:attrNameLst>
                                          <p:attrName>ppt_x</p:attrName>
                                        </p:attrNameLst>
                                      </p:cBhvr>
                                      <p:tavLst>
                                        <p:tav tm="0">
                                          <p:val>
                                            <p:strVal val="#ppt_x"/>
                                          </p:val>
                                        </p:tav>
                                        <p:tav tm="100000">
                                          <p:val>
                                            <p:strVal val="#ppt_x"/>
                                          </p:val>
                                        </p:tav>
                                      </p:tavLst>
                                    </p:anim>
                                    <p:anim calcmode="lin" valueType="num">
                                      <p:cBhvr>
                                        <p:cTn id="9"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1000"/>
                                        <p:tgtEl>
                                          <p:spTgt spid="8">
                                            <p:txEl>
                                              <p:pRg st="4" end="4"/>
                                            </p:txEl>
                                          </p:spTgt>
                                        </p:tgtEl>
                                      </p:cBhvr>
                                    </p:animEffect>
                                    <p:anim calcmode="lin" valueType="num">
                                      <p:cBhvr>
                                        <p:cTn id="4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1000"/>
                                        <p:tgtEl>
                                          <p:spTgt spid="8">
                                            <p:txEl>
                                              <p:pRg st="5" end="5"/>
                                            </p:txEl>
                                          </p:spTgt>
                                        </p:tgtEl>
                                      </p:cBhvr>
                                    </p:animEffect>
                                    <p:anim calcmode="lin" valueType="num">
                                      <p:cBhvr>
                                        <p:cTn id="5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FB746600-4BD6-4099-B60D-446B087E978E}"/>
              </a:ext>
            </a:extLst>
          </p:cNvPr>
          <p:cNvSpPr>
            <a:spLocks noGrp="1"/>
          </p:cNvSpPr>
          <p:nvPr>
            <p:ph type="title"/>
          </p:nvPr>
        </p:nvSpPr>
        <p:spPr>
          <a:xfrm>
            <a:off x="354122" y="0"/>
            <a:ext cx="10585122" cy="575521"/>
          </a:xfrm>
        </p:spPr>
        <p:txBody>
          <a:bodyPr>
            <a:normAutofit fontScale="90000"/>
          </a:bodyPr>
          <a:lstStyle/>
          <a:p>
            <a:r>
              <a:rPr lang="es-CL" dirty="0"/>
              <a:t>Preguntas de Repaso 2° Reyes 24</a:t>
            </a:r>
          </a:p>
        </p:txBody>
      </p:sp>
      <p:sp>
        <p:nvSpPr>
          <p:cNvPr id="6" name="Marcador de número de diapositiva 5">
            <a:extLst>
              <a:ext uri="{FF2B5EF4-FFF2-40B4-BE49-F238E27FC236}">
                <a16:creationId xmlns:a16="http://schemas.microsoft.com/office/drawing/2014/main" id="{A87064ED-F580-4E0A-828A-0A163A05F72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s-ES" sz="900" b="0" i="0" u="none" strike="noStrike" kern="1200" cap="none" spc="0" normalizeH="0" baseline="0" noProof="0" smtClean="0">
                <a:ln>
                  <a:noFill/>
                </a:ln>
                <a:solidFill>
                  <a:srgbClr val="968274">
                    <a:lumMod val="20000"/>
                    <a:lumOff val="80000"/>
                  </a:srgbClr>
                </a:solidFill>
                <a:effectLst/>
                <a:uLnTx/>
                <a:uFillTx/>
                <a:latin typeface="Bemb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900" b="0" i="0" u="none" strike="noStrike" kern="1200" cap="none" spc="0" normalizeH="0" baseline="0" noProof="0">
              <a:ln>
                <a:noFill/>
              </a:ln>
              <a:solidFill>
                <a:srgbClr val="968274">
                  <a:lumMod val="20000"/>
                  <a:lumOff val="80000"/>
                </a:srgbClr>
              </a:solidFill>
              <a:effectLst/>
              <a:uLnTx/>
              <a:uFillTx/>
              <a:latin typeface="Bembo"/>
              <a:ea typeface="+mn-ea"/>
              <a:cs typeface="+mn-cs"/>
            </a:endParaRPr>
          </a:p>
        </p:txBody>
      </p:sp>
      <p:sp>
        <p:nvSpPr>
          <p:cNvPr id="13" name="Marcador de contenido 5">
            <a:extLst>
              <a:ext uri="{FF2B5EF4-FFF2-40B4-BE49-F238E27FC236}">
                <a16:creationId xmlns:a16="http://schemas.microsoft.com/office/drawing/2014/main" id="{6B3563E9-44E7-4C08-A5FA-BDE7ABBC8D2E}"/>
              </a:ext>
            </a:extLst>
          </p:cNvPr>
          <p:cNvSpPr txBox="1">
            <a:spLocks/>
          </p:cNvSpPr>
          <p:nvPr/>
        </p:nvSpPr>
        <p:spPr>
          <a:xfrm>
            <a:off x="0" y="573815"/>
            <a:ext cx="12192000" cy="6270771"/>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¿Quién era la madre Josías?</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¿Quién era la Esposa de Josías?</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¿Quiénes eran los Hijos de Josías?</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¿Cómo murió </a:t>
            </a:r>
            <a:r>
              <a:rPr kumimoji="0" lang="es-MX" sz="2100" b="1" i="0" u="none" strike="noStrike" kern="1200" cap="none" spc="0" normalizeH="0" baseline="0" noProof="0" dirty="0" err="1">
                <a:ln>
                  <a:noFill/>
                </a:ln>
                <a:solidFill>
                  <a:srgbClr val="697777">
                    <a:lumMod val="50000"/>
                  </a:srgbClr>
                </a:solidFill>
                <a:effectLst/>
                <a:uLnTx/>
                <a:uFillTx/>
                <a:latin typeface="Bembo"/>
                <a:ea typeface="+mn-ea"/>
                <a:cs typeface="+mn-cs"/>
              </a:rPr>
              <a:t>Joacaz</a:t>
            </a: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¿Quién era </a:t>
            </a:r>
            <a:r>
              <a:rPr kumimoji="0" lang="es-MX" sz="2100" b="1" i="0" u="none" strike="noStrike" kern="1200" cap="none" spc="0" normalizeH="0" baseline="0" noProof="0" dirty="0" err="1">
                <a:ln>
                  <a:noFill/>
                </a:ln>
                <a:solidFill>
                  <a:srgbClr val="697777">
                    <a:lumMod val="50000"/>
                  </a:srgbClr>
                </a:solidFill>
                <a:effectLst/>
                <a:uLnTx/>
                <a:uFillTx/>
                <a:latin typeface="Bembo"/>
                <a:ea typeface="+mn-ea"/>
                <a:cs typeface="+mn-cs"/>
              </a:rPr>
              <a:t>Neusta</a:t>
            </a: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¿Quién fue el rey de Babilonia que subió contra </a:t>
            </a:r>
            <a:r>
              <a:rPr kumimoji="0" lang="es-MX" sz="2100" b="1" i="0" u="none" strike="noStrike" kern="1200" cap="none" spc="0" normalizeH="0" baseline="0" noProof="0" dirty="0" err="1">
                <a:ln>
                  <a:noFill/>
                </a:ln>
                <a:solidFill>
                  <a:srgbClr val="697777">
                    <a:lumMod val="50000"/>
                  </a:srgbClr>
                </a:solidFill>
                <a:effectLst/>
                <a:uLnTx/>
                <a:uFillTx/>
                <a:latin typeface="Bembo"/>
                <a:ea typeface="+mn-ea"/>
                <a:cs typeface="+mn-cs"/>
              </a:rPr>
              <a:t>Joacim</a:t>
            </a: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 y lo hizo su siervo?</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¿Cuántos Tiempo reinó </a:t>
            </a:r>
            <a:r>
              <a:rPr kumimoji="0" lang="es-MX" sz="2100" b="1" i="0" u="none" strike="noStrike" kern="1200" cap="none" spc="0" normalizeH="0" baseline="0" noProof="0" dirty="0" err="1">
                <a:ln>
                  <a:noFill/>
                </a:ln>
                <a:solidFill>
                  <a:srgbClr val="697777">
                    <a:lumMod val="50000"/>
                  </a:srgbClr>
                </a:solidFill>
                <a:effectLst/>
                <a:uLnTx/>
                <a:uFillTx/>
                <a:latin typeface="Bembo"/>
                <a:ea typeface="+mn-ea"/>
                <a:cs typeface="+mn-cs"/>
              </a:rPr>
              <a:t>Joacim</a:t>
            </a: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 en </a:t>
            </a:r>
            <a:r>
              <a:rPr kumimoji="0" lang="es-MX" sz="2100" b="1" i="0" u="none" strike="noStrike" kern="1200" cap="none" spc="0" normalizeH="0" baseline="0" noProof="0" dirty="0" err="1">
                <a:ln>
                  <a:noFill/>
                </a:ln>
                <a:solidFill>
                  <a:srgbClr val="697777">
                    <a:lumMod val="50000"/>
                  </a:srgbClr>
                </a:solidFill>
                <a:effectLst/>
                <a:uLnTx/>
                <a:uFillTx/>
                <a:latin typeface="Bembo"/>
                <a:ea typeface="+mn-ea"/>
                <a:cs typeface="+mn-cs"/>
              </a:rPr>
              <a:t>Jerusalem</a:t>
            </a: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¿Cuál era la secuencia que aprendimos para el tiempo que gobernaron los últimos 4 reyes?</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¿Quién fue el rey que sucedió a </a:t>
            </a:r>
            <a:r>
              <a:rPr kumimoji="0" lang="es-MX" sz="2100" b="1" i="0" u="none" strike="noStrike" kern="1200" cap="none" spc="0" normalizeH="0" baseline="0" noProof="0" dirty="0" err="1">
                <a:ln>
                  <a:noFill/>
                </a:ln>
                <a:solidFill>
                  <a:srgbClr val="697777">
                    <a:lumMod val="50000"/>
                  </a:srgbClr>
                </a:solidFill>
                <a:effectLst/>
                <a:uLnTx/>
                <a:uFillTx/>
                <a:latin typeface="Bembo"/>
                <a:ea typeface="+mn-ea"/>
                <a:cs typeface="+mn-cs"/>
              </a:rPr>
              <a:t>Joacim</a:t>
            </a: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 después de su muerte?</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¿Qué otros 2 nombres se le conoce a Joaquim?</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¿Qué rey se rebela contra Nabucodonosor y cuanto era su ejercito?</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¿Quién advirtió a el Rey </a:t>
            </a:r>
            <a:r>
              <a:rPr kumimoji="0" lang="es-MX" sz="2100" b="1" i="0" u="none" strike="noStrike" kern="1200" cap="none" spc="0" normalizeH="0" baseline="0" noProof="0" dirty="0" err="1">
                <a:ln>
                  <a:noFill/>
                </a:ln>
                <a:solidFill>
                  <a:srgbClr val="697777">
                    <a:lumMod val="50000"/>
                  </a:srgbClr>
                </a:solidFill>
                <a:effectLst/>
                <a:uLnTx/>
                <a:uFillTx/>
                <a:latin typeface="Bembo"/>
                <a:ea typeface="+mn-ea"/>
                <a:cs typeface="+mn-cs"/>
              </a:rPr>
              <a:t>Joacim</a:t>
            </a: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 que no se rebelara?</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¿Quién era el escriba y secretario de Jeremías?</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¿Qué hizo </a:t>
            </a:r>
            <a:r>
              <a:rPr kumimoji="0" lang="es-MX" sz="2100" b="1" i="0" u="none" strike="noStrike" kern="1200" cap="none" spc="0" normalizeH="0" baseline="0" noProof="0" dirty="0" err="1">
                <a:ln>
                  <a:noFill/>
                </a:ln>
                <a:solidFill>
                  <a:srgbClr val="697777">
                    <a:lumMod val="50000"/>
                  </a:srgbClr>
                </a:solidFill>
                <a:effectLst/>
                <a:uLnTx/>
                <a:uFillTx/>
                <a:latin typeface="Bembo"/>
                <a:ea typeface="+mn-ea"/>
                <a:cs typeface="+mn-cs"/>
              </a:rPr>
              <a:t>Joacim</a:t>
            </a: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 cuando escucha y ve el rollo del profeta Jeremías?</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MX" sz="2100" b="1" i="0" u="none" strike="noStrike" kern="1200" cap="none" spc="0" normalizeH="0" baseline="0" noProof="0" dirty="0">
                <a:ln>
                  <a:noFill/>
                </a:ln>
                <a:solidFill>
                  <a:srgbClr val="697777">
                    <a:lumMod val="50000"/>
                  </a:srgbClr>
                </a:solidFill>
                <a:effectLst/>
                <a:uLnTx/>
                <a:uFillTx/>
                <a:latin typeface="Bembo"/>
                <a:ea typeface="+mn-ea"/>
                <a:cs typeface="+mn-cs"/>
              </a:rPr>
              <a:t>Nombre el rey de Judá que gobernaba con cada deportación</a:t>
            </a:r>
          </a:p>
        </p:txBody>
      </p:sp>
      <p:sp>
        <p:nvSpPr>
          <p:cNvPr id="14" name="Rectángulo 13">
            <a:extLst>
              <a:ext uri="{FF2B5EF4-FFF2-40B4-BE49-F238E27FC236}">
                <a16:creationId xmlns:a16="http://schemas.microsoft.com/office/drawing/2014/main" id="{42B99A72-05C1-4A58-B900-2762869ECB57}"/>
              </a:ext>
            </a:extLst>
          </p:cNvPr>
          <p:cNvSpPr/>
          <p:nvPr/>
        </p:nvSpPr>
        <p:spPr>
          <a:xfrm>
            <a:off x="4031130" y="637265"/>
            <a:ext cx="1715329" cy="295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err="1">
                <a:ln>
                  <a:noFill/>
                </a:ln>
                <a:solidFill>
                  <a:prstClr val="white"/>
                </a:solidFill>
                <a:effectLst/>
                <a:uLnTx/>
                <a:uFillTx/>
                <a:latin typeface="Bembo"/>
                <a:ea typeface="+mn-ea"/>
                <a:cs typeface="+mn-cs"/>
              </a:rPr>
              <a:t>Idida</a:t>
            </a:r>
            <a:endParaRPr kumimoji="0" lang="es-CL"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5" name="Rectángulo 14">
            <a:extLst>
              <a:ext uri="{FF2B5EF4-FFF2-40B4-BE49-F238E27FC236}">
                <a16:creationId xmlns:a16="http://schemas.microsoft.com/office/drawing/2014/main" id="{A6749E90-7D8D-4767-8528-42DAC9354B1F}"/>
              </a:ext>
            </a:extLst>
          </p:cNvPr>
          <p:cNvSpPr/>
          <p:nvPr/>
        </p:nvSpPr>
        <p:spPr>
          <a:xfrm>
            <a:off x="4127630" y="1009909"/>
            <a:ext cx="1820410" cy="275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err="1">
                <a:ln>
                  <a:noFill/>
                </a:ln>
                <a:solidFill>
                  <a:prstClr val="white"/>
                </a:solidFill>
                <a:effectLst/>
                <a:uLnTx/>
                <a:uFillTx/>
                <a:latin typeface="Bembo"/>
                <a:ea typeface="+mn-ea"/>
                <a:cs typeface="+mn-cs"/>
              </a:rPr>
              <a:t>Hamutal</a:t>
            </a:r>
            <a:endParaRPr kumimoji="0" lang="es-CL"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6" name="Rectángulo 15">
            <a:extLst>
              <a:ext uri="{FF2B5EF4-FFF2-40B4-BE49-F238E27FC236}">
                <a16:creationId xmlns:a16="http://schemas.microsoft.com/office/drawing/2014/main" id="{E03F51BD-2BF9-434B-8C72-D752F434BF23}"/>
              </a:ext>
            </a:extLst>
          </p:cNvPr>
          <p:cNvSpPr/>
          <p:nvPr/>
        </p:nvSpPr>
        <p:spPr>
          <a:xfrm>
            <a:off x="4301961" y="1430723"/>
            <a:ext cx="6469503" cy="301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white"/>
                </a:solidFill>
                <a:effectLst/>
                <a:uLnTx/>
                <a:uFillTx/>
                <a:latin typeface="Bembo"/>
                <a:ea typeface="+mn-ea"/>
                <a:cs typeface="+mn-cs"/>
              </a:rPr>
              <a:t>Johanan</a:t>
            </a:r>
            <a:r>
              <a:rPr kumimoji="0" lang="es-ES" sz="1800" b="0" i="0" u="none" strike="noStrike" kern="1200" cap="none" spc="0" normalizeH="0" baseline="0" noProof="0" dirty="0">
                <a:ln>
                  <a:noFill/>
                </a:ln>
                <a:solidFill>
                  <a:prstClr val="white"/>
                </a:solidFill>
                <a:effectLst/>
                <a:uLnTx/>
                <a:uFillTx/>
                <a:latin typeface="Bembo"/>
                <a:ea typeface="+mn-ea"/>
                <a:cs typeface="+mn-cs"/>
              </a:rPr>
              <a:t>, </a:t>
            </a:r>
            <a:r>
              <a:rPr kumimoji="0" lang="es-ES" sz="1800" b="0" i="0" u="none" strike="noStrike" kern="1200" cap="none" spc="0" normalizeH="0" baseline="0" noProof="0" dirty="0" err="1">
                <a:ln>
                  <a:noFill/>
                </a:ln>
                <a:solidFill>
                  <a:prstClr val="white"/>
                </a:solidFill>
                <a:effectLst/>
                <a:uLnTx/>
                <a:uFillTx/>
                <a:latin typeface="Bembo"/>
                <a:ea typeface="+mn-ea"/>
                <a:cs typeface="+mn-cs"/>
              </a:rPr>
              <a:t>Joacim</a:t>
            </a:r>
            <a:r>
              <a:rPr kumimoji="0" lang="es-ES" sz="1800" b="0" i="0" u="none" strike="noStrike" kern="1200" cap="none" spc="0" normalizeH="0" baseline="0" noProof="0" dirty="0">
                <a:ln>
                  <a:noFill/>
                </a:ln>
                <a:solidFill>
                  <a:prstClr val="white"/>
                </a:solidFill>
                <a:effectLst/>
                <a:uLnTx/>
                <a:uFillTx/>
                <a:latin typeface="Bembo"/>
                <a:ea typeface="+mn-ea"/>
                <a:cs typeface="+mn-cs"/>
              </a:rPr>
              <a:t> (</a:t>
            </a:r>
            <a:r>
              <a:rPr kumimoji="0" lang="es-ES" sz="1800" b="0" i="0" u="none" strike="noStrike" kern="1200" cap="none" spc="0" normalizeH="0" baseline="0" noProof="0" dirty="0" err="1">
                <a:ln>
                  <a:noFill/>
                </a:ln>
                <a:solidFill>
                  <a:prstClr val="white"/>
                </a:solidFill>
                <a:effectLst/>
                <a:uLnTx/>
                <a:uFillTx/>
                <a:latin typeface="Bembo"/>
                <a:ea typeface="+mn-ea"/>
                <a:cs typeface="+mn-cs"/>
              </a:rPr>
              <a:t>Eliacim</a:t>
            </a:r>
            <a:r>
              <a:rPr kumimoji="0" lang="es-ES" sz="1800" b="0" i="0" u="none" strike="noStrike" kern="1200" cap="none" spc="0" normalizeH="0" baseline="0" noProof="0" dirty="0">
                <a:ln>
                  <a:noFill/>
                </a:ln>
                <a:solidFill>
                  <a:prstClr val="white"/>
                </a:solidFill>
                <a:effectLst/>
                <a:uLnTx/>
                <a:uFillTx/>
                <a:latin typeface="Bembo"/>
                <a:ea typeface="+mn-ea"/>
                <a:cs typeface="+mn-cs"/>
              </a:rPr>
              <a:t>), </a:t>
            </a:r>
            <a:r>
              <a:rPr kumimoji="0" lang="es-ES" sz="1800" b="0" i="0" u="none" strike="noStrike" kern="1200" cap="none" spc="0" normalizeH="0" baseline="0" noProof="0" dirty="0" err="1">
                <a:ln>
                  <a:noFill/>
                </a:ln>
                <a:solidFill>
                  <a:prstClr val="white"/>
                </a:solidFill>
                <a:effectLst/>
                <a:uLnTx/>
                <a:uFillTx/>
                <a:latin typeface="Bembo"/>
                <a:ea typeface="+mn-ea"/>
                <a:cs typeface="+mn-cs"/>
              </a:rPr>
              <a:t>Joacaz</a:t>
            </a:r>
            <a:r>
              <a:rPr kumimoji="0" lang="es-ES" sz="1800" b="0" i="0" u="none" strike="noStrike" kern="1200" cap="none" spc="0" normalizeH="0" baseline="0" noProof="0" dirty="0">
                <a:ln>
                  <a:noFill/>
                </a:ln>
                <a:solidFill>
                  <a:prstClr val="white"/>
                </a:solidFill>
                <a:effectLst/>
                <a:uLnTx/>
                <a:uFillTx/>
                <a:latin typeface="Bembo"/>
                <a:ea typeface="+mn-ea"/>
                <a:cs typeface="+mn-cs"/>
              </a:rPr>
              <a:t> (</a:t>
            </a:r>
            <a:r>
              <a:rPr kumimoji="0" lang="es-ES" sz="1800" b="0" i="0" u="none" strike="noStrike" kern="1200" cap="none" spc="0" normalizeH="0" baseline="0" noProof="0" dirty="0" err="1">
                <a:ln>
                  <a:noFill/>
                </a:ln>
                <a:solidFill>
                  <a:prstClr val="white"/>
                </a:solidFill>
                <a:effectLst/>
                <a:uLnTx/>
                <a:uFillTx/>
                <a:latin typeface="Bembo"/>
                <a:ea typeface="+mn-ea"/>
                <a:cs typeface="+mn-cs"/>
              </a:rPr>
              <a:t>sallum</a:t>
            </a:r>
            <a:r>
              <a:rPr kumimoji="0" lang="es-ES" sz="1800" b="0" i="0" u="none" strike="noStrike" kern="1200" cap="none" spc="0" normalizeH="0" baseline="0" noProof="0" dirty="0">
                <a:ln>
                  <a:noFill/>
                </a:ln>
                <a:solidFill>
                  <a:prstClr val="white"/>
                </a:solidFill>
                <a:effectLst/>
                <a:uLnTx/>
                <a:uFillTx/>
                <a:latin typeface="Bembo"/>
                <a:ea typeface="+mn-ea"/>
                <a:cs typeface="+mn-cs"/>
              </a:rPr>
              <a:t>), </a:t>
            </a:r>
            <a:r>
              <a:rPr kumimoji="0" lang="es-ES" sz="1800" b="0" i="0" u="none" strike="noStrike" kern="1200" cap="none" spc="0" normalizeH="0" baseline="0" noProof="0" dirty="0" err="1">
                <a:ln>
                  <a:noFill/>
                </a:ln>
                <a:solidFill>
                  <a:prstClr val="white"/>
                </a:solidFill>
                <a:effectLst/>
                <a:uLnTx/>
                <a:uFillTx/>
                <a:latin typeface="Bembo"/>
                <a:ea typeface="+mn-ea"/>
                <a:cs typeface="+mn-cs"/>
              </a:rPr>
              <a:t>Matanias</a:t>
            </a:r>
            <a:r>
              <a:rPr kumimoji="0" lang="es-ES" sz="1800" b="0" i="0" u="none" strike="noStrike" kern="1200" cap="none" spc="0" normalizeH="0" baseline="0" noProof="0" dirty="0">
                <a:ln>
                  <a:noFill/>
                </a:ln>
                <a:solidFill>
                  <a:prstClr val="white"/>
                </a:solidFill>
                <a:effectLst/>
                <a:uLnTx/>
                <a:uFillTx/>
                <a:latin typeface="Bembo"/>
                <a:ea typeface="+mn-ea"/>
                <a:cs typeface="+mn-cs"/>
              </a:rPr>
              <a:t> o </a:t>
            </a:r>
            <a:r>
              <a:rPr kumimoji="0" lang="es-ES" sz="1800" b="0" i="0" u="none" strike="noStrike" kern="1200" cap="none" spc="0" normalizeH="0" baseline="0" noProof="0" dirty="0" err="1">
                <a:ln>
                  <a:noFill/>
                </a:ln>
                <a:solidFill>
                  <a:prstClr val="white"/>
                </a:solidFill>
                <a:effectLst/>
                <a:uLnTx/>
                <a:uFillTx/>
                <a:latin typeface="Bembo"/>
                <a:ea typeface="+mn-ea"/>
                <a:cs typeface="+mn-cs"/>
              </a:rPr>
              <a:t>Sedequias</a:t>
            </a:r>
            <a:endParaRPr kumimoji="0" lang="es-CL"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7" name="Rectángulo 16">
            <a:extLst>
              <a:ext uri="{FF2B5EF4-FFF2-40B4-BE49-F238E27FC236}">
                <a16:creationId xmlns:a16="http://schemas.microsoft.com/office/drawing/2014/main" id="{B9476F5D-2200-41D2-B32C-5BC83D9900E6}"/>
              </a:ext>
            </a:extLst>
          </p:cNvPr>
          <p:cNvSpPr/>
          <p:nvPr/>
        </p:nvSpPr>
        <p:spPr>
          <a:xfrm>
            <a:off x="3312718" y="1847532"/>
            <a:ext cx="2886746" cy="291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Bembo"/>
                <a:ea typeface="+mn-ea"/>
                <a:cs typeface="+mn-cs"/>
              </a:rPr>
              <a:t>Encarcelado en Egipto</a:t>
            </a:r>
          </a:p>
        </p:txBody>
      </p:sp>
      <p:sp>
        <p:nvSpPr>
          <p:cNvPr id="18" name="Rectángulo 17">
            <a:extLst>
              <a:ext uri="{FF2B5EF4-FFF2-40B4-BE49-F238E27FC236}">
                <a16:creationId xmlns:a16="http://schemas.microsoft.com/office/drawing/2014/main" id="{906745D4-97AE-404D-8BC4-E2A4EF512C8C}"/>
              </a:ext>
            </a:extLst>
          </p:cNvPr>
          <p:cNvSpPr/>
          <p:nvPr/>
        </p:nvSpPr>
        <p:spPr>
          <a:xfrm>
            <a:off x="2892425" y="2261945"/>
            <a:ext cx="2434584" cy="316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Bembo"/>
                <a:ea typeface="+mn-ea"/>
                <a:cs typeface="+mn-cs"/>
              </a:rPr>
              <a:t>Madre de </a:t>
            </a:r>
            <a:r>
              <a:rPr kumimoji="0" lang="es-CL" sz="1800" b="0" i="0" u="none" strike="noStrike" kern="1200" cap="none" spc="0" normalizeH="0" baseline="0" noProof="0" dirty="0" err="1">
                <a:ln>
                  <a:noFill/>
                </a:ln>
                <a:solidFill>
                  <a:prstClr val="white"/>
                </a:solidFill>
                <a:effectLst/>
                <a:uLnTx/>
                <a:uFillTx/>
                <a:latin typeface="Bembo"/>
                <a:ea typeface="+mn-ea"/>
                <a:cs typeface="+mn-cs"/>
              </a:rPr>
              <a:t>Joacim</a:t>
            </a:r>
            <a:endParaRPr kumimoji="0" lang="es-CL"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19" name="Rectángulo 18">
            <a:extLst>
              <a:ext uri="{FF2B5EF4-FFF2-40B4-BE49-F238E27FC236}">
                <a16:creationId xmlns:a16="http://schemas.microsoft.com/office/drawing/2014/main" id="{18791911-A8E1-4117-9A79-3BDC66481CBF}"/>
              </a:ext>
            </a:extLst>
          </p:cNvPr>
          <p:cNvSpPr/>
          <p:nvPr/>
        </p:nvSpPr>
        <p:spPr>
          <a:xfrm>
            <a:off x="8491503" y="2714799"/>
            <a:ext cx="2951079" cy="315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Bembo"/>
                <a:ea typeface="+mn-ea"/>
                <a:cs typeface="+mn-cs"/>
              </a:rPr>
              <a:t>Rey Nabucodonosor</a:t>
            </a:r>
          </a:p>
        </p:txBody>
      </p:sp>
      <p:sp>
        <p:nvSpPr>
          <p:cNvPr id="20" name="Rectángulo 19">
            <a:extLst>
              <a:ext uri="{FF2B5EF4-FFF2-40B4-BE49-F238E27FC236}">
                <a16:creationId xmlns:a16="http://schemas.microsoft.com/office/drawing/2014/main" id="{B85AF627-EE73-4EB9-B208-85AEE8194F14}"/>
              </a:ext>
            </a:extLst>
          </p:cNvPr>
          <p:cNvSpPr/>
          <p:nvPr/>
        </p:nvSpPr>
        <p:spPr>
          <a:xfrm>
            <a:off x="5483896" y="3103388"/>
            <a:ext cx="1799369" cy="316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Bembo"/>
                <a:ea typeface="+mn-ea"/>
                <a:cs typeface="+mn-cs"/>
              </a:rPr>
              <a:t>11 Años</a:t>
            </a:r>
          </a:p>
        </p:txBody>
      </p:sp>
      <p:sp>
        <p:nvSpPr>
          <p:cNvPr id="21" name="Rectángulo 20">
            <a:extLst>
              <a:ext uri="{FF2B5EF4-FFF2-40B4-BE49-F238E27FC236}">
                <a16:creationId xmlns:a16="http://schemas.microsoft.com/office/drawing/2014/main" id="{FED3C5D0-622E-432B-8A2D-8DB57D07B41A}"/>
              </a:ext>
            </a:extLst>
          </p:cNvPr>
          <p:cNvSpPr/>
          <p:nvPr/>
        </p:nvSpPr>
        <p:spPr>
          <a:xfrm>
            <a:off x="10008065" y="3485177"/>
            <a:ext cx="2014217" cy="315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Bembo"/>
                <a:ea typeface="+mn-ea"/>
                <a:cs typeface="+mn-cs"/>
              </a:rPr>
              <a:t>3, 11, 3, 11</a:t>
            </a:r>
          </a:p>
        </p:txBody>
      </p:sp>
      <p:sp>
        <p:nvSpPr>
          <p:cNvPr id="22" name="Rectángulo 21">
            <a:extLst>
              <a:ext uri="{FF2B5EF4-FFF2-40B4-BE49-F238E27FC236}">
                <a16:creationId xmlns:a16="http://schemas.microsoft.com/office/drawing/2014/main" id="{6B861216-D392-40A5-A1A4-47BEC0F16AFD}"/>
              </a:ext>
            </a:extLst>
          </p:cNvPr>
          <p:cNvSpPr/>
          <p:nvPr/>
        </p:nvSpPr>
        <p:spPr>
          <a:xfrm>
            <a:off x="7222921" y="3965420"/>
            <a:ext cx="2843868" cy="268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Bembo"/>
                <a:ea typeface="+mn-ea"/>
                <a:cs typeface="+mn-cs"/>
              </a:rPr>
              <a:t>Rey Joaquim</a:t>
            </a:r>
          </a:p>
        </p:txBody>
      </p:sp>
      <p:sp>
        <p:nvSpPr>
          <p:cNvPr id="23" name="Rectángulo 22">
            <a:extLst>
              <a:ext uri="{FF2B5EF4-FFF2-40B4-BE49-F238E27FC236}">
                <a16:creationId xmlns:a16="http://schemas.microsoft.com/office/drawing/2014/main" id="{805D457C-7562-441C-A2CA-EA435BE306A5}"/>
              </a:ext>
            </a:extLst>
          </p:cNvPr>
          <p:cNvSpPr/>
          <p:nvPr/>
        </p:nvSpPr>
        <p:spPr>
          <a:xfrm>
            <a:off x="5483896" y="4351514"/>
            <a:ext cx="3126704" cy="276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err="1">
                <a:ln>
                  <a:noFill/>
                </a:ln>
                <a:solidFill>
                  <a:prstClr val="white"/>
                </a:solidFill>
                <a:effectLst/>
                <a:uLnTx/>
                <a:uFillTx/>
                <a:latin typeface="Bembo"/>
                <a:ea typeface="+mn-ea"/>
                <a:cs typeface="+mn-cs"/>
              </a:rPr>
              <a:t>Joconias</a:t>
            </a:r>
            <a:r>
              <a:rPr kumimoji="0" lang="es-CL" sz="1800" b="0" i="0" u="none" strike="noStrike" kern="1200" cap="none" spc="0" normalizeH="0" baseline="0" noProof="0" dirty="0">
                <a:ln>
                  <a:noFill/>
                </a:ln>
                <a:solidFill>
                  <a:prstClr val="white"/>
                </a:solidFill>
                <a:effectLst/>
                <a:uLnTx/>
                <a:uFillTx/>
                <a:latin typeface="Bembo"/>
                <a:ea typeface="+mn-ea"/>
                <a:cs typeface="+mn-cs"/>
              </a:rPr>
              <a:t> y </a:t>
            </a:r>
            <a:r>
              <a:rPr kumimoji="0" lang="es-CL" sz="1800" b="0" i="0" u="none" strike="noStrike" kern="1200" cap="none" spc="0" normalizeH="0" baseline="0" noProof="0" dirty="0" err="1">
                <a:ln>
                  <a:noFill/>
                </a:ln>
                <a:solidFill>
                  <a:prstClr val="white"/>
                </a:solidFill>
                <a:effectLst/>
                <a:uLnTx/>
                <a:uFillTx/>
                <a:latin typeface="Bembo"/>
                <a:ea typeface="+mn-ea"/>
                <a:cs typeface="+mn-cs"/>
              </a:rPr>
              <a:t>Conias</a:t>
            </a:r>
            <a:endParaRPr kumimoji="0" lang="es-CL" sz="1800" b="0" i="0" u="none" strike="noStrike" kern="1200" cap="none" spc="0" normalizeH="0" baseline="0" noProof="0" dirty="0">
              <a:ln>
                <a:noFill/>
              </a:ln>
              <a:solidFill>
                <a:prstClr val="white"/>
              </a:solidFill>
              <a:effectLst/>
              <a:uLnTx/>
              <a:uFillTx/>
              <a:latin typeface="Bembo"/>
              <a:ea typeface="+mn-ea"/>
              <a:cs typeface="+mn-cs"/>
            </a:endParaRPr>
          </a:p>
        </p:txBody>
      </p:sp>
      <p:sp>
        <p:nvSpPr>
          <p:cNvPr id="24" name="Rectángulo 23">
            <a:extLst>
              <a:ext uri="{FF2B5EF4-FFF2-40B4-BE49-F238E27FC236}">
                <a16:creationId xmlns:a16="http://schemas.microsoft.com/office/drawing/2014/main" id="{9D30DB4D-6F52-4FB2-89C3-67905B6D439A}"/>
              </a:ext>
            </a:extLst>
          </p:cNvPr>
          <p:cNvSpPr/>
          <p:nvPr/>
        </p:nvSpPr>
        <p:spPr>
          <a:xfrm>
            <a:off x="7466202" y="4760970"/>
            <a:ext cx="3887597" cy="27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Bembo"/>
                <a:ea typeface="+mn-ea"/>
                <a:cs typeface="+mn-cs"/>
              </a:rPr>
              <a:t>Rey </a:t>
            </a:r>
            <a:r>
              <a:rPr kumimoji="0" lang="es-CL" sz="1800" b="0" i="0" u="none" strike="noStrike" kern="1200" cap="none" spc="0" normalizeH="0" baseline="0" noProof="0" dirty="0" err="1">
                <a:ln>
                  <a:noFill/>
                </a:ln>
                <a:solidFill>
                  <a:prstClr val="white"/>
                </a:solidFill>
                <a:effectLst/>
                <a:uLnTx/>
                <a:uFillTx/>
                <a:latin typeface="Bembo"/>
                <a:ea typeface="+mn-ea"/>
                <a:cs typeface="+mn-cs"/>
              </a:rPr>
              <a:t>Joacim</a:t>
            </a:r>
            <a:r>
              <a:rPr kumimoji="0" lang="es-CL" sz="1800" b="0" i="0" u="none" strike="noStrike" kern="1200" cap="none" spc="0" normalizeH="0" baseline="0" noProof="0" dirty="0">
                <a:ln>
                  <a:noFill/>
                </a:ln>
                <a:solidFill>
                  <a:prstClr val="white"/>
                </a:solidFill>
                <a:effectLst/>
                <a:uLnTx/>
                <a:uFillTx/>
                <a:latin typeface="Bembo"/>
                <a:ea typeface="+mn-ea"/>
                <a:cs typeface="+mn-cs"/>
              </a:rPr>
              <a:t> con 7000 hombres.</a:t>
            </a:r>
          </a:p>
        </p:txBody>
      </p:sp>
      <p:sp>
        <p:nvSpPr>
          <p:cNvPr id="25" name="Rectángulo 24">
            <a:extLst>
              <a:ext uri="{FF2B5EF4-FFF2-40B4-BE49-F238E27FC236}">
                <a16:creationId xmlns:a16="http://schemas.microsoft.com/office/drawing/2014/main" id="{171F93AF-4F8A-4C64-9AB3-12D98EA809B4}"/>
              </a:ext>
            </a:extLst>
          </p:cNvPr>
          <p:cNvSpPr/>
          <p:nvPr/>
        </p:nvSpPr>
        <p:spPr>
          <a:xfrm>
            <a:off x="6202862" y="5200189"/>
            <a:ext cx="2407738" cy="285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Bembo"/>
                <a:ea typeface="+mn-ea"/>
                <a:cs typeface="+mn-cs"/>
              </a:rPr>
              <a:t>El Profeta Jeremías</a:t>
            </a:r>
          </a:p>
        </p:txBody>
      </p:sp>
      <p:sp>
        <p:nvSpPr>
          <p:cNvPr id="28" name="Rectángulo 27">
            <a:extLst>
              <a:ext uri="{FF2B5EF4-FFF2-40B4-BE49-F238E27FC236}">
                <a16:creationId xmlns:a16="http://schemas.microsoft.com/office/drawing/2014/main" id="{586CEBBD-0627-41DF-BDCA-2D4EBD2D78D2}"/>
              </a:ext>
            </a:extLst>
          </p:cNvPr>
          <p:cNvSpPr/>
          <p:nvPr/>
        </p:nvSpPr>
        <p:spPr>
          <a:xfrm>
            <a:off x="5652656" y="5591516"/>
            <a:ext cx="3175262" cy="285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Bembo"/>
                <a:ea typeface="+mn-ea"/>
                <a:cs typeface="+mn-cs"/>
              </a:rPr>
              <a:t>Baruc hijo de </a:t>
            </a:r>
            <a:r>
              <a:rPr kumimoji="0" lang="es-CL" sz="1800" b="0" i="0" u="none" strike="noStrike" kern="1200" cap="none" spc="0" normalizeH="0" baseline="0" noProof="0" dirty="0" err="1">
                <a:ln>
                  <a:noFill/>
                </a:ln>
                <a:solidFill>
                  <a:prstClr val="white"/>
                </a:solidFill>
                <a:effectLst/>
                <a:uLnTx/>
                <a:uFillTx/>
                <a:latin typeface="Bembo"/>
                <a:ea typeface="+mn-ea"/>
                <a:cs typeface="+mn-cs"/>
              </a:rPr>
              <a:t>Nerías</a:t>
            </a:r>
            <a:r>
              <a:rPr kumimoji="0" lang="es-CL" sz="1800" b="0" i="0" u="none" strike="noStrike" kern="1200" cap="none" spc="0" normalizeH="0" baseline="0" noProof="0" dirty="0">
                <a:ln>
                  <a:noFill/>
                </a:ln>
                <a:solidFill>
                  <a:prstClr val="white"/>
                </a:solidFill>
                <a:effectLst/>
                <a:uLnTx/>
                <a:uFillTx/>
                <a:latin typeface="Bembo"/>
                <a:ea typeface="+mn-ea"/>
                <a:cs typeface="+mn-cs"/>
              </a:rPr>
              <a:t>.</a:t>
            </a:r>
          </a:p>
        </p:txBody>
      </p:sp>
      <p:pic>
        <p:nvPicPr>
          <p:cNvPr id="29" name="Imagen 28" descr="Logotipo, Icono&#10;&#10;Descripción generada automáticamente">
            <a:extLst>
              <a:ext uri="{FF2B5EF4-FFF2-40B4-BE49-F238E27FC236}">
                <a16:creationId xmlns:a16="http://schemas.microsoft.com/office/drawing/2014/main" id="{6E12B4D1-21FD-485A-9A5D-ACE592B56F57}"/>
              </a:ext>
            </a:extLst>
          </p:cNvPr>
          <p:cNvPicPr>
            <a:picLocks noChangeAspect="1"/>
          </p:cNvPicPr>
          <p:nvPr/>
        </p:nvPicPr>
        <p:blipFill>
          <a:blip r:embed="rId3"/>
          <a:stretch>
            <a:fillRect/>
          </a:stretch>
        </p:blipFill>
        <p:spPr>
          <a:xfrm>
            <a:off x="10989577" y="575209"/>
            <a:ext cx="1198464" cy="969525"/>
          </a:xfrm>
          <a:prstGeom prst="rect">
            <a:avLst/>
          </a:prstGeom>
        </p:spPr>
      </p:pic>
      <p:sp>
        <p:nvSpPr>
          <p:cNvPr id="30" name="Rectángulo 29">
            <a:extLst>
              <a:ext uri="{FF2B5EF4-FFF2-40B4-BE49-F238E27FC236}">
                <a16:creationId xmlns:a16="http://schemas.microsoft.com/office/drawing/2014/main" id="{AA317790-6256-4D2B-98CB-1B1C71F20E56}"/>
              </a:ext>
            </a:extLst>
          </p:cNvPr>
          <p:cNvSpPr/>
          <p:nvPr/>
        </p:nvSpPr>
        <p:spPr>
          <a:xfrm>
            <a:off x="7632264" y="6009929"/>
            <a:ext cx="4505444" cy="272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Bembo"/>
                <a:ea typeface="+mn-ea"/>
                <a:cs typeface="+mn-cs"/>
              </a:rPr>
              <a:t>Rompe el rollo con un </a:t>
            </a:r>
            <a:r>
              <a:rPr kumimoji="0" lang="es-CL" sz="1800" b="0" i="0" u="none" strike="noStrike" kern="1200" cap="none" spc="0" normalizeH="0" baseline="0" noProof="0" dirty="0" err="1">
                <a:ln>
                  <a:noFill/>
                </a:ln>
                <a:solidFill>
                  <a:prstClr val="white"/>
                </a:solidFill>
                <a:effectLst/>
                <a:uLnTx/>
                <a:uFillTx/>
                <a:latin typeface="Bembo"/>
                <a:ea typeface="+mn-ea"/>
                <a:cs typeface="+mn-cs"/>
              </a:rPr>
              <a:t>lapiz</a:t>
            </a:r>
            <a:r>
              <a:rPr kumimoji="0" lang="es-CL" sz="1800" b="0" i="0" u="none" strike="noStrike" kern="1200" cap="none" spc="0" normalizeH="0" baseline="0" noProof="0" dirty="0">
                <a:ln>
                  <a:noFill/>
                </a:ln>
                <a:solidFill>
                  <a:prstClr val="white"/>
                </a:solidFill>
                <a:effectLst/>
                <a:uLnTx/>
                <a:uFillTx/>
                <a:latin typeface="Bembo"/>
                <a:ea typeface="+mn-ea"/>
                <a:cs typeface="+mn-cs"/>
              </a:rPr>
              <a:t> y luego lo quema</a:t>
            </a:r>
          </a:p>
        </p:txBody>
      </p:sp>
      <p:sp>
        <p:nvSpPr>
          <p:cNvPr id="31" name="Rectángulo 30">
            <a:extLst>
              <a:ext uri="{FF2B5EF4-FFF2-40B4-BE49-F238E27FC236}">
                <a16:creationId xmlns:a16="http://schemas.microsoft.com/office/drawing/2014/main" id="{089C5756-971D-43AF-95B9-FC935B3C6EF3}"/>
              </a:ext>
            </a:extLst>
          </p:cNvPr>
          <p:cNvSpPr/>
          <p:nvPr/>
        </p:nvSpPr>
        <p:spPr>
          <a:xfrm>
            <a:off x="6736359" y="6433308"/>
            <a:ext cx="4957893" cy="27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800" b="0" i="0" u="none" strike="noStrike" kern="1200" cap="none" spc="0" normalizeH="0" baseline="0" noProof="0" dirty="0">
                <a:ln>
                  <a:noFill/>
                </a:ln>
                <a:solidFill>
                  <a:prstClr val="white"/>
                </a:solidFill>
                <a:effectLst/>
                <a:uLnTx/>
                <a:uFillTx/>
                <a:latin typeface="Bembo"/>
                <a:ea typeface="+mn-ea"/>
                <a:cs typeface="+mn-cs"/>
              </a:rPr>
              <a:t>1° =</a:t>
            </a:r>
            <a:r>
              <a:rPr kumimoji="0" lang="es-CL" sz="1800" b="0" i="0" u="none" strike="noStrike" kern="1200" cap="none" spc="0" normalizeH="0" baseline="0" noProof="0" dirty="0" err="1">
                <a:ln>
                  <a:noFill/>
                </a:ln>
                <a:solidFill>
                  <a:prstClr val="white"/>
                </a:solidFill>
                <a:effectLst/>
                <a:uLnTx/>
                <a:uFillTx/>
                <a:latin typeface="Bembo"/>
                <a:ea typeface="+mn-ea"/>
                <a:cs typeface="+mn-cs"/>
              </a:rPr>
              <a:t>Joacim</a:t>
            </a:r>
            <a:r>
              <a:rPr kumimoji="0" lang="es-CL" sz="1800" b="0" i="0" u="none" strike="noStrike" kern="1200" cap="none" spc="0" normalizeH="0" baseline="0" noProof="0" dirty="0">
                <a:ln>
                  <a:noFill/>
                </a:ln>
                <a:solidFill>
                  <a:prstClr val="white"/>
                </a:solidFill>
                <a:effectLst/>
                <a:uLnTx/>
                <a:uFillTx/>
                <a:latin typeface="Bembo"/>
                <a:ea typeface="+mn-ea"/>
                <a:cs typeface="+mn-cs"/>
              </a:rPr>
              <a:t>, 2° Joaquim y 3° = </a:t>
            </a:r>
            <a:r>
              <a:rPr kumimoji="0" lang="es-CL" sz="1800" b="0" i="0" u="none" strike="noStrike" kern="1200" cap="none" spc="0" normalizeH="0" baseline="0" noProof="0" dirty="0" err="1">
                <a:ln>
                  <a:noFill/>
                </a:ln>
                <a:solidFill>
                  <a:prstClr val="white"/>
                </a:solidFill>
                <a:effectLst/>
                <a:uLnTx/>
                <a:uFillTx/>
                <a:latin typeface="Bembo"/>
                <a:ea typeface="+mn-ea"/>
                <a:cs typeface="+mn-cs"/>
              </a:rPr>
              <a:t>Sedequias</a:t>
            </a:r>
            <a:endParaRPr kumimoji="0" lang="es-CL" sz="1800" b="0" i="0" u="none" strike="noStrike" kern="1200" cap="none" spc="0" normalizeH="0" baseline="0" noProof="0" dirty="0">
              <a:ln>
                <a:noFill/>
              </a:ln>
              <a:solidFill>
                <a:prstClr val="white"/>
              </a:solidFill>
              <a:effectLst/>
              <a:uLnTx/>
              <a:uFillTx/>
              <a:latin typeface="Bembo"/>
              <a:ea typeface="+mn-ea"/>
              <a:cs typeface="+mn-cs"/>
            </a:endParaRPr>
          </a:p>
        </p:txBody>
      </p:sp>
    </p:spTree>
    <p:extLst>
      <p:ext uri="{BB962C8B-B14F-4D97-AF65-F5344CB8AC3E}">
        <p14:creationId xmlns:p14="http://schemas.microsoft.com/office/powerpoint/2010/main" val="31206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1000"/>
                                        <p:tgtEl>
                                          <p:spTgt spid="13">
                                            <p:txEl>
                                              <p:pRg st="1" end="1"/>
                                            </p:txEl>
                                          </p:spTgt>
                                        </p:tgtEl>
                                      </p:cBhvr>
                                    </p:animEffect>
                                    <p:anim calcmode="lin" valueType="num">
                                      <p:cBhvr>
                                        <p:cTn id="2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 calcmode="lin" valueType="num">
                                      <p:cBhvr additive="base">
                                        <p:cTn id="2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 calcmode="lin" valueType="num">
                                      <p:cBhvr additive="base">
                                        <p:cTn id="3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3">
                                            <p:txEl>
                                              <p:pRg st="3" end="3"/>
                                            </p:txEl>
                                          </p:spTgt>
                                        </p:tgtEl>
                                        <p:attrNameLst>
                                          <p:attrName>style.visibility</p:attrName>
                                        </p:attrNameLst>
                                      </p:cBhvr>
                                      <p:to>
                                        <p:strVal val="visible"/>
                                      </p:to>
                                    </p:set>
                                    <p:animEffect transition="in" filter="fade">
                                      <p:cBhvr>
                                        <p:cTn id="46" dur="1000"/>
                                        <p:tgtEl>
                                          <p:spTgt spid="13">
                                            <p:txEl>
                                              <p:pRg st="3" end="3"/>
                                            </p:txEl>
                                          </p:spTgt>
                                        </p:tgtEl>
                                      </p:cBhvr>
                                    </p:animEffect>
                                    <p:anim calcmode="lin" valueType="num">
                                      <p:cBhvr>
                                        <p:cTn id="47"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3">
                                            <p:txEl>
                                              <p:pRg st="4" end="4"/>
                                            </p:txEl>
                                          </p:spTgt>
                                        </p:tgtEl>
                                        <p:attrNameLst>
                                          <p:attrName>style.visibility</p:attrName>
                                        </p:attrNameLst>
                                      </p:cBhvr>
                                      <p:to>
                                        <p:strVal val="visible"/>
                                      </p:to>
                                    </p:set>
                                    <p:animEffect transition="in" filter="fade">
                                      <p:cBhvr>
                                        <p:cTn id="59" dur="500"/>
                                        <p:tgtEl>
                                          <p:spTgt spid="13">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3">
                                            <p:txEl>
                                              <p:pRg st="5" end="5"/>
                                            </p:txEl>
                                          </p:spTgt>
                                        </p:tgtEl>
                                        <p:attrNameLst>
                                          <p:attrName>style.visibility</p:attrName>
                                        </p:attrNameLst>
                                      </p:cBhvr>
                                      <p:to>
                                        <p:strVal val="visible"/>
                                      </p:to>
                                    </p:set>
                                    <p:animEffect transition="in" filter="barn(inVertical)">
                                      <p:cBhvr>
                                        <p:cTn id="69" dur="500"/>
                                        <p:tgtEl>
                                          <p:spTgt spid="13">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randombar(horizontal)">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3">
                                            <p:txEl>
                                              <p:pRg st="6" end="6"/>
                                            </p:txEl>
                                          </p:spTgt>
                                        </p:tgtEl>
                                        <p:attrNameLst>
                                          <p:attrName>style.visibility</p:attrName>
                                        </p:attrNameLst>
                                      </p:cBhvr>
                                      <p:to>
                                        <p:strVal val="visible"/>
                                      </p:to>
                                    </p:set>
                                    <p:anim calcmode="lin" valueType="num">
                                      <p:cBhvr additive="base">
                                        <p:cTn id="79"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p:cTn id="85" dur="500" fill="hold"/>
                                        <p:tgtEl>
                                          <p:spTgt spid="20"/>
                                        </p:tgtEl>
                                        <p:attrNameLst>
                                          <p:attrName>ppt_w</p:attrName>
                                        </p:attrNameLst>
                                      </p:cBhvr>
                                      <p:tavLst>
                                        <p:tav tm="0">
                                          <p:val>
                                            <p:fltVal val="0"/>
                                          </p:val>
                                        </p:tav>
                                        <p:tav tm="100000">
                                          <p:val>
                                            <p:strVal val="#ppt_w"/>
                                          </p:val>
                                        </p:tav>
                                      </p:tavLst>
                                    </p:anim>
                                    <p:anim calcmode="lin" valueType="num">
                                      <p:cBhvr>
                                        <p:cTn id="86" dur="500" fill="hold"/>
                                        <p:tgtEl>
                                          <p:spTgt spid="20"/>
                                        </p:tgtEl>
                                        <p:attrNameLst>
                                          <p:attrName>ppt_h</p:attrName>
                                        </p:attrNameLst>
                                      </p:cBhvr>
                                      <p:tavLst>
                                        <p:tav tm="0">
                                          <p:val>
                                            <p:fltVal val="0"/>
                                          </p:val>
                                        </p:tav>
                                        <p:tav tm="100000">
                                          <p:val>
                                            <p:strVal val="#ppt_h"/>
                                          </p:val>
                                        </p:tav>
                                      </p:tavLst>
                                    </p:anim>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3">
                                            <p:txEl>
                                              <p:pRg st="7" end="7"/>
                                            </p:txEl>
                                          </p:spTgt>
                                        </p:tgtEl>
                                        <p:attrNameLst>
                                          <p:attrName>style.visibility</p:attrName>
                                        </p:attrNameLst>
                                      </p:cBhvr>
                                      <p:to>
                                        <p:strVal val="visible"/>
                                      </p:to>
                                    </p:set>
                                    <p:animEffect transition="in" filter="fade">
                                      <p:cBhvr>
                                        <p:cTn id="92" dur="500"/>
                                        <p:tgtEl>
                                          <p:spTgt spid="13">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barn(inVertical)">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nodeType="clickEffect">
                                  <p:stCondLst>
                                    <p:cond delay="0"/>
                                  </p:stCondLst>
                                  <p:childTnLst>
                                    <p:set>
                                      <p:cBhvr>
                                        <p:cTn id="101" dur="1" fill="hold">
                                          <p:stCondLst>
                                            <p:cond delay="0"/>
                                          </p:stCondLst>
                                        </p:cTn>
                                        <p:tgtEl>
                                          <p:spTgt spid="13">
                                            <p:txEl>
                                              <p:pRg st="8" end="8"/>
                                            </p:txEl>
                                          </p:spTgt>
                                        </p:tgtEl>
                                        <p:attrNameLst>
                                          <p:attrName>style.visibility</p:attrName>
                                        </p:attrNameLst>
                                      </p:cBhvr>
                                      <p:to>
                                        <p:strVal val="visible"/>
                                      </p:to>
                                    </p:set>
                                    <p:animEffect transition="in" filter="randombar(horizontal)">
                                      <p:cBhvr>
                                        <p:cTn id="102" dur="500"/>
                                        <p:tgtEl>
                                          <p:spTgt spid="13">
                                            <p:txEl>
                                              <p:pRg st="8" end="8"/>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p:cTn id="107" dur="1000" fill="hold"/>
                                        <p:tgtEl>
                                          <p:spTgt spid="22"/>
                                        </p:tgtEl>
                                        <p:attrNameLst>
                                          <p:attrName>ppt_w</p:attrName>
                                        </p:attrNameLst>
                                      </p:cBhvr>
                                      <p:tavLst>
                                        <p:tav tm="0">
                                          <p:val>
                                            <p:fltVal val="0"/>
                                          </p:val>
                                        </p:tav>
                                        <p:tav tm="100000">
                                          <p:val>
                                            <p:strVal val="#ppt_w"/>
                                          </p:val>
                                        </p:tav>
                                      </p:tavLst>
                                    </p:anim>
                                    <p:anim calcmode="lin" valueType="num">
                                      <p:cBhvr>
                                        <p:cTn id="108" dur="1000" fill="hold"/>
                                        <p:tgtEl>
                                          <p:spTgt spid="22"/>
                                        </p:tgtEl>
                                        <p:attrNameLst>
                                          <p:attrName>ppt_h</p:attrName>
                                        </p:attrNameLst>
                                      </p:cBhvr>
                                      <p:tavLst>
                                        <p:tav tm="0">
                                          <p:val>
                                            <p:fltVal val="0"/>
                                          </p:val>
                                        </p:tav>
                                        <p:tav tm="100000">
                                          <p:val>
                                            <p:strVal val="#ppt_h"/>
                                          </p:val>
                                        </p:tav>
                                      </p:tavLst>
                                    </p:anim>
                                    <p:anim calcmode="lin" valueType="num">
                                      <p:cBhvr>
                                        <p:cTn id="109" dur="1000" fill="hold"/>
                                        <p:tgtEl>
                                          <p:spTgt spid="22"/>
                                        </p:tgtEl>
                                        <p:attrNameLst>
                                          <p:attrName>style.rotation</p:attrName>
                                        </p:attrNameLst>
                                      </p:cBhvr>
                                      <p:tavLst>
                                        <p:tav tm="0">
                                          <p:val>
                                            <p:fltVal val="90"/>
                                          </p:val>
                                        </p:tav>
                                        <p:tav tm="100000">
                                          <p:val>
                                            <p:fltVal val="0"/>
                                          </p:val>
                                        </p:tav>
                                      </p:tavLst>
                                    </p:anim>
                                    <p:animEffect transition="in" filter="fade">
                                      <p:cBhvr>
                                        <p:cTn id="110" dur="1000"/>
                                        <p:tgtEl>
                                          <p:spTgt spid="22"/>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13">
                                            <p:txEl>
                                              <p:pRg st="9" end="9"/>
                                            </p:txEl>
                                          </p:spTgt>
                                        </p:tgtEl>
                                        <p:attrNameLst>
                                          <p:attrName>style.visibility</p:attrName>
                                        </p:attrNameLst>
                                      </p:cBhvr>
                                      <p:to>
                                        <p:strVal val="visible"/>
                                      </p:to>
                                    </p:set>
                                    <p:anim calcmode="lin" valueType="num">
                                      <p:cBhvr>
                                        <p:cTn id="115" dur="500" fill="hold"/>
                                        <p:tgtEl>
                                          <p:spTgt spid="13">
                                            <p:txEl>
                                              <p:pRg st="9" end="9"/>
                                            </p:txEl>
                                          </p:spTgt>
                                        </p:tgtEl>
                                        <p:attrNameLst>
                                          <p:attrName>ppt_w</p:attrName>
                                        </p:attrNameLst>
                                      </p:cBhvr>
                                      <p:tavLst>
                                        <p:tav tm="0">
                                          <p:val>
                                            <p:fltVal val="0"/>
                                          </p:val>
                                        </p:tav>
                                        <p:tav tm="100000">
                                          <p:val>
                                            <p:strVal val="#ppt_w"/>
                                          </p:val>
                                        </p:tav>
                                      </p:tavLst>
                                    </p:anim>
                                    <p:anim calcmode="lin" valueType="num">
                                      <p:cBhvr>
                                        <p:cTn id="116" dur="500" fill="hold"/>
                                        <p:tgtEl>
                                          <p:spTgt spid="13">
                                            <p:txEl>
                                              <p:pRg st="9" end="9"/>
                                            </p:txEl>
                                          </p:spTgt>
                                        </p:tgtEl>
                                        <p:attrNameLst>
                                          <p:attrName>ppt_h</p:attrName>
                                        </p:attrNameLst>
                                      </p:cBhvr>
                                      <p:tavLst>
                                        <p:tav tm="0">
                                          <p:val>
                                            <p:fltVal val="0"/>
                                          </p:val>
                                        </p:tav>
                                        <p:tav tm="100000">
                                          <p:val>
                                            <p:strVal val="#ppt_h"/>
                                          </p:val>
                                        </p:tav>
                                      </p:tavLst>
                                    </p:anim>
                                    <p:animEffect transition="in" filter="fade">
                                      <p:cBhvr>
                                        <p:cTn id="117" dur="500"/>
                                        <p:tgtEl>
                                          <p:spTgt spid="13">
                                            <p:txEl>
                                              <p:pRg st="9" end="9"/>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randombar(horizontal)">
                                      <p:cBhvr>
                                        <p:cTn id="122" dur="500"/>
                                        <p:tgtEl>
                                          <p:spTgt spid="23"/>
                                        </p:tgtEl>
                                      </p:cBhvr>
                                    </p:animEffect>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nodeType="clickEffect">
                                  <p:stCondLst>
                                    <p:cond delay="0"/>
                                  </p:stCondLst>
                                  <p:childTnLst>
                                    <p:set>
                                      <p:cBhvr>
                                        <p:cTn id="126" dur="1" fill="hold">
                                          <p:stCondLst>
                                            <p:cond delay="0"/>
                                          </p:stCondLst>
                                        </p:cTn>
                                        <p:tgtEl>
                                          <p:spTgt spid="13">
                                            <p:txEl>
                                              <p:pRg st="10" end="10"/>
                                            </p:txEl>
                                          </p:spTgt>
                                        </p:tgtEl>
                                        <p:attrNameLst>
                                          <p:attrName>style.visibility</p:attrName>
                                        </p:attrNameLst>
                                      </p:cBhvr>
                                      <p:to>
                                        <p:strVal val="visible"/>
                                      </p:to>
                                    </p:set>
                                    <p:animEffect transition="in" filter="fade">
                                      <p:cBhvr>
                                        <p:cTn id="127" dur="1000"/>
                                        <p:tgtEl>
                                          <p:spTgt spid="13">
                                            <p:txEl>
                                              <p:pRg st="10" end="10"/>
                                            </p:txEl>
                                          </p:spTgt>
                                        </p:tgtEl>
                                      </p:cBhvr>
                                    </p:animEffect>
                                    <p:anim calcmode="lin" valueType="num">
                                      <p:cBhvr>
                                        <p:cTn id="128" dur="1000" fill="hold"/>
                                        <p:tgtEl>
                                          <p:spTgt spid="13">
                                            <p:txEl>
                                              <p:pRg st="10" end="10"/>
                                            </p:txEl>
                                          </p:spTgt>
                                        </p:tgtEl>
                                        <p:attrNameLst>
                                          <p:attrName>ppt_x</p:attrName>
                                        </p:attrNameLst>
                                      </p:cBhvr>
                                      <p:tavLst>
                                        <p:tav tm="0">
                                          <p:val>
                                            <p:strVal val="#ppt_x"/>
                                          </p:val>
                                        </p:tav>
                                        <p:tav tm="100000">
                                          <p:val>
                                            <p:strVal val="#ppt_x"/>
                                          </p:val>
                                        </p:tav>
                                      </p:tavLst>
                                    </p:anim>
                                    <p:anim calcmode="lin" valueType="num">
                                      <p:cBhvr>
                                        <p:cTn id="129" dur="1000" fill="hold"/>
                                        <p:tgtEl>
                                          <p:spTgt spid="1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24"/>
                                        </p:tgtEl>
                                        <p:attrNameLst>
                                          <p:attrName>style.visibility</p:attrName>
                                        </p:attrNameLst>
                                      </p:cBhvr>
                                      <p:to>
                                        <p:strVal val="visible"/>
                                      </p:to>
                                    </p:set>
                                    <p:animEffect transition="in" filter="randombar(horizontal)">
                                      <p:cBhvr>
                                        <p:cTn id="134" dur="500"/>
                                        <p:tgtEl>
                                          <p:spTgt spid="24"/>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nodeType="clickEffect">
                                  <p:stCondLst>
                                    <p:cond delay="0"/>
                                  </p:stCondLst>
                                  <p:childTnLst>
                                    <p:set>
                                      <p:cBhvr>
                                        <p:cTn id="138" dur="1" fill="hold">
                                          <p:stCondLst>
                                            <p:cond delay="0"/>
                                          </p:stCondLst>
                                        </p:cTn>
                                        <p:tgtEl>
                                          <p:spTgt spid="13">
                                            <p:txEl>
                                              <p:pRg st="11" end="11"/>
                                            </p:txEl>
                                          </p:spTgt>
                                        </p:tgtEl>
                                        <p:attrNameLst>
                                          <p:attrName>style.visibility</p:attrName>
                                        </p:attrNameLst>
                                      </p:cBhvr>
                                      <p:to>
                                        <p:strVal val="visible"/>
                                      </p:to>
                                    </p:set>
                                    <p:animEffect transition="in" filter="barn(inVertical)">
                                      <p:cBhvr>
                                        <p:cTn id="139" dur="500"/>
                                        <p:tgtEl>
                                          <p:spTgt spid="13">
                                            <p:txEl>
                                              <p:pRg st="11" end="11"/>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31" presetClass="entr" presetSubtype="0" fill="hold" grpId="0" nodeType="clickEffect">
                                  <p:stCondLst>
                                    <p:cond delay="0"/>
                                  </p:stCondLst>
                                  <p:childTnLst>
                                    <p:set>
                                      <p:cBhvr>
                                        <p:cTn id="143" dur="1" fill="hold">
                                          <p:stCondLst>
                                            <p:cond delay="0"/>
                                          </p:stCondLst>
                                        </p:cTn>
                                        <p:tgtEl>
                                          <p:spTgt spid="25"/>
                                        </p:tgtEl>
                                        <p:attrNameLst>
                                          <p:attrName>style.visibility</p:attrName>
                                        </p:attrNameLst>
                                      </p:cBhvr>
                                      <p:to>
                                        <p:strVal val="visible"/>
                                      </p:to>
                                    </p:set>
                                    <p:anim calcmode="lin" valueType="num">
                                      <p:cBhvr>
                                        <p:cTn id="144" dur="1000" fill="hold"/>
                                        <p:tgtEl>
                                          <p:spTgt spid="25"/>
                                        </p:tgtEl>
                                        <p:attrNameLst>
                                          <p:attrName>ppt_w</p:attrName>
                                        </p:attrNameLst>
                                      </p:cBhvr>
                                      <p:tavLst>
                                        <p:tav tm="0">
                                          <p:val>
                                            <p:fltVal val="0"/>
                                          </p:val>
                                        </p:tav>
                                        <p:tav tm="100000">
                                          <p:val>
                                            <p:strVal val="#ppt_w"/>
                                          </p:val>
                                        </p:tav>
                                      </p:tavLst>
                                    </p:anim>
                                    <p:anim calcmode="lin" valueType="num">
                                      <p:cBhvr>
                                        <p:cTn id="145" dur="1000" fill="hold"/>
                                        <p:tgtEl>
                                          <p:spTgt spid="25"/>
                                        </p:tgtEl>
                                        <p:attrNameLst>
                                          <p:attrName>ppt_h</p:attrName>
                                        </p:attrNameLst>
                                      </p:cBhvr>
                                      <p:tavLst>
                                        <p:tav tm="0">
                                          <p:val>
                                            <p:fltVal val="0"/>
                                          </p:val>
                                        </p:tav>
                                        <p:tav tm="100000">
                                          <p:val>
                                            <p:strVal val="#ppt_h"/>
                                          </p:val>
                                        </p:tav>
                                      </p:tavLst>
                                    </p:anim>
                                    <p:anim calcmode="lin" valueType="num">
                                      <p:cBhvr>
                                        <p:cTn id="146" dur="1000" fill="hold"/>
                                        <p:tgtEl>
                                          <p:spTgt spid="25"/>
                                        </p:tgtEl>
                                        <p:attrNameLst>
                                          <p:attrName>style.rotation</p:attrName>
                                        </p:attrNameLst>
                                      </p:cBhvr>
                                      <p:tavLst>
                                        <p:tav tm="0">
                                          <p:val>
                                            <p:fltVal val="90"/>
                                          </p:val>
                                        </p:tav>
                                        <p:tav tm="100000">
                                          <p:val>
                                            <p:fltVal val="0"/>
                                          </p:val>
                                        </p:tav>
                                      </p:tavLst>
                                    </p:anim>
                                    <p:animEffect transition="in" filter="fade">
                                      <p:cBhvr>
                                        <p:cTn id="147" dur="1000"/>
                                        <p:tgtEl>
                                          <p:spTgt spid="25"/>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nodeType="clickEffect">
                                  <p:stCondLst>
                                    <p:cond delay="0"/>
                                  </p:stCondLst>
                                  <p:childTnLst>
                                    <p:set>
                                      <p:cBhvr>
                                        <p:cTn id="151" dur="1" fill="hold">
                                          <p:stCondLst>
                                            <p:cond delay="0"/>
                                          </p:stCondLst>
                                        </p:cTn>
                                        <p:tgtEl>
                                          <p:spTgt spid="13">
                                            <p:txEl>
                                              <p:pRg st="12" end="12"/>
                                            </p:txEl>
                                          </p:spTgt>
                                        </p:tgtEl>
                                        <p:attrNameLst>
                                          <p:attrName>style.visibility</p:attrName>
                                        </p:attrNameLst>
                                      </p:cBhvr>
                                      <p:to>
                                        <p:strVal val="visible"/>
                                      </p:to>
                                    </p:set>
                                    <p:animEffect transition="in" filter="barn(inVertical)">
                                      <p:cBhvr>
                                        <p:cTn id="152" dur="500"/>
                                        <p:tgtEl>
                                          <p:spTgt spid="13">
                                            <p:txEl>
                                              <p:pRg st="12" end="12"/>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31" presetClass="entr" presetSubtype="0" fill="hold" grpId="0" nodeType="clickEffect">
                                  <p:stCondLst>
                                    <p:cond delay="0"/>
                                  </p:stCondLst>
                                  <p:childTnLst>
                                    <p:set>
                                      <p:cBhvr>
                                        <p:cTn id="156" dur="1" fill="hold">
                                          <p:stCondLst>
                                            <p:cond delay="0"/>
                                          </p:stCondLst>
                                        </p:cTn>
                                        <p:tgtEl>
                                          <p:spTgt spid="28"/>
                                        </p:tgtEl>
                                        <p:attrNameLst>
                                          <p:attrName>style.visibility</p:attrName>
                                        </p:attrNameLst>
                                      </p:cBhvr>
                                      <p:to>
                                        <p:strVal val="visible"/>
                                      </p:to>
                                    </p:set>
                                    <p:anim calcmode="lin" valueType="num">
                                      <p:cBhvr>
                                        <p:cTn id="157" dur="1000" fill="hold"/>
                                        <p:tgtEl>
                                          <p:spTgt spid="28"/>
                                        </p:tgtEl>
                                        <p:attrNameLst>
                                          <p:attrName>ppt_w</p:attrName>
                                        </p:attrNameLst>
                                      </p:cBhvr>
                                      <p:tavLst>
                                        <p:tav tm="0">
                                          <p:val>
                                            <p:fltVal val="0"/>
                                          </p:val>
                                        </p:tav>
                                        <p:tav tm="100000">
                                          <p:val>
                                            <p:strVal val="#ppt_w"/>
                                          </p:val>
                                        </p:tav>
                                      </p:tavLst>
                                    </p:anim>
                                    <p:anim calcmode="lin" valueType="num">
                                      <p:cBhvr>
                                        <p:cTn id="158" dur="1000" fill="hold"/>
                                        <p:tgtEl>
                                          <p:spTgt spid="28"/>
                                        </p:tgtEl>
                                        <p:attrNameLst>
                                          <p:attrName>ppt_h</p:attrName>
                                        </p:attrNameLst>
                                      </p:cBhvr>
                                      <p:tavLst>
                                        <p:tav tm="0">
                                          <p:val>
                                            <p:fltVal val="0"/>
                                          </p:val>
                                        </p:tav>
                                        <p:tav tm="100000">
                                          <p:val>
                                            <p:strVal val="#ppt_h"/>
                                          </p:val>
                                        </p:tav>
                                      </p:tavLst>
                                    </p:anim>
                                    <p:anim calcmode="lin" valueType="num">
                                      <p:cBhvr>
                                        <p:cTn id="159" dur="1000" fill="hold"/>
                                        <p:tgtEl>
                                          <p:spTgt spid="28"/>
                                        </p:tgtEl>
                                        <p:attrNameLst>
                                          <p:attrName>style.rotation</p:attrName>
                                        </p:attrNameLst>
                                      </p:cBhvr>
                                      <p:tavLst>
                                        <p:tav tm="0">
                                          <p:val>
                                            <p:fltVal val="90"/>
                                          </p:val>
                                        </p:tav>
                                        <p:tav tm="100000">
                                          <p:val>
                                            <p:fltVal val="0"/>
                                          </p:val>
                                        </p:tav>
                                      </p:tavLst>
                                    </p:anim>
                                    <p:animEffect transition="in" filter="fade">
                                      <p:cBhvr>
                                        <p:cTn id="160" dur="1000"/>
                                        <p:tgtEl>
                                          <p:spTgt spid="28"/>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13">
                                            <p:txEl>
                                              <p:pRg st="13" end="13"/>
                                            </p:txEl>
                                          </p:spTgt>
                                        </p:tgtEl>
                                        <p:attrNameLst>
                                          <p:attrName>style.visibility</p:attrName>
                                        </p:attrNameLst>
                                      </p:cBhvr>
                                      <p:to>
                                        <p:strVal val="visible"/>
                                      </p:to>
                                    </p:set>
                                    <p:animEffect transition="in" filter="fade">
                                      <p:cBhvr>
                                        <p:cTn id="165" dur="500"/>
                                        <p:tgtEl>
                                          <p:spTgt spid="13">
                                            <p:txEl>
                                              <p:pRg st="13" end="13"/>
                                            </p:txEl>
                                          </p:spTgt>
                                        </p:tgtEl>
                                      </p:cBhvr>
                                    </p:animEffect>
                                  </p:childTnLst>
                                </p:cTn>
                              </p:par>
                            </p:childTnLst>
                          </p:cTn>
                        </p:par>
                      </p:childTnLst>
                    </p:cTn>
                  </p:par>
                  <p:par>
                    <p:cTn id="166" fill="hold">
                      <p:stCondLst>
                        <p:cond delay="indefinite"/>
                      </p:stCondLst>
                      <p:childTnLst>
                        <p:par>
                          <p:cTn id="167" fill="hold">
                            <p:stCondLst>
                              <p:cond delay="0"/>
                            </p:stCondLst>
                            <p:childTnLst>
                              <p:par>
                                <p:cTn id="168" presetID="14" presetClass="entr" presetSubtype="10" fill="hold" grpId="0" nodeType="clickEffect">
                                  <p:stCondLst>
                                    <p:cond delay="0"/>
                                  </p:stCondLst>
                                  <p:childTnLst>
                                    <p:set>
                                      <p:cBhvr>
                                        <p:cTn id="169" dur="1" fill="hold">
                                          <p:stCondLst>
                                            <p:cond delay="0"/>
                                          </p:stCondLst>
                                        </p:cTn>
                                        <p:tgtEl>
                                          <p:spTgt spid="30"/>
                                        </p:tgtEl>
                                        <p:attrNameLst>
                                          <p:attrName>style.visibility</p:attrName>
                                        </p:attrNameLst>
                                      </p:cBhvr>
                                      <p:to>
                                        <p:strVal val="visible"/>
                                      </p:to>
                                    </p:set>
                                    <p:animEffect transition="in" filter="randombar(horizontal)">
                                      <p:cBhvr>
                                        <p:cTn id="170" dur="500"/>
                                        <p:tgtEl>
                                          <p:spTgt spid="30"/>
                                        </p:tgtEl>
                                      </p:cBhvr>
                                    </p:animEffect>
                                  </p:childTnLst>
                                </p:cTn>
                              </p:par>
                            </p:childTnLst>
                          </p:cTn>
                        </p:par>
                      </p:childTnLst>
                    </p:cTn>
                  </p:par>
                  <p:par>
                    <p:cTn id="171" fill="hold">
                      <p:stCondLst>
                        <p:cond delay="indefinite"/>
                      </p:stCondLst>
                      <p:childTnLst>
                        <p:par>
                          <p:cTn id="172" fill="hold">
                            <p:stCondLst>
                              <p:cond delay="0"/>
                            </p:stCondLst>
                            <p:childTnLst>
                              <p:par>
                                <p:cTn id="173" presetID="16" presetClass="entr" presetSubtype="21" fill="hold" nodeType="clickEffect">
                                  <p:stCondLst>
                                    <p:cond delay="0"/>
                                  </p:stCondLst>
                                  <p:childTnLst>
                                    <p:set>
                                      <p:cBhvr>
                                        <p:cTn id="174" dur="1" fill="hold">
                                          <p:stCondLst>
                                            <p:cond delay="0"/>
                                          </p:stCondLst>
                                        </p:cTn>
                                        <p:tgtEl>
                                          <p:spTgt spid="13">
                                            <p:txEl>
                                              <p:pRg st="14" end="14"/>
                                            </p:txEl>
                                          </p:spTgt>
                                        </p:tgtEl>
                                        <p:attrNameLst>
                                          <p:attrName>style.visibility</p:attrName>
                                        </p:attrNameLst>
                                      </p:cBhvr>
                                      <p:to>
                                        <p:strVal val="visible"/>
                                      </p:to>
                                    </p:set>
                                    <p:animEffect transition="in" filter="barn(inVertical)">
                                      <p:cBhvr>
                                        <p:cTn id="175" dur="500"/>
                                        <p:tgtEl>
                                          <p:spTgt spid="13">
                                            <p:txEl>
                                              <p:pRg st="14" end="14"/>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14" presetClass="entr" presetSubtype="10" fill="hold" grpId="0" nodeType="clickEffect">
                                  <p:stCondLst>
                                    <p:cond delay="0"/>
                                  </p:stCondLst>
                                  <p:childTnLst>
                                    <p:set>
                                      <p:cBhvr>
                                        <p:cTn id="179" dur="1" fill="hold">
                                          <p:stCondLst>
                                            <p:cond delay="0"/>
                                          </p:stCondLst>
                                        </p:cTn>
                                        <p:tgtEl>
                                          <p:spTgt spid="31"/>
                                        </p:tgtEl>
                                        <p:attrNameLst>
                                          <p:attrName>style.visibility</p:attrName>
                                        </p:attrNameLst>
                                      </p:cBhvr>
                                      <p:to>
                                        <p:strVal val="visible"/>
                                      </p:to>
                                    </p:set>
                                    <p:animEffect transition="in" filter="randombar(horizontal)">
                                      <p:cBhvr>
                                        <p:cTn id="18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8" grpId="0" animBg="1"/>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F6DC4355-E0C5-4220-A260-847B24382CBA}"/>
              </a:ext>
            </a:extLst>
          </p:cNvPr>
          <p:cNvSpPr>
            <a:spLocks noGrp="1"/>
          </p:cNvSpPr>
          <p:nvPr>
            <p:ph type="title"/>
          </p:nvPr>
        </p:nvSpPr>
        <p:spPr>
          <a:xfrm>
            <a:off x="1092199" y="1411051"/>
            <a:ext cx="5185032" cy="1136822"/>
          </a:xfrm>
          <a:solidFill>
            <a:srgbClr val="92D050"/>
          </a:solidFill>
        </p:spPr>
        <p:style>
          <a:lnRef idx="2">
            <a:schemeClr val="accent5">
              <a:shade val="50000"/>
            </a:schemeClr>
          </a:lnRef>
          <a:fillRef idx="1">
            <a:schemeClr val="accent5"/>
          </a:fillRef>
          <a:effectRef idx="0">
            <a:schemeClr val="accent5"/>
          </a:effectRef>
          <a:fontRef idx="minor">
            <a:schemeClr val="lt1"/>
          </a:fontRef>
        </p:style>
        <p:txBody>
          <a:bodyPr/>
          <a:lstStyle/>
          <a:p>
            <a:pPr algn="r"/>
            <a:r>
              <a:rPr lang="es-CL" b="1" i="1" dirty="0"/>
              <a:t>LOS HIGOS BUENOS</a:t>
            </a:r>
          </a:p>
        </p:txBody>
      </p:sp>
      <p:sp>
        <p:nvSpPr>
          <p:cNvPr id="8" name="Marcador de texto 7">
            <a:extLst>
              <a:ext uri="{FF2B5EF4-FFF2-40B4-BE49-F238E27FC236}">
                <a16:creationId xmlns:a16="http://schemas.microsoft.com/office/drawing/2014/main" id="{AEE89254-7D5D-4AFB-BA9E-9857198301AE}"/>
              </a:ext>
            </a:extLst>
          </p:cNvPr>
          <p:cNvSpPr>
            <a:spLocks noGrp="1"/>
          </p:cNvSpPr>
          <p:nvPr>
            <p:ph type="body" sz="half" idx="2"/>
          </p:nvPr>
        </p:nvSpPr>
        <p:spPr>
          <a:xfrm>
            <a:off x="-2" y="2646557"/>
            <a:ext cx="6277233" cy="4211444"/>
          </a:xfrm>
          <a:solidFill>
            <a:srgbClr val="00B050"/>
          </a:solidFill>
          <a:ln>
            <a:noFill/>
          </a:ln>
        </p:spPr>
        <p:style>
          <a:lnRef idx="0">
            <a:scrgbClr r="0" g="0" b="0"/>
          </a:lnRef>
          <a:fillRef idx="0">
            <a:scrgbClr r="0" g="0" b="0"/>
          </a:fillRef>
          <a:effectRef idx="0">
            <a:scrgbClr r="0" g="0" b="0"/>
          </a:effectRef>
          <a:fontRef idx="minor">
            <a:schemeClr val="lt1"/>
          </a:fontRef>
        </p:style>
        <p:txBody>
          <a:bodyPr>
            <a:normAutofit lnSpcReduction="10000"/>
          </a:bodyPr>
          <a:lstStyle/>
          <a:p>
            <a:pPr marL="285750" indent="-285750">
              <a:buClr>
                <a:srgbClr val="FFFF00"/>
              </a:buClr>
              <a:buFont typeface="Wingdings" panose="05000000000000000000" pitchFamily="2" charset="2"/>
              <a:buChar char="Ø"/>
            </a:pPr>
            <a:r>
              <a:rPr lang="es-MX" sz="2000" dirty="0">
                <a:solidFill>
                  <a:schemeClr val="tx1"/>
                </a:solidFill>
                <a:latin typeface="Abadi" panose="020B0604020104020204" pitchFamily="34" charset="0"/>
              </a:rPr>
              <a:t>Grandes promesas para los que se van cautivos.</a:t>
            </a:r>
          </a:p>
          <a:p>
            <a:pPr marL="285750" indent="-285750">
              <a:buClr>
                <a:srgbClr val="FFFF00"/>
              </a:buClr>
              <a:buFont typeface="Wingdings" panose="05000000000000000000" pitchFamily="2" charset="2"/>
              <a:buChar char="Ø"/>
            </a:pPr>
            <a:r>
              <a:rPr lang="es-MX" sz="2000" dirty="0">
                <a:solidFill>
                  <a:schemeClr val="tx1"/>
                </a:solidFill>
                <a:latin typeface="Abadi" panose="020B0604020104020204" pitchFamily="34" charset="0"/>
              </a:rPr>
              <a:t>Joel 212-13 “Por eso pues ahora, dice Jehová, convertíos á mí con todo vuestro corazón, con ayuno y lloro y llanto. Y lacerad vuestro corazón, y no vuestros vestidos; y convertíos á Jehová vuestro Dios; porque misericordioso es y clemente, tardo para la ira, y grande en misericordia, y que se arrepiente del castigo.”</a:t>
            </a:r>
          </a:p>
          <a:p>
            <a:pPr marL="285750" indent="-285750">
              <a:buClr>
                <a:srgbClr val="FFFF00"/>
              </a:buClr>
              <a:buFont typeface="Wingdings" panose="05000000000000000000" pitchFamily="2" charset="2"/>
              <a:buChar char="Ø"/>
            </a:pPr>
            <a:r>
              <a:rPr lang="es-MX" sz="2000" dirty="0">
                <a:solidFill>
                  <a:schemeClr val="tx1"/>
                </a:solidFill>
                <a:latin typeface="Abadi" panose="020B0604020104020204" pitchFamily="34" charset="0"/>
              </a:rPr>
              <a:t>Los representados por los higos buenos serían bendecidos incluso en el cautiverio</a:t>
            </a:r>
          </a:p>
          <a:p>
            <a:pPr marL="285750" indent="-285750">
              <a:buClr>
                <a:srgbClr val="FFFF00"/>
              </a:buClr>
              <a:buFont typeface="Wingdings" panose="05000000000000000000" pitchFamily="2" charset="2"/>
              <a:buChar char="Ø"/>
            </a:pPr>
            <a:r>
              <a:rPr lang="es-MX" sz="2000" dirty="0">
                <a:solidFill>
                  <a:schemeClr val="tx1"/>
                </a:solidFill>
                <a:latin typeface="Abadi" panose="020B0604020104020204" pitchFamily="34" charset="0"/>
              </a:rPr>
              <a:t>Dios también promete traerlos de regreso a esta tierra, y estarían entre los que regresaron a Judá con Esdras y Nehemías a partir del 538 a.C.</a:t>
            </a:r>
          </a:p>
          <a:p>
            <a:pPr marL="285750" indent="-285750">
              <a:buClr>
                <a:srgbClr val="FFFF00"/>
              </a:buClr>
              <a:buFont typeface="Wingdings" panose="05000000000000000000" pitchFamily="2" charset="2"/>
              <a:buChar char="Ø"/>
            </a:pPr>
            <a:endParaRPr lang="es-CL" sz="2000" dirty="0">
              <a:solidFill>
                <a:schemeClr val="tx1"/>
              </a:solidFill>
              <a:latin typeface="Abadi" panose="020B0604020104020204" pitchFamily="34" charset="0"/>
            </a:endParaRPr>
          </a:p>
        </p:txBody>
      </p:sp>
      <p:sp>
        <p:nvSpPr>
          <p:cNvPr id="5" name="Marcador de número de diapositiva 4">
            <a:extLst>
              <a:ext uri="{FF2B5EF4-FFF2-40B4-BE49-F238E27FC236}">
                <a16:creationId xmlns:a16="http://schemas.microsoft.com/office/drawing/2014/main" id="{CECC5F34-442B-4142-BBBD-6E350B6CB677}"/>
              </a:ext>
            </a:extLst>
          </p:cNvPr>
          <p:cNvSpPr>
            <a:spLocks noGrp="1"/>
          </p:cNvSpPr>
          <p:nvPr>
            <p:ph type="sldNum" sz="quarter" idx="12"/>
          </p:nvPr>
        </p:nvSpPr>
        <p:spPr/>
        <p:txBody>
          <a:bodyPr/>
          <a:lstStyle/>
          <a:p>
            <a:pPr rtl="0"/>
            <a:fld id="{3A98EE3D-8CD1-4C3F-BD1C-C98C9596463C}" type="slidenum">
              <a:rPr lang="es-ES" noProof="0" smtClean="0"/>
              <a:t>20</a:t>
            </a:fld>
            <a:endParaRPr lang="es-ES" noProof="0" dirty="0"/>
          </a:p>
        </p:txBody>
      </p:sp>
      <p:pic>
        <p:nvPicPr>
          <p:cNvPr id="11" name="Imagen 10" descr="Logotipo, Icono&#10;&#10;Descripción generada automáticamente">
            <a:extLst>
              <a:ext uri="{FF2B5EF4-FFF2-40B4-BE49-F238E27FC236}">
                <a16:creationId xmlns:a16="http://schemas.microsoft.com/office/drawing/2014/main" id="{F301D98A-6022-49E0-9664-2CBDCABD97DB}"/>
              </a:ext>
            </a:extLst>
          </p:cNvPr>
          <p:cNvPicPr>
            <a:picLocks noChangeAspect="1"/>
          </p:cNvPicPr>
          <p:nvPr/>
        </p:nvPicPr>
        <p:blipFill>
          <a:blip r:embed="rId3"/>
          <a:stretch>
            <a:fillRect/>
          </a:stretch>
        </p:blipFill>
        <p:spPr>
          <a:xfrm>
            <a:off x="48190" y="144107"/>
            <a:ext cx="1277881" cy="1145274"/>
          </a:xfrm>
          <a:prstGeom prst="rect">
            <a:avLst/>
          </a:prstGeom>
        </p:spPr>
      </p:pic>
      <p:sp>
        <p:nvSpPr>
          <p:cNvPr id="12" name="CuadroTexto 11">
            <a:extLst>
              <a:ext uri="{FF2B5EF4-FFF2-40B4-BE49-F238E27FC236}">
                <a16:creationId xmlns:a16="http://schemas.microsoft.com/office/drawing/2014/main" id="{22AD4CBE-BFCE-4656-A14A-9DC0F44D3D10}"/>
              </a:ext>
            </a:extLst>
          </p:cNvPr>
          <p:cNvSpPr txBox="1"/>
          <p:nvPr/>
        </p:nvSpPr>
        <p:spPr>
          <a:xfrm>
            <a:off x="1519880" y="-3390"/>
            <a:ext cx="1067212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MX" sz="1800" b="1" i="0" dirty="0">
                <a:solidFill>
                  <a:schemeClr val="tx1"/>
                </a:solidFill>
                <a:effectLst/>
                <a:latin typeface="Abadi" panose="020B0604020104020204" pitchFamily="34" charset="0"/>
              </a:rPr>
              <a:t>6  Porque pondré mis ojos sobre ellos para bien, y </a:t>
            </a:r>
            <a:r>
              <a:rPr lang="es-MX" sz="1800" b="1" i="0" dirty="0" err="1">
                <a:solidFill>
                  <a:schemeClr val="tx1"/>
                </a:solidFill>
                <a:effectLst/>
                <a:latin typeface="Abadi" panose="020B0604020104020204" pitchFamily="34" charset="0"/>
              </a:rPr>
              <a:t>volverélos</a:t>
            </a:r>
            <a:r>
              <a:rPr lang="es-MX" sz="1800" b="1" i="0" dirty="0">
                <a:solidFill>
                  <a:schemeClr val="tx1"/>
                </a:solidFill>
                <a:effectLst/>
                <a:latin typeface="Abadi" panose="020B0604020104020204" pitchFamily="34" charset="0"/>
              </a:rPr>
              <a:t> á esta tierra; y los edificaré, y no los destruiré: </a:t>
            </a:r>
            <a:r>
              <a:rPr lang="es-MX" sz="1800" b="1" i="0" dirty="0" err="1">
                <a:solidFill>
                  <a:schemeClr val="tx1"/>
                </a:solidFill>
                <a:effectLst/>
                <a:latin typeface="Abadi" panose="020B0604020104020204" pitchFamily="34" charset="0"/>
              </a:rPr>
              <a:t>plantarélos</a:t>
            </a:r>
            <a:r>
              <a:rPr lang="es-MX" sz="1800" b="1" i="0" dirty="0">
                <a:solidFill>
                  <a:schemeClr val="tx1"/>
                </a:solidFill>
                <a:effectLst/>
                <a:latin typeface="Abadi" panose="020B0604020104020204" pitchFamily="34" charset="0"/>
              </a:rPr>
              <a:t>, y no los arrancaré.</a:t>
            </a:r>
          </a:p>
          <a:p>
            <a:pPr algn="just"/>
            <a:r>
              <a:rPr lang="es-MX" sz="1800" b="0" i="0" dirty="0">
                <a:solidFill>
                  <a:schemeClr val="tx1"/>
                </a:solidFill>
                <a:effectLst/>
                <a:latin typeface="Abadi" panose="020B0604020104020204" pitchFamily="34" charset="0"/>
              </a:rPr>
              <a:t>7  Y les daré corazón para que me conozcan, que yo soy Jehová: y me serán por pueblo, y yo les seré á ellos por Dios; porque se volverán á mí de todo su corazón.</a:t>
            </a:r>
          </a:p>
        </p:txBody>
      </p:sp>
      <p:pic>
        <p:nvPicPr>
          <p:cNvPr id="3074" name="Picture 2" descr="Higos: La flor más dulce | Mercado Central">
            <a:extLst>
              <a:ext uri="{FF2B5EF4-FFF2-40B4-BE49-F238E27FC236}">
                <a16:creationId xmlns:a16="http://schemas.microsoft.com/office/drawing/2014/main" id="{DD359519-D096-4CFC-8E36-D1F0A2DF3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230" y="1196940"/>
            <a:ext cx="5918201" cy="566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22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F6DC4355-E0C5-4220-A260-847B24382CBA}"/>
              </a:ext>
            </a:extLst>
          </p:cNvPr>
          <p:cNvSpPr>
            <a:spLocks noGrp="1"/>
          </p:cNvSpPr>
          <p:nvPr>
            <p:ph type="title"/>
          </p:nvPr>
        </p:nvSpPr>
        <p:spPr>
          <a:xfrm>
            <a:off x="-1" y="1408841"/>
            <a:ext cx="4234362" cy="1145274"/>
          </a:xfrm>
        </p:spPr>
        <p:style>
          <a:lnRef idx="3">
            <a:schemeClr val="lt1"/>
          </a:lnRef>
          <a:fillRef idx="1">
            <a:schemeClr val="accent2"/>
          </a:fillRef>
          <a:effectRef idx="1">
            <a:schemeClr val="accent2"/>
          </a:effectRef>
          <a:fontRef idx="minor">
            <a:schemeClr val="lt1"/>
          </a:fontRef>
        </p:style>
        <p:txBody>
          <a:bodyPr>
            <a:normAutofit/>
          </a:bodyPr>
          <a:lstStyle/>
          <a:p>
            <a:pPr algn="r"/>
            <a:r>
              <a:rPr lang="es-CL" b="1" i="1" dirty="0"/>
              <a:t>LOS HIGOS BUENOS</a:t>
            </a:r>
          </a:p>
        </p:txBody>
      </p:sp>
      <p:sp>
        <p:nvSpPr>
          <p:cNvPr id="8" name="Marcador de texto 7">
            <a:extLst>
              <a:ext uri="{FF2B5EF4-FFF2-40B4-BE49-F238E27FC236}">
                <a16:creationId xmlns:a16="http://schemas.microsoft.com/office/drawing/2014/main" id="{AEE89254-7D5D-4AFB-BA9E-9857198301AE}"/>
              </a:ext>
            </a:extLst>
          </p:cNvPr>
          <p:cNvSpPr>
            <a:spLocks noGrp="1"/>
          </p:cNvSpPr>
          <p:nvPr>
            <p:ph type="body" sz="half" idx="2"/>
          </p:nvPr>
        </p:nvSpPr>
        <p:spPr>
          <a:xfrm>
            <a:off x="-1" y="2646557"/>
            <a:ext cx="4234363" cy="4211444"/>
          </a:xfrm>
          <a:ln/>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10000"/>
          </a:bodyPr>
          <a:lstStyle/>
          <a:p>
            <a:pPr marL="285750" indent="-285750">
              <a:buClr>
                <a:srgbClr val="FFFF00"/>
              </a:buClr>
              <a:buFont typeface="Wingdings" panose="05000000000000000000" pitchFamily="2" charset="2"/>
              <a:buChar char="Ø"/>
            </a:pPr>
            <a:r>
              <a:rPr lang="es-CL" sz="2000" dirty="0">
                <a:solidFill>
                  <a:schemeClr val="bg1"/>
                </a:solidFill>
                <a:latin typeface="Abadi" panose="020B0604020104020204" pitchFamily="34" charset="0"/>
              </a:rPr>
              <a:t>Promesas de nuevo pacto.</a:t>
            </a:r>
          </a:p>
          <a:p>
            <a:pPr marL="285750" indent="-285750">
              <a:buClr>
                <a:srgbClr val="FFFF00"/>
              </a:buClr>
              <a:buFont typeface="Wingdings" panose="05000000000000000000" pitchFamily="2" charset="2"/>
              <a:buChar char="Ø"/>
            </a:pPr>
            <a:r>
              <a:rPr lang="es-MX" sz="2000" dirty="0">
                <a:solidFill>
                  <a:schemeClr val="bg1"/>
                </a:solidFill>
                <a:latin typeface="Abadi" panose="020B0604020104020204" pitchFamily="34" charset="0"/>
              </a:rPr>
              <a:t>Jeremías 23:1-8,</a:t>
            </a:r>
          </a:p>
          <a:p>
            <a:pPr marL="285750" indent="-285750">
              <a:buClr>
                <a:srgbClr val="FFFF00"/>
              </a:buClr>
              <a:buFont typeface="Wingdings" panose="05000000000000000000" pitchFamily="2" charset="2"/>
              <a:buChar char="Ø"/>
            </a:pPr>
            <a:r>
              <a:rPr lang="es-MX" sz="2000" dirty="0">
                <a:solidFill>
                  <a:schemeClr val="bg1"/>
                </a:solidFill>
                <a:latin typeface="Abadi" panose="020B0604020104020204" pitchFamily="34" charset="0"/>
              </a:rPr>
              <a:t>Jeremías 31:31-34</a:t>
            </a:r>
          </a:p>
          <a:p>
            <a:pPr marL="285750" indent="-285750">
              <a:buClr>
                <a:srgbClr val="FFFF00"/>
              </a:buClr>
              <a:buFont typeface="Wingdings" panose="05000000000000000000" pitchFamily="2" charset="2"/>
              <a:buChar char="Ø"/>
            </a:pPr>
            <a:r>
              <a:rPr lang="es-MX" sz="2000" dirty="0">
                <a:solidFill>
                  <a:schemeClr val="bg1"/>
                </a:solidFill>
                <a:latin typeface="Abadi" panose="020B0604020104020204" pitchFamily="34" charset="0"/>
              </a:rPr>
              <a:t>Jeremías 32:37-41</a:t>
            </a:r>
          </a:p>
          <a:p>
            <a:pPr marL="285750" indent="-285750">
              <a:buClr>
                <a:srgbClr val="FFFF00"/>
              </a:buClr>
              <a:buFont typeface="Wingdings" panose="05000000000000000000" pitchFamily="2" charset="2"/>
              <a:buChar char="Ø"/>
            </a:pPr>
            <a:r>
              <a:rPr lang="es-MX" sz="2000" dirty="0">
                <a:solidFill>
                  <a:schemeClr val="bg1"/>
                </a:solidFill>
                <a:latin typeface="Abadi" panose="020B0604020104020204" pitchFamily="34" charset="0"/>
              </a:rPr>
              <a:t>Ezequiel 11:16-20,</a:t>
            </a:r>
          </a:p>
          <a:p>
            <a:pPr marL="285750" indent="-285750">
              <a:buClr>
                <a:srgbClr val="FFFF00"/>
              </a:buClr>
              <a:buFont typeface="Wingdings" panose="05000000000000000000" pitchFamily="2" charset="2"/>
              <a:buChar char="Ø"/>
            </a:pPr>
            <a:r>
              <a:rPr lang="es-MX" sz="2000" dirty="0">
                <a:solidFill>
                  <a:schemeClr val="bg1"/>
                </a:solidFill>
                <a:latin typeface="Abadi" panose="020B0604020104020204" pitchFamily="34" charset="0"/>
              </a:rPr>
              <a:t>Ezequiel 36:16-28,</a:t>
            </a:r>
          </a:p>
          <a:p>
            <a:pPr marL="285750" indent="-285750">
              <a:buClr>
                <a:srgbClr val="FFFF00"/>
              </a:buClr>
              <a:buFont typeface="Wingdings" panose="05000000000000000000" pitchFamily="2" charset="2"/>
              <a:buChar char="Ø"/>
            </a:pPr>
            <a:r>
              <a:rPr lang="es-MX" sz="2000" dirty="0">
                <a:solidFill>
                  <a:schemeClr val="bg1"/>
                </a:solidFill>
                <a:latin typeface="Abadi" panose="020B0604020104020204" pitchFamily="34" charset="0"/>
              </a:rPr>
              <a:t>Ezequiel 37:11-14 </a:t>
            </a:r>
          </a:p>
          <a:p>
            <a:pPr marL="285750" indent="-285750">
              <a:buClr>
                <a:srgbClr val="FFFF00"/>
              </a:buClr>
              <a:buFont typeface="Wingdings" panose="05000000000000000000" pitchFamily="2" charset="2"/>
              <a:buChar char="Ø"/>
            </a:pPr>
            <a:r>
              <a:rPr lang="es-MX" sz="2000" dirty="0">
                <a:solidFill>
                  <a:schemeClr val="bg1"/>
                </a:solidFill>
                <a:latin typeface="Abadi" panose="020B0604020104020204" pitchFamily="34" charset="0"/>
              </a:rPr>
              <a:t>Ezequiel 37:21-28</a:t>
            </a:r>
          </a:p>
          <a:p>
            <a:pPr marL="285750" indent="-285750">
              <a:buClr>
                <a:srgbClr val="FFFF00"/>
              </a:buClr>
              <a:buFont typeface="Wingdings" panose="05000000000000000000" pitchFamily="2" charset="2"/>
              <a:buChar char="Ø"/>
            </a:pPr>
            <a:r>
              <a:rPr lang="es-MX" sz="2000" dirty="0">
                <a:solidFill>
                  <a:schemeClr val="bg1"/>
                </a:solidFill>
                <a:latin typeface="Abadi" panose="020B0604020104020204" pitchFamily="34" charset="0"/>
              </a:rPr>
              <a:t>Gran cambio de pensar y de actuar.</a:t>
            </a:r>
          </a:p>
          <a:p>
            <a:pPr marL="285750" indent="-285750">
              <a:buClr>
                <a:srgbClr val="FFFF00"/>
              </a:buClr>
              <a:buFont typeface="Wingdings" panose="05000000000000000000" pitchFamily="2" charset="2"/>
              <a:buChar char="Ø"/>
            </a:pPr>
            <a:r>
              <a:rPr lang="es-MX" sz="2000" dirty="0">
                <a:solidFill>
                  <a:schemeClr val="bg1"/>
                </a:solidFill>
                <a:latin typeface="Abadi" panose="020B0604020104020204" pitchFamily="34" charset="0"/>
              </a:rPr>
              <a:t>Ahora ya no tendrían esos ídolos.</a:t>
            </a:r>
            <a:endParaRPr lang="es-CL" sz="2000" dirty="0">
              <a:solidFill>
                <a:schemeClr val="bg1"/>
              </a:solidFill>
              <a:latin typeface="Abadi" panose="020B0604020104020204" pitchFamily="34" charset="0"/>
            </a:endParaRPr>
          </a:p>
        </p:txBody>
      </p:sp>
      <p:sp>
        <p:nvSpPr>
          <p:cNvPr id="5" name="Marcador de número de diapositiva 4">
            <a:extLst>
              <a:ext uri="{FF2B5EF4-FFF2-40B4-BE49-F238E27FC236}">
                <a16:creationId xmlns:a16="http://schemas.microsoft.com/office/drawing/2014/main" id="{CECC5F34-442B-4142-BBBD-6E350B6CB677}"/>
              </a:ext>
            </a:extLst>
          </p:cNvPr>
          <p:cNvSpPr>
            <a:spLocks noGrp="1"/>
          </p:cNvSpPr>
          <p:nvPr>
            <p:ph type="sldNum" sz="quarter" idx="12"/>
          </p:nvPr>
        </p:nvSpPr>
        <p:spPr/>
        <p:txBody>
          <a:bodyPr/>
          <a:lstStyle/>
          <a:p>
            <a:pPr rtl="0"/>
            <a:fld id="{3A98EE3D-8CD1-4C3F-BD1C-C98C9596463C}" type="slidenum">
              <a:rPr lang="es-ES" noProof="0" smtClean="0"/>
              <a:t>21</a:t>
            </a:fld>
            <a:endParaRPr lang="es-ES" noProof="0" dirty="0"/>
          </a:p>
        </p:txBody>
      </p:sp>
      <p:pic>
        <p:nvPicPr>
          <p:cNvPr id="11" name="Imagen 10" descr="Logotipo, Icono&#10;&#10;Descripción generada automáticamente">
            <a:extLst>
              <a:ext uri="{FF2B5EF4-FFF2-40B4-BE49-F238E27FC236}">
                <a16:creationId xmlns:a16="http://schemas.microsoft.com/office/drawing/2014/main" id="{F301D98A-6022-49E0-9664-2CBDCABD97DB}"/>
              </a:ext>
            </a:extLst>
          </p:cNvPr>
          <p:cNvPicPr>
            <a:picLocks noChangeAspect="1"/>
          </p:cNvPicPr>
          <p:nvPr/>
        </p:nvPicPr>
        <p:blipFill>
          <a:blip r:embed="rId3"/>
          <a:stretch>
            <a:fillRect/>
          </a:stretch>
        </p:blipFill>
        <p:spPr>
          <a:xfrm>
            <a:off x="48190" y="144107"/>
            <a:ext cx="1277881" cy="1145274"/>
          </a:xfrm>
          <a:prstGeom prst="rect">
            <a:avLst/>
          </a:prstGeom>
        </p:spPr>
      </p:pic>
      <p:sp>
        <p:nvSpPr>
          <p:cNvPr id="12" name="CuadroTexto 11">
            <a:extLst>
              <a:ext uri="{FF2B5EF4-FFF2-40B4-BE49-F238E27FC236}">
                <a16:creationId xmlns:a16="http://schemas.microsoft.com/office/drawing/2014/main" id="{22AD4CBE-BFCE-4656-A14A-9DC0F44D3D10}"/>
              </a:ext>
            </a:extLst>
          </p:cNvPr>
          <p:cNvSpPr txBox="1"/>
          <p:nvPr/>
        </p:nvSpPr>
        <p:spPr>
          <a:xfrm>
            <a:off x="1519880" y="-3390"/>
            <a:ext cx="1067212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MX" sz="1800" b="1" i="0" dirty="0">
                <a:solidFill>
                  <a:schemeClr val="tx1"/>
                </a:solidFill>
                <a:effectLst/>
                <a:latin typeface="Abadi" panose="020B0604020104020204" pitchFamily="34" charset="0"/>
              </a:rPr>
              <a:t>7  Y les daré corazón para que me conozcan, que yo soy Jehová: y me serán por pueblo, y yo les seré á ellos por Dios; porque se volverán á mí de todo su corazón.</a:t>
            </a:r>
          </a:p>
        </p:txBody>
      </p:sp>
      <p:sp>
        <p:nvSpPr>
          <p:cNvPr id="10" name="CuadroTexto 9">
            <a:extLst>
              <a:ext uri="{FF2B5EF4-FFF2-40B4-BE49-F238E27FC236}">
                <a16:creationId xmlns:a16="http://schemas.microsoft.com/office/drawing/2014/main" id="{D5B98D82-4E7B-4908-A2A6-8229C86C885F}"/>
              </a:ext>
            </a:extLst>
          </p:cNvPr>
          <p:cNvSpPr txBox="1"/>
          <p:nvPr/>
        </p:nvSpPr>
        <p:spPr>
          <a:xfrm>
            <a:off x="4197182" y="613640"/>
            <a:ext cx="7994818" cy="3416320"/>
          </a:xfrm>
          <a:prstGeom prst="rect">
            <a:avLst/>
          </a:prstGeom>
          <a:solidFill>
            <a:srgbClr val="FFFF00"/>
          </a:solidFill>
        </p:spPr>
        <p:txBody>
          <a:bodyPr wrap="square">
            <a:spAutoFit/>
          </a:bodyPr>
          <a:lstStyle/>
          <a:p>
            <a:pPr algn="l"/>
            <a:r>
              <a:rPr lang="es-MX" b="0" i="0" dirty="0">
                <a:solidFill>
                  <a:srgbClr val="999966"/>
                </a:solidFill>
                <a:effectLst/>
                <a:latin typeface="Segoe UI" panose="020B0502040204020203" pitchFamily="34" charset="0"/>
              </a:rPr>
              <a:t>31</a:t>
            </a:r>
            <a:r>
              <a:rPr lang="es-MX" b="0" i="0" dirty="0">
                <a:solidFill>
                  <a:srgbClr val="2B2B2B"/>
                </a:solidFill>
                <a:effectLst/>
                <a:latin typeface="Georgia" panose="02040502050405020303" pitchFamily="18" charset="0"/>
              </a:rPr>
              <a:t>  He aquí que vienen días, dice Jehová, en los cuales </a:t>
            </a:r>
            <a:r>
              <a:rPr lang="es-MX" b="1" i="0" dirty="0">
                <a:solidFill>
                  <a:srgbClr val="2B2B2B"/>
                </a:solidFill>
                <a:effectLst/>
                <a:latin typeface="Georgia" panose="02040502050405020303" pitchFamily="18" charset="0"/>
              </a:rPr>
              <a:t>haré nuevo pacto con la casa de Jacob y la casa de Judá:</a:t>
            </a:r>
          </a:p>
          <a:p>
            <a:pPr algn="l"/>
            <a:r>
              <a:rPr lang="es-MX" b="0" i="0" dirty="0">
                <a:solidFill>
                  <a:srgbClr val="999966"/>
                </a:solidFill>
                <a:effectLst/>
                <a:latin typeface="Segoe UI" panose="020B0502040204020203" pitchFamily="34" charset="0"/>
              </a:rPr>
              <a:t>32</a:t>
            </a:r>
            <a:r>
              <a:rPr lang="es-MX" b="0" i="0" dirty="0">
                <a:solidFill>
                  <a:srgbClr val="2B2B2B"/>
                </a:solidFill>
                <a:effectLst/>
                <a:latin typeface="Georgia" panose="02040502050405020303" pitchFamily="18" charset="0"/>
              </a:rPr>
              <a:t>  No como el pacto que hice con sus padres el día que tomé su mano para sacarlos de tierra de Egipto; porque ellos invalidaron mi pacto, bien que </a:t>
            </a:r>
            <a:r>
              <a:rPr lang="es-MX" b="0" i="0" dirty="0" err="1">
                <a:solidFill>
                  <a:srgbClr val="2B2B2B"/>
                </a:solidFill>
                <a:effectLst/>
                <a:latin typeface="Georgia" panose="02040502050405020303" pitchFamily="18" charset="0"/>
              </a:rPr>
              <a:t>fuí</a:t>
            </a:r>
            <a:r>
              <a:rPr lang="es-MX" b="0" i="0" dirty="0">
                <a:solidFill>
                  <a:srgbClr val="2B2B2B"/>
                </a:solidFill>
                <a:effectLst/>
                <a:latin typeface="Georgia" panose="02040502050405020303" pitchFamily="18" charset="0"/>
              </a:rPr>
              <a:t> yo un marido para ellos, dice Jehová:</a:t>
            </a:r>
          </a:p>
          <a:p>
            <a:pPr algn="l"/>
            <a:r>
              <a:rPr lang="es-MX" b="0" i="0" dirty="0">
                <a:solidFill>
                  <a:srgbClr val="999966"/>
                </a:solidFill>
                <a:effectLst/>
                <a:latin typeface="Segoe UI" panose="020B0502040204020203" pitchFamily="34" charset="0"/>
              </a:rPr>
              <a:t>33</a:t>
            </a:r>
            <a:r>
              <a:rPr lang="es-MX" b="0" i="0" dirty="0">
                <a:solidFill>
                  <a:srgbClr val="2B2B2B"/>
                </a:solidFill>
                <a:effectLst/>
                <a:latin typeface="Georgia" panose="02040502050405020303" pitchFamily="18" charset="0"/>
              </a:rPr>
              <a:t>  Mas éste es el pacto que haré con la casa de Israel después de aquellos días, dice Jehová: Daré mi ley en sus entrañas, y </a:t>
            </a:r>
            <a:r>
              <a:rPr lang="es-MX" b="0" i="0" dirty="0" err="1">
                <a:solidFill>
                  <a:srgbClr val="2B2B2B"/>
                </a:solidFill>
                <a:effectLst/>
                <a:latin typeface="Georgia" panose="02040502050405020303" pitchFamily="18" charset="0"/>
              </a:rPr>
              <a:t>escribiréla</a:t>
            </a:r>
            <a:r>
              <a:rPr lang="es-MX" b="0" i="0" dirty="0">
                <a:solidFill>
                  <a:srgbClr val="2B2B2B"/>
                </a:solidFill>
                <a:effectLst/>
                <a:latin typeface="Georgia" panose="02040502050405020303" pitchFamily="18" charset="0"/>
              </a:rPr>
              <a:t> en sus corazones; y seré yo á ellos por Dios, y ellos me serán por pueblo.</a:t>
            </a:r>
          </a:p>
          <a:p>
            <a:pPr algn="l"/>
            <a:r>
              <a:rPr lang="es-MX" b="0" i="0" dirty="0">
                <a:solidFill>
                  <a:srgbClr val="999966"/>
                </a:solidFill>
                <a:effectLst/>
                <a:latin typeface="Segoe UI" panose="020B0502040204020203" pitchFamily="34" charset="0"/>
              </a:rPr>
              <a:t>34</a:t>
            </a:r>
            <a:r>
              <a:rPr lang="es-MX" b="0" i="0" dirty="0">
                <a:solidFill>
                  <a:srgbClr val="2B2B2B"/>
                </a:solidFill>
                <a:effectLst/>
                <a:latin typeface="Georgia" panose="02040502050405020303" pitchFamily="18" charset="0"/>
              </a:rPr>
              <a:t>  Y no enseñará más ninguno á su prójimo, ni ninguno á su hermano, diciendo: Conoce á Jehová: porque todos me conocerán, desde el más pequeño de ellos hasta el más grande, dice Jehová: porque perdonaré la maldad de ellos, y no me acordaré más de su pecado.</a:t>
            </a:r>
          </a:p>
        </p:txBody>
      </p:sp>
      <p:sp>
        <p:nvSpPr>
          <p:cNvPr id="13" name="CuadroTexto 12">
            <a:extLst>
              <a:ext uri="{FF2B5EF4-FFF2-40B4-BE49-F238E27FC236}">
                <a16:creationId xmlns:a16="http://schemas.microsoft.com/office/drawing/2014/main" id="{A674313A-6192-4517-8C5E-C6D7DF9FC46B}"/>
              </a:ext>
            </a:extLst>
          </p:cNvPr>
          <p:cNvSpPr txBox="1"/>
          <p:nvPr/>
        </p:nvSpPr>
        <p:spPr>
          <a:xfrm>
            <a:off x="4234360" y="4029960"/>
            <a:ext cx="7957639" cy="2862322"/>
          </a:xfrm>
          <a:prstGeom prst="rect">
            <a:avLst/>
          </a:prstGeom>
          <a:solidFill>
            <a:srgbClr val="92D050"/>
          </a:solidFill>
        </p:spPr>
        <p:txBody>
          <a:bodyPr wrap="square">
            <a:spAutoFit/>
          </a:bodyPr>
          <a:lstStyle/>
          <a:p>
            <a:pPr algn="l"/>
            <a:r>
              <a:rPr lang="es-MX" b="0" i="0" dirty="0">
                <a:solidFill>
                  <a:srgbClr val="999966"/>
                </a:solidFill>
                <a:effectLst/>
                <a:latin typeface="Segoe UI" panose="020B0502040204020203" pitchFamily="34" charset="0"/>
              </a:rPr>
              <a:t>16</a:t>
            </a:r>
            <a:r>
              <a:rPr lang="es-MX" b="0" i="0" dirty="0">
                <a:solidFill>
                  <a:srgbClr val="2B2B2B"/>
                </a:solidFill>
                <a:effectLst/>
                <a:latin typeface="Georgia" panose="02040502050405020303" pitchFamily="18" charset="0"/>
              </a:rPr>
              <a:t>  Por tanto di: Así ha dicho el Señor Jehová: Aunque los he echado lejos entre las gentes, y los he esparcido por las tierras, con todo eso les seré por un pequeño santuario en las tierras á donde llegaren.</a:t>
            </a:r>
          </a:p>
          <a:p>
            <a:pPr algn="l"/>
            <a:r>
              <a:rPr lang="es-MX" b="0" i="0" dirty="0">
                <a:solidFill>
                  <a:srgbClr val="999966"/>
                </a:solidFill>
                <a:effectLst/>
                <a:latin typeface="Segoe UI" panose="020B0502040204020203" pitchFamily="34" charset="0"/>
              </a:rPr>
              <a:t>17</a:t>
            </a:r>
            <a:r>
              <a:rPr lang="es-MX" b="0" i="0" dirty="0">
                <a:solidFill>
                  <a:srgbClr val="2B2B2B"/>
                </a:solidFill>
                <a:effectLst/>
                <a:latin typeface="Georgia" panose="02040502050405020303" pitchFamily="18" charset="0"/>
              </a:rPr>
              <a:t>  Di por tanto: Así ha dicho el Señor Jehová: Yo os recogeré de los pueblos, y os allegaré de las tierras en las cuales estáis esparcidos, y os daré la tierra de Israel.</a:t>
            </a:r>
          </a:p>
          <a:p>
            <a:pPr algn="l"/>
            <a:r>
              <a:rPr lang="es-MX" b="0" i="0" dirty="0">
                <a:solidFill>
                  <a:srgbClr val="999966"/>
                </a:solidFill>
                <a:effectLst/>
                <a:latin typeface="Segoe UI" panose="020B0502040204020203" pitchFamily="34" charset="0"/>
              </a:rPr>
              <a:t>18</a:t>
            </a:r>
            <a:r>
              <a:rPr lang="es-MX" b="0" i="0" dirty="0">
                <a:solidFill>
                  <a:srgbClr val="2B2B2B"/>
                </a:solidFill>
                <a:effectLst/>
                <a:latin typeface="Georgia" panose="02040502050405020303" pitchFamily="18" charset="0"/>
              </a:rPr>
              <a:t>  Y vendrán allá, y quitarán de ella todas su torpezas, y todas sus abominaciones.</a:t>
            </a:r>
          </a:p>
          <a:p>
            <a:pPr algn="l"/>
            <a:r>
              <a:rPr lang="es-MX" b="0" i="0" dirty="0">
                <a:solidFill>
                  <a:srgbClr val="999966"/>
                </a:solidFill>
                <a:effectLst/>
                <a:latin typeface="Segoe UI" panose="020B0502040204020203" pitchFamily="34" charset="0"/>
              </a:rPr>
              <a:t>19</a:t>
            </a:r>
            <a:r>
              <a:rPr lang="es-MX" b="0" i="0" dirty="0">
                <a:solidFill>
                  <a:srgbClr val="2B2B2B"/>
                </a:solidFill>
                <a:effectLst/>
                <a:latin typeface="Georgia" panose="02040502050405020303" pitchFamily="18" charset="0"/>
              </a:rPr>
              <a:t>  Y darles he un corazón, y espíritu nuevo daré en sus entrañas; y quitaré el corazón de piedra de su carne, y </a:t>
            </a:r>
            <a:r>
              <a:rPr lang="es-MX" b="0" i="0" dirty="0" err="1">
                <a:solidFill>
                  <a:srgbClr val="2B2B2B"/>
                </a:solidFill>
                <a:effectLst/>
                <a:latin typeface="Georgia" panose="02040502050405020303" pitchFamily="18" charset="0"/>
              </a:rPr>
              <a:t>daréles</a:t>
            </a:r>
            <a:r>
              <a:rPr lang="es-MX" b="0" i="0" dirty="0">
                <a:solidFill>
                  <a:srgbClr val="2B2B2B"/>
                </a:solidFill>
                <a:effectLst/>
                <a:latin typeface="Georgia" panose="02040502050405020303" pitchFamily="18" charset="0"/>
              </a:rPr>
              <a:t> corazón de carne;</a:t>
            </a:r>
          </a:p>
        </p:txBody>
      </p:sp>
    </p:spTree>
    <p:extLst>
      <p:ext uri="{BB962C8B-B14F-4D97-AF65-F5344CB8AC3E}">
        <p14:creationId xmlns:p14="http://schemas.microsoft.com/office/powerpoint/2010/main" val="9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additive="base">
                                        <p:cTn id="3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 calcmode="lin" valueType="num">
                                      <p:cBhvr additive="base">
                                        <p:cTn id="4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 calcmode="lin" valueType="num">
                                      <p:cBhvr additive="base">
                                        <p:cTn id="4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xEl>
                                              <p:pRg st="7" end="7"/>
                                            </p:txEl>
                                          </p:spTgt>
                                        </p:tgtEl>
                                        <p:attrNameLst>
                                          <p:attrName>style.visibility</p:attrName>
                                        </p:attrNameLst>
                                      </p:cBhvr>
                                      <p:to>
                                        <p:strVal val="visible"/>
                                      </p:to>
                                    </p:set>
                                    <p:anim calcmode="lin" valueType="num">
                                      <p:cBhvr additive="base">
                                        <p:cTn id="5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xEl>
                                              <p:pRg st="8" end="8"/>
                                            </p:txEl>
                                          </p:spTgt>
                                        </p:tgtEl>
                                        <p:attrNameLst>
                                          <p:attrName>style.visibility</p:attrName>
                                        </p:attrNameLst>
                                      </p:cBhvr>
                                      <p:to>
                                        <p:strVal val="visible"/>
                                      </p:to>
                                    </p:set>
                                    <p:anim calcmode="lin" valueType="num">
                                      <p:cBhvr additive="base">
                                        <p:cTn id="6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
                                            <p:txEl>
                                              <p:pRg st="9" end="9"/>
                                            </p:txEl>
                                          </p:spTgt>
                                        </p:tgtEl>
                                        <p:attrNameLst>
                                          <p:attrName>style.visibility</p:attrName>
                                        </p:attrNameLst>
                                      </p:cBhvr>
                                      <p:to>
                                        <p:strVal val="visible"/>
                                      </p:to>
                                    </p:set>
                                    <p:anim calcmode="lin" valueType="num">
                                      <p:cBhvr additive="base">
                                        <p:cTn id="67"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circle(in)">
                                      <p:cBhvr>
                                        <p:cTn id="73" dur="20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randombar(horizontal)">
                                      <p:cBhvr>
                                        <p:cTn id="7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10"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905534-D7BF-4C73-853E-C0548D04C4D8}"/>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E0933F0D-5889-4E89-8F1A-87B04D6BCEDF}"/>
              </a:ext>
            </a:extLst>
          </p:cNvPr>
          <p:cNvSpPr>
            <a:spLocks noGrp="1"/>
          </p:cNvSpPr>
          <p:nvPr>
            <p:ph idx="1"/>
          </p:nvPr>
        </p:nvSpPr>
        <p:spPr>
          <a:xfrm>
            <a:off x="0" y="4250724"/>
            <a:ext cx="12192000" cy="2607276"/>
          </a:xfrm>
        </p:spPr>
        <p:style>
          <a:lnRef idx="3">
            <a:schemeClr val="lt1"/>
          </a:lnRef>
          <a:fillRef idx="1">
            <a:schemeClr val="accent2"/>
          </a:fillRef>
          <a:effectRef idx="1">
            <a:schemeClr val="accent2"/>
          </a:effectRef>
          <a:fontRef idx="minor">
            <a:schemeClr val="lt1"/>
          </a:fontRef>
        </p:style>
        <p:txBody>
          <a:bodyPr>
            <a:normAutofit fontScale="92500" lnSpcReduction="10000"/>
          </a:bodyPr>
          <a:lstStyle/>
          <a:p>
            <a:pPr algn="just"/>
            <a:r>
              <a:rPr lang="es-MX" sz="2400" b="0" i="0" dirty="0">
                <a:solidFill>
                  <a:schemeClr val="tx1"/>
                </a:solidFill>
                <a:effectLst/>
                <a:latin typeface="Abadi" panose="020B0604020104020204" pitchFamily="34" charset="0"/>
              </a:rPr>
              <a:t>8  Y como los malos higos, que de malos no se pueden comer, así, ha dicho Jehová, daré á </a:t>
            </a:r>
            <a:r>
              <a:rPr lang="es-MX" sz="2400" b="0" i="0" dirty="0" err="1">
                <a:solidFill>
                  <a:schemeClr val="tx1"/>
                </a:solidFill>
                <a:effectLst/>
                <a:latin typeface="Abadi" panose="020B0604020104020204" pitchFamily="34" charset="0"/>
              </a:rPr>
              <a:t>Sedechîas</a:t>
            </a:r>
            <a:r>
              <a:rPr lang="es-MX" sz="2400" b="0" i="0" dirty="0">
                <a:solidFill>
                  <a:schemeClr val="tx1"/>
                </a:solidFill>
                <a:effectLst/>
                <a:latin typeface="Abadi" panose="020B0604020104020204" pitchFamily="34" charset="0"/>
              </a:rPr>
              <a:t> rey de Judá, y á sus príncipes, y al resto de </a:t>
            </a:r>
            <a:r>
              <a:rPr lang="es-MX" sz="2400" b="0" i="0" dirty="0" err="1">
                <a:solidFill>
                  <a:schemeClr val="tx1"/>
                </a:solidFill>
                <a:effectLst/>
                <a:latin typeface="Abadi" panose="020B0604020104020204" pitchFamily="34" charset="0"/>
              </a:rPr>
              <a:t>Jerusalem</a:t>
            </a:r>
            <a:r>
              <a:rPr lang="es-MX" sz="2400" b="0" i="0" dirty="0">
                <a:solidFill>
                  <a:schemeClr val="tx1"/>
                </a:solidFill>
                <a:effectLst/>
                <a:latin typeface="Abadi" panose="020B0604020104020204" pitchFamily="34" charset="0"/>
              </a:rPr>
              <a:t> que quedaron en esta tierra, y que moran en la tierra de Egipto.</a:t>
            </a:r>
          </a:p>
          <a:p>
            <a:pPr algn="just"/>
            <a:r>
              <a:rPr lang="es-MX" sz="2400" b="0" i="0" dirty="0">
                <a:solidFill>
                  <a:schemeClr val="tx1"/>
                </a:solidFill>
                <a:effectLst/>
                <a:latin typeface="Abadi" panose="020B0604020104020204" pitchFamily="34" charset="0"/>
              </a:rPr>
              <a:t>9  Y </a:t>
            </a:r>
            <a:r>
              <a:rPr lang="es-MX" sz="2400" b="0" i="0" dirty="0" err="1">
                <a:solidFill>
                  <a:schemeClr val="tx1"/>
                </a:solidFill>
                <a:effectLst/>
                <a:latin typeface="Abadi" panose="020B0604020104020204" pitchFamily="34" charset="0"/>
              </a:rPr>
              <a:t>darélos</a:t>
            </a:r>
            <a:r>
              <a:rPr lang="es-MX" sz="2400" b="0" i="0" dirty="0">
                <a:solidFill>
                  <a:schemeClr val="tx1"/>
                </a:solidFill>
                <a:effectLst/>
                <a:latin typeface="Abadi" panose="020B0604020104020204" pitchFamily="34" charset="0"/>
              </a:rPr>
              <a:t> por escarnio, por mal á todos los reinos de la tierra: por infamia, y por ejemplo, y por refrán, y por maldición á todos los lugares adonde yo los arrojaré.</a:t>
            </a:r>
          </a:p>
          <a:p>
            <a:pPr algn="just"/>
            <a:r>
              <a:rPr lang="es-MX" sz="2400" b="0" i="0" dirty="0">
                <a:solidFill>
                  <a:schemeClr val="tx1"/>
                </a:solidFill>
                <a:effectLst/>
                <a:latin typeface="Abadi" panose="020B0604020104020204" pitchFamily="34" charset="0"/>
              </a:rPr>
              <a:t>10  Y enviaré sobre ellos espada, hambre, y pestilencia, hasta que sean acabados de sobre la tierra que les </a:t>
            </a:r>
            <a:r>
              <a:rPr lang="es-MX" sz="2400" b="0" i="0" dirty="0" err="1">
                <a:solidFill>
                  <a:schemeClr val="tx1"/>
                </a:solidFill>
                <a:effectLst/>
                <a:latin typeface="Abadi" panose="020B0604020104020204" pitchFamily="34" charset="0"/>
              </a:rPr>
              <a:t>dí</a:t>
            </a:r>
            <a:r>
              <a:rPr lang="es-MX" sz="2400" b="0" i="0" dirty="0">
                <a:solidFill>
                  <a:schemeClr val="tx1"/>
                </a:solidFill>
                <a:effectLst/>
                <a:latin typeface="Abadi" panose="020B0604020104020204" pitchFamily="34" charset="0"/>
              </a:rPr>
              <a:t> á ellos y á sus padres.</a:t>
            </a:r>
          </a:p>
        </p:txBody>
      </p:sp>
      <p:pic>
        <p:nvPicPr>
          <p:cNvPr id="2050" name="Picture 2" descr="Cómo podar una higuera correctamente? Descubre cómo y cuándo debes hacerlo">
            <a:extLst>
              <a:ext uri="{FF2B5EF4-FFF2-40B4-BE49-F238E27FC236}">
                <a16:creationId xmlns:a16="http://schemas.microsoft.com/office/drawing/2014/main" id="{CBA9CD85-F8F9-42B7-A1C3-C6D458B49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25072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Logotipo, Icono&#10;&#10;Descripción generada automáticamente">
            <a:extLst>
              <a:ext uri="{FF2B5EF4-FFF2-40B4-BE49-F238E27FC236}">
                <a16:creationId xmlns:a16="http://schemas.microsoft.com/office/drawing/2014/main" id="{40A1839D-A4B8-4A2D-B7F3-402074A64258}"/>
              </a:ext>
            </a:extLst>
          </p:cNvPr>
          <p:cNvPicPr>
            <a:picLocks noChangeAspect="1"/>
          </p:cNvPicPr>
          <p:nvPr/>
        </p:nvPicPr>
        <p:blipFill>
          <a:blip r:embed="rId3"/>
          <a:stretch>
            <a:fillRect/>
          </a:stretch>
        </p:blipFill>
        <p:spPr>
          <a:xfrm>
            <a:off x="10865671" y="119281"/>
            <a:ext cx="1277881" cy="1145274"/>
          </a:xfrm>
          <a:prstGeom prst="rect">
            <a:avLst/>
          </a:prstGeom>
        </p:spPr>
      </p:pic>
      <p:sp>
        <p:nvSpPr>
          <p:cNvPr id="4" name="CuadroTexto 3">
            <a:extLst>
              <a:ext uri="{FF2B5EF4-FFF2-40B4-BE49-F238E27FC236}">
                <a16:creationId xmlns:a16="http://schemas.microsoft.com/office/drawing/2014/main" id="{BF995564-BC26-40EA-AB1A-96AB4C9E1F4E}"/>
              </a:ext>
            </a:extLst>
          </p:cNvPr>
          <p:cNvSpPr txBox="1"/>
          <p:nvPr/>
        </p:nvSpPr>
        <p:spPr>
          <a:xfrm>
            <a:off x="8081319" y="3613666"/>
            <a:ext cx="3941805"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r"/>
            <a:r>
              <a:rPr lang="es-CL" sz="2400" b="1" dirty="0"/>
              <a:t>JEREMIAS 24:8-10</a:t>
            </a:r>
          </a:p>
        </p:txBody>
      </p:sp>
    </p:spTree>
    <p:extLst>
      <p:ext uri="{BB962C8B-B14F-4D97-AF65-F5344CB8AC3E}">
        <p14:creationId xmlns:p14="http://schemas.microsoft.com/office/powerpoint/2010/main" val="2811908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id="{E72737DD-1CA5-41F5-ADE5-8FDC517A6718}"/>
              </a:ext>
            </a:extLst>
          </p:cNvPr>
          <p:cNvSpPr>
            <a:spLocks noGrp="1"/>
          </p:cNvSpPr>
          <p:nvPr>
            <p:ph idx="1"/>
          </p:nvPr>
        </p:nvSpPr>
        <p:spPr>
          <a:xfrm>
            <a:off x="469981" y="1774288"/>
            <a:ext cx="5626019" cy="5083712"/>
          </a:xfrm>
        </p:spPr>
        <p:style>
          <a:lnRef idx="2">
            <a:schemeClr val="accent3">
              <a:shade val="50000"/>
            </a:schemeClr>
          </a:lnRef>
          <a:fillRef idx="1">
            <a:schemeClr val="accent3"/>
          </a:fillRef>
          <a:effectRef idx="0">
            <a:schemeClr val="accent3"/>
          </a:effectRef>
          <a:fontRef idx="minor">
            <a:schemeClr val="lt1"/>
          </a:fontRef>
        </p:style>
        <p:txBody>
          <a:bodyPr/>
          <a:lstStyle/>
          <a:p>
            <a:pPr>
              <a:buClr>
                <a:srgbClr val="FFFF00"/>
              </a:buClr>
            </a:pPr>
            <a:r>
              <a:rPr lang="es-CL" dirty="0"/>
              <a:t>Habían muchos higos podridos malos entre ellos el rey </a:t>
            </a:r>
            <a:r>
              <a:rPr lang="es-CL" dirty="0" err="1"/>
              <a:t>Sedequias</a:t>
            </a:r>
            <a:r>
              <a:rPr lang="es-CL" dirty="0"/>
              <a:t>.</a:t>
            </a:r>
          </a:p>
          <a:p>
            <a:pPr>
              <a:buClr>
                <a:srgbClr val="FFFF00"/>
              </a:buClr>
            </a:pPr>
            <a:r>
              <a:rPr lang="es-CL" dirty="0"/>
              <a:t>También todos aquellos que huyeron a Egipto también son higos malos.</a:t>
            </a:r>
          </a:p>
          <a:p>
            <a:pPr>
              <a:buClr>
                <a:srgbClr val="FFFF00"/>
              </a:buClr>
            </a:pPr>
            <a:r>
              <a:rPr lang="es-CL" dirty="0"/>
              <a:t>A estos les caería TODO EL FUROR O LA IRA DE JEHOVÁ SIN PERDON ALGUNO.</a:t>
            </a:r>
          </a:p>
          <a:p>
            <a:pPr>
              <a:buClr>
                <a:srgbClr val="FFFF00"/>
              </a:buClr>
            </a:pPr>
            <a:r>
              <a:rPr lang="es-CL" dirty="0"/>
              <a:t>Estos higos malos no querían ser subordinados por los Babilonios (Nabucodonosor) Pero tampoco querían ser gobernados por Jehová.</a:t>
            </a:r>
          </a:p>
          <a:p>
            <a:pPr>
              <a:buClr>
                <a:srgbClr val="FFFF00"/>
              </a:buClr>
            </a:pPr>
            <a:r>
              <a:rPr lang="es-CL" dirty="0"/>
              <a:t>El pueblo se relaja luego de la segunda deportación. (11 años)</a:t>
            </a:r>
          </a:p>
          <a:p>
            <a:pPr>
              <a:buClr>
                <a:srgbClr val="FFFF00"/>
              </a:buClr>
            </a:pPr>
            <a:r>
              <a:rPr lang="es-CL" dirty="0"/>
              <a:t>Aquí tenemos a los falsos maestros, lideres y pastores falsos.</a:t>
            </a:r>
          </a:p>
          <a:p>
            <a:pPr>
              <a:buClr>
                <a:srgbClr val="FFFF00"/>
              </a:buClr>
            </a:pPr>
            <a:r>
              <a:rPr lang="es-CL" dirty="0"/>
              <a:t>V9: El judío esparcido por todo el mundo.</a:t>
            </a:r>
          </a:p>
        </p:txBody>
      </p:sp>
      <p:sp>
        <p:nvSpPr>
          <p:cNvPr id="6" name="Marcador de número de diapositiva 5">
            <a:extLst>
              <a:ext uri="{FF2B5EF4-FFF2-40B4-BE49-F238E27FC236}">
                <a16:creationId xmlns:a16="http://schemas.microsoft.com/office/drawing/2014/main" id="{6BF70821-BFF4-4726-BC3A-2DD45D18521D}"/>
              </a:ext>
            </a:extLst>
          </p:cNvPr>
          <p:cNvSpPr>
            <a:spLocks noGrp="1"/>
          </p:cNvSpPr>
          <p:nvPr>
            <p:ph type="sldNum" sz="quarter" idx="12"/>
          </p:nvPr>
        </p:nvSpPr>
        <p:spPr/>
        <p:txBody>
          <a:bodyPr/>
          <a:lstStyle/>
          <a:p>
            <a:pPr rtl="0"/>
            <a:fld id="{3A98EE3D-8CD1-4C3F-BD1C-C98C9596463C}" type="slidenum">
              <a:rPr lang="es-ES" noProof="0" smtClean="0"/>
              <a:t>23</a:t>
            </a:fld>
            <a:endParaRPr lang="es-ES" noProof="0" dirty="0"/>
          </a:p>
        </p:txBody>
      </p:sp>
      <p:sp>
        <p:nvSpPr>
          <p:cNvPr id="10" name="CuadroTexto 9">
            <a:extLst>
              <a:ext uri="{FF2B5EF4-FFF2-40B4-BE49-F238E27FC236}">
                <a16:creationId xmlns:a16="http://schemas.microsoft.com/office/drawing/2014/main" id="{726D534B-734F-4849-8754-0586B055CB26}"/>
              </a:ext>
            </a:extLst>
          </p:cNvPr>
          <p:cNvSpPr txBox="1"/>
          <p:nvPr/>
        </p:nvSpPr>
        <p:spPr>
          <a:xfrm>
            <a:off x="-2058" y="0"/>
            <a:ext cx="12194058" cy="17543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342900" indent="-342900" algn="just">
              <a:buAutoNum type="arabicPlain" startAt="8"/>
            </a:pPr>
            <a:r>
              <a:rPr lang="es-MX" sz="1800" b="0" i="0" dirty="0">
                <a:solidFill>
                  <a:schemeClr val="bg1"/>
                </a:solidFill>
                <a:effectLst/>
                <a:latin typeface="Abadi" panose="020B0604020104020204" pitchFamily="34" charset="0"/>
              </a:rPr>
              <a:t>Y como los malos higos, que de malos no se pueden comer, así, ha dicho Jehová, daré á </a:t>
            </a:r>
            <a:r>
              <a:rPr lang="es-MX" sz="1800" b="0" i="0" dirty="0" err="1">
                <a:solidFill>
                  <a:schemeClr val="bg1"/>
                </a:solidFill>
                <a:effectLst/>
                <a:latin typeface="Abadi" panose="020B0604020104020204" pitchFamily="34" charset="0"/>
              </a:rPr>
              <a:t>Sedechîas</a:t>
            </a:r>
            <a:r>
              <a:rPr lang="es-MX" sz="1800" b="0" i="0" dirty="0">
                <a:solidFill>
                  <a:schemeClr val="bg1"/>
                </a:solidFill>
                <a:effectLst/>
                <a:latin typeface="Abadi" panose="020B0604020104020204" pitchFamily="34" charset="0"/>
              </a:rPr>
              <a:t> rey de Judá, y á sus príncipes, y al resto de </a:t>
            </a:r>
            <a:r>
              <a:rPr lang="es-MX" sz="1800" b="0" i="0" dirty="0" err="1">
                <a:solidFill>
                  <a:schemeClr val="bg1"/>
                </a:solidFill>
                <a:effectLst/>
                <a:latin typeface="Abadi" panose="020B0604020104020204" pitchFamily="34" charset="0"/>
              </a:rPr>
              <a:t>Jerusalem</a:t>
            </a:r>
            <a:r>
              <a:rPr lang="es-MX" sz="1800" b="0" i="0" dirty="0">
                <a:solidFill>
                  <a:schemeClr val="bg1"/>
                </a:solidFill>
                <a:effectLst/>
                <a:latin typeface="Abadi" panose="020B0604020104020204" pitchFamily="34" charset="0"/>
              </a:rPr>
              <a:t> que quedaron en esta tierra, y que moran en la tierra de Egipto.</a:t>
            </a:r>
          </a:p>
          <a:p>
            <a:pPr algn="just"/>
            <a:r>
              <a:rPr lang="es-MX" sz="1800" b="0" i="0" dirty="0">
                <a:solidFill>
                  <a:schemeClr val="bg1"/>
                </a:solidFill>
                <a:effectLst/>
                <a:latin typeface="Abadi" panose="020B0604020104020204" pitchFamily="34" charset="0"/>
              </a:rPr>
              <a:t>9  Y </a:t>
            </a:r>
            <a:r>
              <a:rPr lang="es-MX" sz="1800" b="0" i="0" dirty="0" err="1">
                <a:solidFill>
                  <a:schemeClr val="bg1"/>
                </a:solidFill>
                <a:effectLst/>
                <a:latin typeface="Abadi" panose="020B0604020104020204" pitchFamily="34" charset="0"/>
              </a:rPr>
              <a:t>darélos</a:t>
            </a:r>
            <a:r>
              <a:rPr lang="es-MX" sz="1800" b="0" i="0" dirty="0">
                <a:solidFill>
                  <a:schemeClr val="bg1"/>
                </a:solidFill>
                <a:effectLst/>
                <a:latin typeface="Abadi" panose="020B0604020104020204" pitchFamily="34" charset="0"/>
              </a:rPr>
              <a:t> por </a:t>
            </a:r>
            <a:r>
              <a:rPr lang="es-MX" sz="1800" b="0" i="0" dirty="0">
                <a:solidFill>
                  <a:srgbClr val="00B0F0"/>
                </a:solidFill>
                <a:effectLst/>
                <a:latin typeface="Abadi" panose="020B0604020104020204" pitchFamily="34" charset="0"/>
              </a:rPr>
              <a:t>escarnio, por mal </a:t>
            </a:r>
            <a:r>
              <a:rPr lang="es-MX" sz="1800" b="0" i="0" dirty="0">
                <a:solidFill>
                  <a:schemeClr val="bg1"/>
                </a:solidFill>
                <a:effectLst/>
                <a:latin typeface="Abadi" panose="020B0604020104020204" pitchFamily="34" charset="0"/>
              </a:rPr>
              <a:t>á todos los reinos de la tierra: por infamia, y por ejemplo, y por refrán, y por maldición á todos los lugares adonde yo los arrojaré.</a:t>
            </a:r>
          </a:p>
          <a:p>
            <a:pPr algn="ctr"/>
            <a:r>
              <a:rPr lang="es-MX" sz="1800" b="0" i="0" dirty="0">
                <a:solidFill>
                  <a:schemeClr val="bg1"/>
                </a:solidFill>
                <a:effectLst/>
                <a:latin typeface="Abadi" panose="020B0604020104020204" pitchFamily="34" charset="0"/>
              </a:rPr>
              <a:t>10  </a:t>
            </a:r>
            <a:r>
              <a:rPr lang="es-MX" sz="1800" b="1" i="0" dirty="0">
                <a:solidFill>
                  <a:srgbClr val="FFFF00"/>
                </a:solidFill>
                <a:effectLst/>
                <a:latin typeface="Abadi" panose="020B0604020104020204" pitchFamily="34" charset="0"/>
              </a:rPr>
              <a:t>Y enviaré sobre ellos espada, hambre, y pestilencia, hasta que sean acabados de sobre la tierra que les </a:t>
            </a:r>
            <a:r>
              <a:rPr lang="es-MX" sz="1800" b="1" i="0" dirty="0" err="1">
                <a:solidFill>
                  <a:srgbClr val="FFFF00"/>
                </a:solidFill>
                <a:effectLst/>
                <a:latin typeface="Abadi" panose="020B0604020104020204" pitchFamily="34" charset="0"/>
              </a:rPr>
              <a:t>dí</a:t>
            </a:r>
            <a:r>
              <a:rPr lang="es-MX" sz="1800" b="1" i="0" dirty="0">
                <a:solidFill>
                  <a:srgbClr val="FFFF00"/>
                </a:solidFill>
                <a:effectLst/>
                <a:latin typeface="Abadi" panose="020B0604020104020204" pitchFamily="34" charset="0"/>
              </a:rPr>
              <a:t> á ellos y á sus padres.</a:t>
            </a:r>
          </a:p>
        </p:txBody>
      </p:sp>
      <p:pic>
        <p:nvPicPr>
          <p:cNvPr id="11" name="Imagen 10" descr="Logotipo, Icono&#10;&#10;Descripción generada automáticamente">
            <a:extLst>
              <a:ext uri="{FF2B5EF4-FFF2-40B4-BE49-F238E27FC236}">
                <a16:creationId xmlns:a16="http://schemas.microsoft.com/office/drawing/2014/main" id="{8C248B77-4420-477B-8B42-2957A94FD1CB}"/>
              </a:ext>
            </a:extLst>
          </p:cNvPr>
          <p:cNvPicPr>
            <a:picLocks noChangeAspect="1"/>
          </p:cNvPicPr>
          <p:nvPr/>
        </p:nvPicPr>
        <p:blipFill>
          <a:blip r:embed="rId3"/>
          <a:stretch>
            <a:fillRect/>
          </a:stretch>
        </p:blipFill>
        <p:spPr>
          <a:xfrm>
            <a:off x="10914119" y="773724"/>
            <a:ext cx="1277881" cy="1145274"/>
          </a:xfrm>
          <a:prstGeom prst="rect">
            <a:avLst/>
          </a:prstGeom>
        </p:spPr>
      </p:pic>
      <p:pic>
        <p:nvPicPr>
          <p:cNvPr id="13" name="Imagen 12">
            <a:extLst>
              <a:ext uri="{FF2B5EF4-FFF2-40B4-BE49-F238E27FC236}">
                <a16:creationId xmlns:a16="http://schemas.microsoft.com/office/drawing/2014/main" id="{740BC709-D3C9-4701-BB56-02A4AE7D1994}"/>
              </a:ext>
            </a:extLst>
          </p:cNvPr>
          <p:cNvPicPr>
            <a:picLocks noChangeAspect="1"/>
          </p:cNvPicPr>
          <p:nvPr/>
        </p:nvPicPr>
        <p:blipFill>
          <a:blip r:embed="rId4"/>
          <a:stretch>
            <a:fillRect/>
          </a:stretch>
        </p:blipFill>
        <p:spPr>
          <a:xfrm>
            <a:off x="6094970" y="1754326"/>
            <a:ext cx="6097029" cy="5083713"/>
          </a:xfrm>
          <a:prstGeom prst="rect">
            <a:avLst/>
          </a:prstGeom>
        </p:spPr>
      </p:pic>
    </p:spTree>
    <p:extLst>
      <p:ext uri="{BB962C8B-B14F-4D97-AF65-F5344CB8AC3E}">
        <p14:creationId xmlns:p14="http://schemas.microsoft.com/office/powerpoint/2010/main" val="1873137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730124E4-307A-438E-9180-7F5A159621BC}"/>
              </a:ext>
            </a:extLst>
          </p:cNvPr>
          <p:cNvSpPr>
            <a:spLocks noGrp="1"/>
          </p:cNvSpPr>
          <p:nvPr>
            <p:ph type="pic" sz="quarter" idx="10"/>
          </p:nvPr>
        </p:nvSpPr>
        <p:spPr/>
      </p:sp>
      <p:sp>
        <p:nvSpPr>
          <p:cNvPr id="3" name="Título 2">
            <a:extLst>
              <a:ext uri="{FF2B5EF4-FFF2-40B4-BE49-F238E27FC236}">
                <a16:creationId xmlns:a16="http://schemas.microsoft.com/office/drawing/2014/main" id="{2F018368-F55E-41BA-9963-56C1F9152BED}"/>
              </a:ext>
            </a:extLst>
          </p:cNvPr>
          <p:cNvSpPr>
            <a:spLocks noGrp="1"/>
          </p:cNvSpPr>
          <p:nvPr>
            <p:ph type="title"/>
          </p:nvPr>
        </p:nvSpPr>
        <p:spPr/>
        <p:txBody>
          <a:bodyPr/>
          <a:lstStyle/>
          <a:p>
            <a:endParaRPr lang="es-CL"/>
          </a:p>
        </p:txBody>
      </p:sp>
      <p:sp>
        <p:nvSpPr>
          <p:cNvPr id="4" name="Marcador de contenido 3">
            <a:extLst>
              <a:ext uri="{FF2B5EF4-FFF2-40B4-BE49-F238E27FC236}">
                <a16:creationId xmlns:a16="http://schemas.microsoft.com/office/drawing/2014/main" id="{104D39DF-FE2F-49E5-BB37-0794024FADC5}"/>
              </a:ext>
            </a:extLst>
          </p:cNvPr>
          <p:cNvSpPr>
            <a:spLocks noGrp="1"/>
          </p:cNvSpPr>
          <p:nvPr>
            <p:ph idx="1"/>
          </p:nvPr>
        </p:nvSpPr>
        <p:spPr/>
        <p:txBody>
          <a:bodyPr/>
          <a:lstStyle/>
          <a:p>
            <a:endParaRPr lang="es-CL"/>
          </a:p>
        </p:txBody>
      </p:sp>
      <p:sp>
        <p:nvSpPr>
          <p:cNvPr id="5" name="Marcador de fecha 4">
            <a:extLst>
              <a:ext uri="{FF2B5EF4-FFF2-40B4-BE49-F238E27FC236}">
                <a16:creationId xmlns:a16="http://schemas.microsoft.com/office/drawing/2014/main" id="{D83DB57E-602F-4D6D-BF0E-6DFE2A76484A}"/>
              </a:ext>
            </a:extLst>
          </p:cNvPr>
          <p:cNvSpPr>
            <a:spLocks noGrp="1"/>
          </p:cNvSpPr>
          <p:nvPr>
            <p:ph type="dt" sz="half" idx="2"/>
          </p:nvPr>
        </p:nvSpPr>
        <p:spPr/>
        <p:txBody>
          <a:bodyPr/>
          <a:lstStyle/>
          <a:p>
            <a:pPr rtl="0"/>
            <a:endParaRPr lang="es-ES" noProof="0"/>
          </a:p>
        </p:txBody>
      </p:sp>
      <p:sp>
        <p:nvSpPr>
          <p:cNvPr id="6" name="Marcador de pie de página 5">
            <a:extLst>
              <a:ext uri="{FF2B5EF4-FFF2-40B4-BE49-F238E27FC236}">
                <a16:creationId xmlns:a16="http://schemas.microsoft.com/office/drawing/2014/main" id="{C94B6ED2-0E6B-4B97-9516-E588342BDDE9}"/>
              </a:ext>
            </a:extLst>
          </p:cNvPr>
          <p:cNvSpPr>
            <a:spLocks noGrp="1"/>
          </p:cNvSpPr>
          <p:nvPr>
            <p:ph type="ftr" sz="quarter" idx="3"/>
          </p:nvPr>
        </p:nvSpPr>
        <p:spPr/>
        <p:txBody>
          <a:bodyPr/>
          <a:lstStyle/>
          <a:p>
            <a:pPr rtl="0"/>
            <a:endParaRPr lang="es-ES" noProof="0"/>
          </a:p>
        </p:txBody>
      </p:sp>
      <p:sp>
        <p:nvSpPr>
          <p:cNvPr id="7" name="Marcador de número de diapositiva 6">
            <a:extLst>
              <a:ext uri="{FF2B5EF4-FFF2-40B4-BE49-F238E27FC236}">
                <a16:creationId xmlns:a16="http://schemas.microsoft.com/office/drawing/2014/main" id="{1BCB2DBF-FA53-45B6-8A9B-C79FC1FE023B}"/>
              </a:ext>
            </a:extLst>
          </p:cNvPr>
          <p:cNvSpPr>
            <a:spLocks noGrp="1"/>
          </p:cNvSpPr>
          <p:nvPr>
            <p:ph type="sldNum" sz="quarter" idx="4"/>
          </p:nvPr>
        </p:nvSpPr>
        <p:spPr/>
        <p:txBody>
          <a:bodyPr/>
          <a:lstStyle/>
          <a:p>
            <a:pPr rtl="0"/>
            <a:fld id="{B5CEABB6-07DC-46E8-9B57-56EC44A396E5}" type="slidenum">
              <a:rPr lang="es-ES" noProof="0" smtClean="0"/>
              <a:pPr rtl="0"/>
              <a:t>24</a:t>
            </a:fld>
            <a:endParaRPr lang="es-ES" noProof="0"/>
          </a:p>
        </p:txBody>
      </p:sp>
      <p:pic>
        <p:nvPicPr>
          <p:cNvPr id="9" name="Imagen 8">
            <a:extLst>
              <a:ext uri="{FF2B5EF4-FFF2-40B4-BE49-F238E27FC236}">
                <a16:creationId xmlns:a16="http://schemas.microsoft.com/office/drawing/2014/main" id="{77BD62C8-F4D1-45AC-BBD7-B1D0BDF99827}"/>
              </a:ext>
            </a:extLst>
          </p:cNvPr>
          <p:cNvPicPr>
            <a:picLocks noChangeAspect="1"/>
          </p:cNvPicPr>
          <p:nvPr/>
        </p:nvPicPr>
        <p:blipFill>
          <a:blip r:embed="rId3"/>
          <a:stretch>
            <a:fillRect/>
          </a:stretch>
        </p:blipFill>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pic>
      <p:sp>
        <p:nvSpPr>
          <p:cNvPr id="10" name="Rectángulo 9">
            <a:extLst>
              <a:ext uri="{FF2B5EF4-FFF2-40B4-BE49-F238E27FC236}">
                <a16:creationId xmlns:a16="http://schemas.microsoft.com/office/drawing/2014/main" id="{37B530C5-BCDD-4208-92A8-9C4479B3BFC6}"/>
              </a:ext>
            </a:extLst>
          </p:cNvPr>
          <p:cNvSpPr/>
          <p:nvPr/>
        </p:nvSpPr>
        <p:spPr>
          <a:xfrm>
            <a:off x="9873049" y="0"/>
            <a:ext cx="2318951" cy="11121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FFFF00"/>
              </a:solidFill>
            </a:endParaRPr>
          </a:p>
        </p:txBody>
      </p:sp>
      <p:pic>
        <p:nvPicPr>
          <p:cNvPr id="11" name="Imagen 10" descr="Logotipo, Icono&#10;&#10;Descripción generada automáticamente">
            <a:extLst>
              <a:ext uri="{FF2B5EF4-FFF2-40B4-BE49-F238E27FC236}">
                <a16:creationId xmlns:a16="http://schemas.microsoft.com/office/drawing/2014/main" id="{378BC17E-E9F7-46D8-BEF9-A99AA61AC126}"/>
              </a:ext>
            </a:extLst>
          </p:cNvPr>
          <p:cNvPicPr>
            <a:picLocks noChangeAspect="1"/>
          </p:cNvPicPr>
          <p:nvPr/>
        </p:nvPicPr>
        <p:blipFill>
          <a:blip r:embed="rId4"/>
          <a:stretch>
            <a:fillRect/>
          </a:stretch>
        </p:blipFill>
        <p:spPr>
          <a:xfrm>
            <a:off x="10393583" y="0"/>
            <a:ext cx="1455517" cy="1145274"/>
          </a:xfrm>
          <a:prstGeom prst="rect">
            <a:avLst/>
          </a:prstGeom>
        </p:spPr>
      </p:pic>
    </p:spTree>
    <p:extLst>
      <p:ext uri="{BB962C8B-B14F-4D97-AF65-F5344CB8AC3E}">
        <p14:creationId xmlns:p14="http://schemas.microsoft.com/office/powerpoint/2010/main" val="1923541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err="1"/>
              <a:t>Aplicación</a:t>
            </a:r>
            <a:r>
              <a:rPr dirty="0"/>
              <a:t> </a:t>
            </a:r>
            <a:r>
              <a:rPr dirty="0" err="1"/>
              <a:t>Espiritual</a:t>
            </a:r>
            <a:endParaRPr dirty="0"/>
          </a:p>
        </p:txBody>
      </p:sp>
      <p:sp>
        <p:nvSpPr>
          <p:cNvPr id="3" name="Content Placeholder 2"/>
          <p:cNvSpPr>
            <a:spLocks noGrp="1"/>
          </p:cNvSpPr>
          <p:nvPr>
            <p:ph idx="1"/>
          </p:nvPr>
        </p:nvSpPr>
        <p:spPr>
          <a:xfrm>
            <a:off x="271848" y="1631092"/>
            <a:ext cx="11768655" cy="5124042"/>
          </a:xfrm>
        </p:spPr>
        <p:txBody>
          <a:bodyPr>
            <a:normAutofit/>
          </a:bodyPr>
          <a:lstStyle/>
          <a:p>
            <a:r>
              <a:rPr b="1" dirty="0"/>
              <a:t>📌 Dios </a:t>
            </a:r>
            <a:r>
              <a:rPr b="1" dirty="0" err="1"/>
              <a:t>ve</a:t>
            </a:r>
            <a:r>
              <a:rPr b="1" dirty="0"/>
              <a:t> </a:t>
            </a:r>
            <a:r>
              <a:rPr b="1" dirty="0" err="1"/>
              <a:t>nuestros</a:t>
            </a:r>
            <a:r>
              <a:rPr b="1" dirty="0"/>
              <a:t> </a:t>
            </a:r>
            <a:r>
              <a:rPr b="1" dirty="0" err="1"/>
              <a:t>corazones</a:t>
            </a:r>
            <a:r>
              <a:rPr b="1" dirty="0"/>
              <a:t> y decide </a:t>
            </a:r>
            <a:r>
              <a:rPr b="1" dirty="0" err="1"/>
              <a:t>nuestro</a:t>
            </a:r>
            <a:r>
              <a:rPr b="1" dirty="0"/>
              <a:t> </a:t>
            </a:r>
            <a:r>
              <a:rPr b="1" dirty="0" err="1"/>
              <a:t>destino</a:t>
            </a:r>
            <a:r>
              <a:rPr lang="es-CL" b="1" dirty="0"/>
              <a:t>.</a:t>
            </a:r>
          </a:p>
          <a:p>
            <a:pPr marL="0" indent="0">
              <a:buNone/>
            </a:pPr>
            <a:r>
              <a:rPr lang="es-CL" b="1" dirty="0"/>
              <a:t>-</a:t>
            </a:r>
            <a:r>
              <a:rPr lang="es-MX" dirty="0"/>
              <a:t>Dios nos enseña a través de Jeremías 24 que Él ve más allá de las apariencias y examina </a:t>
            </a:r>
            <a:r>
              <a:rPr lang="es-MX" b="1" dirty="0"/>
              <a:t>nuestros corazones</a:t>
            </a:r>
            <a:r>
              <a:rPr lang="es-MX" dirty="0"/>
              <a:t> para determinar nuestro destino. No se trata solo de circunstancias externas, sino de nuestra respuesta a Su voluntad.</a:t>
            </a:r>
          </a:p>
          <a:p>
            <a:pPr marL="0" indent="0">
              <a:buNone/>
            </a:pPr>
            <a:r>
              <a:rPr lang="es-MX" b="1" dirty="0"/>
              <a:t>-</a:t>
            </a:r>
            <a:r>
              <a:rPr lang="es-MX" dirty="0"/>
              <a:t>Mientras los hombres pueden juzgar por las apariencias, Dios examina el corazón.</a:t>
            </a:r>
          </a:p>
          <a:p>
            <a:pPr marL="0" indent="0">
              <a:buNone/>
            </a:pPr>
            <a:r>
              <a:rPr lang="es-MX" dirty="0"/>
              <a:t>-</a:t>
            </a:r>
            <a:r>
              <a:rPr lang="es-MX" b="1" dirty="0"/>
              <a:t>1 Samuel 16:7 (RV1909)</a:t>
            </a:r>
            <a:br>
              <a:rPr lang="es-MX" dirty="0"/>
            </a:br>
            <a:r>
              <a:rPr lang="es-MX" i="1" dirty="0"/>
              <a:t>"Porque Jehová no mira lo que mira el hombre; pues el hombre mira lo que está delante de sus ojos, mas Jehová mira el corazón.“</a:t>
            </a:r>
          </a:p>
          <a:p>
            <a:r>
              <a:rPr lang="es-MX" i="1" dirty="0"/>
              <a:t>-</a:t>
            </a:r>
            <a:r>
              <a:rPr lang="es-MX" b="1" dirty="0"/>
              <a:t>Proverbios 21:2 (RV1909)</a:t>
            </a:r>
            <a:br>
              <a:rPr lang="es-MX" dirty="0"/>
            </a:br>
            <a:r>
              <a:rPr lang="es-MX" i="1" dirty="0"/>
              <a:t>"Todo camino del hombre es recto en su opinión: Mas Jehová pesa los corazones."</a:t>
            </a:r>
            <a:endParaRPr lang="es-MX" dirty="0"/>
          </a:p>
          <a:p>
            <a:r>
              <a:rPr lang="es-MX" dirty="0"/>
              <a:t>Los higos buenos representan a los que confían en Dios, aunque pasen por pruebas; los higos malos, a quienes endurecen su corazón contra Él.</a:t>
            </a:r>
          </a:p>
        </p:txBody>
      </p:sp>
      <p:pic>
        <p:nvPicPr>
          <p:cNvPr id="4" name="Imagen 3" descr="Logotipo, Icono&#10;&#10;Descripción generada automáticamente">
            <a:extLst>
              <a:ext uri="{FF2B5EF4-FFF2-40B4-BE49-F238E27FC236}">
                <a16:creationId xmlns:a16="http://schemas.microsoft.com/office/drawing/2014/main" id="{01110FCE-D590-4A9F-AA2D-8A02660EFC74}"/>
              </a:ext>
            </a:extLst>
          </p:cNvPr>
          <p:cNvPicPr>
            <a:picLocks noChangeAspect="1"/>
          </p:cNvPicPr>
          <p:nvPr/>
        </p:nvPicPr>
        <p:blipFill>
          <a:blip r:embed="rId2"/>
          <a:stretch>
            <a:fillRect/>
          </a:stretch>
        </p:blipFill>
        <p:spPr>
          <a:xfrm>
            <a:off x="10611305" y="102866"/>
            <a:ext cx="1429199" cy="128089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165" y="346192"/>
            <a:ext cx="9810604" cy="774155"/>
          </a:xfrm>
        </p:spPr>
        <p:txBody>
          <a:bodyPr/>
          <a:lstStyle/>
          <a:p>
            <a:r>
              <a:rPr dirty="0" err="1"/>
              <a:t>Aplicación</a:t>
            </a:r>
            <a:r>
              <a:rPr dirty="0"/>
              <a:t> </a:t>
            </a:r>
            <a:r>
              <a:rPr dirty="0" err="1"/>
              <a:t>Espiritual</a:t>
            </a:r>
            <a:endParaRPr dirty="0"/>
          </a:p>
        </p:txBody>
      </p:sp>
      <p:sp>
        <p:nvSpPr>
          <p:cNvPr id="3" name="Content Placeholder 2"/>
          <p:cNvSpPr>
            <a:spLocks noGrp="1"/>
          </p:cNvSpPr>
          <p:nvPr>
            <p:ph idx="1"/>
          </p:nvPr>
        </p:nvSpPr>
        <p:spPr>
          <a:xfrm>
            <a:off x="271848" y="1120347"/>
            <a:ext cx="11768656" cy="5539945"/>
          </a:xfrm>
        </p:spPr>
        <p:txBody>
          <a:bodyPr>
            <a:normAutofit/>
          </a:bodyPr>
          <a:lstStyle/>
          <a:p>
            <a:pPr marL="0" indent="0">
              <a:buNone/>
            </a:pPr>
            <a:r>
              <a:rPr lang="es-MX" b="1" dirty="0"/>
              <a:t>📌 El exilio no era un castigo final, sino un proceso de purificación</a:t>
            </a:r>
          </a:p>
          <a:p>
            <a:r>
              <a:rPr lang="es-MX" b="1" dirty="0"/>
              <a:t>- </a:t>
            </a:r>
            <a:r>
              <a:rPr lang="es-MX" dirty="0"/>
              <a:t>Dios no abandonó a los que fueron llevados al exilio. En lugar de ver la disciplina como un castigo sin propósito, debían comprender que era una </a:t>
            </a:r>
            <a:r>
              <a:rPr lang="es-MX" b="1" dirty="0"/>
              <a:t>oportunidad de restauración y transformación</a:t>
            </a:r>
            <a:r>
              <a:rPr lang="es-MX" dirty="0"/>
              <a:t>.</a:t>
            </a:r>
          </a:p>
          <a:p>
            <a:r>
              <a:rPr lang="es-MX" dirty="0"/>
              <a:t>📖 </a:t>
            </a:r>
            <a:r>
              <a:rPr lang="es-MX" b="1" dirty="0"/>
              <a:t>Jeremías 24:5-6 (RV1909)</a:t>
            </a:r>
            <a:br>
              <a:rPr lang="es-MX" dirty="0"/>
            </a:br>
            <a:r>
              <a:rPr lang="es-MX" i="1" dirty="0"/>
              <a:t>"Así ha dicho Jehová, Dios de Israel: Como a estos higos buenos, así reconoceré a los transportados de Judá, los cuales eché de este lugar a la tierra de los caldeos, para bien. Porque pondré mis ojos sobre ellos para bien, y los volveré a esta tierra; y los edificaré, y no los destruiré; y los plantaré, y no los arrancaré."</a:t>
            </a:r>
            <a:endParaRPr lang="es-MX" dirty="0"/>
          </a:p>
          <a:p>
            <a:r>
              <a:rPr lang="es-MX" dirty="0"/>
              <a:t>Dios usó el exilio como un </a:t>
            </a:r>
            <a:r>
              <a:rPr lang="es-MX" b="1" dirty="0"/>
              <a:t>tiempo de enseñanza, dependencia y restauración espiritual</a:t>
            </a:r>
            <a:r>
              <a:rPr lang="es-MX" dirty="0"/>
              <a:t>. De la misma manera, las pruebas que enfrentamos hoy pueden ser parte del plan de Dios para fortalecernos y acercarnos a Él.</a:t>
            </a:r>
          </a:p>
          <a:p>
            <a:r>
              <a:rPr lang="es-MX" dirty="0"/>
              <a:t>📖 </a:t>
            </a:r>
            <a:r>
              <a:rPr lang="es-MX" b="1" dirty="0"/>
              <a:t>Hebreos 12:6 (RV1909)</a:t>
            </a:r>
            <a:br>
              <a:rPr lang="es-MX" dirty="0"/>
            </a:br>
            <a:r>
              <a:rPr lang="es-MX" i="1" dirty="0"/>
              <a:t>"Porque el Señor al que ama castiga, y azota a cualquiera que recibe por hijo."</a:t>
            </a:r>
            <a:endParaRPr lang="es-MX" dirty="0"/>
          </a:p>
          <a:p>
            <a:pPr>
              <a:buFontTx/>
              <a:buChar char="-"/>
            </a:pPr>
            <a:r>
              <a:rPr lang="es-MX" dirty="0"/>
              <a:t>Dios moldea el carácter del cristiano, para que sea perfecto como Cristo </a:t>
            </a:r>
            <a:r>
              <a:rPr lang="es-MX" dirty="0" err="1"/>
              <a:t>Jesus</a:t>
            </a:r>
            <a:r>
              <a:rPr lang="es-MX" dirty="0"/>
              <a:t>.</a:t>
            </a:r>
          </a:p>
          <a:p>
            <a:pPr>
              <a:buFontTx/>
              <a:buChar char="-"/>
            </a:pPr>
            <a:r>
              <a:rPr lang="es-MX" dirty="0"/>
              <a:t>Nos recuerda también el sufrimiento y persecución del Cristiano que quiere seguir a Cristo como vimos en Jeremías 20.</a:t>
            </a:r>
          </a:p>
        </p:txBody>
      </p:sp>
      <p:pic>
        <p:nvPicPr>
          <p:cNvPr id="4" name="Imagen 3" descr="Logotipo, Icono&#10;&#10;Descripción generada automáticamente">
            <a:extLst>
              <a:ext uri="{FF2B5EF4-FFF2-40B4-BE49-F238E27FC236}">
                <a16:creationId xmlns:a16="http://schemas.microsoft.com/office/drawing/2014/main" id="{01110FCE-D590-4A9F-AA2D-8A02660EFC74}"/>
              </a:ext>
            </a:extLst>
          </p:cNvPr>
          <p:cNvPicPr>
            <a:picLocks noChangeAspect="1"/>
          </p:cNvPicPr>
          <p:nvPr/>
        </p:nvPicPr>
        <p:blipFill>
          <a:blip r:embed="rId3"/>
          <a:stretch>
            <a:fillRect/>
          </a:stretch>
        </p:blipFill>
        <p:spPr>
          <a:xfrm>
            <a:off x="10611305" y="102866"/>
            <a:ext cx="1429199" cy="1280890"/>
          </a:xfrm>
          <a:prstGeom prst="rect">
            <a:avLst/>
          </a:prstGeom>
        </p:spPr>
      </p:pic>
    </p:spTree>
    <p:extLst>
      <p:ext uri="{BB962C8B-B14F-4D97-AF65-F5344CB8AC3E}">
        <p14:creationId xmlns:p14="http://schemas.microsoft.com/office/powerpoint/2010/main" val="4185823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701" y="479700"/>
            <a:ext cx="9810604" cy="527221"/>
          </a:xfrm>
        </p:spPr>
        <p:txBody>
          <a:bodyPr>
            <a:normAutofit fontScale="90000"/>
          </a:bodyPr>
          <a:lstStyle/>
          <a:p>
            <a:r>
              <a:rPr dirty="0" err="1"/>
              <a:t>Aplicación</a:t>
            </a:r>
            <a:r>
              <a:rPr dirty="0"/>
              <a:t> </a:t>
            </a:r>
            <a:r>
              <a:rPr dirty="0" err="1"/>
              <a:t>Espiritual</a:t>
            </a:r>
            <a:endParaRPr dirty="0"/>
          </a:p>
        </p:txBody>
      </p:sp>
      <p:sp>
        <p:nvSpPr>
          <p:cNvPr id="3" name="Content Placeholder 2"/>
          <p:cNvSpPr>
            <a:spLocks noGrp="1"/>
          </p:cNvSpPr>
          <p:nvPr>
            <p:ph idx="1"/>
          </p:nvPr>
        </p:nvSpPr>
        <p:spPr>
          <a:xfrm>
            <a:off x="0" y="1006921"/>
            <a:ext cx="12192000" cy="5851079"/>
          </a:xfrm>
        </p:spPr>
        <p:txBody>
          <a:bodyPr>
            <a:normAutofit/>
          </a:bodyPr>
          <a:lstStyle/>
          <a:p>
            <a:r>
              <a:rPr lang="es-MX" b="1" dirty="0"/>
              <a:t>📌 Hoy en día, Dios sigue separando a los fieles de los rebeldes</a:t>
            </a:r>
          </a:p>
          <a:p>
            <a:r>
              <a:rPr lang="es-MX" b="1" dirty="0"/>
              <a:t>-</a:t>
            </a:r>
            <a:r>
              <a:rPr lang="es-MX" dirty="0"/>
              <a:t>sí como Dios distinguió entre los higos buenos y malos, hoy sigue </a:t>
            </a:r>
            <a:r>
              <a:rPr lang="es-MX" b="1" dirty="0"/>
              <a:t>separando a los que le obedecen de los que rechazan Su voz</a:t>
            </a:r>
            <a:r>
              <a:rPr lang="es-MX" dirty="0"/>
              <a:t>.</a:t>
            </a:r>
          </a:p>
          <a:p>
            <a:r>
              <a:rPr lang="es-MX" dirty="0"/>
              <a:t>📖 </a:t>
            </a:r>
            <a:r>
              <a:rPr lang="es-MX" b="1" dirty="0"/>
              <a:t>Mateo 25:32-33 (RV1909)</a:t>
            </a:r>
            <a:br>
              <a:rPr lang="es-MX" dirty="0"/>
            </a:br>
            <a:r>
              <a:rPr lang="es-MX" i="1" dirty="0"/>
              <a:t>"Y serán reunidas delante de Él todas las gentes; y los apartará los unos de los otros, como aparta el pastor las ovejas de los cabritos. Y pondrá las ovejas á su derecha, y los cabritos á la izquierda."</a:t>
            </a:r>
            <a:endParaRPr lang="es-MX" dirty="0"/>
          </a:p>
          <a:p>
            <a:r>
              <a:rPr lang="es-MX" dirty="0"/>
              <a:t>Los que permanecen fieles serán edificados y plantados por Dios, pero los que rechazan Su corrección enfrentarán las consecuencias de su desobediencia.</a:t>
            </a:r>
          </a:p>
          <a:p>
            <a:r>
              <a:rPr lang="es-MX" dirty="0"/>
              <a:t>📖 </a:t>
            </a:r>
            <a:r>
              <a:rPr lang="es-MX" b="1" dirty="0"/>
              <a:t>Jeremías 24:10 (RV1909)</a:t>
            </a:r>
            <a:br>
              <a:rPr lang="es-MX" dirty="0"/>
            </a:br>
            <a:r>
              <a:rPr lang="es-MX" i="1" dirty="0"/>
              <a:t>"Y enviaré sobre ellos espada, hambre y pestilencia, hasta que sean consumidos de sobre la tierra que les di a ellos y a sus padres.“</a:t>
            </a:r>
          </a:p>
          <a:p>
            <a:r>
              <a:rPr lang="es-MX" i="1" dirty="0"/>
              <a:t>Dios tiene preparado un juicio global en el Gran Trono Blanco, Donde hará justicia eterna a todos los hombres.</a:t>
            </a:r>
          </a:p>
          <a:p>
            <a:r>
              <a:rPr lang="es-MX" i="1" dirty="0"/>
              <a:t>También dentro de la Iglesia tenemos Higos buenos y malos debido a que la iglesia se compone de Creyentes y no creyentes.</a:t>
            </a:r>
          </a:p>
        </p:txBody>
      </p:sp>
      <p:pic>
        <p:nvPicPr>
          <p:cNvPr id="4" name="Imagen 3" descr="Logotipo, Icono&#10;&#10;Descripción generada automáticamente">
            <a:extLst>
              <a:ext uri="{FF2B5EF4-FFF2-40B4-BE49-F238E27FC236}">
                <a16:creationId xmlns:a16="http://schemas.microsoft.com/office/drawing/2014/main" id="{01110FCE-D590-4A9F-AA2D-8A02660EFC74}"/>
              </a:ext>
            </a:extLst>
          </p:cNvPr>
          <p:cNvPicPr>
            <a:picLocks noChangeAspect="1"/>
          </p:cNvPicPr>
          <p:nvPr/>
        </p:nvPicPr>
        <p:blipFill>
          <a:blip r:embed="rId3"/>
          <a:stretch>
            <a:fillRect/>
          </a:stretch>
        </p:blipFill>
        <p:spPr>
          <a:xfrm>
            <a:off x="10611305" y="102866"/>
            <a:ext cx="1429199" cy="1280890"/>
          </a:xfrm>
          <a:prstGeom prst="rect">
            <a:avLst/>
          </a:prstGeom>
        </p:spPr>
      </p:pic>
    </p:spTree>
    <p:extLst>
      <p:ext uri="{BB962C8B-B14F-4D97-AF65-F5344CB8AC3E}">
        <p14:creationId xmlns:p14="http://schemas.microsoft.com/office/powerpoint/2010/main" val="3941470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Conclusión y Reflexión</a:t>
            </a:r>
          </a:p>
        </p:txBody>
      </p:sp>
      <p:sp>
        <p:nvSpPr>
          <p:cNvPr id="3" name="Content Placeholder 2"/>
          <p:cNvSpPr>
            <a:spLocks noGrp="1"/>
          </p:cNvSpPr>
          <p:nvPr>
            <p:ph idx="1"/>
          </p:nvPr>
        </p:nvSpPr>
        <p:spPr/>
        <p:txBody>
          <a:bodyPr/>
          <a:lstStyle/>
          <a:p>
            <a:r>
              <a:t>🧐 Preguntas para discusión:</a:t>
            </a:r>
          </a:p>
          <a:p>
            <a:r>
              <a:t>1️⃣ ¿Cómo podemos asegurarnos de ser 'higos buenos' ante Dios?</a:t>
            </a:r>
          </a:p>
          <a:p>
            <a:r>
              <a:t>2️⃣ ¿Qué situaciones en nuestra vida pueden parecer castigos, pero en realidad son parte del plan de Dios?</a:t>
            </a:r>
          </a:p>
        </p:txBody>
      </p:sp>
      <p:pic>
        <p:nvPicPr>
          <p:cNvPr id="4" name="Imagen 3" descr="Logotipo, Icono&#10;&#10;Descripción generada automáticamente">
            <a:extLst>
              <a:ext uri="{FF2B5EF4-FFF2-40B4-BE49-F238E27FC236}">
                <a16:creationId xmlns:a16="http://schemas.microsoft.com/office/drawing/2014/main" id="{705159EE-4378-448C-A174-42CB94ACB1F5}"/>
              </a:ext>
            </a:extLst>
          </p:cNvPr>
          <p:cNvPicPr>
            <a:picLocks noChangeAspect="1"/>
          </p:cNvPicPr>
          <p:nvPr/>
        </p:nvPicPr>
        <p:blipFill>
          <a:blip r:embed="rId2"/>
          <a:stretch>
            <a:fillRect/>
          </a:stretch>
        </p:blipFill>
        <p:spPr>
          <a:xfrm>
            <a:off x="10611305" y="102866"/>
            <a:ext cx="1429199" cy="12808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9E73E6-B6A7-46CC-AF00-85E1825588FC}"/>
              </a:ext>
            </a:extLst>
          </p:cNvPr>
          <p:cNvSpPr>
            <a:spLocks noGrp="1"/>
          </p:cNvSpPr>
          <p:nvPr>
            <p:ph type="title"/>
          </p:nvPr>
        </p:nvSpPr>
        <p:spPr/>
        <p:txBody>
          <a:bodyPr>
            <a:normAutofit/>
          </a:bodyPr>
          <a:lstStyle/>
          <a:p>
            <a:r>
              <a:rPr lang="es-CL" sz="4000" dirty="0">
                <a:latin typeface="Aharoni" panose="02010803020104030203" pitchFamily="2" charset="-79"/>
                <a:cs typeface="Aharoni" panose="02010803020104030203" pitchFamily="2" charset="-79"/>
              </a:rPr>
              <a:t>Verdad bíblica</a:t>
            </a:r>
            <a:br>
              <a:rPr lang="es-CL" sz="4000" dirty="0">
                <a:latin typeface="Aharoni" panose="02010803020104030203" pitchFamily="2" charset="-79"/>
                <a:cs typeface="Aharoni" panose="02010803020104030203" pitchFamily="2" charset="-79"/>
              </a:rPr>
            </a:br>
            <a:r>
              <a:rPr lang="es-CL" sz="4000" dirty="0">
                <a:latin typeface="Aharoni" panose="02010803020104030203" pitchFamily="2" charset="-79"/>
                <a:cs typeface="Aharoni" panose="02010803020104030203" pitchFamily="2" charset="-79"/>
              </a:rPr>
              <a:t>semana anterior</a:t>
            </a:r>
          </a:p>
        </p:txBody>
      </p:sp>
      <p:sp>
        <p:nvSpPr>
          <p:cNvPr id="3" name="Marcador de contenido 2">
            <a:extLst>
              <a:ext uri="{FF2B5EF4-FFF2-40B4-BE49-F238E27FC236}">
                <a16:creationId xmlns:a16="http://schemas.microsoft.com/office/drawing/2014/main" id="{3BBD581A-F43C-45EF-A7EF-2728B3E5569C}"/>
              </a:ext>
            </a:extLst>
          </p:cNvPr>
          <p:cNvSpPr>
            <a:spLocks noGrp="1"/>
          </p:cNvSpPr>
          <p:nvPr>
            <p:ph idx="1"/>
          </p:nvPr>
        </p:nvSpPr>
        <p:spPr>
          <a:xfrm>
            <a:off x="581192" y="1822940"/>
            <a:ext cx="5388785" cy="2860430"/>
          </a:xfrm>
        </p:spPr>
        <p:txBody>
          <a:bodyPr>
            <a:normAutofit/>
          </a:bodyPr>
          <a:lstStyle/>
          <a:p>
            <a:pPr marL="0" indent="0" algn="ctr">
              <a:buNone/>
            </a:pPr>
            <a:r>
              <a:rPr lang="es-MX" sz="4400" dirty="0"/>
              <a:t>Jesús es nuestro Buen Pastor</a:t>
            </a:r>
            <a:endParaRPr lang="es-CL" sz="4400" dirty="0"/>
          </a:p>
        </p:txBody>
      </p:sp>
      <p:pic>
        <p:nvPicPr>
          <p:cNvPr id="4" name="Imagen 2" descr="Logotipo, Icono&#10;&#10;Descripción generada automáticamente">
            <a:extLst>
              <a:ext uri="{FF2B5EF4-FFF2-40B4-BE49-F238E27FC236}">
                <a16:creationId xmlns:a16="http://schemas.microsoft.com/office/drawing/2014/main" id="{7D84B44F-DD68-43D0-B02C-DB360F772B7A}"/>
              </a:ext>
            </a:extLst>
          </p:cNvPr>
          <p:cNvPicPr>
            <a:picLocks noChangeAspect="1"/>
          </p:cNvPicPr>
          <p:nvPr/>
        </p:nvPicPr>
        <p:blipFill>
          <a:blip r:embed="rId3"/>
          <a:stretch>
            <a:fillRect/>
          </a:stretch>
        </p:blipFill>
        <p:spPr>
          <a:xfrm>
            <a:off x="10198456" y="773724"/>
            <a:ext cx="1843173" cy="1651904"/>
          </a:xfrm>
          <a:prstGeom prst="rect">
            <a:avLst/>
          </a:prstGeom>
        </p:spPr>
      </p:pic>
      <p:sp>
        <p:nvSpPr>
          <p:cNvPr id="5" name="Rectángulo 4">
            <a:extLst>
              <a:ext uri="{FF2B5EF4-FFF2-40B4-BE49-F238E27FC236}">
                <a16:creationId xmlns:a16="http://schemas.microsoft.com/office/drawing/2014/main" id="{83CEC6CA-5D33-46F2-9618-588E3FF9D4E0}"/>
              </a:ext>
            </a:extLst>
          </p:cNvPr>
          <p:cNvSpPr/>
          <p:nvPr/>
        </p:nvSpPr>
        <p:spPr>
          <a:xfrm>
            <a:off x="4135772" y="5259897"/>
            <a:ext cx="3942826" cy="1300294"/>
          </a:xfrm>
          <a:prstGeom prst="rect">
            <a:avLst/>
          </a:prstGeom>
          <a:solidFill>
            <a:srgbClr val="FFFF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sz="4800" b="1" dirty="0">
                <a:ln w="22225">
                  <a:solidFill>
                    <a:schemeClr val="accent2"/>
                  </a:solidFill>
                  <a:prstDash val="solid"/>
                </a:ln>
                <a:solidFill>
                  <a:schemeClr val="accent2">
                    <a:lumMod val="40000"/>
                    <a:lumOff val="60000"/>
                  </a:schemeClr>
                </a:solidFill>
              </a:rPr>
              <a:t>REPASO</a:t>
            </a:r>
            <a:endParaRPr lang="es-CL" dirty="0"/>
          </a:p>
        </p:txBody>
      </p:sp>
    </p:spTree>
    <p:extLst>
      <p:ext uri="{BB962C8B-B14F-4D97-AF65-F5344CB8AC3E}">
        <p14:creationId xmlns:p14="http://schemas.microsoft.com/office/powerpoint/2010/main" val="1257261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F51CD-1F81-E6FD-BB06-713F8986AD13}"/>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6EE777DD-6BF3-F347-24C5-438625167E20}"/>
              </a:ext>
            </a:extLst>
          </p:cNvPr>
          <p:cNvSpPr txBox="1"/>
          <p:nvPr/>
        </p:nvSpPr>
        <p:spPr>
          <a:xfrm>
            <a:off x="618835" y="589118"/>
            <a:ext cx="11083637" cy="769441"/>
          </a:xfrm>
          <a:prstGeom prst="rect">
            <a:avLst/>
          </a:prstGeom>
          <a:noFill/>
        </p:spPr>
        <p:txBody>
          <a:bodyPr wrap="square">
            <a:spAutoFit/>
          </a:bodyPr>
          <a:lstStyle/>
          <a:p>
            <a:r>
              <a:rPr lang="es-MX" sz="4400" b="1" dirty="0">
                <a:solidFill>
                  <a:srgbClr val="7030A0"/>
                </a:solidFill>
                <a:latin typeface="Arial" panose="020B0604020202020204" pitchFamily="34" charset="0"/>
              </a:rPr>
              <a:t>La obra de los falsos profetas. V 9-32</a:t>
            </a:r>
          </a:p>
        </p:txBody>
      </p:sp>
      <p:sp>
        <p:nvSpPr>
          <p:cNvPr id="6" name="Título 3">
            <a:extLst>
              <a:ext uri="{FF2B5EF4-FFF2-40B4-BE49-F238E27FC236}">
                <a16:creationId xmlns:a16="http://schemas.microsoft.com/office/drawing/2014/main" id="{199BC632-3A38-079F-18CA-6A2FCBF3FC91}"/>
              </a:ext>
            </a:extLst>
          </p:cNvPr>
          <p:cNvSpPr txBox="1">
            <a:spLocks/>
          </p:cNvSpPr>
          <p:nvPr/>
        </p:nvSpPr>
        <p:spPr>
          <a:xfrm>
            <a:off x="6095999" y="2958163"/>
            <a:ext cx="5130511" cy="1536825"/>
          </a:xfrm>
          <a:prstGeom prst="rect">
            <a:avLst/>
          </a:prstGeom>
        </p:spPr>
        <p:txBody>
          <a:bodyP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CL" cap="none" dirty="0">
              <a:solidFill>
                <a:schemeClr val="bg2">
                  <a:lumMod val="25000"/>
                </a:schemeClr>
              </a:solidFill>
            </a:endParaRPr>
          </a:p>
        </p:txBody>
      </p:sp>
      <p:pic>
        <p:nvPicPr>
          <p:cNvPr id="6146" name="Picture 2" descr="CUÁNDO EL «PROFETA» MIENTE: ¿Cómo identificar y qué hacer al respecto? –  SIN MIEDO A PENS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49" y="2292918"/>
            <a:ext cx="5067442" cy="3790950"/>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3">
            <a:extLst>
              <a:ext uri="{FF2B5EF4-FFF2-40B4-BE49-F238E27FC236}">
                <a16:creationId xmlns:a16="http://schemas.microsoft.com/office/drawing/2014/main" id="{4F556482-A670-73E9-7EAE-A3B21469B00D}"/>
              </a:ext>
            </a:extLst>
          </p:cNvPr>
          <p:cNvSpPr txBox="1">
            <a:spLocks/>
          </p:cNvSpPr>
          <p:nvPr/>
        </p:nvSpPr>
        <p:spPr>
          <a:xfrm>
            <a:off x="5357090" y="1358559"/>
            <a:ext cx="6956238" cy="5499441"/>
          </a:xfrm>
          <a:prstGeom prst="rect">
            <a:avLst/>
          </a:prstGeom>
        </p:spPr>
        <p:txBody>
          <a:bodyP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FontTx/>
              <a:buChar char="-"/>
            </a:pPr>
            <a:r>
              <a:rPr lang="es-ES" b="0" i="0" cap="none" dirty="0">
                <a:solidFill>
                  <a:srgbClr val="001320"/>
                </a:solidFill>
                <a:effectLst/>
                <a:latin typeface="Roboto" panose="02000000000000000000" pitchFamily="2" charset="0"/>
              </a:rPr>
              <a:t>La tristeza de Jeremías. 9-10</a:t>
            </a:r>
          </a:p>
          <a:p>
            <a:pPr marL="457200" indent="-457200">
              <a:buFontTx/>
              <a:buChar char="-"/>
            </a:pPr>
            <a:r>
              <a:rPr lang="es-ES" cap="none" dirty="0">
                <a:solidFill>
                  <a:srgbClr val="001320"/>
                </a:solidFill>
                <a:latin typeface="Roboto" panose="02000000000000000000" pitchFamily="2" charset="0"/>
              </a:rPr>
              <a:t>Profetas y sacerdotes profanos. 11-12</a:t>
            </a:r>
          </a:p>
          <a:p>
            <a:pPr marL="457200" indent="-457200">
              <a:buFontTx/>
              <a:buChar char="-"/>
            </a:pPr>
            <a:r>
              <a:rPr lang="es-ES" cap="none" dirty="0">
                <a:solidFill>
                  <a:srgbClr val="001320"/>
                </a:solidFill>
                <a:latin typeface="Roboto" panose="02000000000000000000" pitchFamily="2" charset="0"/>
              </a:rPr>
              <a:t>Juicio prometido contra ellos. 13-15</a:t>
            </a:r>
          </a:p>
          <a:p>
            <a:pPr marL="457200" indent="-457200">
              <a:buFontTx/>
              <a:buChar char="-"/>
            </a:pPr>
            <a:r>
              <a:rPr lang="es-ES" cap="none" dirty="0">
                <a:solidFill>
                  <a:srgbClr val="001320"/>
                </a:solidFill>
                <a:latin typeface="Roboto" panose="02000000000000000000" pitchFamily="2" charset="0"/>
              </a:rPr>
              <a:t>No los escuchen. 16-17</a:t>
            </a:r>
          </a:p>
          <a:p>
            <a:pPr marL="457200" indent="-457200">
              <a:buFontTx/>
              <a:buChar char="-"/>
            </a:pPr>
            <a:r>
              <a:rPr lang="es-ES" cap="none" dirty="0">
                <a:solidFill>
                  <a:srgbClr val="001320"/>
                </a:solidFill>
                <a:latin typeface="Roboto" panose="02000000000000000000" pitchFamily="2" charset="0"/>
              </a:rPr>
              <a:t>La seriedad del Juicio de Dios. 18-20</a:t>
            </a:r>
          </a:p>
          <a:p>
            <a:pPr marL="457200" indent="-457200">
              <a:buFontTx/>
              <a:buChar char="-"/>
            </a:pPr>
            <a:r>
              <a:rPr lang="es-ES" cap="none" dirty="0">
                <a:solidFill>
                  <a:srgbClr val="001320"/>
                </a:solidFill>
                <a:latin typeface="Roboto" panose="02000000000000000000" pitchFamily="2" charset="0"/>
              </a:rPr>
              <a:t>Dios no envía profetas corruptos. 21-22</a:t>
            </a:r>
          </a:p>
          <a:p>
            <a:pPr marL="457200" indent="-457200">
              <a:buFontTx/>
              <a:buChar char="-"/>
            </a:pPr>
            <a:r>
              <a:rPr lang="es-ES" cap="none" dirty="0">
                <a:solidFill>
                  <a:srgbClr val="001320"/>
                </a:solidFill>
                <a:latin typeface="Roboto" panose="02000000000000000000" pitchFamily="2" charset="0"/>
              </a:rPr>
              <a:t>La locura de resistir a Dios. 23-24</a:t>
            </a:r>
          </a:p>
          <a:p>
            <a:pPr marL="457200" indent="-457200">
              <a:buFontTx/>
              <a:buChar char="-"/>
            </a:pPr>
            <a:r>
              <a:rPr lang="es-ES" cap="none" dirty="0">
                <a:solidFill>
                  <a:srgbClr val="001320"/>
                </a:solidFill>
                <a:latin typeface="Roboto" panose="02000000000000000000" pitchFamily="2" charset="0"/>
              </a:rPr>
              <a:t>Profecías mentirosas. 25-27</a:t>
            </a:r>
          </a:p>
          <a:p>
            <a:pPr marL="457200" indent="-457200">
              <a:buFontTx/>
              <a:buChar char="-"/>
            </a:pPr>
            <a:r>
              <a:rPr lang="es-ES" cap="none" dirty="0">
                <a:solidFill>
                  <a:srgbClr val="001320"/>
                </a:solidFill>
                <a:latin typeface="Roboto" panose="02000000000000000000" pitchFamily="2" charset="0"/>
              </a:rPr>
              <a:t>La superioridad de la palabra de Dios. 28-29</a:t>
            </a:r>
          </a:p>
          <a:p>
            <a:pPr marL="457200" indent="-457200">
              <a:buFontTx/>
              <a:buChar char="-"/>
            </a:pPr>
            <a:r>
              <a:rPr lang="es-ES" cap="none" dirty="0">
                <a:solidFill>
                  <a:srgbClr val="001320"/>
                </a:solidFill>
                <a:latin typeface="Roboto" panose="02000000000000000000" pitchFamily="2" charset="0"/>
              </a:rPr>
              <a:t>Dios está en contra de los profetas falsos. 30-32</a:t>
            </a:r>
          </a:p>
          <a:p>
            <a:pPr marL="457200" indent="-457200">
              <a:buFontTx/>
              <a:buChar char="-"/>
            </a:pPr>
            <a:endParaRPr lang="es-ES" cap="none" dirty="0">
              <a:solidFill>
                <a:srgbClr val="001320"/>
              </a:solidFill>
              <a:latin typeface="Roboto" panose="02000000000000000000" pitchFamily="2" charset="0"/>
            </a:endParaRPr>
          </a:p>
          <a:p>
            <a:endParaRPr lang="es-CL" cap="none" dirty="0">
              <a:solidFill>
                <a:schemeClr val="bg2">
                  <a:lumMod val="25000"/>
                </a:schemeClr>
              </a:solidFill>
            </a:endParaRPr>
          </a:p>
        </p:txBody>
      </p:sp>
      <p:sp>
        <p:nvSpPr>
          <p:cNvPr id="8" name="Rectángulo 7">
            <a:extLst>
              <a:ext uri="{FF2B5EF4-FFF2-40B4-BE49-F238E27FC236}">
                <a16:creationId xmlns:a16="http://schemas.microsoft.com/office/drawing/2014/main" id="{2FC72592-2759-498F-BCB8-A5862859AC5A}"/>
              </a:ext>
            </a:extLst>
          </p:cNvPr>
          <p:cNvSpPr/>
          <p:nvPr/>
        </p:nvSpPr>
        <p:spPr>
          <a:xfrm>
            <a:off x="1971413" y="1572493"/>
            <a:ext cx="2550253" cy="506491"/>
          </a:xfrm>
          <a:prstGeom prst="rect">
            <a:avLst/>
          </a:prstGeom>
          <a:solidFill>
            <a:srgbClr val="FFFF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sz="4800" b="1" dirty="0">
                <a:ln w="22225">
                  <a:solidFill>
                    <a:schemeClr val="accent2"/>
                  </a:solidFill>
                  <a:prstDash val="solid"/>
                </a:ln>
                <a:solidFill>
                  <a:schemeClr val="accent2">
                    <a:lumMod val="40000"/>
                    <a:lumOff val="60000"/>
                  </a:schemeClr>
                </a:solidFill>
              </a:rPr>
              <a:t>REPASO</a:t>
            </a:r>
            <a:endParaRPr lang="es-CL" dirty="0"/>
          </a:p>
        </p:txBody>
      </p:sp>
      <p:pic>
        <p:nvPicPr>
          <p:cNvPr id="9" name="Imagen 8" descr="Logotipo, Icono&#10;&#10;Descripción generada automáticamente">
            <a:extLst>
              <a:ext uri="{FF2B5EF4-FFF2-40B4-BE49-F238E27FC236}">
                <a16:creationId xmlns:a16="http://schemas.microsoft.com/office/drawing/2014/main" id="{F5D6084B-D78E-4EA6-8287-7AB23414702F}"/>
              </a:ext>
            </a:extLst>
          </p:cNvPr>
          <p:cNvPicPr>
            <a:picLocks noChangeAspect="1"/>
          </p:cNvPicPr>
          <p:nvPr/>
        </p:nvPicPr>
        <p:blipFill>
          <a:blip r:embed="rId4"/>
          <a:stretch>
            <a:fillRect/>
          </a:stretch>
        </p:blipFill>
        <p:spPr>
          <a:xfrm>
            <a:off x="10898765" y="87186"/>
            <a:ext cx="1293235" cy="1159035"/>
          </a:xfrm>
          <a:prstGeom prst="rect">
            <a:avLst/>
          </a:prstGeom>
        </p:spPr>
      </p:pic>
    </p:spTree>
    <p:extLst>
      <p:ext uri="{BB962C8B-B14F-4D97-AF65-F5344CB8AC3E}">
        <p14:creationId xmlns:p14="http://schemas.microsoft.com/office/powerpoint/2010/main" val="63555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4000" fill="hold" grpId="0" nodeType="clickEffect">
                                  <p:stCondLst>
                                    <p:cond delay="0"/>
                                  </p:stCondLst>
                                  <p:childTnLst>
                                    <p:animClr clrSpc="hsl" dir="cw">
                                      <p:cBhvr override="childStyle">
                                        <p:cTn id="6" dur="3000" fill="hold"/>
                                        <p:tgtEl>
                                          <p:spTgt spid="8"/>
                                        </p:tgtEl>
                                        <p:attrNameLst>
                                          <p:attrName>style.color</p:attrName>
                                        </p:attrNameLst>
                                      </p:cBhvr>
                                      <p:by>
                                        <p:hsl h="7200000" s="0" l="0"/>
                                      </p:by>
                                    </p:animClr>
                                    <p:animClr clrSpc="hsl" dir="cw">
                                      <p:cBhvr>
                                        <p:cTn id="7" dur="3000" fill="hold"/>
                                        <p:tgtEl>
                                          <p:spTgt spid="8"/>
                                        </p:tgtEl>
                                        <p:attrNameLst>
                                          <p:attrName>fillcolor</p:attrName>
                                        </p:attrNameLst>
                                      </p:cBhvr>
                                      <p:by>
                                        <p:hsl h="7200000" s="0" l="0"/>
                                      </p:by>
                                    </p:animClr>
                                    <p:animClr clrSpc="hsl" dir="cw">
                                      <p:cBhvr>
                                        <p:cTn id="8" dur="3000" fill="hold"/>
                                        <p:tgtEl>
                                          <p:spTgt spid="8"/>
                                        </p:tgtEl>
                                        <p:attrNameLst>
                                          <p:attrName>stroke.color</p:attrName>
                                        </p:attrNameLst>
                                      </p:cBhvr>
                                      <p:by>
                                        <p:hsl h="7200000" s="0" l="0"/>
                                      </p:by>
                                    </p:animClr>
                                    <p:set>
                                      <p:cBhvr>
                                        <p:cTn id="9" dur="30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19" name="Rectángulo 18">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1"/>
          </a:p>
        </p:txBody>
      </p:sp>
      <p:sp>
        <p:nvSpPr>
          <p:cNvPr id="21" name="Rectángulo 20">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3" name="Forma libre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ítulo 1">
            <a:extLst>
              <a:ext uri="{FF2B5EF4-FFF2-40B4-BE49-F238E27FC236}">
                <a16:creationId xmlns:a16="http://schemas.microsoft.com/office/drawing/2014/main" id="{9AD7CCF7-1A51-40F9-AAA4-03B5F994F16B}"/>
              </a:ext>
            </a:extLst>
          </p:cNvPr>
          <p:cNvSpPr>
            <a:spLocks noGrp="1"/>
          </p:cNvSpPr>
          <p:nvPr>
            <p:ph type="title"/>
          </p:nvPr>
        </p:nvSpPr>
        <p:spPr>
          <a:xfrm>
            <a:off x="1794897" y="624110"/>
            <a:ext cx="9712998" cy="1280890"/>
          </a:xfrm>
        </p:spPr>
        <p:txBody>
          <a:bodyPr rtlCol="0">
            <a:normAutofit/>
          </a:bodyPr>
          <a:lstStyle/>
          <a:p>
            <a:pPr rtl="0"/>
            <a:r>
              <a:rPr lang="es-ES" b="1" noProof="1"/>
              <a:t>Contexto Historico</a:t>
            </a:r>
            <a:br>
              <a:rPr lang="es-ES" noProof="1"/>
            </a:br>
            <a:r>
              <a:rPr lang="es-ES" noProof="1"/>
              <a:t> </a:t>
            </a:r>
            <a:r>
              <a:rPr lang="es-ES" sz="2800" noProof="1"/>
              <a:t>-Hijos de Josías</a:t>
            </a:r>
            <a:endParaRPr lang="es-ES" noProof="1"/>
          </a:p>
        </p:txBody>
      </p:sp>
      <p:pic>
        <p:nvPicPr>
          <p:cNvPr id="7" name="Imagen 6">
            <a:extLst>
              <a:ext uri="{FF2B5EF4-FFF2-40B4-BE49-F238E27FC236}">
                <a16:creationId xmlns:a16="http://schemas.microsoft.com/office/drawing/2014/main" id="{F15BE37E-0EB9-40AA-9241-548B7D9D3219}"/>
              </a:ext>
            </a:extLst>
          </p:cNvPr>
          <p:cNvPicPr>
            <a:picLocks noChangeAspect="1"/>
          </p:cNvPicPr>
          <p:nvPr/>
        </p:nvPicPr>
        <p:blipFill>
          <a:blip r:embed="rId3"/>
          <a:stretch>
            <a:fillRect/>
          </a:stretch>
        </p:blipFill>
        <p:spPr>
          <a:xfrm>
            <a:off x="182879" y="2359940"/>
            <a:ext cx="12009120" cy="3873950"/>
          </a:xfrm>
          <a:prstGeom prst="rect">
            <a:avLst/>
          </a:prstGeom>
        </p:spPr>
      </p:pic>
      <p:pic>
        <p:nvPicPr>
          <p:cNvPr id="8" name="Imagen 7" descr="Logotipo, Icono&#10;&#10;Descripción generada automáticamente">
            <a:extLst>
              <a:ext uri="{FF2B5EF4-FFF2-40B4-BE49-F238E27FC236}">
                <a16:creationId xmlns:a16="http://schemas.microsoft.com/office/drawing/2014/main" id="{A845118C-B245-4B7F-806B-FC43C56C5AA5}"/>
              </a:ext>
            </a:extLst>
          </p:cNvPr>
          <p:cNvPicPr>
            <a:picLocks noChangeAspect="1"/>
          </p:cNvPicPr>
          <p:nvPr/>
        </p:nvPicPr>
        <p:blipFill>
          <a:blip r:embed="rId4"/>
          <a:stretch>
            <a:fillRect/>
          </a:stretch>
        </p:blipFill>
        <p:spPr>
          <a:xfrm>
            <a:off x="10611305" y="102866"/>
            <a:ext cx="1429199" cy="1280890"/>
          </a:xfrm>
          <a:prstGeom prst="rect">
            <a:avLst/>
          </a:prstGeom>
        </p:spPr>
      </p:pic>
    </p:spTree>
    <p:extLst>
      <p:ext uri="{BB962C8B-B14F-4D97-AF65-F5344CB8AC3E}">
        <p14:creationId xmlns:p14="http://schemas.microsoft.com/office/powerpoint/2010/main" val="40864375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cxnSp>
        <p:nvCxnSpPr>
          <p:cNvPr id="26" name="Conector recto 25">
            <a:extLst>
              <a:ext uri="{FF2B5EF4-FFF2-40B4-BE49-F238E27FC236}">
                <a16:creationId xmlns:a16="http://schemas.microsoft.com/office/drawing/2014/main" id="{9E892549-49A4-4939-B174-EFB3ACA8253A}"/>
              </a:ext>
            </a:extLst>
          </p:cNvPr>
          <p:cNvCxnSpPr>
            <a:cxnSpLocks/>
          </p:cNvCxnSpPr>
          <p:nvPr/>
        </p:nvCxnSpPr>
        <p:spPr>
          <a:xfrm>
            <a:off x="0" y="3588761"/>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Imagen 51" descr="Logotipo, Icono&#10;&#10;Descripción generada automáticamente">
            <a:extLst>
              <a:ext uri="{FF2B5EF4-FFF2-40B4-BE49-F238E27FC236}">
                <a16:creationId xmlns:a16="http://schemas.microsoft.com/office/drawing/2014/main" id="{CE8C724F-F069-4875-ADD5-F3D382DFC255}"/>
              </a:ext>
            </a:extLst>
          </p:cNvPr>
          <p:cNvPicPr>
            <a:picLocks noChangeAspect="1"/>
          </p:cNvPicPr>
          <p:nvPr/>
        </p:nvPicPr>
        <p:blipFill>
          <a:blip r:embed="rId2"/>
          <a:stretch>
            <a:fillRect/>
          </a:stretch>
        </p:blipFill>
        <p:spPr>
          <a:xfrm>
            <a:off x="1" y="66188"/>
            <a:ext cx="1283516" cy="1096274"/>
          </a:xfrm>
          <a:prstGeom prst="rect">
            <a:avLst/>
          </a:prstGeom>
        </p:spPr>
      </p:pic>
      <p:cxnSp>
        <p:nvCxnSpPr>
          <p:cNvPr id="28" name="Conector recto de flecha 27">
            <a:extLst>
              <a:ext uri="{FF2B5EF4-FFF2-40B4-BE49-F238E27FC236}">
                <a16:creationId xmlns:a16="http://schemas.microsoft.com/office/drawing/2014/main" id="{413C7E0C-F692-47BD-89DD-D6D69EAD66FF}"/>
              </a:ext>
            </a:extLst>
          </p:cNvPr>
          <p:cNvCxnSpPr>
            <a:cxnSpLocks/>
          </p:cNvCxnSpPr>
          <p:nvPr/>
        </p:nvCxnSpPr>
        <p:spPr>
          <a:xfrm>
            <a:off x="36921" y="5204535"/>
            <a:ext cx="22314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6A0BB8DA-69EC-41D4-B5A9-BF5527F3459B}"/>
              </a:ext>
            </a:extLst>
          </p:cNvPr>
          <p:cNvSpPr txBox="1"/>
          <p:nvPr/>
        </p:nvSpPr>
        <p:spPr>
          <a:xfrm>
            <a:off x="934257" y="4804425"/>
            <a:ext cx="1147665" cy="40011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 Hijo</a:t>
            </a:r>
            <a:endParaRPr kumimoji="0" lang="es-CL"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6" name="Imagen 35">
            <a:extLst>
              <a:ext uri="{FF2B5EF4-FFF2-40B4-BE49-F238E27FC236}">
                <a16:creationId xmlns:a16="http://schemas.microsoft.com/office/drawing/2014/main" id="{98EFAE54-30E1-4DA0-B00B-5E0F23AD289B}"/>
              </a:ext>
            </a:extLst>
          </p:cNvPr>
          <p:cNvPicPr>
            <a:picLocks noChangeAspect="1"/>
          </p:cNvPicPr>
          <p:nvPr/>
        </p:nvPicPr>
        <p:blipFill>
          <a:blip r:embed="rId3"/>
          <a:stretch>
            <a:fillRect/>
          </a:stretch>
        </p:blipFill>
        <p:spPr>
          <a:xfrm>
            <a:off x="2335294" y="4476643"/>
            <a:ext cx="1657581" cy="1609950"/>
          </a:xfrm>
          <a:prstGeom prst="rect">
            <a:avLst/>
          </a:prstGeom>
        </p:spPr>
      </p:pic>
      <p:sp>
        <p:nvSpPr>
          <p:cNvPr id="39" name="CuadroTexto 38">
            <a:extLst>
              <a:ext uri="{FF2B5EF4-FFF2-40B4-BE49-F238E27FC236}">
                <a16:creationId xmlns:a16="http://schemas.microsoft.com/office/drawing/2014/main" id="{5B1959EE-2348-4716-AEAD-BB008643EA58}"/>
              </a:ext>
            </a:extLst>
          </p:cNvPr>
          <p:cNvSpPr txBox="1"/>
          <p:nvPr/>
        </p:nvSpPr>
        <p:spPr>
          <a:xfrm>
            <a:off x="2081922" y="6035954"/>
            <a:ext cx="19664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err="1">
                <a:ln>
                  <a:noFill/>
                </a:ln>
                <a:solidFill>
                  <a:prstClr val="black"/>
                </a:solidFill>
                <a:effectLst/>
                <a:uLnTx/>
                <a:uFillTx/>
                <a:latin typeface="The Hand Black"/>
                <a:ea typeface="+mn-ea"/>
                <a:cs typeface="+mn-cs"/>
              </a:rPr>
              <a:t>Joacaz</a:t>
            </a:r>
            <a:endParaRPr kumimoji="0" lang="es-CL" sz="3200" b="0" i="0" u="none" strike="noStrike" kern="1200" cap="none" spc="0" normalizeH="0" baseline="0" noProof="0" dirty="0">
              <a:ln>
                <a:noFill/>
              </a:ln>
              <a:solidFill>
                <a:prstClr val="black"/>
              </a:solidFill>
              <a:effectLst/>
              <a:uLnTx/>
              <a:uFillTx/>
              <a:latin typeface="The Hand Black"/>
              <a:ea typeface="+mn-ea"/>
              <a:cs typeface="+mn-cs"/>
            </a:endParaRPr>
          </a:p>
        </p:txBody>
      </p:sp>
      <p:sp>
        <p:nvSpPr>
          <p:cNvPr id="40" name="CuadroTexto 39">
            <a:extLst>
              <a:ext uri="{FF2B5EF4-FFF2-40B4-BE49-F238E27FC236}">
                <a16:creationId xmlns:a16="http://schemas.microsoft.com/office/drawing/2014/main" id="{E6D3620C-DDA6-4727-BA7A-409FB4495A80}"/>
              </a:ext>
            </a:extLst>
          </p:cNvPr>
          <p:cNvSpPr txBox="1"/>
          <p:nvPr/>
        </p:nvSpPr>
        <p:spPr>
          <a:xfrm>
            <a:off x="2337206" y="6481212"/>
            <a:ext cx="14660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(23:31-33)</a:t>
            </a:r>
            <a:endParaRPr kumimoji="0" lang="es-C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41" name="Conector recto de flecha 40">
            <a:extLst>
              <a:ext uri="{FF2B5EF4-FFF2-40B4-BE49-F238E27FC236}">
                <a16:creationId xmlns:a16="http://schemas.microsoft.com/office/drawing/2014/main" id="{2B0FE494-6DC6-4D51-A4AB-B10049857ACA}"/>
              </a:ext>
            </a:extLst>
          </p:cNvPr>
          <p:cNvCxnSpPr>
            <a:cxnSpLocks/>
            <a:stCxn id="36" idx="3"/>
          </p:cNvCxnSpPr>
          <p:nvPr/>
        </p:nvCxnSpPr>
        <p:spPr>
          <a:xfrm>
            <a:off x="3992875" y="5281618"/>
            <a:ext cx="210312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Doble onda 44">
            <a:extLst>
              <a:ext uri="{FF2B5EF4-FFF2-40B4-BE49-F238E27FC236}">
                <a16:creationId xmlns:a16="http://schemas.microsoft.com/office/drawing/2014/main" id="{131F5FFA-AEC5-4FC2-8CBC-7454B124DB47}"/>
              </a:ext>
            </a:extLst>
          </p:cNvPr>
          <p:cNvSpPr/>
          <p:nvPr/>
        </p:nvSpPr>
        <p:spPr>
          <a:xfrm>
            <a:off x="2549765" y="3775151"/>
            <a:ext cx="1278294" cy="648649"/>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1" i="0" u="sng"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he Hand Black"/>
                <a:ea typeface="+mn-ea"/>
                <a:cs typeface="+mn-cs"/>
              </a:rPr>
              <a:t>Malo</a:t>
            </a:r>
            <a:endParaRPr kumimoji="0" lang="es-CL" sz="3600" b="1" i="0" u="sng"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he Hand Black"/>
              <a:ea typeface="+mn-ea"/>
              <a:cs typeface="+mn-cs"/>
            </a:endParaRPr>
          </a:p>
        </p:txBody>
      </p:sp>
      <p:sp>
        <p:nvSpPr>
          <p:cNvPr id="46" name="CuadroTexto 45">
            <a:extLst>
              <a:ext uri="{FF2B5EF4-FFF2-40B4-BE49-F238E27FC236}">
                <a16:creationId xmlns:a16="http://schemas.microsoft.com/office/drawing/2014/main" id="{779A7667-7142-4BD3-9DCA-CF4BFF411EBF}"/>
              </a:ext>
            </a:extLst>
          </p:cNvPr>
          <p:cNvSpPr txBox="1"/>
          <p:nvPr/>
        </p:nvSpPr>
        <p:spPr>
          <a:xfrm>
            <a:off x="4103694" y="4796211"/>
            <a:ext cx="1864018" cy="40011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Hijo De Josías</a:t>
            </a:r>
            <a:endParaRPr kumimoji="0" lang="es-CL"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7" name="Imagen 46">
            <a:extLst>
              <a:ext uri="{FF2B5EF4-FFF2-40B4-BE49-F238E27FC236}">
                <a16:creationId xmlns:a16="http://schemas.microsoft.com/office/drawing/2014/main" id="{5C19F6AD-33A8-4797-B16A-2660743B5795}"/>
              </a:ext>
            </a:extLst>
          </p:cNvPr>
          <p:cNvPicPr>
            <a:picLocks noChangeAspect="1"/>
          </p:cNvPicPr>
          <p:nvPr/>
        </p:nvPicPr>
        <p:blipFill>
          <a:blip r:embed="rId3"/>
          <a:stretch>
            <a:fillRect/>
          </a:stretch>
        </p:blipFill>
        <p:spPr>
          <a:xfrm>
            <a:off x="6134683" y="4476643"/>
            <a:ext cx="1657581" cy="1609950"/>
          </a:xfrm>
          <a:prstGeom prst="rect">
            <a:avLst/>
          </a:prstGeom>
        </p:spPr>
      </p:pic>
      <p:sp>
        <p:nvSpPr>
          <p:cNvPr id="48" name="CuadroTexto 47">
            <a:extLst>
              <a:ext uri="{FF2B5EF4-FFF2-40B4-BE49-F238E27FC236}">
                <a16:creationId xmlns:a16="http://schemas.microsoft.com/office/drawing/2014/main" id="{983A48F6-EF5C-4C0B-8663-8ED5E2084F82}"/>
              </a:ext>
            </a:extLst>
          </p:cNvPr>
          <p:cNvSpPr txBox="1"/>
          <p:nvPr/>
        </p:nvSpPr>
        <p:spPr>
          <a:xfrm>
            <a:off x="5985800" y="6026408"/>
            <a:ext cx="19664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err="1">
                <a:ln>
                  <a:noFill/>
                </a:ln>
                <a:solidFill>
                  <a:prstClr val="black"/>
                </a:solidFill>
                <a:effectLst/>
                <a:uLnTx/>
                <a:uFillTx/>
                <a:latin typeface="The Hand Black"/>
                <a:ea typeface="+mn-ea"/>
                <a:cs typeface="+mn-cs"/>
              </a:rPr>
              <a:t>Joacim</a:t>
            </a:r>
            <a:r>
              <a:rPr kumimoji="0" lang="es-MX" sz="3200" b="0" i="0" u="none" strike="noStrike" kern="1200" cap="none" spc="0" normalizeH="0" baseline="0" noProof="0" dirty="0">
                <a:ln>
                  <a:noFill/>
                </a:ln>
                <a:solidFill>
                  <a:prstClr val="black"/>
                </a:solidFill>
                <a:effectLst/>
                <a:uLnTx/>
                <a:uFillTx/>
                <a:latin typeface="The Hand Black"/>
                <a:ea typeface="+mn-ea"/>
                <a:cs typeface="+mn-cs"/>
              </a:rPr>
              <a:t> “</a:t>
            </a:r>
            <a:r>
              <a:rPr kumimoji="0" lang="es-MX" sz="3200" b="0" i="0" u="none" strike="noStrike" kern="1200" cap="none" spc="0" normalizeH="0" baseline="0" noProof="0" dirty="0" err="1">
                <a:ln>
                  <a:noFill/>
                </a:ln>
                <a:solidFill>
                  <a:prstClr val="black"/>
                </a:solidFill>
                <a:effectLst/>
                <a:uLnTx/>
                <a:uFillTx/>
                <a:latin typeface="The Hand Black"/>
                <a:ea typeface="+mn-ea"/>
                <a:cs typeface="+mn-cs"/>
              </a:rPr>
              <a:t>Eliaquim</a:t>
            </a:r>
            <a:r>
              <a:rPr kumimoji="0" lang="es-MX" sz="3200" b="0" i="0" u="none" strike="noStrike" kern="1200" cap="none" spc="0" normalizeH="0" baseline="0" noProof="0" dirty="0">
                <a:ln>
                  <a:noFill/>
                </a:ln>
                <a:solidFill>
                  <a:prstClr val="black"/>
                </a:solidFill>
                <a:effectLst/>
                <a:uLnTx/>
                <a:uFillTx/>
                <a:latin typeface="The Hand Black"/>
                <a:ea typeface="+mn-ea"/>
                <a:cs typeface="+mn-cs"/>
              </a:rPr>
              <a:t>”</a:t>
            </a:r>
            <a:endParaRPr kumimoji="0" lang="es-CL" sz="3200" b="0" i="0" u="none" strike="noStrike" kern="1200" cap="none" spc="0" normalizeH="0" baseline="0" noProof="0" dirty="0">
              <a:ln>
                <a:noFill/>
              </a:ln>
              <a:solidFill>
                <a:prstClr val="black"/>
              </a:solidFill>
              <a:effectLst/>
              <a:uLnTx/>
              <a:uFillTx/>
              <a:latin typeface="The Hand Black"/>
              <a:ea typeface="+mn-ea"/>
              <a:cs typeface="+mn-cs"/>
            </a:endParaRPr>
          </a:p>
        </p:txBody>
      </p:sp>
      <p:sp>
        <p:nvSpPr>
          <p:cNvPr id="49" name="CuadroTexto 48">
            <a:extLst>
              <a:ext uri="{FF2B5EF4-FFF2-40B4-BE49-F238E27FC236}">
                <a16:creationId xmlns:a16="http://schemas.microsoft.com/office/drawing/2014/main" id="{AFF998A3-51BF-400C-B2D1-A7A92FD6A7A1}"/>
              </a:ext>
            </a:extLst>
          </p:cNvPr>
          <p:cNvSpPr txBox="1"/>
          <p:nvPr/>
        </p:nvSpPr>
        <p:spPr>
          <a:xfrm>
            <a:off x="6214229" y="6443509"/>
            <a:ext cx="14660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(24:1-6)</a:t>
            </a:r>
            <a:endParaRPr kumimoji="0" lang="es-C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1" name="Doble onda 50">
            <a:extLst>
              <a:ext uri="{FF2B5EF4-FFF2-40B4-BE49-F238E27FC236}">
                <a16:creationId xmlns:a16="http://schemas.microsoft.com/office/drawing/2014/main" id="{B617B805-B5BF-4E67-83AB-F2AD77237924}"/>
              </a:ext>
            </a:extLst>
          </p:cNvPr>
          <p:cNvSpPr/>
          <p:nvPr/>
        </p:nvSpPr>
        <p:spPr>
          <a:xfrm>
            <a:off x="6414443" y="3775151"/>
            <a:ext cx="1278294" cy="648649"/>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1" i="0" u="sng"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he Hand Black"/>
                <a:ea typeface="+mn-ea"/>
                <a:cs typeface="+mn-cs"/>
              </a:rPr>
              <a:t>Malo</a:t>
            </a:r>
            <a:endParaRPr kumimoji="0" lang="es-CL" sz="3600" b="1" i="0" u="sng"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he Hand Black"/>
              <a:ea typeface="+mn-ea"/>
              <a:cs typeface="+mn-cs"/>
            </a:endParaRPr>
          </a:p>
        </p:txBody>
      </p:sp>
      <p:pic>
        <p:nvPicPr>
          <p:cNvPr id="53" name="Imagen 52">
            <a:extLst>
              <a:ext uri="{FF2B5EF4-FFF2-40B4-BE49-F238E27FC236}">
                <a16:creationId xmlns:a16="http://schemas.microsoft.com/office/drawing/2014/main" id="{5F14D430-5FFA-421C-93C7-CF99713D0227}"/>
              </a:ext>
            </a:extLst>
          </p:cNvPr>
          <p:cNvPicPr>
            <a:picLocks noChangeAspect="1"/>
          </p:cNvPicPr>
          <p:nvPr/>
        </p:nvPicPr>
        <p:blipFill>
          <a:blip r:embed="rId3"/>
          <a:stretch>
            <a:fillRect/>
          </a:stretch>
        </p:blipFill>
        <p:spPr>
          <a:xfrm>
            <a:off x="9549857" y="4405111"/>
            <a:ext cx="1657581" cy="1609950"/>
          </a:xfrm>
          <a:prstGeom prst="rect">
            <a:avLst/>
          </a:prstGeom>
        </p:spPr>
      </p:pic>
      <p:sp>
        <p:nvSpPr>
          <p:cNvPr id="55" name="CuadroTexto 54">
            <a:extLst>
              <a:ext uri="{FF2B5EF4-FFF2-40B4-BE49-F238E27FC236}">
                <a16:creationId xmlns:a16="http://schemas.microsoft.com/office/drawing/2014/main" id="{7D74C288-A904-44DD-AA18-DC7D16EAAD15}"/>
              </a:ext>
            </a:extLst>
          </p:cNvPr>
          <p:cNvSpPr txBox="1"/>
          <p:nvPr/>
        </p:nvSpPr>
        <p:spPr>
          <a:xfrm>
            <a:off x="9350800" y="5956380"/>
            <a:ext cx="22895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The Hand Black"/>
                <a:ea typeface="+mn-ea"/>
                <a:cs typeface="+mn-cs"/>
              </a:rPr>
              <a:t>Joaquim “</a:t>
            </a:r>
            <a:r>
              <a:rPr kumimoji="0" lang="es-MX" sz="3200" b="0" i="0" u="none" strike="noStrike" kern="1200" cap="none" spc="0" normalizeH="0" baseline="0" noProof="0" dirty="0" err="1">
                <a:ln>
                  <a:noFill/>
                </a:ln>
                <a:solidFill>
                  <a:prstClr val="black"/>
                </a:solidFill>
                <a:effectLst/>
                <a:uLnTx/>
                <a:uFillTx/>
                <a:latin typeface="The Hand Black"/>
                <a:ea typeface="+mn-ea"/>
                <a:cs typeface="+mn-cs"/>
              </a:rPr>
              <a:t>Jeconías</a:t>
            </a:r>
            <a:r>
              <a:rPr kumimoji="0" lang="es-MX" sz="3200" b="0" i="0" u="none" strike="noStrike" kern="1200" cap="none" spc="0" normalizeH="0" baseline="0" noProof="0" dirty="0">
                <a:ln>
                  <a:noFill/>
                </a:ln>
                <a:solidFill>
                  <a:prstClr val="black"/>
                </a:solidFill>
                <a:effectLst/>
                <a:uLnTx/>
                <a:uFillTx/>
                <a:latin typeface="The Hand Black"/>
                <a:ea typeface="+mn-ea"/>
                <a:cs typeface="+mn-cs"/>
              </a:rPr>
              <a:t>”</a:t>
            </a:r>
            <a:endParaRPr kumimoji="0" lang="es-CL" sz="3200" b="0" i="0" u="none" strike="noStrike" kern="1200" cap="none" spc="0" normalizeH="0" baseline="0" noProof="0" dirty="0">
              <a:ln>
                <a:noFill/>
              </a:ln>
              <a:solidFill>
                <a:prstClr val="black"/>
              </a:solidFill>
              <a:effectLst/>
              <a:uLnTx/>
              <a:uFillTx/>
              <a:latin typeface="The Hand Black"/>
              <a:ea typeface="+mn-ea"/>
              <a:cs typeface="+mn-cs"/>
            </a:endParaRPr>
          </a:p>
        </p:txBody>
      </p:sp>
      <p:sp>
        <p:nvSpPr>
          <p:cNvPr id="57" name="CuadroTexto 56">
            <a:extLst>
              <a:ext uri="{FF2B5EF4-FFF2-40B4-BE49-F238E27FC236}">
                <a16:creationId xmlns:a16="http://schemas.microsoft.com/office/drawing/2014/main" id="{CE2EA0BF-9CB6-4520-AC85-D907897294BF}"/>
              </a:ext>
            </a:extLst>
          </p:cNvPr>
          <p:cNvSpPr txBox="1"/>
          <p:nvPr/>
        </p:nvSpPr>
        <p:spPr>
          <a:xfrm>
            <a:off x="9645634" y="6440498"/>
            <a:ext cx="14660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(24:8-17)</a:t>
            </a:r>
            <a:endParaRPr kumimoji="0" lang="es-C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59" name="Conector recto de flecha 58">
            <a:extLst>
              <a:ext uri="{FF2B5EF4-FFF2-40B4-BE49-F238E27FC236}">
                <a16:creationId xmlns:a16="http://schemas.microsoft.com/office/drawing/2014/main" id="{A2AB124C-50D9-4ED4-AE36-B523BA61156E}"/>
              </a:ext>
            </a:extLst>
          </p:cNvPr>
          <p:cNvCxnSpPr>
            <a:cxnSpLocks/>
          </p:cNvCxnSpPr>
          <p:nvPr/>
        </p:nvCxnSpPr>
        <p:spPr>
          <a:xfrm>
            <a:off x="7906734" y="5281618"/>
            <a:ext cx="144406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CuadroTexto 59">
            <a:extLst>
              <a:ext uri="{FF2B5EF4-FFF2-40B4-BE49-F238E27FC236}">
                <a16:creationId xmlns:a16="http://schemas.microsoft.com/office/drawing/2014/main" id="{13648108-4583-498E-8182-04BE1CD1ECAF}"/>
              </a:ext>
            </a:extLst>
          </p:cNvPr>
          <p:cNvSpPr txBox="1"/>
          <p:nvPr/>
        </p:nvSpPr>
        <p:spPr>
          <a:xfrm>
            <a:off x="8153931" y="4804425"/>
            <a:ext cx="1147665" cy="40011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 Hijo</a:t>
            </a:r>
            <a:endParaRPr kumimoji="0" lang="es-CL"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Imagen 2">
            <a:extLst>
              <a:ext uri="{FF2B5EF4-FFF2-40B4-BE49-F238E27FC236}">
                <a16:creationId xmlns:a16="http://schemas.microsoft.com/office/drawing/2014/main" id="{B829873D-F0B3-416C-AC23-3C63251AE939}"/>
              </a:ext>
            </a:extLst>
          </p:cNvPr>
          <p:cNvPicPr>
            <a:picLocks noChangeAspect="1"/>
          </p:cNvPicPr>
          <p:nvPr/>
        </p:nvPicPr>
        <p:blipFill>
          <a:blip r:embed="rId4"/>
          <a:stretch>
            <a:fillRect/>
          </a:stretch>
        </p:blipFill>
        <p:spPr>
          <a:xfrm>
            <a:off x="1553398" y="1059115"/>
            <a:ext cx="3505689" cy="1209844"/>
          </a:xfrm>
          <a:prstGeom prst="rect">
            <a:avLst/>
          </a:prstGeom>
        </p:spPr>
      </p:pic>
      <p:pic>
        <p:nvPicPr>
          <p:cNvPr id="6" name="Imagen 5">
            <a:extLst>
              <a:ext uri="{FF2B5EF4-FFF2-40B4-BE49-F238E27FC236}">
                <a16:creationId xmlns:a16="http://schemas.microsoft.com/office/drawing/2014/main" id="{CAF5D6CD-77AD-464F-BEBE-58479B60FBFF}"/>
              </a:ext>
            </a:extLst>
          </p:cNvPr>
          <p:cNvPicPr>
            <a:picLocks noChangeAspect="1"/>
          </p:cNvPicPr>
          <p:nvPr/>
        </p:nvPicPr>
        <p:blipFill>
          <a:blip r:embed="rId5"/>
          <a:stretch>
            <a:fillRect/>
          </a:stretch>
        </p:blipFill>
        <p:spPr>
          <a:xfrm>
            <a:off x="6340244" y="60841"/>
            <a:ext cx="2429214" cy="3372321"/>
          </a:xfrm>
          <a:prstGeom prst="rect">
            <a:avLst/>
          </a:prstGeom>
        </p:spPr>
      </p:pic>
      <p:pic>
        <p:nvPicPr>
          <p:cNvPr id="11" name="Imagen 10">
            <a:extLst>
              <a:ext uri="{FF2B5EF4-FFF2-40B4-BE49-F238E27FC236}">
                <a16:creationId xmlns:a16="http://schemas.microsoft.com/office/drawing/2014/main" id="{0E2802A0-6EF7-474D-B239-7F7565D167A1}"/>
              </a:ext>
            </a:extLst>
          </p:cNvPr>
          <p:cNvPicPr>
            <a:picLocks noChangeAspect="1"/>
          </p:cNvPicPr>
          <p:nvPr/>
        </p:nvPicPr>
        <p:blipFill>
          <a:blip r:embed="rId6"/>
          <a:stretch>
            <a:fillRect/>
          </a:stretch>
        </p:blipFill>
        <p:spPr>
          <a:xfrm>
            <a:off x="9054399" y="85258"/>
            <a:ext cx="2896004" cy="3343742"/>
          </a:xfrm>
          <a:prstGeom prst="rect">
            <a:avLst/>
          </a:prstGeom>
        </p:spPr>
      </p:pic>
      <p:sp>
        <p:nvSpPr>
          <p:cNvPr id="35" name="Doble onda 34">
            <a:extLst>
              <a:ext uri="{FF2B5EF4-FFF2-40B4-BE49-F238E27FC236}">
                <a16:creationId xmlns:a16="http://schemas.microsoft.com/office/drawing/2014/main" id="{B94EA1CF-DB51-4622-983E-60E9DE55CEF1}"/>
              </a:ext>
            </a:extLst>
          </p:cNvPr>
          <p:cNvSpPr/>
          <p:nvPr/>
        </p:nvSpPr>
        <p:spPr>
          <a:xfrm>
            <a:off x="9816534" y="3660504"/>
            <a:ext cx="1278294" cy="648649"/>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1" i="0" u="sng"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he Hand Black"/>
                <a:ea typeface="+mn-ea"/>
                <a:cs typeface="+mn-cs"/>
              </a:rPr>
              <a:t>Malo</a:t>
            </a:r>
            <a:endParaRPr kumimoji="0" lang="es-CL" sz="3600" b="1" i="0" u="sng"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he Hand Black"/>
              <a:ea typeface="+mn-ea"/>
              <a:cs typeface="+mn-cs"/>
            </a:endParaRPr>
          </a:p>
        </p:txBody>
      </p:sp>
      <p:pic>
        <p:nvPicPr>
          <p:cNvPr id="37" name="Imagen 36">
            <a:extLst>
              <a:ext uri="{FF2B5EF4-FFF2-40B4-BE49-F238E27FC236}">
                <a16:creationId xmlns:a16="http://schemas.microsoft.com/office/drawing/2014/main" id="{722DF3C3-9840-48A9-B063-9DEAF3DA5A01}"/>
              </a:ext>
            </a:extLst>
          </p:cNvPr>
          <p:cNvPicPr>
            <a:picLocks noChangeAspect="1"/>
          </p:cNvPicPr>
          <p:nvPr/>
        </p:nvPicPr>
        <p:blipFill>
          <a:blip r:embed="rId7"/>
          <a:stretch>
            <a:fillRect/>
          </a:stretch>
        </p:blipFill>
        <p:spPr>
          <a:xfrm>
            <a:off x="4764114" y="1873503"/>
            <a:ext cx="1331886" cy="2791472"/>
          </a:xfrm>
          <a:prstGeom prst="rect">
            <a:avLst/>
          </a:prstGeom>
        </p:spPr>
      </p:pic>
      <p:cxnSp>
        <p:nvCxnSpPr>
          <p:cNvPr id="38" name="Conector recto de flecha 37">
            <a:extLst>
              <a:ext uri="{FF2B5EF4-FFF2-40B4-BE49-F238E27FC236}">
                <a16:creationId xmlns:a16="http://schemas.microsoft.com/office/drawing/2014/main" id="{62C53469-ED8A-4D44-92C9-F1A2D2A868EA}"/>
              </a:ext>
            </a:extLst>
          </p:cNvPr>
          <p:cNvCxnSpPr>
            <a:cxnSpLocks/>
          </p:cNvCxnSpPr>
          <p:nvPr/>
        </p:nvCxnSpPr>
        <p:spPr>
          <a:xfrm flipV="1">
            <a:off x="10918277" y="5196321"/>
            <a:ext cx="1273723" cy="106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D4F9693E-7696-4873-8A3E-1FFCEE9C7811}"/>
              </a:ext>
            </a:extLst>
          </p:cNvPr>
          <p:cNvSpPr txBox="1"/>
          <p:nvPr/>
        </p:nvSpPr>
        <p:spPr>
          <a:xfrm>
            <a:off x="9893618" y="4388037"/>
            <a:ext cx="1124125"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dirty="0">
                <a:ln>
                  <a:noFill/>
                </a:ln>
                <a:solidFill>
                  <a:prstClr val="white"/>
                </a:solidFill>
                <a:effectLst/>
                <a:uLnTx/>
                <a:uFillTx/>
                <a:latin typeface="The Hand Black"/>
                <a:ea typeface="+mn-ea"/>
                <a:cs typeface="+mn-cs"/>
              </a:rPr>
              <a:t>3 meses</a:t>
            </a:r>
          </a:p>
        </p:txBody>
      </p:sp>
      <p:sp>
        <p:nvSpPr>
          <p:cNvPr id="29" name="CuadroTexto 28">
            <a:extLst>
              <a:ext uri="{FF2B5EF4-FFF2-40B4-BE49-F238E27FC236}">
                <a16:creationId xmlns:a16="http://schemas.microsoft.com/office/drawing/2014/main" id="{69F845D4-4D69-4260-B712-7CD7DD2E224B}"/>
              </a:ext>
            </a:extLst>
          </p:cNvPr>
          <p:cNvSpPr txBox="1"/>
          <p:nvPr/>
        </p:nvSpPr>
        <p:spPr>
          <a:xfrm>
            <a:off x="6426537" y="4508454"/>
            <a:ext cx="1124125"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dirty="0">
                <a:ln>
                  <a:noFill/>
                </a:ln>
                <a:solidFill>
                  <a:prstClr val="white"/>
                </a:solidFill>
                <a:effectLst/>
                <a:uLnTx/>
                <a:uFillTx/>
                <a:latin typeface="The Hand Black"/>
                <a:ea typeface="+mn-ea"/>
                <a:cs typeface="+mn-cs"/>
              </a:rPr>
              <a:t>11 años</a:t>
            </a:r>
          </a:p>
        </p:txBody>
      </p:sp>
      <p:sp>
        <p:nvSpPr>
          <p:cNvPr id="30" name="CuadroTexto 29">
            <a:extLst>
              <a:ext uri="{FF2B5EF4-FFF2-40B4-BE49-F238E27FC236}">
                <a16:creationId xmlns:a16="http://schemas.microsoft.com/office/drawing/2014/main" id="{4FEA552E-082B-452C-86BE-AB6F36BF3ED0}"/>
              </a:ext>
            </a:extLst>
          </p:cNvPr>
          <p:cNvSpPr txBox="1"/>
          <p:nvPr/>
        </p:nvSpPr>
        <p:spPr>
          <a:xfrm>
            <a:off x="2595345" y="4516096"/>
            <a:ext cx="1124125"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dirty="0">
                <a:ln>
                  <a:noFill/>
                </a:ln>
                <a:solidFill>
                  <a:prstClr val="white"/>
                </a:solidFill>
                <a:effectLst/>
                <a:uLnTx/>
                <a:uFillTx/>
                <a:latin typeface="The Hand Black"/>
                <a:ea typeface="+mn-ea"/>
                <a:cs typeface="+mn-cs"/>
              </a:rPr>
              <a:t>3 meses</a:t>
            </a:r>
          </a:p>
        </p:txBody>
      </p:sp>
      <p:sp>
        <p:nvSpPr>
          <p:cNvPr id="32" name="CuadroTexto 31">
            <a:extLst>
              <a:ext uri="{FF2B5EF4-FFF2-40B4-BE49-F238E27FC236}">
                <a16:creationId xmlns:a16="http://schemas.microsoft.com/office/drawing/2014/main" id="{6B1EBC0E-D234-400C-9A66-53B0CFE80E76}"/>
              </a:ext>
            </a:extLst>
          </p:cNvPr>
          <p:cNvSpPr txBox="1"/>
          <p:nvPr/>
        </p:nvSpPr>
        <p:spPr>
          <a:xfrm>
            <a:off x="3066921" y="66188"/>
            <a:ext cx="1307053" cy="707886"/>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40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he Hand Black"/>
                <a:ea typeface="+mn-ea"/>
                <a:cs typeface="+mn-cs"/>
              </a:rPr>
              <a:t>REPASO</a:t>
            </a:r>
            <a:endParaRPr kumimoji="0" lang="es-CL" sz="32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he Hand Black"/>
              <a:ea typeface="+mn-ea"/>
              <a:cs typeface="+mn-cs"/>
            </a:endParaRPr>
          </a:p>
        </p:txBody>
      </p:sp>
      <p:pic>
        <p:nvPicPr>
          <p:cNvPr id="4" name="Imagen 3">
            <a:extLst>
              <a:ext uri="{FF2B5EF4-FFF2-40B4-BE49-F238E27FC236}">
                <a16:creationId xmlns:a16="http://schemas.microsoft.com/office/drawing/2014/main" id="{DB24709A-36ED-4B7F-A715-561C7977BF5B}"/>
              </a:ext>
            </a:extLst>
          </p:cNvPr>
          <p:cNvPicPr>
            <a:picLocks noChangeAspect="1"/>
          </p:cNvPicPr>
          <p:nvPr/>
        </p:nvPicPr>
        <p:blipFill>
          <a:blip r:embed="rId8"/>
          <a:stretch>
            <a:fillRect/>
          </a:stretch>
        </p:blipFill>
        <p:spPr>
          <a:xfrm>
            <a:off x="1944" y="2181258"/>
            <a:ext cx="1563129" cy="2327196"/>
          </a:xfrm>
          <a:prstGeom prst="rect">
            <a:avLst/>
          </a:prstGeom>
        </p:spPr>
      </p:pic>
    </p:spTree>
    <p:extLst>
      <p:ext uri="{BB962C8B-B14F-4D97-AF65-F5344CB8AC3E}">
        <p14:creationId xmlns:p14="http://schemas.microsoft.com/office/powerpoint/2010/main" val="11483102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1000" fill="hold"/>
                                        <p:tgtEl>
                                          <p:spTgt spid="45"/>
                                        </p:tgtEl>
                                        <p:attrNameLst>
                                          <p:attrName>ppt_w</p:attrName>
                                        </p:attrNameLst>
                                      </p:cBhvr>
                                      <p:tavLst>
                                        <p:tav tm="0">
                                          <p:val>
                                            <p:fltVal val="0"/>
                                          </p:val>
                                        </p:tav>
                                        <p:tav tm="100000">
                                          <p:val>
                                            <p:strVal val="#ppt_w"/>
                                          </p:val>
                                        </p:tav>
                                      </p:tavLst>
                                    </p:anim>
                                    <p:anim calcmode="lin" valueType="num">
                                      <p:cBhvr>
                                        <p:cTn id="40" dur="1000" fill="hold"/>
                                        <p:tgtEl>
                                          <p:spTgt spid="45"/>
                                        </p:tgtEl>
                                        <p:attrNameLst>
                                          <p:attrName>ppt_h</p:attrName>
                                        </p:attrNameLst>
                                      </p:cBhvr>
                                      <p:tavLst>
                                        <p:tav tm="0">
                                          <p:val>
                                            <p:fltVal val="0"/>
                                          </p:val>
                                        </p:tav>
                                        <p:tav tm="100000">
                                          <p:val>
                                            <p:strVal val="#ppt_h"/>
                                          </p:val>
                                        </p:tav>
                                      </p:tavLst>
                                    </p:anim>
                                    <p:anim calcmode="lin" valueType="num">
                                      <p:cBhvr>
                                        <p:cTn id="41" dur="1000" fill="hold"/>
                                        <p:tgtEl>
                                          <p:spTgt spid="45"/>
                                        </p:tgtEl>
                                        <p:attrNameLst>
                                          <p:attrName>style.rotation</p:attrName>
                                        </p:attrNameLst>
                                      </p:cBhvr>
                                      <p:tavLst>
                                        <p:tav tm="0">
                                          <p:val>
                                            <p:fltVal val="90"/>
                                          </p:val>
                                        </p:tav>
                                        <p:tav tm="100000">
                                          <p:val>
                                            <p:fltVal val="0"/>
                                          </p:val>
                                        </p:tav>
                                      </p:tavLst>
                                    </p:anim>
                                    <p:animEffect transition="in" filter="fade">
                                      <p:cBhvr>
                                        <p:cTn id="42" dur="10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45"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2000"/>
                                        <p:tgtEl>
                                          <p:spTgt spid="37"/>
                                        </p:tgtEl>
                                      </p:cBhvr>
                                    </p:animEffect>
                                    <p:anim calcmode="lin" valueType="num">
                                      <p:cBhvr>
                                        <p:cTn id="62" dur="2000" fill="hold"/>
                                        <p:tgtEl>
                                          <p:spTgt spid="37"/>
                                        </p:tgtEl>
                                        <p:attrNameLst>
                                          <p:attrName>ppt_w</p:attrName>
                                        </p:attrNameLst>
                                      </p:cBhvr>
                                      <p:tavLst>
                                        <p:tav tm="0" fmla="#ppt_w*sin(2.5*pi*$)">
                                          <p:val>
                                            <p:fltVal val="0"/>
                                          </p:val>
                                        </p:tav>
                                        <p:tav tm="100000">
                                          <p:val>
                                            <p:fltVal val="1"/>
                                          </p:val>
                                        </p:tav>
                                      </p:tavLst>
                                    </p:anim>
                                    <p:anim calcmode="lin" valueType="num">
                                      <p:cBhvr>
                                        <p:cTn id="63" dur="2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barn(inVertical)">
                                      <p:cBhvr>
                                        <p:cTn id="73" dur="500"/>
                                        <p:tgtEl>
                                          <p:spTgt spid="46"/>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1000"/>
                                        <p:tgtEl>
                                          <p:spTgt spid="47"/>
                                        </p:tgtEl>
                                      </p:cBhvr>
                                    </p:animEffect>
                                    <p:anim calcmode="lin" valueType="num">
                                      <p:cBhvr>
                                        <p:cTn id="79" dur="1000" fill="hold"/>
                                        <p:tgtEl>
                                          <p:spTgt spid="47"/>
                                        </p:tgtEl>
                                        <p:attrNameLst>
                                          <p:attrName>ppt_x</p:attrName>
                                        </p:attrNameLst>
                                      </p:cBhvr>
                                      <p:tavLst>
                                        <p:tav tm="0">
                                          <p:val>
                                            <p:strVal val="#ppt_x"/>
                                          </p:val>
                                        </p:tav>
                                        <p:tav tm="100000">
                                          <p:val>
                                            <p:strVal val="#ppt_x"/>
                                          </p:val>
                                        </p:tav>
                                      </p:tavLst>
                                    </p:anim>
                                    <p:anim calcmode="lin" valueType="num">
                                      <p:cBhvr>
                                        <p:cTn id="8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500"/>
                                        <p:tgtEl>
                                          <p:spTgt spid="49"/>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51"/>
                                        </p:tgtEl>
                                        <p:attrNameLst>
                                          <p:attrName>style.visibility</p:attrName>
                                        </p:attrNameLst>
                                      </p:cBhvr>
                                      <p:to>
                                        <p:strVal val="visible"/>
                                      </p:to>
                                    </p:set>
                                    <p:anim calcmode="lin" valueType="num">
                                      <p:cBhvr>
                                        <p:cTn id="95" dur="1000" fill="hold"/>
                                        <p:tgtEl>
                                          <p:spTgt spid="51"/>
                                        </p:tgtEl>
                                        <p:attrNameLst>
                                          <p:attrName>ppt_w</p:attrName>
                                        </p:attrNameLst>
                                      </p:cBhvr>
                                      <p:tavLst>
                                        <p:tav tm="0">
                                          <p:val>
                                            <p:fltVal val="0"/>
                                          </p:val>
                                        </p:tav>
                                        <p:tav tm="100000">
                                          <p:val>
                                            <p:strVal val="#ppt_w"/>
                                          </p:val>
                                        </p:tav>
                                      </p:tavLst>
                                    </p:anim>
                                    <p:anim calcmode="lin" valueType="num">
                                      <p:cBhvr>
                                        <p:cTn id="96" dur="1000" fill="hold"/>
                                        <p:tgtEl>
                                          <p:spTgt spid="51"/>
                                        </p:tgtEl>
                                        <p:attrNameLst>
                                          <p:attrName>ppt_h</p:attrName>
                                        </p:attrNameLst>
                                      </p:cBhvr>
                                      <p:tavLst>
                                        <p:tav tm="0">
                                          <p:val>
                                            <p:fltVal val="0"/>
                                          </p:val>
                                        </p:tav>
                                        <p:tav tm="100000">
                                          <p:val>
                                            <p:strVal val="#ppt_h"/>
                                          </p:val>
                                        </p:tav>
                                      </p:tavLst>
                                    </p:anim>
                                    <p:anim calcmode="lin" valueType="num">
                                      <p:cBhvr>
                                        <p:cTn id="97" dur="1000" fill="hold"/>
                                        <p:tgtEl>
                                          <p:spTgt spid="51"/>
                                        </p:tgtEl>
                                        <p:attrNameLst>
                                          <p:attrName>style.rotation</p:attrName>
                                        </p:attrNameLst>
                                      </p:cBhvr>
                                      <p:tavLst>
                                        <p:tav tm="0">
                                          <p:val>
                                            <p:fltVal val="90"/>
                                          </p:val>
                                        </p:tav>
                                        <p:tav tm="100000">
                                          <p:val>
                                            <p:fltVal val="0"/>
                                          </p:val>
                                        </p:tav>
                                      </p:tavLst>
                                    </p:anim>
                                    <p:animEffect transition="in" filter="fade">
                                      <p:cBhvr>
                                        <p:cTn id="98" dur="1000"/>
                                        <p:tgtEl>
                                          <p:spTgt spid="51"/>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randombar(horizontal)">
                                      <p:cBhvr>
                                        <p:cTn id="103" dur="500"/>
                                        <p:tgtEl>
                                          <p:spTgt spid="29"/>
                                        </p:tgtEl>
                                      </p:cBhvr>
                                    </p:animEffect>
                                  </p:childTnLst>
                                </p:cTn>
                              </p:par>
                            </p:childTnLst>
                          </p:cTn>
                        </p:par>
                      </p:childTnLst>
                    </p:cTn>
                  </p:par>
                  <p:par>
                    <p:cTn id="104" fill="hold">
                      <p:stCondLst>
                        <p:cond delay="indefinite"/>
                      </p:stCondLst>
                      <p:childTnLst>
                        <p:par>
                          <p:cTn id="105" fill="hold">
                            <p:stCondLst>
                              <p:cond delay="0"/>
                            </p:stCondLst>
                            <p:childTnLst>
                              <p:par>
                                <p:cTn id="106" presetID="21" presetClass="entr" presetSubtype="1" fill="hold" nodeType="clickEffect">
                                  <p:stCondLst>
                                    <p:cond delay="0"/>
                                  </p:stCondLst>
                                  <p:childTnLst>
                                    <p:set>
                                      <p:cBhvr>
                                        <p:cTn id="107" dur="1" fill="hold">
                                          <p:stCondLst>
                                            <p:cond delay="0"/>
                                          </p:stCondLst>
                                        </p:cTn>
                                        <p:tgtEl>
                                          <p:spTgt spid="6"/>
                                        </p:tgtEl>
                                        <p:attrNameLst>
                                          <p:attrName>style.visibility</p:attrName>
                                        </p:attrNameLst>
                                      </p:cBhvr>
                                      <p:to>
                                        <p:strVal val="visible"/>
                                      </p:to>
                                    </p:set>
                                    <p:animEffect transition="in" filter="wheel(1)">
                                      <p:cBhvr>
                                        <p:cTn id="108" dur="2000"/>
                                        <p:tgtEl>
                                          <p:spTgt spid="6"/>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59"/>
                                        </p:tgtEl>
                                        <p:attrNameLst>
                                          <p:attrName>style.visibility</p:attrName>
                                        </p:attrNameLst>
                                      </p:cBhvr>
                                      <p:to>
                                        <p:strVal val="visible"/>
                                      </p:to>
                                    </p:set>
                                    <p:animEffect transition="in" filter="wipe(left)">
                                      <p:cBhvr>
                                        <p:cTn id="113" dur="500"/>
                                        <p:tgtEl>
                                          <p:spTgt spid="59"/>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0"/>
                                        </p:tgtEl>
                                        <p:attrNameLst>
                                          <p:attrName>style.visibility</p:attrName>
                                        </p:attrNameLst>
                                      </p:cBhvr>
                                      <p:to>
                                        <p:strVal val="visible"/>
                                      </p:to>
                                    </p:set>
                                    <p:animEffect transition="in" filter="barn(inVertical)">
                                      <p:cBhvr>
                                        <p:cTn id="118" dur="500"/>
                                        <p:tgtEl>
                                          <p:spTgt spid="60"/>
                                        </p:tgtEl>
                                      </p:cBhvr>
                                    </p:animEffec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nodeType="click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fade">
                                      <p:cBhvr>
                                        <p:cTn id="123" dur="1000"/>
                                        <p:tgtEl>
                                          <p:spTgt spid="53"/>
                                        </p:tgtEl>
                                      </p:cBhvr>
                                    </p:animEffect>
                                    <p:anim calcmode="lin" valueType="num">
                                      <p:cBhvr>
                                        <p:cTn id="124" dur="1000" fill="hold"/>
                                        <p:tgtEl>
                                          <p:spTgt spid="53"/>
                                        </p:tgtEl>
                                        <p:attrNameLst>
                                          <p:attrName>ppt_x</p:attrName>
                                        </p:attrNameLst>
                                      </p:cBhvr>
                                      <p:tavLst>
                                        <p:tav tm="0">
                                          <p:val>
                                            <p:strVal val="#ppt_x"/>
                                          </p:val>
                                        </p:tav>
                                        <p:tav tm="100000">
                                          <p:val>
                                            <p:strVal val="#ppt_x"/>
                                          </p:val>
                                        </p:tav>
                                      </p:tavLst>
                                    </p:anim>
                                    <p:anim calcmode="lin" valueType="num">
                                      <p:cBhvr>
                                        <p:cTn id="12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500"/>
                                        <p:tgtEl>
                                          <p:spTgt spid="55"/>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57"/>
                                        </p:tgtEl>
                                        <p:attrNameLst>
                                          <p:attrName>style.visibility</p:attrName>
                                        </p:attrNameLst>
                                      </p:cBhvr>
                                      <p:to>
                                        <p:strVal val="visible"/>
                                      </p:to>
                                    </p:set>
                                    <p:animEffect transition="in" filter="fade">
                                      <p:cBhvr>
                                        <p:cTn id="135" dur="500"/>
                                        <p:tgtEl>
                                          <p:spTgt spid="57"/>
                                        </p:tgtEl>
                                      </p:cBhvr>
                                    </p:animEffect>
                                  </p:childTnLst>
                                </p:cTn>
                              </p:par>
                            </p:childTnLst>
                          </p:cTn>
                        </p:par>
                      </p:childTnLst>
                    </p:cTn>
                  </p:par>
                  <p:par>
                    <p:cTn id="136" fill="hold">
                      <p:stCondLst>
                        <p:cond delay="indefinite"/>
                      </p:stCondLst>
                      <p:childTnLst>
                        <p:par>
                          <p:cTn id="137" fill="hold">
                            <p:stCondLst>
                              <p:cond delay="0"/>
                            </p:stCondLst>
                            <p:childTnLst>
                              <p:par>
                                <p:cTn id="138" presetID="31" presetClass="entr" presetSubtype="0" fill="hold" grpId="0" nodeType="clickEffect">
                                  <p:stCondLst>
                                    <p:cond delay="0"/>
                                  </p:stCondLst>
                                  <p:childTnLst>
                                    <p:set>
                                      <p:cBhvr>
                                        <p:cTn id="139" dur="1" fill="hold">
                                          <p:stCondLst>
                                            <p:cond delay="0"/>
                                          </p:stCondLst>
                                        </p:cTn>
                                        <p:tgtEl>
                                          <p:spTgt spid="35"/>
                                        </p:tgtEl>
                                        <p:attrNameLst>
                                          <p:attrName>style.visibility</p:attrName>
                                        </p:attrNameLst>
                                      </p:cBhvr>
                                      <p:to>
                                        <p:strVal val="visible"/>
                                      </p:to>
                                    </p:set>
                                    <p:anim calcmode="lin" valueType="num">
                                      <p:cBhvr>
                                        <p:cTn id="140" dur="1000" fill="hold"/>
                                        <p:tgtEl>
                                          <p:spTgt spid="35"/>
                                        </p:tgtEl>
                                        <p:attrNameLst>
                                          <p:attrName>ppt_w</p:attrName>
                                        </p:attrNameLst>
                                      </p:cBhvr>
                                      <p:tavLst>
                                        <p:tav tm="0">
                                          <p:val>
                                            <p:fltVal val="0"/>
                                          </p:val>
                                        </p:tav>
                                        <p:tav tm="100000">
                                          <p:val>
                                            <p:strVal val="#ppt_w"/>
                                          </p:val>
                                        </p:tav>
                                      </p:tavLst>
                                    </p:anim>
                                    <p:anim calcmode="lin" valueType="num">
                                      <p:cBhvr>
                                        <p:cTn id="141" dur="1000" fill="hold"/>
                                        <p:tgtEl>
                                          <p:spTgt spid="35"/>
                                        </p:tgtEl>
                                        <p:attrNameLst>
                                          <p:attrName>ppt_h</p:attrName>
                                        </p:attrNameLst>
                                      </p:cBhvr>
                                      <p:tavLst>
                                        <p:tav tm="0">
                                          <p:val>
                                            <p:fltVal val="0"/>
                                          </p:val>
                                        </p:tav>
                                        <p:tav tm="100000">
                                          <p:val>
                                            <p:strVal val="#ppt_h"/>
                                          </p:val>
                                        </p:tav>
                                      </p:tavLst>
                                    </p:anim>
                                    <p:anim calcmode="lin" valueType="num">
                                      <p:cBhvr>
                                        <p:cTn id="142" dur="1000" fill="hold"/>
                                        <p:tgtEl>
                                          <p:spTgt spid="35"/>
                                        </p:tgtEl>
                                        <p:attrNameLst>
                                          <p:attrName>style.rotation</p:attrName>
                                        </p:attrNameLst>
                                      </p:cBhvr>
                                      <p:tavLst>
                                        <p:tav tm="0">
                                          <p:val>
                                            <p:fltVal val="90"/>
                                          </p:val>
                                        </p:tav>
                                        <p:tav tm="100000">
                                          <p:val>
                                            <p:fltVal val="0"/>
                                          </p:val>
                                        </p:tav>
                                      </p:tavLst>
                                    </p:anim>
                                    <p:animEffect transition="in" filter="fade">
                                      <p:cBhvr>
                                        <p:cTn id="143" dur="1000"/>
                                        <p:tgtEl>
                                          <p:spTgt spid="35"/>
                                        </p:tgtEl>
                                      </p:cBhvr>
                                    </p:animEffect>
                                  </p:childTnLst>
                                </p:cTn>
                              </p:par>
                            </p:childTnLst>
                          </p:cTn>
                        </p:par>
                      </p:childTnLst>
                    </p:cTn>
                  </p:par>
                  <p:par>
                    <p:cTn id="144" fill="hold">
                      <p:stCondLst>
                        <p:cond delay="indefinite"/>
                      </p:stCondLst>
                      <p:childTnLst>
                        <p:par>
                          <p:cTn id="145" fill="hold">
                            <p:stCondLst>
                              <p:cond delay="0"/>
                            </p:stCondLst>
                            <p:childTnLst>
                              <p:par>
                                <p:cTn id="146" presetID="31" presetClass="entr" presetSubtype="0" fill="hold" grpId="0" nodeType="clickEffect">
                                  <p:stCondLst>
                                    <p:cond delay="0"/>
                                  </p:stCondLst>
                                  <p:childTnLst>
                                    <p:set>
                                      <p:cBhvr>
                                        <p:cTn id="147" dur="1" fill="hold">
                                          <p:stCondLst>
                                            <p:cond delay="0"/>
                                          </p:stCondLst>
                                        </p:cTn>
                                        <p:tgtEl>
                                          <p:spTgt spid="27"/>
                                        </p:tgtEl>
                                        <p:attrNameLst>
                                          <p:attrName>style.visibility</p:attrName>
                                        </p:attrNameLst>
                                      </p:cBhvr>
                                      <p:to>
                                        <p:strVal val="visible"/>
                                      </p:to>
                                    </p:set>
                                    <p:anim calcmode="lin" valueType="num">
                                      <p:cBhvr>
                                        <p:cTn id="148" dur="1000" fill="hold"/>
                                        <p:tgtEl>
                                          <p:spTgt spid="27"/>
                                        </p:tgtEl>
                                        <p:attrNameLst>
                                          <p:attrName>ppt_w</p:attrName>
                                        </p:attrNameLst>
                                      </p:cBhvr>
                                      <p:tavLst>
                                        <p:tav tm="0">
                                          <p:val>
                                            <p:fltVal val="0"/>
                                          </p:val>
                                        </p:tav>
                                        <p:tav tm="100000">
                                          <p:val>
                                            <p:strVal val="#ppt_w"/>
                                          </p:val>
                                        </p:tav>
                                      </p:tavLst>
                                    </p:anim>
                                    <p:anim calcmode="lin" valueType="num">
                                      <p:cBhvr>
                                        <p:cTn id="149" dur="1000" fill="hold"/>
                                        <p:tgtEl>
                                          <p:spTgt spid="27"/>
                                        </p:tgtEl>
                                        <p:attrNameLst>
                                          <p:attrName>ppt_h</p:attrName>
                                        </p:attrNameLst>
                                      </p:cBhvr>
                                      <p:tavLst>
                                        <p:tav tm="0">
                                          <p:val>
                                            <p:fltVal val="0"/>
                                          </p:val>
                                        </p:tav>
                                        <p:tav tm="100000">
                                          <p:val>
                                            <p:strVal val="#ppt_h"/>
                                          </p:val>
                                        </p:tav>
                                      </p:tavLst>
                                    </p:anim>
                                    <p:anim calcmode="lin" valueType="num">
                                      <p:cBhvr>
                                        <p:cTn id="150" dur="1000" fill="hold"/>
                                        <p:tgtEl>
                                          <p:spTgt spid="27"/>
                                        </p:tgtEl>
                                        <p:attrNameLst>
                                          <p:attrName>style.rotation</p:attrName>
                                        </p:attrNameLst>
                                      </p:cBhvr>
                                      <p:tavLst>
                                        <p:tav tm="0">
                                          <p:val>
                                            <p:fltVal val="90"/>
                                          </p:val>
                                        </p:tav>
                                        <p:tav tm="100000">
                                          <p:val>
                                            <p:fltVal val="0"/>
                                          </p:val>
                                        </p:tav>
                                      </p:tavLst>
                                    </p:anim>
                                    <p:animEffect transition="in" filter="fade">
                                      <p:cBhvr>
                                        <p:cTn id="151" dur="1000"/>
                                        <p:tgtEl>
                                          <p:spTgt spid="27"/>
                                        </p:tgtEl>
                                      </p:cBhvr>
                                    </p:animEffect>
                                  </p:childTnLst>
                                </p:cTn>
                              </p:par>
                            </p:childTnLst>
                          </p:cTn>
                        </p:par>
                      </p:childTnLst>
                    </p:cTn>
                  </p:par>
                  <p:par>
                    <p:cTn id="152" fill="hold">
                      <p:stCondLst>
                        <p:cond delay="indefinite"/>
                      </p:stCondLst>
                      <p:childTnLst>
                        <p:par>
                          <p:cTn id="153" fill="hold">
                            <p:stCondLst>
                              <p:cond delay="0"/>
                            </p:stCondLst>
                            <p:childTnLst>
                              <p:par>
                                <p:cTn id="154" presetID="26" presetClass="entr" presetSubtype="0" fill="hold" nodeType="clickEffect">
                                  <p:stCondLst>
                                    <p:cond delay="0"/>
                                  </p:stCondLst>
                                  <p:childTnLst>
                                    <p:set>
                                      <p:cBhvr>
                                        <p:cTn id="155" dur="1" fill="hold">
                                          <p:stCondLst>
                                            <p:cond delay="0"/>
                                          </p:stCondLst>
                                        </p:cTn>
                                        <p:tgtEl>
                                          <p:spTgt spid="11"/>
                                        </p:tgtEl>
                                        <p:attrNameLst>
                                          <p:attrName>style.visibility</p:attrName>
                                        </p:attrNameLst>
                                      </p:cBhvr>
                                      <p:to>
                                        <p:strVal val="visible"/>
                                      </p:to>
                                    </p:set>
                                    <p:animEffect transition="in" filter="wipe(down)">
                                      <p:cBhvr>
                                        <p:cTn id="156" dur="580">
                                          <p:stCondLst>
                                            <p:cond delay="0"/>
                                          </p:stCondLst>
                                        </p:cTn>
                                        <p:tgtEl>
                                          <p:spTgt spid="11"/>
                                        </p:tgtEl>
                                      </p:cBhvr>
                                    </p:animEffect>
                                    <p:anim calcmode="lin" valueType="num">
                                      <p:cBhvr>
                                        <p:cTn id="1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62" dur="26">
                                          <p:stCondLst>
                                            <p:cond delay="650"/>
                                          </p:stCondLst>
                                        </p:cTn>
                                        <p:tgtEl>
                                          <p:spTgt spid="11"/>
                                        </p:tgtEl>
                                      </p:cBhvr>
                                      <p:to x="100000" y="60000"/>
                                    </p:animScale>
                                    <p:animScale>
                                      <p:cBhvr>
                                        <p:cTn id="163" dur="166" decel="50000">
                                          <p:stCondLst>
                                            <p:cond delay="676"/>
                                          </p:stCondLst>
                                        </p:cTn>
                                        <p:tgtEl>
                                          <p:spTgt spid="11"/>
                                        </p:tgtEl>
                                      </p:cBhvr>
                                      <p:to x="100000" y="100000"/>
                                    </p:animScale>
                                    <p:animScale>
                                      <p:cBhvr>
                                        <p:cTn id="164" dur="26">
                                          <p:stCondLst>
                                            <p:cond delay="1312"/>
                                          </p:stCondLst>
                                        </p:cTn>
                                        <p:tgtEl>
                                          <p:spTgt spid="11"/>
                                        </p:tgtEl>
                                      </p:cBhvr>
                                      <p:to x="100000" y="80000"/>
                                    </p:animScale>
                                    <p:animScale>
                                      <p:cBhvr>
                                        <p:cTn id="165" dur="166" decel="50000">
                                          <p:stCondLst>
                                            <p:cond delay="1338"/>
                                          </p:stCondLst>
                                        </p:cTn>
                                        <p:tgtEl>
                                          <p:spTgt spid="11"/>
                                        </p:tgtEl>
                                      </p:cBhvr>
                                      <p:to x="100000" y="100000"/>
                                    </p:animScale>
                                    <p:animScale>
                                      <p:cBhvr>
                                        <p:cTn id="166" dur="26">
                                          <p:stCondLst>
                                            <p:cond delay="1642"/>
                                          </p:stCondLst>
                                        </p:cTn>
                                        <p:tgtEl>
                                          <p:spTgt spid="11"/>
                                        </p:tgtEl>
                                      </p:cBhvr>
                                      <p:to x="100000" y="90000"/>
                                    </p:animScale>
                                    <p:animScale>
                                      <p:cBhvr>
                                        <p:cTn id="167" dur="166" decel="50000">
                                          <p:stCondLst>
                                            <p:cond delay="1668"/>
                                          </p:stCondLst>
                                        </p:cTn>
                                        <p:tgtEl>
                                          <p:spTgt spid="11"/>
                                        </p:tgtEl>
                                      </p:cBhvr>
                                      <p:to x="100000" y="100000"/>
                                    </p:animScale>
                                    <p:animScale>
                                      <p:cBhvr>
                                        <p:cTn id="168" dur="26">
                                          <p:stCondLst>
                                            <p:cond delay="1808"/>
                                          </p:stCondLst>
                                        </p:cTn>
                                        <p:tgtEl>
                                          <p:spTgt spid="11"/>
                                        </p:tgtEl>
                                      </p:cBhvr>
                                      <p:to x="100000" y="95000"/>
                                    </p:animScale>
                                    <p:animScale>
                                      <p:cBhvr>
                                        <p:cTn id="169" dur="166" decel="50000">
                                          <p:stCondLst>
                                            <p:cond delay="1834"/>
                                          </p:stCondLst>
                                        </p:cTn>
                                        <p:tgtEl>
                                          <p:spTgt spid="11"/>
                                        </p:tgtEl>
                                      </p:cBhvr>
                                      <p:to x="100000" y="100000"/>
                                    </p:animScale>
                                  </p:childTnLst>
                                </p:cTn>
                              </p:par>
                            </p:childTnLst>
                          </p:cTn>
                        </p:par>
                      </p:childTnLst>
                    </p:cTn>
                  </p:par>
                  <p:par>
                    <p:cTn id="170" fill="hold">
                      <p:stCondLst>
                        <p:cond delay="indefinite"/>
                      </p:stCondLst>
                      <p:childTnLst>
                        <p:par>
                          <p:cTn id="171" fill="hold">
                            <p:stCondLst>
                              <p:cond delay="0"/>
                            </p:stCondLst>
                            <p:childTnLst>
                              <p:par>
                                <p:cTn id="172" presetID="22" presetClass="entr" presetSubtype="8" fill="hold" nodeType="clickEffect">
                                  <p:stCondLst>
                                    <p:cond delay="0"/>
                                  </p:stCondLst>
                                  <p:childTnLst>
                                    <p:set>
                                      <p:cBhvr>
                                        <p:cTn id="173" dur="1" fill="hold">
                                          <p:stCondLst>
                                            <p:cond delay="0"/>
                                          </p:stCondLst>
                                        </p:cTn>
                                        <p:tgtEl>
                                          <p:spTgt spid="38"/>
                                        </p:tgtEl>
                                        <p:attrNameLst>
                                          <p:attrName>style.visibility</p:attrName>
                                        </p:attrNameLst>
                                      </p:cBhvr>
                                      <p:to>
                                        <p:strVal val="visible"/>
                                      </p:to>
                                    </p:set>
                                    <p:animEffect transition="in" filter="wipe(left)">
                                      <p:cBhvr>
                                        <p:cTn id="17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p:bldP spid="40" grpId="0"/>
      <p:bldP spid="45" grpId="0" animBg="1"/>
      <p:bldP spid="46" grpId="0" animBg="1"/>
      <p:bldP spid="48" grpId="0"/>
      <p:bldP spid="49" grpId="0"/>
      <p:bldP spid="51" grpId="0" animBg="1"/>
      <p:bldP spid="55" grpId="0"/>
      <p:bldP spid="57" grpId="0"/>
      <p:bldP spid="60" grpId="0" animBg="1"/>
      <p:bldP spid="35" grpId="0" animBg="1"/>
      <p:bldP spid="27"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cxnSp>
        <p:nvCxnSpPr>
          <p:cNvPr id="26" name="Conector recto 25">
            <a:extLst>
              <a:ext uri="{FF2B5EF4-FFF2-40B4-BE49-F238E27FC236}">
                <a16:creationId xmlns:a16="http://schemas.microsoft.com/office/drawing/2014/main" id="{9E892549-49A4-4939-B174-EFB3ACA8253A}"/>
              </a:ext>
            </a:extLst>
          </p:cNvPr>
          <p:cNvCxnSpPr>
            <a:cxnSpLocks/>
          </p:cNvCxnSpPr>
          <p:nvPr/>
        </p:nvCxnSpPr>
        <p:spPr>
          <a:xfrm>
            <a:off x="0" y="3588761"/>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Imagen 51" descr="Logotipo, Icono&#10;&#10;Descripción generada automáticamente">
            <a:extLst>
              <a:ext uri="{FF2B5EF4-FFF2-40B4-BE49-F238E27FC236}">
                <a16:creationId xmlns:a16="http://schemas.microsoft.com/office/drawing/2014/main" id="{CE8C724F-F069-4875-ADD5-F3D382DFC255}"/>
              </a:ext>
            </a:extLst>
          </p:cNvPr>
          <p:cNvPicPr>
            <a:picLocks noChangeAspect="1"/>
          </p:cNvPicPr>
          <p:nvPr/>
        </p:nvPicPr>
        <p:blipFill>
          <a:blip r:embed="rId2"/>
          <a:stretch>
            <a:fillRect/>
          </a:stretch>
        </p:blipFill>
        <p:spPr>
          <a:xfrm>
            <a:off x="1" y="66188"/>
            <a:ext cx="1283516" cy="1096274"/>
          </a:xfrm>
          <a:prstGeom prst="rect">
            <a:avLst/>
          </a:prstGeom>
        </p:spPr>
      </p:pic>
      <p:cxnSp>
        <p:nvCxnSpPr>
          <p:cNvPr id="28" name="Conector recto de flecha 27">
            <a:extLst>
              <a:ext uri="{FF2B5EF4-FFF2-40B4-BE49-F238E27FC236}">
                <a16:creationId xmlns:a16="http://schemas.microsoft.com/office/drawing/2014/main" id="{413C7E0C-F692-47BD-89DD-D6D69EAD66FF}"/>
              </a:ext>
            </a:extLst>
          </p:cNvPr>
          <p:cNvCxnSpPr>
            <a:cxnSpLocks/>
          </p:cNvCxnSpPr>
          <p:nvPr/>
        </p:nvCxnSpPr>
        <p:spPr>
          <a:xfrm>
            <a:off x="36921" y="5204535"/>
            <a:ext cx="22314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6A0BB8DA-69EC-41D4-B5A9-BF5527F3459B}"/>
              </a:ext>
            </a:extLst>
          </p:cNvPr>
          <p:cNvSpPr txBox="1"/>
          <p:nvPr/>
        </p:nvSpPr>
        <p:spPr>
          <a:xfrm>
            <a:off x="165250" y="4750823"/>
            <a:ext cx="2059225" cy="40011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Tío De Joaquim</a:t>
            </a:r>
            <a:endParaRPr kumimoji="0" lang="es-CL"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6" name="Imagen 35">
            <a:extLst>
              <a:ext uri="{FF2B5EF4-FFF2-40B4-BE49-F238E27FC236}">
                <a16:creationId xmlns:a16="http://schemas.microsoft.com/office/drawing/2014/main" id="{98EFAE54-30E1-4DA0-B00B-5E0F23AD289B}"/>
              </a:ext>
            </a:extLst>
          </p:cNvPr>
          <p:cNvPicPr>
            <a:picLocks noChangeAspect="1"/>
          </p:cNvPicPr>
          <p:nvPr/>
        </p:nvPicPr>
        <p:blipFill>
          <a:blip r:embed="rId3"/>
          <a:stretch>
            <a:fillRect/>
          </a:stretch>
        </p:blipFill>
        <p:spPr>
          <a:xfrm>
            <a:off x="2335294" y="4476643"/>
            <a:ext cx="1657581" cy="1609950"/>
          </a:xfrm>
          <a:prstGeom prst="rect">
            <a:avLst/>
          </a:prstGeom>
        </p:spPr>
      </p:pic>
      <p:sp>
        <p:nvSpPr>
          <p:cNvPr id="39" name="CuadroTexto 38">
            <a:extLst>
              <a:ext uri="{FF2B5EF4-FFF2-40B4-BE49-F238E27FC236}">
                <a16:creationId xmlns:a16="http://schemas.microsoft.com/office/drawing/2014/main" id="{5B1959EE-2348-4716-AEAD-BB008643EA58}"/>
              </a:ext>
            </a:extLst>
          </p:cNvPr>
          <p:cNvSpPr txBox="1"/>
          <p:nvPr/>
        </p:nvSpPr>
        <p:spPr>
          <a:xfrm>
            <a:off x="1816860" y="6035954"/>
            <a:ext cx="24442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err="1">
                <a:ln>
                  <a:noFill/>
                </a:ln>
                <a:solidFill>
                  <a:prstClr val="black"/>
                </a:solidFill>
                <a:effectLst/>
                <a:uLnTx/>
                <a:uFillTx/>
                <a:latin typeface="The Hand Black"/>
                <a:ea typeface="+mn-ea"/>
                <a:cs typeface="+mn-cs"/>
              </a:rPr>
              <a:t>Sedequías</a:t>
            </a:r>
            <a:r>
              <a:rPr kumimoji="0" lang="es-MX" sz="3200" b="0" i="0" u="none" strike="noStrike" kern="1200" cap="none" spc="0" normalizeH="0" baseline="0" noProof="0" dirty="0">
                <a:ln>
                  <a:noFill/>
                </a:ln>
                <a:solidFill>
                  <a:prstClr val="black"/>
                </a:solidFill>
                <a:effectLst/>
                <a:uLnTx/>
                <a:uFillTx/>
                <a:latin typeface="The Hand Black"/>
                <a:ea typeface="+mn-ea"/>
                <a:cs typeface="+mn-cs"/>
              </a:rPr>
              <a:t> “</a:t>
            </a:r>
            <a:r>
              <a:rPr kumimoji="0" lang="es-MX" sz="3200" b="0" i="0" u="none" strike="noStrike" kern="1200" cap="none" spc="0" normalizeH="0" baseline="0" noProof="0" dirty="0" err="1">
                <a:ln>
                  <a:noFill/>
                </a:ln>
                <a:solidFill>
                  <a:prstClr val="black"/>
                </a:solidFill>
                <a:effectLst/>
                <a:uLnTx/>
                <a:uFillTx/>
                <a:latin typeface="The Hand Black"/>
                <a:ea typeface="+mn-ea"/>
                <a:cs typeface="+mn-cs"/>
              </a:rPr>
              <a:t>Matanías</a:t>
            </a:r>
            <a:r>
              <a:rPr kumimoji="0" lang="es-MX" sz="3200" b="0" i="0" u="none" strike="noStrike" kern="1200" cap="none" spc="0" normalizeH="0" baseline="0" noProof="0" dirty="0">
                <a:ln>
                  <a:noFill/>
                </a:ln>
                <a:solidFill>
                  <a:prstClr val="black"/>
                </a:solidFill>
                <a:effectLst/>
                <a:uLnTx/>
                <a:uFillTx/>
                <a:latin typeface="The Hand Black"/>
                <a:ea typeface="+mn-ea"/>
                <a:cs typeface="+mn-cs"/>
              </a:rPr>
              <a:t>”</a:t>
            </a:r>
            <a:endParaRPr kumimoji="0" lang="es-CL" sz="3200" b="0" i="0" u="none" strike="noStrike" kern="1200" cap="none" spc="0" normalizeH="0" baseline="0" noProof="0" dirty="0">
              <a:ln>
                <a:noFill/>
              </a:ln>
              <a:solidFill>
                <a:prstClr val="black"/>
              </a:solidFill>
              <a:effectLst/>
              <a:uLnTx/>
              <a:uFillTx/>
              <a:latin typeface="The Hand Black"/>
              <a:ea typeface="+mn-ea"/>
              <a:cs typeface="+mn-cs"/>
            </a:endParaRPr>
          </a:p>
        </p:txBody>
      </p:sp>
      <p:sp>
        <p:nvSpPr>
          <p:cNvPr id="40" name="CuadroTexto 39">
            <a:extLst>
              <a:ext uri="{FF2B5EF4-FFF2-40B4-BE49-F238E27FC236}">
                <a16:creationId xmlns:a16="http://schemas.microsoft.com/office/drawing/2014/main" id="{E6D3620C-DDA6-4727-BA7A-409FB4495A80}"/>
              </a:ext>
            </a:extLst>
          </p:cNvPr>
          <p:cNvSpPr txBox="1"/>
          <p:nvPr/>
        </p:nvSpPr>
        <p:spPr>
          <a:xfrm>
            <a:off x="2337206" y="6481212"/>
            <a:ext cx="14660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(24:18-25:7)</a:t>
            </a:r>
            <a:endParaRPr kumimoji="0" lang="es-CL"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41" name="Conector recto de flecha 40">
            <a:extLst>
              <a:ext uri="{FF2B5EF4-FFF2-40B4-BE49-F238E27FC236}">
                <a16:creationId xmlns:a16="http://schemas.microsoft.com/office/drawing/2014/main" id="{2B0FE494-6DC6-4D51-A4AB-B10049857ACA}"/>
              </a:ext>
            </a:extLst>
          </p:cNvPr>
          <p:cNvCxnSpPr>
            <a:cxnSpLocks/>
          </p:cNvCxnSpPr>
          <p:nvPr/>
        </p:nvCxnSpPr>
        <p:spPr>
          <a:xfrm flipV="1">
            <a:off x="4031038" y="3422596"/>
            <a:ext cx="2954367" cy="19390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Doble onda 44">
            <a:extLst>
              <a:ext uri="{FF2B5EF4-FFF2-40B4-BE49-F238E27FC236}">
                <a16:creationId xmlns:a16="http://schemas.microsoft.com/office/drawing/2014/main" id="{131F5FFA-AEC5-4FC2-8CBC-7454B124DB47}"/>
              </a:ext>
            </a:extLst>
          </p:cNvPr>
          <p:cNvSpPr/>
          <p:nvPr/>
        </p:nvSpPr>
        <p:spPr>
          <a:xfrm>
            <a:off x="2549765" y="3775151"/>
            <a:ext cx="1278294" cy="648649"/>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1" i="0" u="sng"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he Hand Black"/>
                <a:ea typeface="+mn-ea"/>
                <a:cs typeface="+mn-cs"/>
              </a:rPr>
              <a:t>Malo</a:t>
            </a:r>
            <a:endParaRPr kumimoji="0" lang="es-CL" sz="3600" b="1" i="0" u="sng"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he Hand Black"/>
              <a:ea typeface="+mn-ea"/>
              <a:cs typeface="+mn-cs"/>
            </a:endParaRPr>
          </a:p>
        </p:txBody>
      </p:sp>
      <p:pic>
        <p:nvPicPr>
          <p:cNvPr id="4" name="Imagen 3">
            <a:extLst>
              <a:ext uri="{FF2B5EF4-FFF2-40B4-BE49-F238E27FC236}">
                <a16:creationId xmlns:a16="http://schemas.microsoft.com/office/drawing/2014/main" id="{D4E59881-0678-4A19-A4BA-4706852CA7D1}"/>
              </a:ext>
            </a:extLst>
          </p:cNvPr>
          <p:cNvPicPr>
            <a:picLocks noChangeAspect="1"/>
          </p:cNvPicPr>
          <p:nvPr/>
        </p:nvPicPr>
        <p:blipFill>
          <a:blip r:embed="rId4"/>
          <a:stretch>
            <a:fillRect/>
          </a:stretch>
        </p:blipFill>
        <p:spPr>
          <a:xfrm>
            <a:off x="1221589" y="2259174"/>
            <a:ext cx="3753374" cy="1190791"/>
          </a:xfrm>
          <a:prstGeom prst="rect">
            <a:avLst/>
          </a:prstGeom>
        </p:spPr>
      </p:pic>
      <p:pic>
        <p:nvPicPr>
          <p:cNvPr id="7" name="Imagen 6">
            <a:extLst>
              <a:ext uri="{FF2B5EF4-FFF2-40B4-BE49-F238E27FC236}">
                <a16:creationId xmlns:a16="http://schemas.microsoft.com/office/drawing/2014/main" id="{D3090E26-72EA-4A90-A91D-EF14CF5CA8E0}"/>
              </a:ext>
            </a:extLst>
          </p:cNvPr>
          <p:cNvPicPr>
            <a:picLocks noChangeAspect="1"/>
          </p:cNvPicPr>
          <p:nvPr/>
        </p:nvPicPr>
        <p:blipFill>
          <a:blip r:embed="rId5"/>
          <a:stretch>
            <a:fillRect/>
          </a:stretch>
        </p:blipFill>
        <p:spPr>
          <a:xfrm>
            <a:off x="5413503" y="189309"/>
            <a:ext cx="3067478" cy="3153215"/>
          </a:xfrm>
          <a:prstGeom prst="rect">
            <a:avLst/>
          </a:prstGeom>
        </p:spPr>
      </p:pic>
      <p:sp>
        <p:nvSpPr>
          <p:cNvPr id="32" name="CuadroTexto 31">
            <a:extLst>
              <a:ext uri="{FF2B5EF4-FFF2-40B4-BE49-F238E27FC236}">
                <a16:creationId xmlns:a16="http://schemas.microsoft.com/office/drawing/2014/main" id="{72773E48-F7DB-4C7B-8D94-C9523D3587CE}"/>
              </a:ext>
            </a:extLst>
          </p:cNvPr>
          <p:cNvSpPr txBox="1"/>
          <p:nvPr/>
        </p:nvSpPr>
        <p:spPr>
          <a:xfrm>
            <a:off x="7369836" y="4550768"/>
            <a:ext cx="4697383" cy="40011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Templo Destruido (25:9)</a:t>
            </a:r>
            <a:endParaRPr kumimoji="0" lang="es-CL"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CuadroTexto 32">
            <a:extLst>
              <a:ext uri="{FF2B5EF4-FFF2-40B4-BE49-F238E27FC236}">
                <a16:creationId xmlns:a16="http://schemas.microsoft.com/office/drawing/2014/main" id="{F94EF7E3-A4E0-4D68-A93F-7FC88D7E586F}"/>
              </a:ext>
            </a:extLst>
          </p:cNvPr>
          <p:cNvSpPr txBox="1"/>
          <p:nvPr/>
        </p:nvSpPr>
        <p:spPr>
          <a:xfrm>
            <a:off x="7369836" y="5254487"/>
            <a:ext cx="4697383" cy="400110"/>
          </a:xfrm>
          <a:prstGeom prst="rect">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 grupo Huye A Egipto (25:26)</a:t>
            </a:r>
            <a:endParaRPr kumimoji="0" lang="es-CL"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CuadroTexto 33">
            <a:extLst>
              <a:ext uri="{FF2B5EF4-FFF2-40B4-BE49-F238E27FC236}">
                <a16:creationId xmlns:a16="http://schemas.microsoft.com/office/drawing/2014/main" id="{4FCB9BA0-05A8-4A59-9DAE-03C8AAF694B5}"/>
              </a:ext>
            </a:extLst>
          </p:cNvPr>
          <p:cNvSpPr txBox="1"/>
          <p:nvPr/>
        </p:nvSpPr>
        <p:spPr>
          <a:xfrm>
            <a:off x="7369836" y="5930508"/>
            <a:ext cx="4697383" cy="400110"/>
          </a:xfrm>
          <a:prstGeom prst="rect">
            <a:avLst/>
          </a:prstGeom>
          <a:solidFill>
            <a:schemeClr val="accent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Joaquim Es Liberado (25:27)</a:t>
            </a:r>
            <a:endParaRPr kumimoji="0" lang="es-CL"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Flecha: circular 41">
            <a:extLst>
              <a:ext uri="{FF2B5EF4-FFF2-40B4-BE49-F238E27FC236}">
                <a16:creationId xmlns:a16="http://schemas.microsoft.com/office/drawing/2014/main" id="{3330CAB2-77AC-40AE-B320-3E60494DFCC8}"/>
              </a:ext>
            </a:extLst>
          </p:cNvPr>
          <p:cNvSpPr/>
          <p:nvPr/>
        </p:nvSpPr>
        <p:spPr>
          <a:xfrm rot="2854744">
            <a:off x="7797039" y="1828725"/>
            <a:ext cx="3773610" cy="2644790"/>
          </a:xfrm>
          <a:prstGeom prst="circularArrow">
            <a:avLst/>
          </a:prstGeom>
          <a:ln w="9525" cap="rnd" cmpd="db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1" i="0" u="none" strike="noStrike" kern="1200" cap="none" spc="0" normalizeH="0" baseline="0" noProof="0">
              <a:ln w="22225">
                <a:solidFill>
                  <a:srgbClr val="00A5AB"/>
                </a:solidFill>
                <a:prstDash val="solid"/>
              </a:ln>
              <a:solidFill>
                <a:srgbClr val="00A5AB">
                  <a:lumMod val="40000"/>
                  <a:lumOff val="60000"/>
                </a:srgbClr>
              </a:solidFill>
              <a:effectLst/>
              <a:uLnTx/>
              <a:uFillTx/>
              <a:latin typeface="The Hand Black"/>
              <a:ea typeface="+mn-ea"/>
              <a:cs typeface="+mn-cs"/>
            </a:endParaRPr>
          </a:p>
        </p:txBody>
      </p:sp>
      <p:sp>
        <p:nvSpPr>
          <p:cNvPr id="17" name="CuadroTexto 16">
            <a:extLst>
              <a:ext uri="{FF2B5EF4-FFF2-40B4-BE49-F238E27FC236}">
                <a16:creationId xmlns:a16="http://schemas.microsoft.com/office/drawing/2014/main" id="{9A378DE1-5A80-4E42-BBDE-10CE702AA6BC}"/>
              </a:ext>
            </a:extLst>
          </p:cNvPr>
          <p:cNvSpPr txBox="1"/>
          <p:nvPr/>
        </p:nvSpPr>
        <p:spPr>
          <a:xfrm>
            <a:off x="2624944" y="4511475"/>
            <a:ext cx="1124125"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2000" b="0" i="0" u="none" strike="noStrike" kern="1200" cap="none" spc="0" normalizeH="0" baseline="0" noProof="0" dirty="0">
                <a:ln>
                  <a:noFill/>
                </a:ln>
                <a:solidFill>
                  <a:prstClr val="white"/>
                </a:solidFill>
                <a:effectLst/>
                <a:uLnTx/>
                <a:uFillTx/>
                <a:latin typeface="The Hand Black"/>
                <a:ea typeface="+mn-ea"/>
                <a:cs typeface="+mn-cs"/>
              </a:rPr>
              <a:t>11 años</a:t>
            </a:r>
          </a:p>
        </p:txBody>
      </p:sp>
      <p:sp>
        <p:nvSpPr>
          <p:cNvPr id="18" name="CuadroTexto 17">
            <a:extLst>
              <a:ext uri="{FF2B5EF4-FFF2-40B4-BE49-F238E27FC236}">
                <a16:creationId xmlns:a16="http://schemas.microsoft.com/office/drawing/2014/main" id="{E64B86D2-5EF4-4D89-A4FE-738618F5FC6B}"/>
              </a:ext>
            </a:extLst>
          </p:cNvPr>
          <p:cNvSpPr txBox="1"/>
          <p:nvPr/>
        </p:nvSpPr>
        <p:spPr>
          <a:xfrm>
            <a:off x="165249" y="5279849"/>
            <a:ext cx="2059225" cy="40011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Hijo de Josías</a:t>
            </a:r>
            <a:endParaRPr kumimoji="0" lang="es-CL"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CuadroTexto 18">
            <a:extLst>
              <a:ext uri="{FF2B5EF4-FFF2-40B4-BE49-F238E27FC236}">
                <a16:creationId xmlns:a16="http://schemas.microsoft.com/office/drawing/2014/main" id="{3176CAB6-D5B1-4FA3-A7AA-0993067FA7BF}"/>
              </a:ext>
            </a:extLst>
          </p:cNvPr>
          <p:cNvSpPr txBox="1"/>
          <p:nvPr/>
        </p:nvSpPr>
        <p:spPr>
          <a:xfrm>
            <a:off x="3066921" y="66188"/>
            <a:ext cx="1307053" cy="707886"/>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40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he Hand Black"/>
                <a:ea typeface="+mn-ea"/>
                <a:cs typeface="+mn-cs"/>
              </a:rPr>
              <a:t>REPASO</a:t>
            </a:r>
            <a:endParaRPr kumimoji="0" lang="es-CL" sz="32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he Hand Black"/>
              <a:ea typeface="+mn-ea"/>
              <a:cs typeface="+mn-cs"/>
            </a:endParaRPr>
          </a:p>
        </p:txBody>
      </p:sp>
      <p:pic>
        <p:nvPicPr>
          <p:cNvPr id="20" name="Imagen 19">
            <a:extLst>
              <a:ext uri="{FF2B5EF4-FFF2-40B4-BE49-F238E27FC236}">
                <a16:creationId xmlns:a16="http://schemas.microsoft.com/office/drawing/2014/main" id="{67990248-2091-49B7-81D3-80E3F7C620B5}"/>
              </a:ext>
            </a:extLst>
          </p:cNvPr>
          <p:cNvPicPr>
            <a:picLocks noChangeAspect="1"/>
          </p:cNvPicPr>
          <p:nvPr/>
        </p:nvPicPr>
        <p:blipFill>
          <a:blip r:embed="rId6"/>
          <a:stretch>
            <a:fillRect/>
          </a:stretch>
        </p:blipFill>
        <p:spPr>
          <a:xfrm>
            <a:off x="10628871" y="0"/>
            <a:ext cx="1563129" cy="2327196"/>
          </a:xfrm>
          <a:prstGeom prst="rect">
            <a:avLst/>
          </a:prstGeom>
        </p:spPr>
      </p:pic>
    </p:spTree>
    <p:extLst>
      <p:ext uri="{BB962C8B-B14F-4D97-AF65-F5344CB8AC3E}">
        <p14:creationId xmlns:p14="http://schemas.microsoft.com/office/powerpoint/2010/main" val="17475899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1000" fill="hold"/>
                                        <p:tgtEl>
                                          <p:spTgt spid="45"/>
                                        </p:tgtEl>
                                        <p:attrNameLst>
                                          <p:attrName>ppt_w</p:attrName>
                                        </p:attrNameLst>
                                      </p:cBhvr>
                                      <p:tavLst>
                                        <p:tav tm="0">
                                          <p:val>
                                            <p:fltVal val="0"/>
                                          </p:val>
                                        </p:tav>
                                        <p:tav tm="100000">
                                          <p:val>
                                            <p:strVal val="#ppt_w"/>
                                          </p:val>
                                        </p:tav>
                                      </p:tavLst>
                                    </p:anim>
                                    <p:anim calcmode="lin" valueType="num">
                                      <p:cBhvr>
                                        <p:cTn id="45" dur="1000" fill="hold"/>
                                        <p:tgtEl>
                                          <p:spTgt spid="45"/>
                                        </p:tgtEl>
                                        <p:attrNameLst>
                                          <p:attrName>ppt_h</p:attrName>
                                        </p:attrNameLst>
                                      </p:cBhvr>
                                      <p:tavLst>
                                        <p:tav tm="0">
                                          <p:val>
                                            <p:fltVal val="0"/>
                                          </p:val>
                                        </p:tav>
                                        <p:tav tm="100000">
                                          <p:val>
                                            <p:strVal val="#ppt_h"/>
                                          </p:val>
                                        </p:tav>
                                      </p:tavLst>
                                    </p:anim>
                                    <p:anim calcmode="lin" valueType="num">
                                      <p:cBhvr>
                                        <p:cTn id="46" dur="1000" fill="hold"/>
                                        <p:tgtEl>
                                          <p:spTgt spid="45"/>
                                        </p:tgtEl>
                                        <p:attrNameLst>
                                          <p:attrName>style.rotation</p:attrName>
                                        </p:attrNameLst>
                                      </p:cBhvr>
                                      <p:tavLst>
                                        <p:tav tm="0">
                                          <p:val>
                                            <p:fltVal val="90"/>
                                          </p:val>
                                        </p:tav>
                                        <p:tav tm="100000">
                                          <p:val>
                                            <p:fltVal val="0"/>
                                          </p:val>
                                        </p:tav>
                                      </p:tavLst>
                                    </p:anim>
                                    <p:animEffect transition="in" filter="fade">
                                      <p:cBhvr>
                                        <p:cTn id="47" dur="10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randombar(horizontal)">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left)">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45"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2000"/>
                                        <p:tgtEl>
                                          <p:spTgt spid="7"/>
                                        </p:tgtEl>
                                      </p:cBhvr>
                                    </p:animEffect>
                                    <p:anim calcmode="lin" valueType="num">
                                      <p:cBhvr>
                                        <p:cTn id="68" dur="2000" fill="hold"/>
                                        <p:tgtEl>
                                          <p:spTgt spid="7"/>
                                        </p:tgtEl>
                                        <p:attrNameLst>
                                          <p:attrName>ppt_w</p:attrName>
                                        </p:attrNameLst>
                                      </p:cBhvr>
                                      <p:tavLst>
                                        <p:tav tm="0" fmla="#ppt_w*sin(2.5*pi*$)">
                                          <p:val>
                                            <p:fltVal val="0"/>
                                          </p:val>
                                        </p:tav>
                                        <p:tav tm="100000">
                                          <p:val>
                                            <p:fltVal val="1"/>
                                          </p:val>
                                        </p:tav>
                                      </p:tavLst>
                                    </p:anim>
                                    <p:anim calcmode="lin" valueType="num">
                                      <p:cBhvr>
                                        <p:cTn id="6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randombar(horizontal)">
                                      <p:cBhvr>
                                        <p:cTn id="74" dur="5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p:cTn id="79" dur="1000" fill="hold"/>
                                        <p:tgtEl>
                                          <p:spTgt spid="32"/>
                                        </p:tgtEl>
                                        <p:attrNameLst>
                                          <p:attrName>ppt_w</p:attrName>
                                        </p:attrNameLst>
                                      </p:cBhvr>
                                      <p:tavLst>
                                        <p:tav tm="0">
                                          <p:val>
                                            <p:fltVal val="0"/>
                                          </p:val>
                                        </p:tav>
                                        <p:tav tm="100000">
                                          <p:val>
                                            <p:strVal val="#ppt_w"/>
                                          </p:val>
                                        </p:tav>
                                      </p:tavLst>
                                    </p:anim>
                                    <p:anim calcmode="lin" valueType="num">
                                      <p:cBhvr>
                                        <p:cTn id="80" dur="1000" fill="hold"/>
                                        <p:tgtEl>
                                          <p:spTgt spid="32"/>
                                        </p:tgtEl>
                                        <p:attrNameLst>
                                          <p:attrName>ppt_h</p:attrName>
                                        </p:attrNameLst>
                                      </p:cBhvr>
                                      <p:tavLst>
                                        <p:tav tm="0">
                                          <p:val>
                                            <p:fltVal val="0"/>
                                          </p:val>
                                        </p:tav>
                                        <p:tav tm="100000">
                                          <p:val>
                                            <p:strVal val="#ppt_h"/>
                                          </p:val>
                                        </p:tav>
                                      </p:tavLst>
                                    </p:anim>
                                    <p:anim calcmode="lin" valueType="num">
                                      <p:cBhvr>
                                        <p:cTn id="81" dur="1000" fill="hold"/>
                                        <p:tgtEl>
                                          <p:spTgt spid="32"/>
                                        </p:tgtEl>
                                        <p:attrNameLst>
                                          <p:attrName>style.rotation</p:attrName>
                                        </p:attrNameLst>
                                      </p:cBhvr>
                                      <p:tavLst>
                                        <p:tav tm="0">
                                          <p:val>
                                            <p:fltVal val="90"/>
                                          </p:val>
                                        </p:tav>
                                        <p:tav tm="100000">
                                          <p:val>
                                            <p:fltVal val="0"/>
                                          </p:val>
                                        </p:tav>
                                      </p:tavLst>
                                    </p:anim>
                                    <p:animEffect transition="in" filter="fade">
                                      <p:cBhvr>
                                        <p:cTn id="82" dur="10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p:cTn id="87" dur="1000" fill="hold"/>
                                        <p:tgtEl>
                                          <p:spTgt spid="33"/>
                                        </p:tgtEl>
                                        <p:attrNameLst>
                                          <p:attrName>ppt_w</p:attrName>
                                        </p:attrNameLst>
                                      </p:cBhvr>
                                      <p:tavLst>
                                        <p:tav tm="0">
                                          <p:val>
                                            <p:fltVal val="0"/>
                                          </p:val>
                                        </p:tav>
                                        <p:tav tm="100000">
                                          <p:val>
                                            <p:strVal val="#ppt_w"/>
                                          </p:val>
                                        </p:tav>
                                      </p:tavLst>
                                    </p:anim>
                                    <p:anim calcmode="lin" valueType="num">
                                      <p:cBhvr>
                                        <p:cTn id="88" dur="1000" fill="hold"/>
                                        <p:tgtEl>
                                          <p:spTgt spid="33"/>
                                        </p:tgtEl>
                                        <p:attrNameLst>
                                          <p:attrName>ppt_h</p:attrName>
                                        </p:attrNameLst>
                                      </p:cBhvr>
                                      <p:tavLst>
                                        <p:tav tm="0">
                                          <p:val>
                                            <p:fltVal val="0"/>
                                          </p:val>
                                        </p:tav>
                                        <p:tav tm="100000">
                                          <p:val>
                                            <p:strVal val="#ppt_h"/>
                                          </p:val>
                                        </p:tav>
                                      </p:tavLst>
                                    </p:anim>
                                    <p:anim calcmode="lin" valueType="num">
                                      <p:cBhvr>
                                        <p:cTn id="89" dur="1000" fill="hold"/>
                                        <p:tgtEl>
                                          <p:spTgt spid="33"/>
                                        </p:tgtEl>
                                        <p:attrNameLst>
                                          <p:attrName>style.rotation</p:attrName>
                                        </p:attrNameLst>
                                      </p:cBhvr>
                                      <p:tavLst>
                                        <p:tav tm="0">
                                          <p:val>
                                            <p:fltVal val="90"/>
                                          </p:val>
                                        </p:tav>
                                        <p:tav tm="100000">
                                          <p:val>
                                            <p:fltVal val="0"/>
                                          </p:val>
                                        </p:tav>
                                      </p:tavLst>
                                    </p:anim>
                                    <p:animEffect transition="in" filter="fade">
                                      <p:cBhvr>
                                        <p:cTn id="90" dur="10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p:cTn id="95" dur="1000" fill="hold"/>
                                        <p:tgtEl>
                                          <p:spTgt spid="34"/>
                                        </p:tgtEl>
                                        <p:attrNameLst>
                                          <p:attrName>ppt_w</p:attrName>
                                        </p:attrNameLst>
                                      </p:cBhvr>
                                      <p:tavLst>
                                        <p:tav tm="0">
                                          <p:val>
                                            <p:fltVal val="0"/>
                                          </p:val>
                                        </p:tav>
                                        <p:tav tm="100000">
                                          <p:val>
                                            <p:strVal val="#ppt_w"/>
                                          </p:val>
                                        </p:tav>
                                      </p:tavLst>
                                    </p:anim>
                                    <p:anim calcmode="lin" valueType="num">
                                      <p:cBhvr>
                                        <p:cTn id="96" dur="1000" fill="hold"/>
                                        <p:tgtEl>
                                          <p:spTgt spid="34"/>
                                        </p:tgtEl>
                                        <p:attrNameLst>
                                          <p:attrName>ppt_h</p:attrName>
                                        </p:attrNameLst>
                                      </p:cBhvr>
                                      <p:tavLst>
                                        <p:tav tm="0">
                                          <p:val>
                                            <p:fltVal val="0"/>
                                          </p:val>
                                        </p:tav>
                                        <p:tav tm="100000">
                                          <p:val>
                                            <p:strVal val="#ppt_h"/>
                                          </p:val>
                                        </p:tav>
                                      </p:tavLst>
                                    </p:anim>
                                    <p:anim calcmode="lin" valueType="num">
                                      <p:cBhvr>
                                        <p:cTn id="97" dur="1000" fill="hold"/>
                                        <p:tgtEl>
                                          <p:spTgt spid="34"/>
                                        </p:tgtEl>
                                        <p:attrNameLst>
                                          <p:attrName>style.rotation</p:attrName>
                                        </p:attrNameLst>
                                      </p:cBhvr>
                                      <p:tavLst>
                                        <p:tav tm="0">
                                          <p:val>
                                            <p:fltVal val="90"/>
                                          </p:val>
                                        </p:tav>
                                        <p:tav tm="100000">
                                          <p:val>
                                            <p:fltVal val="0"/>
                                          </p:val>
                                        </p:tav>
                                      </p:tavLst>
                                    </p:anim>
                                    <p:animEffect transition="in" filter="fade">
                                      <p:cBhvr>
                                        <p:cTn id="98"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p:bldP spid="40" grpId="0"/>
      <p:bldP spid="45" grpId="0" animBg="1"/>
      <p:bldP spid="32" grpId="0" animBg="1"/>
      <p:bldP spid="33" grpId="0" animBg="1"/>
      <p:bldP spid="34" grpId="0" animBg="1"/>
      <p:bldP spid="42"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D51851B-90C4-49C8-B2CB-7822D3529F5E}"/>
              </a:ext>
            </a:extLst>
          </p:cNvPr>
          <p:cNvSpPr>
            <a:spLocks noGrp="1"/>
          </p:cNvSpPr>
          <p:nvPr>
            <p:ph type="title"/>
          </p:nvPr>
        </p:nvSpPr>
        <p:spPr>
          <a:xfrm>
            <a:off x="1868993" y="417095"/>
            <a:ext cx="9416627" cy="882316"/>
          </a:xfrm>
        </p:spPr>
        <p:txBody>
          <a:bodyPr>
            <a:normAutofit fontScale="90000"/>
          </a:bodyPr>
          <a:lstStyle/>
          <a:p>
            <a:r>
              <a:rPr lang="es-CL" b="1" dirty="0"/>
              <a:t>Últimos cinco REYES DE JUDÁ</a:t>
            </a:r>
          </a:p>
        </p:txBody>
      </p:sp>
      <p:pic>
        <p:nvPicPr>
          <p:cNvPr id="12" name="Imagen 11" descr="Logotipo, Icono&#10;&#10;Descripción generada automáticamente">
            <a:extLst>
              <a:ext uri="{FF2B5EF4-FFF2-40B4-BE49-F238E27FC236}">
                <a16:creationId xmlns:a16="http://schemas.microsoft.com/office/drawing/2014/main" id="{D9AB7FD5-0EEB-4B79-810C-68727903F239}"/>
              </a:ext>
            </a:extLst>
          </p:cNvPr>
          <p:cNvPicPr>
            <a:picLocks noChangeAspect="1"/>
          </p:cNvPicPr>
          <p:nvPr/>
        </p:nvPicPr>
        <p:blipFill>
          <a:blip r:embed="rId3"/>
          <a:stretch>
            <a:fillRect/>
          </a:stretch>
        </p:blipFill>
        <p:spPr>
          <a:xfrm>
            <a:off x="10646679" y="285616"/>
            <a:ext cx="1277881" cy="1145274"/>
          </a:xfrm>
          <a:prstGeom prst="rect">
            <a:avLst/>
          </a:prstGeom>
        </p:spPr>
      </p:pic>
      <p:pic>
        <p:nvPicPr>
          <p:cNvPr id="3" name="Imagen 2">
            <a:extLst>
              <a:ext uri="{FF2B5EF4-FFF2-40B4-BE49-F238E27FC236}">
                <a16:creationId xmlns:a16="http://schemas.microsoft.com/office/drawing/2014/main" id="{03B47681-6CCE-4DA5-9CD0-C28A2AD0345B}"/>
              </a:ext>
            </a:extLst>
          </p:cNvPr>
          <p:cNvPicPr>
            <a:picLocks noChangeAspect="1"/>
          </p:cNvPicPr>
          <p:nvPr/>
        </p:nvPicPr>
        <p:blipFill>
          <a:blip r:embed="rId4"/>
          <a:stretch>
            <a:fillRect/>
          </a:stretch>
        </p:blipFill>
        <p:spPr>
          <a:xfrm>
            <a:off x="1536427" y="1299411"/>
            <a:ext cx="9110251" cy="5372850"/>
          </a:xfrm>
          <a:prstGeom prst="rect">
            <a:avLst/>
          </a:prstGeom>
        </p:spPr>
      </p:pic>
      <p:sp>
        <p:nvSpPr>
          <p:cNvPr id="6" name="CuadroTexto 5">
            <a:extLst>
              <a:ext uri="{FF2B5EF4-FFF2-40B4-BE49-F238E27FC236}">
                <a16:creationId xmlns:a16="http://schemas.microsoft.com/office/drawing/2014/main" id="{1EEFC943-678A-4B59-8C6F-9132E2229AE6}"/>
              </a:ext>
            </a:extLst>
          </p:cNvPr>
          <p:cNvSpPr txBox="1"/>
          <p:nvPr/>
        </p:nvSpPr>
        <p:spPr>
          <a:xfrm>
            <a:off x="72052" y="63152"/>
            <a:ext cx="1307053" cy="707886"/>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40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he Hand Black"/>
                <a:ea typeface="+mn-ea"/>
                <a:cs typeface="+mn-cs"/>
              </a:rPr>
              <a:t>REPASO</a:t>
            </a:r>
            <a:endParaRPr kumimoji="0" lang="es-CL" sz="32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he Hand Black"/>
              <a:ea typeface="+mn-ea"/>
              <a:cs typeface="+mn-cs"/>
            </a:endParaRPr>
          </a:p>
        </p:txBody>
      </p:sp>
      <p:sp>
        <p:nvSpPr>
          <p:cNvPr id="2" name="Elipse 1">
            <a:extLst>
              <a:ext uri="{FF2B5EF4-FFF2-40B4-BE49-F238E27FC236}">
                <a16:creationId xmlns:a16="http://schemas.microsoft.com/office/drawing/2014/main" id="{EFD5DCA0-B37A-448D-B289-1F7953035BDE}"/>
              </a:ext>
            </a:extLst>
          </p:cNvPr>
          <p:cNvSpPr/>
          <p:nvPr/>
        </p:nvSpPr>
        <p:spPr>
          <a:xfrm>
            <a:off x="8068962" y="2038865"/>
            <a:ext cx="2577716" cy="200179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58513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63" name="Rectángulo 62">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65" name="Rectángulo 64">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7" name="Rectángulo 66">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595E423F-7192-4CEF-A3DE-67A5D88963FC}"/>
              </a:ext>
            </a:extLst>
          </p:cNvPr>
          <p:cNvSpPr>
            <a:spLocks noGrp="1"/>
          </p:cNvSpPr>
          <p:nvPr>
            <p:ph type="ctrTitle"/>
          </p:nvPr>
        </p:nvSpPr>
        <p:spPr>
          <a:xfrm>
            <a:off x="540279" y="1795849"/>
            <a:ext cx="3778870" cy="2898605"/>
          </a:xfrm>
        </p:spPr>
        <p:txBody>
          <a:bodyPr rtlCol="0">
            <a:normAutofit/>
          </a:bodyPr>
          <a:lstStyle/>
          <a:p>
            <a:r>
              <a:rPr lang="es-MX" sz="4400" b="1" u="sng" dirty="0">
                <a:solidFill>
                  <a:srgbClr val="FEFFFF"/>
                </a:solidFill>
              </a:rPr>
              <a:t>La Visión de las Higueras</a:t>
            </a:r>
            <a:endParaRPr lang="es-ES" sz="4400" b="1" u="sng" dirty="0">
              <a:solidFill>
                <a:srgbClr val="FEFFFF"/>
              </a:solidFill>
            </a:endParaRPr>
          </a:p>
        </p:txBody>
      </p:sp>
      <p:pic>
        <p:nvPicPr>
          <p:cNvPr id="9" name="Imagen 8">
            <a:extLst>
              <a:ext uri="{FF2B5EF4-FFF2-40B4-BE49-F238E27FC236}">
                <a16:creationId xmlns:a16="http://schemas.microsoft.com/office/drawing/2014/main" id="{0A6609BE-51E7-4E24-B15F-508031C7F61B}"/>
              </a:ext>
            </a:extLst>
          </p:cNvPr>
          <p:cNvPicPr>
            <a:picLocks noChangeAspect="1"/>
          </p:cNvPicPr>
          <p:nvPr/>
        </p:nvPicPr>
        <p:blipFill>
          <a:blip r:embed="rId3"/>
          <a:stretch>
            <a:fillRect/>
          </a:stretch>
        </p:blipFill>
        <p:spPr>
          <a:xfrm>
            <a:off x="4639732" y="0"/>
            <a:ext cx="7549219" cy="6858000"/>
          </a:xfrm>
          <a:prstGeom prst="rect">
            <a:avLst/>
          </a:prstGeom>
        </p:spPr>
      </p:pic>
      <p:sp>
        <p:nvSpPr>
          <p:cNvPr id="69" name="Forma libre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Subtítulo 2">
            <a:extLst>
              <a:ext uri="{FF2B5EF4-FFF2-40B4-BE49-F238E27FC236}">
                <a16:creationId xmlns:a16="http://schemas.microsoft.com/office/drawing/2014/main" id="{18F4C5B9-7CE7-4198-A777-E8552CCFF3A6}"/>
              </a:ext>
            </a:extLst>
          </p:cNvPr>
          <p:cNvSpPr>
            <a:spLocks noGrp="1"/>
          </p:cNvSpPr>
          <p:nvPr>
            <p:ph type="subTitle" idx="1"/>
          </p:nvPr>
        </p:nvSpPr>
        <p:spPr>
          <a:xfrm>
            <a:off x="540279" y="5189400"/>
            <a:ext cx="3778870" cy="544260"/>
          </a:xfrm>
        </p:spPr>
        <p:txBody>
          <a:bodyPr rtlCol="0" anchor="ctr">
            <a:normAutofit fontScale="92500" lnSpcReduction="20000"/>
          </a:bodyPr>
          <a:lstStyle/>
          <a:p>
            <a:pPr rtl="0"/>
            <a:r>
              <a:rPr lang="es-MX" dirty="0">
                <a:solidFill>
                  <a:srgbClr val="FEFFFF"/>
                </a:solidFill>
              </a:rPr>
              <a:t>Un mensaje de Dios sobre el juicio y la restauración</a:t>
            </a:r>
            <a:endParaRPr lang="es-ES" dirty="0">
              <a:solidFill>
                <a:srgbClr val="FEFFFF"/>
              </a:solidFill>
            </a:endParaRPr>
          </a:p>
        </p:txBody>
      </p:sp>
      <p:sp>
        <p:nvSpPr>
          <p:cNvPr id="10" name="CuadroTexto 9">
            <a:extLst>
              <a:ext uri="{FF2B5EF4-FFF2-40B4-BE49-F238E27FC236}">
                <a16:creationId xmlns:a16="http://schemas.microsoft.com/office/drawing/2014/main" id="{0C522B07-FE79-48C8-96A5-A131540FADC1}"/>
              </a:ext>
            </a:extLst>
          </p:cNvPr>
          <p:cNvSpPr txBox="1"/>
          <p:nvPr/>
        </p:nvSpPr>
        <p:spPr>
          <a:xfrm>
            <a:off x="3181707" y="6035473"/>
            <a:ext cx="1458025" cy="338554"/>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600" b="0" i="1" u="none" strike="noStrike" kern="1200" cap="none" spc="0" normalizeH="0" baseline="0" noProof="0" dirty="0">
                <a:ln>
                  <a:noFill/>
                </a:ln>
                <a:solidFill>
                  <a:prstClr val="black"/>
                </a:solidFill>
                <a:effectLst/>
                <a:uLnTx/>
                <a:uFillTx/>
                <a:latin typeface="Century Gothic" panose="020B0502020202020204"/>
                <a:ea typeface="+mn-ea"/>
                <a:cs typeface="+mn-cs"/>
              </a:rPr>
              <a:t>JEREMIAS 24</a:t>
            </a:r>
          </a:p>
        </p:txBody>
      </p:sp>
      <p:pic>
        <p:nvPicPr>
          <p:cNvPr id="11" name="Imagen 10" descr="Logotipo, Icono&#10;&#10;Descripción generada automáticamente">
            <a:extLst>
              <a:ext uri="{FF2B5EF4-FFF2-40B4-BE49-F238E27FC236}">
                <a16:creationId xmlns:a16="http://schemas.microsoft.com/office/drawing/2014/main" id="{CF3F15D9-2D41-4A3A-8A98-DFC10AC2F031}"/>
              </a:ext>
            </a:extLst>
          </p:cNvPr>
          <p:cNvPicPr>
            <a:picLocks noChangeAspect="1"/>
          </p:cNvPicPr>
          <p:nvPr/>
        </p:nvPicPr>
        <p:blipFill>
          <a:blip r:embed="rId4"/>
          <a:stretch>
            <a:fillRect/>
          </a:stretch>
        </p:blipFill>
        <p:spPr>
          <a:xfrm>
            <a:off x="1237464" y="705941"/>
            <a:ext cx="2054457" cy="1841264"/>
          </a:xfrm>
          <a:prstGeom prst="rect">
            <a:avLst/>
          </a:prstGeom>
        </p:spPr>
      </p:pic>
    </p:spTree>
    <p:extLst>
      <p:ext uri="{BB962C8B-B14F-4D97-AF65-F5344CB8AC3E}">
        <p14:creationId xmlns:p14="http://schemas.microsoft.com/office/powerpoint/2010/main" val="3254046243"/>
      </p:ext>
    </p:extLst>
  </p:cSld>
  <p:clrMapOvr>
    <a:masterClrMapping/>
  </p:clrMapOvr>
</p:sld>
</file>

<file path=ppt/theme/theme1.xml><?xml version="1.0" encoding="utf-8"?>
<a:theme xmlns:a="http://schemas.openxmlformats.org/drawingml/2006/main" name="Espiral">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36807023_TF89987290.potx" id="{D5D7809E-7133-49D7-A19C-22981BF75E3A}" vid="{EEE1F8FB-9A24-4BC7-824F-5C53FCF69F6F}"/>
    </a:ext>
  </a:extLst>
</a:theme>
</file>

<file path=ppt/theme/theme2.xml><?xml version="1.0" encoding="utf-8"?>
<a:theme xmlns:a="http://schemas.openxmlformats.org/drawingml/2006/main" name="Dividendo">
  <a:themeElements>
    <a:clrScheme name="Custom 11">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Custom 2">
      <a:majorFont>
        <a:latin typeface="Candara"/>
        <a:ea typeface=""/>
        <a:cs typeface=""/>
      </a:majorFont>
      <a:minorFont>
        <a:latin typeface="Candara"/>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ln>
          <a:noFill/>
        </a:ln>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Lst>
    <a:ext uri="{05A4C25C-085E-4340-85A3-A5531E510DB2}">
      <thm15:themeFamily xmlns:thm15="http://schemas.microsoft.com/office/thememl/2012/main" name="Office_30478011_TF00315753" id="{D1E8010F-3DBA-428A-9B32-A8AA99AD8BF1}" vid="{C524538D-DC32-4A1C-A6E4-BABDD843EF22}"/>
    </a:ext>
  </a:extLst>
</a:theme>
</file>

<file path=ppt/theme/theme3.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848577_TF00660596_Win32" id="{FC13C9BD-75A5-4064-A592-CAFECC77C3E5}" vid="{27F2B395-D6CF-4099-9D8B-9512890CE1B1}"/>
    </a:ext>
  </a:extLst>
</a:theme>
</file>

<file path=ppt/theme/theme4.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30">
      <a:majorFont>
        <a:latin typeface="The Serif Hand Black"/>
        <a:ea typeface=""/>
        <a:cs typeface=""/>
      </a:majorFont>
      <a:minorFont>
        <a:latin typeface="The Hand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164_TF00621257_Win32" id="{72EBBD69-4A80-4F80-AA73-6F04D6744F4B}" vid="{0D78695E-8B1C-4E4A-BB91-827FED10E22D}"/>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0306FE-3C13-447E-86EE-A14EA9341C8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489A431E-722E-4593-BF48-1C42686E47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F4E112-810E-4A37-A8B2-3B5DDE7714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Diseño Rascacielos</Template>
  <TotalTime>460</TotalTime>
  <Words>4597</Words>
  <Application>Microsoft Office PowerPoint</Application>
  <PresentationFormat>Panorámica</PresentationFormat>
  <Paragraphs>303</Paragraphs>
  <Slides>28</Slides>
  <Notes>20</Notes>
  <HiddenSlides>0</HiddenSlides>
  <MMClips>0</MMClips>
  <ScaleCrop>false</ScaleCrop>
  <HeadingPairs>
    <vt:vector size="6" baseType="variant">
      <vt:variant>
        <vt:lpstr>Fuentes usadas</vt:lpstr>
      </vt:variant>
      <vt:variant>
        <vt:i4>23</vt:i4>
      </vt:variant>
      <vt:variant>
        <vt:lpstr>Tema</vt:lpstr>
      </vt:variant>
      <vt:variant>
        <vt:i4>4</vt:i4>
      </vt:variant>
      <vt:variant>
        <vt:lpstr>Títulos de diapositiva</vt:lpstr>
      </vt:variant>
      <vt:variant>
        <vt:i4>28</vt:i4>
      </vt:variant>
    </vt:vector>
  </HeadingPairs>
  <TitlesOfParts>
    <vt:vector size="55" baseType="lpstr">
      <vt:lpstr>Abadi</vt:lpstr>
      <vt:lpstr>Aharoni</vt:lpstr>
      <vt:lpstr>Arial</vt:lpstr>
      <vt:lpstr>Avenir Next LT Pro Light</vt:lpstr>
      <vt:lpstr>Bahnschrift</vt:lpstr>
      <vt:lpstr>Bembo</vt:lpstr>
      <vt:lpstr>Bodoni MT</vt:lpstr>
      <vt:lpstr>Calibri</vt:lpstr>
      <vt:lpstr>Candara</vt:lpstr>
      <vt:lpstr>Century Gothic</vt:lpstr>
      <vt:lpstr>Georgia</vt:lpstr>
      <vt:lpstr>Imprint MT Shadow</vt:lpstr>
      <vt:lpstr>lato</vt:lpstr>
      <vt:lpstr>Nunito Sans</vt:lpstr>
      <vt:lpstr>PT Sans</vt:lpstr>
      <vt:lpstr>Roboto</vt:lpstr>
      <vt:lpstr>Segoe UI</vt:lpstr>
      <vt:lpstr>system-ui</vt:lpstr>
      <vt:lpstr>The Hand Black</vt:lpstr>
      <vt:lpstr>The Serif Hand Black</vt:lpstr>
      <vt:lpstr>Wingdings</vt:lpstr>
      <vt:lpstr>Wingdings 2</vt:lpstr>
      <vt:lpstr>Wingdings 3</vt:lpstr>
      <vt:lpstr>Espiral</vt:lpstr>
      <vt:lpstr>Dividendo</vt:lpstr>
      <vt:lpstr>ArchiveVTI</vt:lpstr>
      <vt:lpstr>SketchyVTI</vt:lpstr>
      <vt:lpstr>La Visión de las Higueras</vt:lpstr>
      <vt:lpstr>Preguntas de Repaso 2° Reyes 24</vt:lpstr>
      <vt:lpstr>Verdad bíblica semana anterior</vt:lpstr>
      <vt:lpstr>Presentación de PowerPoint</vt:lpstr>
      <vt:lpstr>Contexto Historico  -Hijos de Josías</vt:lpstr>
      <vt:lpstr>Presentación de PowerPoint</vt:lpstr>
      <vt:lpstr>Presentación de PowerPoint</vt:lpstr>
      <vt:lpstr>Últimos cinco REYES DE JUDÁ</vt:lpstr>
      <vt:lpstr>La Visión de las Higueras</vt:lpstr>
      <vt:lpstr>VERDAD BIBLICA</vt:lpstr>
      <vt:lpstr>INTRODUCCIÓN</vt:lpstr>
      <vt:lpstr>Presentación de PowerPoint</vt:lpstr>
      <vt:lpstr>1  MOSTROME Jehová, y he aquí dos cestas de higos puestas delante del templo de Jehová, después de haber trasportado Nabucodonosor rey de Babilonia á Jechônías hijo de Joacim, rey de Judá, y á los príncipes de Judá, y á los oficiales y herreros de Jerusalem, y haberlos llevado á Babilonia.</vt:lpstr>
      <vt:lpstr>LA HIGUERA</vt:lpstr>
      <vt:lpstr>LA HIGUERA</vt:lpstr>
      <vt:lpstr>Presentación de PowerPoint</vt:lpstr>
      <vt:lpstr>Presentación de PowerPoint</vt:lpstr>
      <vt:lpstr>¿Qué VIO JEREMIAS?</vt:lpstr>
      <vt:lpstr>LOS HIGOS BUENOS</vt:lpstr>
      <vt:lpstr>LOS HIGOS BUENOS</vt:lpstr>
      <vt:lpstr>LOS HIGOS BUENOS</vt:lpstr>
      <vt:lpstr>Presentación de PowerPoint</vt:lpstr>
      <vt:lpstr>Presentación de PowerPoint</vt:lpstr>
      <vt:lpstr>Presentación de PowerPoint</vt:lpstr>
      <vt:lpstr>Aplicación Espiritual</vt:lpstr>
      <vt:lpstr>Aplicación Espiritual</vt:lpstr>
      <vt:lpstr>Aplicación Espiritual</vt:lpstr>
      <vt:lpstr>Conclusión y Reflexión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Lorem Ipsum</dc:title>
  <dc:creator>matias osses barria</dc:creator>
  <cp:lastModifiedBy>matias osses barria</cp:lastModifiedBy>
  <cp:revision>29</cp:revision>
  <dcterms:created xsi:type="dcterms:W3CDTF">2025-03-08T23:30:35Z</dcterms:created>
  <dcterms:modified xsi:type="dcterms:W3CDTF">2025-03-30T00:50:17Z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