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6" r:id="rId10"/>
    <p:sldId id="272" r:id="rId11"/>
    <p:sldId id="276" r:id="rId12"/>
    <p:sldId id="274" r:id="rId13"/>
    <p:sldId id="275" r:id="rId14"/>
    <p:sldId id="281" r:id="rId15"/>
    <p:sldId id="263" r:id="rId16"/>
    <p:sldId id="290" r:id="rId17"/>
    <p:sldId id="288" r:id="rId18"/>
    <p:sldId id="299" r:id="rId19"/>
    <p:sldId id="282" r:id="rId20"/>
    <p:sldId id="273" r:id="rId21"/>
    <p:sldId id="287" r:id="rId22"/>
    <p:sldId id="289" r:id="rId23"/>
    <p:sldId id="286" r:id="rId24"/>
    <p:sldId id="284" r:id="rId25"/>
    <p:sldId id="293" r:id="rId26"/>
    <p:sldId id="277" r:id="rId27"/>
    <p:sldId id="294" r:id="rId28"/>
    <p:sldId id="295" r:id="rId29"/>
    <p:sldId id="296" r:id="rId30"/>
    <p:sldId id="297" r:id="rId31"/>
    <p:sldId id="298" r:id="rId32"/>
    <p:sldId id="285" r:id="rId33"/>
    <p:sldId id="278" r:id="rId34"/>
    <p:sldId id="300" r:id="rId35"/>
    <p:sldId id="301" r:id="rId36"/>
    <p:sldId id="292" r:id="rId37"/>
    <p:sldId id="302" r:id="rId38"/>
    <p:sldId id="279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29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2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20A8-A4D3-441C-A499-1A12D4A1654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DCA2A-4B16-4BFD-A18D-B1AD5D94E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4811" y="4127863"/>
            <a:ext cx="2886891" cy="1446032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CL" dirty="0" smtClean="0"/>
              <a:t>Corito</a:t>
            </a:r>
            <a:br>
              <a:rPr lang="es-CL" dirty="0" smtClean="0"/>
            </a:br>
            <a:r>
              <a:rPr lang="es-CL" dirty="0" smtClean="0"/>
              <a:t>Oración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20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chipre israel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3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6" y="0"/>
            <a:ext cx="57140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n para martires cristianos actu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4" y="3446305"/>
            <a:ext cx="5898776" cy="34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088473" y="0"/>
            <a:ext cx="3825240" cy="8627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Ã³n ofrece&#10;dinero a los&#10;apÃ³stoles&#10;http://www.freebibleimages.org LAS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824197" y="5575399"/>
            <a:ext cx="3825240" cy="8627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elipe,&#10;guiado por&#10;el SeÃ±or&#10;viaja de&#10;Samaria&#10;el camino&#10;de&#10;JerusalÃ©n&#10;a Gaza&#10;LAS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22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836224" y="165122"/>
            <a:ext cx="3825240" cy="8627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5602" name="Picture 2" descr="Viaje del&#10;eunuco&#10;etÃ­ope&#10;desde&#10;EtiopÃ­a a&#10;JerusalÃ©n&#10;Ãfrica&#10;LAS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32942" y="0"/>
            <a:ext cx="3825240" cy="8627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CL" b="1" dirty="0" smtClean="0">
                <a:latin typeface="Arial Rounded MT Bold" panose="020F0704030504030204" pitchFamily="34" charset="0"/>
              </a:rPr>
              <a:t>Preguntas De Repaso</a:t>
            </a:r>
            <a:endParaRPr lang="es-CL" b="1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pattFill prst="shingle">
            <a:fgClr>
              <a:srgbClr val="FFC00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3800" dirty="0" smtClean="0"/>
              <a:t>¿A dónde debían llevar los discípulos el evangelio?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800" dirty="0" smtClean="0"/>
              <a:t>¿Quiénes llevaron el mensaje a Jerusalén?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800" dirty="0" smtClean="0"/>
              <a:t>¿Y en Samaría, Quien y como llegó el Evangelio?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800" dirty="0" smtClean="0"/>
              <a:t>¿A que clase de hombres piensan ustedes que escogió Dios, para evangelizar hasta lo ultimo de la tierra?</a:t>
            </a:r>
          </a:p>
        </p:txBody>
      </p:sp>
    </p:spTree>
    <p:extLst>
      <p:ext uri="{BB962C8B-B14F-4D97-AF65-F5344CB8AC3E}">
        <p14:creationId xmlns:p14="http://schemas.microsoft.com/office/powerpoint/2010/main" val="38227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908" y="160337"/>
            <a:ext cx="4784835" cy="1325563"/>
          </a:xfr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L" sz="4000" dirty="0" smtClean="0">
                <a:latin typeface="Arial Black" panose="020B0A04020102020204" pitchFamily="34" charset="0"/>
              </a:rPr>
              <a:t>PABLO LLEGA A SER CREYENTE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575" y="1832413"/>
            <a:ext cx="6014544" cy="4953547"/>
          </a:xfr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CL" dirty="0" smtClean="0"/>
              <a:t>Tal vez para esta tarea tan importante Dios debiera escoger un hombre santo y muy bueno.</a:t>
            </a:r>
          </a:p>
          <a:p>
            <a:r>
              <a:rPr lang="es-CL" dirty="0" smtClean="0"/>
              <a:t>Fue un enemigo de Dios muy malo.</a:t>
            </a:r>
          </a:p>
          <a:p>
            <a:r>
              <a:rPr lang="es-CL" dirty="0" smtClean="0"/>
              <a:t>¿Cómo se llama esta persona?.</a:t>
            </a:r>
          </a:p>
          <a:p>
            <a:r>
              <a:rPr lang="es-CL" dirty="0" smtClean="0"/>
              <a:t>Saulo de Tarso.</a:t>
            </a:r>
          </a:p>
          <a:p>
            <a:r>
              <a:rPr lang="es-CL" dirty="0" smtClean="0"/>
              <a:t>Padres judíos muy estrictos.</a:t>
            </a:r>
          </a:p>
          <a:p>
            <a:r>
              <a:rPr lang="es-CL" dirty="0" smtClean="0"/>
              <a:t>Gamaliel su maestro.</a:t>
            </a:r>
          </a:p>
          <a:p>
            <a:r>
              <a:rPr lang="es-CL" dirty="0" smtClean="0"/>
              <a:t>Sabía del salvador Cristo pero no creyó y por eso quiso matar a los creyentes.</a:t>
            </a:r>
            <a:endParaRPr lang="en-US" dirty="0"/>
          </a:p>
        </p:txBody>
      </p:sp>
      <p:sp>
        <p:nvSpPr>
          <p:cNvPr id="10" name="AutoShape 2" descr="Resultado de imagen para tarso y r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Monografias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0"/>
            <a:ext cx="5917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102870" y="1599247"/>
            <a:ext cx="950976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02870" y="2243137"/>
            <a:ext cx="1096137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02870" y="2778441"/>
            <a:ext cx="873252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102870" y="3368039"/>
            <a:ext cx="918972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02870" y="3957637"/>
            <a:ext cx="909828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102870" y="4492941"/>
            <a:ext cx="5966460" cy="51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102870" y="5113019"/>
            <a:ext cx="9875520" cy="445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02870" y="5733097"/>
            <a:ext cx="596646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129540" y="6327933"/>
            <a:ext cx="1108329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500" y="182245"/>
            <a:ext cx="8065770" cy="85788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CL" b="1" dirty="0" smtClean="0">
                <a:solidFill>
                  <a:srgbClr val="002060"/>
                </a:solidFill>
              </a:rPr>
              <a:t>Un poco mas de Saulo (Pablo)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310" y="1245870"/>
            <a:ext cx="11612880" cy="54521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rial Narrow" panose="020B0606020202030204" pitchFamily="34" charset="0"/>
              </a:rPr>
              <a:t>Saulo</a:t>
            </a:r>
            <a:r>
              <a:rPr lang="en-US" dirty="0">
                <a:latin typeface="Arial Narrow" panose="020B0606020202030204" pitchFamily="34" charset="0"/>
              </a:rPr>
              <a:t> (</a:t>
            </a:r>
            <a:r>
              <a:rPr lang="en-US" dirty="0" err="1">
                <a:latin typeface="Arial Narrow" panose="020B0606020202030204" pitchFamily="34" charset="0"/>
              </a:rPr>
              <a:t>Shaúl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en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hebreo</a:t>
            </a:r>
            <a:r>
              <a:rPr lang="en-US" dirty="0">
                <a:latin typeface="Arial Narrow" panose="020B0606020202030204" pitchFamily="34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Arial Narrow" panose="020B0606020202030204" pitchFamily="34" charset="0"/>
              </a:rPr>
              <a:t>Nació el año 5 en Tarso, en la región de </a:t>
            </a:r>
            <a:r>
              <a:rPr lang="es-ES" dirty="0" err="1">
                <a:latin typeface="Arial Narrow" panose="020B0606020202030204" pitchFamily="34" charset="0"/>
              </a:rPr>
              <a:t>Cilicia</a:t>
            </a:r>
            <a:r>
              <a:rPr lang="es-ES" dirty="0">
                <a:latin typeface="Arial Narrow" panose="020B0606020202030204" pitchFamily="34" charset="0"/>
              </a:rPr>
              <a:t>, en la costa sur del Asia Menor (la actual Turquía).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Arial Narrow" panose="020B0606020202030204" pitchFamily="34" charset="0"/>
              </a:rPr>
              <a:t>Saulo fue quizás el perseguidor más encarnizado del cristianismo.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Arial Narrow" panose="020B0606020202030204" pitchFamily="34" charset="0"/>
              </a:rPr>
              <a:t>Era un hebreo, un líder religioso, descendiente de la tribu de Benjamín.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Arial Narrow" panose="020B0606020202030204" pitchFamily="34" charset="0"/>
              </a:rPr>
              <a:t> Tarso era una ciudad universitaria que se destacaba por su cultura y su escuela de filosofía.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Arial Narrow" panose="020B0606020202030204" pitchFamily="34" charset="0"/>
              </a:rPr>
              <a:t>Saulo, así como su progenitor, tenía la ciudadanía romana.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Arial Narrow" panose="020B0606020202030204" pitchFamily="34" charset="0"/>
              </a:rPr>
              <a:t>Parecía estar muy bien versado en la cultura y el </a:t>
            </a:r>
            <a:r>
              <a:rPr lang="es-ES" dirty="0" smtClean="0">
                <a:latin typeface="Arial Narrow" panose="020B0606020202030204" pitchFamily="34" charset="0"/>
              </a:rPr>
              <a:t>pensamiento helénico</a:t>
            </a:r>
            <a:r>
              <a:rPr lang="es-ES" dirty="0">
                <a:latin typeface="Arial Narrow" panose="020B060602020203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Arial Narrow" panose="020B0606020202030204" pitchFamily="34" charset="0"/>
              </a:rPr>
              <a:t>Según la costumbre judía, desde los cinco años debió de aprender a leer en la Biblia hebrea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"/>
            <a:ext cx="12192000" cy="6850063"/>
          </a:xfrm>
        </p:spPr>
      </p:pic>
      <p:sp>
        <p:nvSpPr>
          <p:cNvPr id="4" name="AutoShape 2" descr="Resultado de imagen para turqu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5600700" y="3314700"/>
            <a:ext cx="1508760" cy="6515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6770370" y="4337685"/>
            <a:ext cx="1508760" cy="6515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836920" y="5160644"/>
            <a:ext cx="1508760" cy="6515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6"/>
            <a:ext cx="12215661" cy="685006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0089" y="4016215"/>
            <a:ext cx="10515600" cy="1325563"/>
          </a:xfrm>
        </p:spPr>
        <p:txBody>
          <a:bodyPr>
            <a:normAutofit/>
          </a:bodyPr>
          <a:lstStyle/>
          <a:p>
            <a:r>
              <a:rPr lang="es-CL" sz="60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Vers: 1 y 2</a:t>
            </a:r>
            <a:endParaRPr lang="en-US" sz="6000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AutoShape 2" descr="Resultado de imagen para hechos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068" y="728343"/>
            <a:ext cx="7038703" cy="5633267"/>
          </a:xfrm>
        </p:spPr>
        <p:txBody>
          <a:bodyPr/>
          <a:lstStyle/>
          <a:p>
            <a:r>
              <a:rPr lang="es-MX" sz="4800" dirty="0">
                <a:latin typeface="Agency FB" panose="020B0503020202020204" pitchFamily="34" charset="0"/>
              </a:rPr>
              <a:t>Mas recibiréis la virtud del Espíritu Santo que vendrá sobre vosotros; y me </a:t>
            </a:r>
            <a:r>
              <a:rPr lang="es-MX" sz="4800" dirty="0" smtClean="0">
                <a:latin typeface="Agency FB" panose="020B0503020202020204" pitchFamily="34" charset="0"/>
              </a:rPr>
              <a:t>series </a:t>
            </a:r>
            <a:r>
              <a:rPr lang="es-MX" sz="4800" dirty="0">
                <a:latin typeface="Agency FB" panose="020B0503020202020204" pitchFamily="34" charset="0"/>
              </a:rPr>
              <a:t>testigos en </a:t>
            </a:r>
            <a:r>
              <a:rPr lang="es-MX" sz="4800" dirty="0" smtClean="0">
                <a:latin typeface="Agency FB" panose="020B0503020202020204" pitchFamily="34" charset="0"/>
              </a:rPr>
              <a:t>Jerusalén, </a:t>
            </a:r>
            <a:r>
              <a:rPr lang="es-MX" sz="4800" dirty="0">
                <a:latin typeface="Agency FB" panose="020B0503020202020204" pitchFamily="34" charset="0"/>
              </a:rPr>
              <a:t>en toda Judea, y Samaria, y hasta lo último de la tierra</a:t>
            </a:r>
            <a:r>
              <a:rPr lang="es-MX" sz="4800" dirty="0" smtClean="0">
                <a:latin typeface="Agency FB" panose="020B0503020202020204" pitchFamily="34" charset="0"/>
              </a:rPr>
              <a:t>.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Hechos 1:8</a:t>
            </a:r>
            <a:endParaRPr lang="es-MX" sz="3200" b="1" dirty="0">
              <a:solidFill>
                <a:srgbClr val="C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91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613054"/>
            <a:ext cx="7109459" cy="624494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Saulo persigue a la gente que amaba a Cristo.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Los llevaba a la cárcel, e incluso entraba a las casas de cada uno.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 seguiré incluso hasta las otras ciudades”.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Los quería traer de nuevo a Jerusalén para ser juzgados y encadenados.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Saulo pide a el sumo sacerdote de Jerusalén que le diera cartas autorizándolo para poner preso a todos los creyentes.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Busca sus compañeros de viaje y comienza su búsqueda para capturar y matar a los creyentes.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Viaja a </a:t>
            </a:r>
            <a:r>
              <a:rPr lang="es-C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Damasco = Capital se Siria.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Ciudad amurallada y grande.</a:t>
            </a:r>
            <a:endParaRPr lang="en-US" dirty="0"/>
          </a:p>
        </p:txBody>
      </p:sp>
      <p:sp>
        <p:nvSpPr>
          <p:cNvPr id="4" name="AutoShape 2" descr="Resultado de imagen para hechos 9:6 r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n para hechos 9:6 r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12192000" cy="605118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1) </a:t>
            </a:r>
            <a:r>
              <a:rPr lang="es-CL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Saulo Hace Planes Para Encarcelar A los Creyentes.</a:t>
            </a:r>
            <a:endParaRPr lang="es-CL" i="1" dirty="0">
              <a:latin typeface="Bodoni MT Condensed" panose="02070606080606020203" pitchFamily="18" charset="0"/>
              <a:cs typeface="Arial" panose="020B0604020202020204" pitchFamily="34" charset="0"/>
            </a:endParaRPr>
          </a:p>
        </p:txBody>
      </p:sp>
      <p:sp>
        <p:nvSpPr>
          <p:cNvPr id="8" name="AutoShape 6" descr="Resultado de imagen para Saulo persigue a los cristia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605119"/>
            <a:ext cx="5238750" cy="6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Resultado de imagen para jerusalen a Dama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379"/>
            <a:ext cx="12192000" cy="68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23"/>
            <a:ext cx="12192000" cy="6785074"/>
          </a:xfrm>
        </p:spPr>
      </p:pic>
    </p:spTree>
    <p:extLst>
      <p:ext uri="{BB962C8B-B14F-4D97-AF65-F5344CB8AC3E}">
        <p14:creationId xmlns:p14="http://schemas.microsoft.com/office/powerpoint/2010/main" val="22337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167"/>
          </a:xfrm>
        </p:spPr>
      </p:pic>
    </p:spTree>
    <p:extLst>
      <p:ext uri="{BB962C8B-B14F-4D97-AF65-F5344CB8AC3E}">
        <p14:creationId xmlns:p14="http://schemas.microsoft.com/office/powerpoint/2010/main" val="6062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6"/>
            <a:ext cx="12215661" cy="6850064"/>
          </a:xfrm>
        </p:spPr>
      </p:pic>
      <p:sp>
        <p:nvSpPr>
          <p:cNvPr id="4" name="AutoShape 2" descr="Resultado de imagen para hechos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30089" y="4016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Vers: 3-9.</a:t>
            </a:r>
            <a:endParaRPr lang="en-US" sz="6000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32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613054"/>
            <a:ext cx="6812279" cy="62449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Varios días de viaje sucede un milagro, un acontecimiento sobrenatural.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12 del mediodía </a:t>
            </a:r>
            <a:r>
              <a:rPr lang="es-C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(hora de mas calor).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Una luz aun mas brillante que resplandece todo el lugar.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Todo se asustan y Saulo cae a tierra.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“Saulo, Saulo, ¿Por qué me persigues?.”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0070C0"/>
                </a:solidFill>
              </a:rPr>
              <a:t>Leer versículo 4 y 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Saulo comienza a temblar </a:t>
            </a:r>
            <a:r>
              <a:rPr lang="es-CL" b="1" i="1" u="sng" dirty="0" smtClean="0">
                <a:solidFill>
                  <a:schemeClr val="tx1"/>
                </a:solidFill>
              </a:rPr>
              <a:t>(¿Por qué?).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b="1" dirty="0" smtClean="0">
                <a:solidFill>
                  <a:srgbClr val="0070C0"/>
                </a:solidFill>
              </a:rPr>
              <a:t>Leer versículo 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Todos se asuntan porque Saulo no veía absolutamente nada.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AutoShape 2" descr="Resultado de imagen para hechos 9:6 r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n para hechos 9:6 r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12192000" cy="605118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i="1" dirty="0">
                <a:latin typeface="Bodoni MT Condensed" panose="02070606080606020203" pitchFamily="18" charset="0"/>
                <a:cs typeface="Arial" panose="020B0604020202020204" pitchFamily="34" charset="0"/>
              </a:rPr>
              <a:t>2</a:t>
            </a:r>
            <a:r>
              <a:rPr lang="es-CL" b="1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) </a:t>
            </a:r>
            <a:r>
              <a:rPr lang="es-CL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Saulo Es Convertido.</a:t>
            </a:r>
            <a:endParaRPr lang="es-CL" i="1" dirty="0">
              <a:latin typeface="Bodoni MT Condensed" panose="02070606080606020203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605119"/>
            <a:ext cx="5379720" cy="62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30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30"/>
          </a:xfrm>
        </p:spPr>
      </p:pic>
    </p:spTree>
    <p:extLst>
      <p:ext uri="{BB962C8B-B14F-4D97-AF65-F5344CB8AC3E}">
        <p14:creationId xmlns:p14="http://schemas.microsoft.com/office/powerpoint/2010/main" val="1562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28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saje bib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714" y="469221"/>
            <a:ext cx="10023566" cy="4246470"/>
          </a:xfrm>
        </p:spPr>
        <p:txBody>
          <a:bodyPr>
            <a:normAutofit/>
          </a:bodyPr>
          <a:lstStyle/>
          <a:p>
            <a:r>
              <a:rPr lang="es-MX" sz="6600" dirty="0">
                <a:latin typeface="Blackadder ITC" panose="04020505051007020D02" pitchFamily="82" charset="0"/>
              </a:rPr>
              <a:t>Así que, los que recibieron su palabra, fueron bautizados: y fueron añadidas á ellos aquel día como tres mil personas.</a:t>
            </a:r>
            <a:endParaRPr lang="es-CL" sz="6600" dirty="0">
              <a:latin typeface="Blackadder ITC" panose="04020505051007020D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749" y="4934449"/>
            <a:ext cx="3888376" cy="996088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Hechos 2:41</a:t>
            </a:r>
            <a:endParaRPr lang="es-CL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4594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5810" y="227965"/>
            <a:ext cx="6294120" cy="583565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b="1" i="1" u="sng" dirty="0"/>
              <a:t>PABLO: SU </a:t>
            </a:r>
            <a:r>
              <a:rPr lang="en-US" b="1" i="1" u="sng" dirty="0" smtClean="0"/>
              <a:t>PERSONALIDAD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2420" y="1094104"/>
            <a:ext cx="11791950" cy="5638165"/>
          </a:xfrm>
        </p:spPr>
        <p:txBody>
          <a:bodyPr>
            <a:normAutofit/>
          </a:bodyPr>
          <a:lstStyle/>
          <a:p>
            <a:r>
              <a:rPr lang="es-ES" dirty="0"/>
              <a:t>Físicamente Pablo no era impresionante ni </a:t>
            </a:r>
            <a:r>
              <a:rPr lang="es-ES" dirty="0" smtClean="0"/>
              <a:t>atrayente.</a:t>
            </a:r>
          </a:p>
          <a:p>
            <a:r>
              <a:rPr lang="es-ES" dirty="0" smtClean="0"/>
              <a:t>Sus </a:t>
            </a:r>
            <a:r>
              <a:rPr lang="es-ES" dirty="0"/>
              <a:t>adversarios le echaban en cara </a:t>
            </a:r>
            <a:r>
              <a:rPr lang="es-ES" dirty="0" smtClean="0"/>
              <a:t>que;</a:t>
            </a:r>
            <a:r>
              <a:rPr lang="es-ES" dirty="0"/>
              <a:t> </a:t>
            </a:r>
            <a:r>
              <a:rPr lang="es-ES" dirty="0" smtClean="0"/>
              <a:t> </a:t>
            </a:r>
            <a:r>
              <a:rPr lang="es-ES" i="1" dirty="0" smtClean="0"/>
              <a:t>“su </a:t>
            </a:r>
            <a:r>
              <a:rPr lang="es-ES" i="1" dirty="0"/>
              <a:t>presencia era poca cosa y su palabra </a:t>
            </a:r>
            <a:r>
              <a:rPr lang="es-ES" i="1" dirty="0" smtClean="0"/>
              <a:t>despreciable”</a:t>
            </a:r>
            <a:r>
              <a:rPr lang="es-ES" dirty="0"/>
              <a:t> </a:t>
            </a:r>
            <a:r>
              <a:rPr lang="es-ES" dirty="0">
                <a:solidFill>
                  <a:srgbClr val="FF0000"/>
                </a:solidFill>
              </a:rPr>
              <a:t>(2 Corintios 10:10</a:t>
            </a:r>
            <a:r>
              <a:rPr lang="es-E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s-ES" dirty="0" smtClean="0"/>
              <a:t>Él </a:t>
            </a:r>
            <a:r>
              <a:rPr lang="es-ES" dirty="0"/>
              <a:t>mismo alude también a su </a:t>
            </a:r>
            <a:r>
              <a:rPr lang="es-ES" dirty="0" smtClean="0"/>
              <a:t>poca </a:t>
            </a:r>
            <a:r>
              <a:rPr lang="es-ES" dirty="0"/>
              <a:t>estatura corporal </a:t>
            </a:r>
            <a:r>
              <a:rPr lang="es-ES" dirty="0">
                <a:solidFill>
                  <a:srgbClr val="FF0000"/>
                </a:solidFill>
              </a:rPr>
              <a:t>(2 Corintios 10:12-14</a:t>
            </a:r>
            <a:r>
              <a:rPr lang="es-E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s-ES" dirty="0"/>
              <a:t>Su salud era débil; Pablo sufría una enfermedad que él mismo califica de </a:t>
            </a:r>
            <a:r>
              <a:rPr lang="es-ES" i="1" dirty="0"/>
              <a:t>aguijón de su carne y bofetón de Satán</a:t>
            </a:r>
            <a:r>
              <a:rPr lang="es-ES" dirty="0"/>
              <a:t> </a:t>
            </a:r>
            <a:r>
              <a:rPr lang="es-ES" dirty="0">
                <a:solidFill>
                  <a:srgbClr val="FF0000"/>
                </a:solidFill>
              </a:rPr>
              <a:t>(</a:t>
            </a:r>
            <a:r>
              <a:rPr lang="es-ES" dirty="0" smtClean="0">
                <a:solidFill>
                  <a:srgbClr val="FF0000"/>
                </a:solidFill>
              </a:rPr>
              <a:t>2</a:t>
            </a:r>
            <a:r>
              <a:rPr lang="en-US" dirty="0" err="1">
                <a:solidFill>
                  <a:srgbClr val="FF0000"/>
                </a:solidFill>
              </a:rPr>
              <a:t>Corintios</a:t>
            </a:r>
            <a:r>
              <a:rPr lang="en-US" dirty="0">
                <a:solidFill>
                  <a:srgbClr val="FF0000"/>
                </a:solidFill>
              </a:rPr>
              <a:t> 12:7-9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s-ES" dirty="0"/>
              <a:t>es un sufrimiento doloroso, humillante y crónico, como lo confirma el propio Pablo </a:t>
            </a:r>
            <a:r>
              <a:rPr lang="es-ES" dirty="0">
                <a:solidFill>
                  <a:srgbClr val="FF0000"/>
                </a:solidFill>
              </a:rPr>
              <a:t>(Gálatas 4:13-15</a:t>
            </a:r>
            <a:r>
              <a:rPr lang="es-E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s-ES" dirty="0"/>
              <a:t>P</a:t>
            </a:r>
            <a:r>
              <a:rPr lang="es-ES" dirty="0" smtClean="0"/>
              <a:t>oseía </a:t>
            </a:r>
            <a:r>
              <a:rPr lang="es-ES" dirty="0"/>
              <a:t>temperamento de jefe, voluntad de hierro, constancia inquebrantable, sentido para la iniciativa, extraordinaria capacidad de trabajo y resistencia, </a:t>
            </a:r>
            <a:endParaRPr lang="es-ES" dirty="0" smtClean="0"/>
          </a:p>
          <a:p>
            <a:r>
              <a:rPr lang="es-ES" dirty="0"/>
              <a:t>U</a:t>
            </a:r>
            <a:r>
              <a:rPr lang="es-ES" dirty="0" smtClean="0"/>
              <a:t>n</a:t>
            </a:r>
            <a:r>
              <a:rPr lang="es-ES" dirty="0"/>
              <a:t> carácter conquistador; su carácter era, además, apasionado, impetuoso y dominador, que se entregaba de modo total al amor o al odio.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080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6"/>
            <a:ext cx="12215661" cy="6850064"/>
          </a:xfrm>
        </p:spPr>
      </p:pic>
      <p:sp>
        <p:nvSpPr>
          <p:cNvPr id="4" name="AutoShape 2" descr="Resultado de imagen para hechos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30089" y="4016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Vers: 10-19.</a:t>
            </a:r>
          </a:p>
        </p:txBody>
      </p:sp>
    </p:spTree>
    <p:extLst>
      <p:ext uri="{BB962C8B-B14F-4D97-AF65-F5344CB8AC3E}">
        <p14:creationId xmlns:p14="http://schemas.microsoft.com/office/powerpoint/2010/main" val="37324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613054"/>
            <a:ext cx="7052310" cy="62449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Dios no deja solo abandonado en casa de Judas.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Dios envía a Ananás.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“Aquí estoy señor”.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Calle llamada la derecha.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Colocar las manos sobre Saulo para que recobrara la vista.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Ananías cuestiona la ida donde Saulo.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Leamos el versículo 15.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Saulo se encuentra orando en la casa.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“hermano Saulo”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/>
              <a:t>Caen escamas de sus ojos.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AutoShape 2" descr="Resultado de imagen para hechos 9:6 r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n para hechos 9:6 r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12192000" cy="605118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i="1" dirty="0">
                <a:latin typeface="Bodoni MT Condensed" panose="02070606080606020203" pitchFamily="18" charset="0"/>
                <a:cs typeface="Arial" panose="020B0604020202020204" pitchFamily="34" charset="0"/>
              </a:rPr>
              <a:t>3</a:t>
            </a:r>
            <a:r>
              <a:rPr lang="es-CL" b="1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) </a:t>
            </a:r>
            <a:r>
              <a:rPr lang="es-CL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Ananías Es Enviado A Saulo.</a:t>
            </a:r>
            <a:endParaRPr lang="es-CL" i="1" dirty="0">
              <a:latin typeface="Bodoni MT Condensed" panose="02070606080606020203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11" y="613053"/>
            <a:ext cx="5261090" cy="62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86"/>
          </a:xfrm>
        </p:spPr>
      </p:pic>
    </p:spTree>
    <p:extLst>
      <p:ext uri="{BB962C8B-B14F-4D97-AF65-F5344CB8AC3E}">
        <p14:creationId xmlns:p14="http://schemas.microsoft.com/office/powerpoint/2010/main" val="3164969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6" y="-26270"/>
            <a:ext cx="12200116" cy="6884270"/>
          </a:xfrm>
        </p:spPr>
      </p:pic>
      <p:sp>
        <p:nvSpPr>
          <p:cNvPr id="4" name="AutoShape 2" descr="http://gardenofpraise.com&#10;LASC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6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6"/>
            <a:ext cx="12215661" cy="6850064"/>
          </a:xfrm>
        </p:spPr>
      </p:pic>
      <p:sp>
        <p:nvSpPr>
          <p:cNvPr id="4" name="AutoShape 2" descr="Resultado de imagen para hechos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30089" y="4016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Vers: 20-30.</a:t>
            </a:r>
          </a:p>
        </p:txBody>
      </p:sp>
    </p:spTree>
    <p:extLst>
      <p:ext uri="{BB962C8B-B14F-4D97-AF65-F5344CB8AC3E}">
        <p14:creationId xmlns:p14="http://schemas.microsoft.com/office/powerpoint/2010/main" val="4272471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0" y="487680"/>
            <a:ext cx="1205865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0" y="941070"/>
            <a:ext cx="1114425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619250" y="1435417"/>
            <a:ext cx="215265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1942147"/>
            <a:ext cx="1135380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619250" y="2448877"/>
            <a:ext cx="913638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1619250" y="2935604"/>
            <a:ext cx="139827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0" y="3386137"/>
            <a:ext cx="1183005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619250" y="3892867"/>
            <a:ext cx="458724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24764" y="4379594"/>
            <a:ext cx="11119486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1600200" y="4860607"/>
            <a:ext cx="341757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24764" y="5374957"/>
            <a:ext cx="11233785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24764" y="5834061"/>
            <a:ext cx="12033886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1512570" y="6340791"/>
            <a:ext cx="10546080" cy="42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613054"/>
            <a:ext cx="7029450" cy="624494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Saulo comienza su ministerio de predicación y anunciar la palabra del evangelio.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“¿No es este el hombre que perseguía a todo el que hablase de Jesús?.”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Debemos darle muerte a este hombre hereje.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Dios cuida de Saulo para que pudiese cumplir su plan preparado para el y la humanidad.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Los Discípulos lo ayudan, sacándolo de la ciudad por un canasto en la muralla.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Saulo halla el camino de regreso a Jerusalén.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Trató de empatizar con los creyentes.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Pero todos creían que era un engaño para llevarlos a la cárcel nuevamente.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AutoShape 2" descr="Resultado de imagen para hechos 9:6 r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n para hechos 9:6 r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12192000" cy="605118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4) </a:t>
            </a:r>
            <a:r>
              <a:rPr lang="es-CL" i="1" dirty="0" smtClean="0">
                <a:latin typeface="Bodoni MT Condensed" panose="02070606080606020203" pitchFamily="18" charset="0"/>
                <a:cs typeface="Arial" panose="020B0604020202020204" pitchFamily="34" charset="0"/>
              </a:rPr>
              <a:t>Saulo Predica A Cristo.</a:t>
            </a:r>
            <a:endParaRPr lang="es-CL" i="1" dirty="0">
              <a:latin typeface="Bodoni MT Condensed" panose="02070606080606020203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1" y="613053"/>
            <a:ext cx="5162190" cy="62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79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hechos 3: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223760" y="465037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a</a:t>
            </a:r>
            <a:endParaRPr lang="es-CL" sz="3200" b="1" dirty="0">
              <a:solidFill>
                <a:schemeClr val="accent4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04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38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41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9423"/>
          </a:xfrm>
        </p:spPr>
      </p:pic>
    </p:spTree>
    <p:extLst>
      <p:ext uri="{BB962C8B-B14F-4D97-AF65-F5344CB8AC3E}">
        <p14:creationId xmlns:p14="http://schemas.microsoft.com/office/powerpoint/2010/main" val="42281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74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0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86"/>
          </a:xfrm>
        </p:spPr>
      </p:pic>
    </p:spTree>
    <p:extLst>
      <p:ext uri="{BB962C8B-B14F-4D97-AF65-F5344CB8AC3E}">
        <p14:creationId xmlns:p14="http://schemas.microsoft.com/office/powerpoint/2010/main" val="30066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3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5310" y="168618"/>
            <a:ext cx="747141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CL" dirty="0" smtClean="0">
                <a:latin typeface="Algerian" panose="04020705040A02060702" pitchFamily="82" charset="0"/>
              </a:rPr>
              <a:t>¿Qué Aprendimos Hoy?.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" y="1814222"/>
            <a:ext cx="8126730" cy="3237865"/>
          </a:xfrm>
          <a:ln w="38100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El señor salvó a Saulo en el camino a Damasco.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Cambió completamente su vida y le dio una importante tarea.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Deben permitir que Dios transforme y cambie completamente su vida.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CL" sz="32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Cumplan su tarea que Dios les  ha dado.</a:t>
            </a:r>
            <a:endParaRPr lang="en-US" sz="32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hechos 4:12 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hechos 5:29 1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para hechos 7:59"/>
          <p:cNvSpPr>
            <a:spLocks noChangeAspect="1" noChangeArrowheads="1"/>
          </p:cNvSpPr>
          <p:nvPr/>
        </p:nvSpPr>
        <p:spPr bwMode="auto">
          <a:xfrm>
            <a:off x="152400" y="769937"/>
            <a:ext cx="1306286" cy="13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2" name="Picture 6" descr="Resultado de imagen para recibe mi espiri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6325" y="3689277"/>
            <a:ext cx="3018183" cy="761309"/>
          </a:xfrm>
        </p:spPr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Hechos 7:59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765" y="144743"/>
            <a:ext cx="10645588" cy="2692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6000" dirty="0"/>
              <a:t>Y apedrearon á Esteban, invocando él y diciendo: Señor Jesús, recibe mi espíritu.</a:t>
            </a:r>
            <a:endParaRPr lang="es-CL" sz="6000" dirty="0"/>
          </a:p>
        </p:txBody>
      </p:sp>
      <p:sp>
        <p:nvSpPr>
          <p:cNvPr id="4" name="AutoShape 2" descr="Resultado de imagen para hechos 7: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3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hechos 8:3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5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3760" y="2393577"/>
            <a:ext cx="11197898" cy="342237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Entonces Felipe, abriendo su boca, y comenzando desde esta escritura, le anunció el evangelio de Jesús.</a:t>
            </a:r>
            <a:endParaRPr lang="es-CL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4" descr="Resultado de imagen para hechos 8: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9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78" y="-33970"/>
            <a:ext cx="12243378" cy="68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124" y="599089"/>
            <a:ext cx="5912655" cy="55389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00"/>
                </a:solidFill>
                <a:latin typeface="Bodoni MT Condensed" panose="02070606080606020203" pitchFamily="18" charset="0"/>
              </a:rPr>
              <a:t>El, temblando y temeroso, dijo: ¿Señor, qué quieres que haga? Y el Señor le dice: Levántate y entra en la ciudad, y se te dirá lo que te conviene hacer.</a:t>
            </a:r>
            <a:endParaRPr lang="en-US" dirty="0">
              <a:solidFill>
                <a:srgbClr val="FFFF00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3475" y="3263515"/>
            <a:ext cx="326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u="sng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Hechos 9:6</a:t>
            </a:r>
            <a:endParaRPr lang="en-US" sz="4800" b="1" u="sng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99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762</Words>
  <Application>Microsoft Office PowerPoint</Application>
  <PresentationFormat>Panorámica</PresentationFormat>
  <Paragraphs>93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64" baseType="lpstr">
      <vt:lpstr>Agency FB</vt:lpstr>
      <vt:lpstr>Algerian</vt:lpstr>
      <vt:lpstr>Arial</vt:lpstr>
      <vt:lpstr>Arial Black</vt:lpstr>
      <vt:lpstr>Arial Narrow</vt:lpstr>
      <vt:lpstr>Arial Rounded MT Bold</vt:lpstr>
      <vt:lpstr>Bahnschrift</vt:lpstr>
      <vt:lpstr>Blackadder ITC</vt:lpstr>
      <vt:lpstr>Bodoni MT</vt:lpstr>
      <vt:lpstr>Bodoni MT Condensed</vt:lpstr>
      <vt:lpstr>Britannic Bold</vt:lpstr>
      <vt:lpstr>Calibri</vt:lpstr>
      <vt:lpstr>Calibri Light</vt:lpstr>
      <vt:lpstr>Californian FB</vt:lpstr>
      <vt:lpstr>Courier New</vt:lpstr>
      <vt:lpstr>Wingdings</vt:lpstr>
      <vt:lpstr>Tema de Office</vt:lpstr>
      <vt:lpstr>Corito Oración</vt:lpstr>
      <vt:lpstr>Presentación de PowerPoint</vt:lpstr>
      <vt:lpstr>Así que, los que recibieron su palabra, fueron bautizados: y fueron añadidas á ellos aquel día como tres mil personas.</vt:lpstr>
      <vt:lpstr>Presentación de PowerPoint</vt:lpstr>
      <vt:lpstr>Presentación de PowerPoint</vt:lpstr>
      <vt:lpstr>Presentación de PowerPoint</vt:lpstr>
      <vt:lpstr>Hechos 7:59</vt:lpstr>
      <vt:lpstr>Entonces Felipe, abriendo su boca, y comenzando desde esta escritura, le anunció el evangelio de Jesús.</vt:lpstr>
      <vt:lpstr>El, temblando y temeroso, dijo: ¿Señor, qué quieres que haga? Y el Señor le dice: Levántate y entra en la ciudad, y se te dirá lo que te conviene hacer.</vt:lpstr>
      <vt:lpstr>Presentación de PowerPoint</vt:lpstr>
      <vt:lpstr>Presentación de PowerPoint</vt:lpstr>
      <vt:lpstr>Presentación de PowerPoint</vt:lpstr>
      <vt:lpstr>Presentación de PowerPoint</vt:lpstr>
      <vt:lpstr>Preguntas De Repaso</vt:lpstr>
      <vt:lpstr>PABLO LLEGA A SER CREYENTE</vt:lpstr>
      <vt:lpstr>Presentación de PowerPoint</vt:lpstr>
      <vt:lpstr>Un poco mas de Saulo (Pablo)</vt:lpstr>
      <vt:lpstr>Presentación de PowerPoint</vt:lpstr>
      <vt:lpstr>Vers: 1 y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PABLO: SU PERSONALIDAD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Aprendimos Hoy?.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Matito</dc:creator>
  <cp:lastModifiedBy>Matito</cp:lastModifiedBy>
  <cp:revision>23</cp:revision>
  <dcterms:created xsi:type="dcterms:W3CDTF">2019-05-12T03:14:25Z</dcterms:created>
  <dcterms:modified xsi:type="dcterms:W3CDTF">2019-05-19T06:36:36Z</dcterms:modified>
</cp:coreProperties>
</file>