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61"/>
  </p:notesMasterIdLst>
  <p:sldIdLst>
    <p:sldId id="284" r:id="rId2"/>
    <p:sldId id="285" r:id="rId3"/>
    <p:sldId id="286" r:id="rId4"/>
    <p:sldId id="287" r:id="rId5"/>
    <p:sldId id="288" r:id="rId6"/>
    <p:sldId id="289" r:id="rId7"/>
    <p:sldId id="290" r:id="rId8"/>
    <p:sldId id="291" r:id="rId9"/>
    <p:sldId id="417" r:id="rId10"/>
    <p:sldId id="361" r:id="rId11"/>
    <p:sldId id="299" r:id="rId12"/>
    <p:sldId id="300" r:id="rId13"/>
    <p:sldId id="362" r:id="rId14"/>
    <p:sldId id="339" r:id="rId15"/>
    <p:sldId id="341" r:id="rId16"/>
    <p:sldId id="346" r:id="rId17"/>
    <p:sldId id="348" r:id="rId18"/>
    <p:sldId id="401" r:id="rId19"/>
    <p:sldId id="403" r:id="rId20"/>
    <p:sldId id="351" r:id="rId21"/>
    <p:sldId id="404" r:id="rId22"/>
    <p:sldId id="273" r:id="rId23"/>
    <p:sldId id="406" r:id="rId24"/>
    <p:sldId id="363" r:id="rId25"/>
    <p:sldId id="405" r:id="rId26"/>
    <p:sldId id="364" r:id="rId27"/>
    <p:sldId id="397" r:id="rId28"/>
    <p:sldId id="366" r:id="rId29"/>
    <p:sldId id="369" r:id="rId30"/>
    <p:sldId id="411" r:id="rId31"/>
    <p:sldId id="416" r:id="rId32"/>
    <p:sldId id="365" r:id="rId33"/>
    <p:sldId id="367" r:id="rId34"/>
    <p:sldId id="372" r:id="rId35"/>
    <p:sldId id="373" r:id="rId36"/>
    <p:sldId id="374" r:id="rId37"/>
    <p:sldId id="412" r:id="rId38"/>
    <p:sldId id="375" r:id="rId39"/>
    <p:sldId id="370" r:id="rId40"/>
    <p:sldId id="378" r:id="rId41"/>
    <p:sldId id="379" r:id="rId42"/>
    <p:sldId id="413" r:id="rId43"/>
    <p:sldId id="422" r:id="rId44"/>
    <p:sldId id="376" r:id="rId45"/>
    <p:sldId id="377" r:id="rId46"/>
    <p:sldId id="418" r:id="rId47"/>
    <p:sldId id="419" r:id="rId48"/>
    <p:sldId id="407" r:id="rId49"/>
    <p:sldId id="408" r:id="rId50"/>
    <p:sldId id="409" r:id="rId51"/>
    <p:sldId id="414" r:id="rId52"/>
    <p:sldId id="380" r:id="rId53"/>
    <p:sldId id="371" r:id="rId54"/>
    <p:sldId id="381" r:id="rId55"/>
    <p:sldId id="382" r:id="rId56"/>
    <p:sldId id="420" r:id="rId57"/>
    <p:sldId id="415" r:id="rId58"/>
    <p:sldId id="410" r:id="rId59"/>
    <p:sldId id="283"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109C024-8397-45FB-924C-0D75864F16AA}">
          <p14:sldIdLst>
            <p14:sldId id="284"/>
            <p14:sldId id="285"/>
            <p14:sldId id="286"/>
            <p14:sldId id="287"/>
            <p14:sldId id="288"/>
            <p14:sldId id="289"/>
            <p14:sldId id="290"/>
            <p14:sldId id="291"/>
            <p14:sldId id="417"/>
            <p14:sldId id="361"/>
            <p14:sldId id="299"/>
            <p14:sldId id="300"/>
            <p14:sldId id="362"/>
            <p14:sldId id="339"/>
            <p14:sldId id="341"/>
            <p14:sldId id="346"/>
            <p14:sldId id="348"/>
            <p14:sldId id="401"/>
            <p14:sldId id="403"/>
            <p14:sldId id="351"/>
            <p14:sldId id="404"/>
            <p14:sldId id="273"/>
            <p14:sldId id="406"/>
            <p14:sldId id="363"/>
            <p14:sldId id="405"/>
            <p14:sldId id="364"/>
            <p14:sldId id="397"/>
            <p14:sldId id="366"/>
            <p14:sldId id="369"/>
            <p14:sldId id="411"/>
            <p14:sldId id="416"/>
            <p14:sldId id="365"/>
            <p14:sldId id="367"/>
            <p14:sldId id="372"/>
            <p14:sldId id="373"/>
            <p14:sldId id="374"/>
            <p14:sldId id="412"/>
            <p14:sldId id="375"/>
            <p14:sldId id="370"/>
            <p14:sldId id="378"/>
            <p14:sldId id="379"/>
            <p14:sldId id="413"/>
            <p14:sldId id="422"/>
            <p14:sldId id="376"/>
            <p14:sldId id="377"/>
            <p14:sldId id="418"/>
            <p14:sldId id="419"/>
            <p14:sldId id="407"/>
            <p14:sldId id="408"/>
            <p14:sldId id="409"/>
            <p14:sldId id="414"/>
            <p14:sldId id="380"/>
            <p14:sldId id="371"/>
            <p14:sldId id="381"/>
            <p14:sldId id="382"/>
            <p14:sldId id="420"/>
            <p14:sldId id="415"/>
            <p14:sldId id="410"/>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FD8CD-1391-4B76-ABB6-121890E82627}" type="datetimeFigureOut">
              <a:rPr lang="es-CL" smtClean="0"/>
              <a:t>13-11-2021</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76399-FC9F-4F24-A144-876C3933DD1E}" type="slidenum">
              <a:rPr lang="es-CL" smtClean="0"/>
              <a:t>‹Nº›</a:t>
            </a:fld>
            <a:endParaRPr lang="es-CL"/>
          </a:p>
        </p:txBody>
      </p:sp>
    </p:spTree>
    <p:extLst>
      <p:ext uri="{BB962C8B-B14F-4D97-AF65-F5344CB8AC3E}">
        <p14:creationId xmlns:p14="http://schemas.microsoft.com/office/powerpoint/2010/main" val="3548877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noProof="0" smtClean="0"/>
              <a:t>22</a:t>
            </a:fld>
            <a:endParaRPr lang="es-ES" noProof="0"/>
          </a:p>
        </p:txBody>
      </p:sp>
    </p:spTree>
    <p:extLst>
      <p:ext uri="{BB962C8B-B14F-4D97-AF65-F5344CB8AC3E}">
        <p14:creationId xmlns:p14="http://schemas.microsoft.com/office/powerpoint/2010/main" val="2552846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B8649DAF-093F-4482-AA38-346E9A2DEE94}" type="slidenum">
              <a:rPr lang="es-ES" smtClean="0"/>
              <a:t>59</a:t>
            </a:fld>
            <a:endParaRPr lang="es-ES"/>
          </a:p>
        </p:txBody>
      </p:sp>
    </p:spTree>
    <p:extLst>
      <p:ext uri="{BB962C8B-B14F-4D97-AF65-F5344CB8AC3E}">
        <p14:creationId xmlns:p14="http://schemas.microsoft.com/office/powerpoint/2010/main" val="3979553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o e imágenes grandes">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rtlCol="0" anchor="b"/>
          <a:lstStyle>
            <a:lvl1pPr algn="r">
              <a:defRPr sz="3600" spc="-150">
                <a:solidFill>
                  <a:schemeClr val="bg1"/>
                </a:solidFill>
              </a:defRPr>
            </a:lvl1pPr>
          </a:lstStyle>
          <a:p>
            <a:pPr rtl="0"/>
            <a:r>
              <a:rPr lang="es-ES" noProof="0"/>
              <a:t>Haga clic para editar </a:t>
            </a:r>
            <a:br>
              <a:rPr lang="es-ES" noProof="0"/>
            </a:br>
            <a:r>
              <a:rPr lang="es-ES" noProof="0"/>
              <a:t>el estilo de título del patrón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84000" y="4927600"/>
            <a:ext cx="6012000" cy="1845743"/>
          </a:xfrm>
          <a:solidFill>
            <a:schemeClr val="tx1">
              <a:lumMod val="85000"/>
              <a:lumOff val="15000"/>
            </a:schemeClr>
          </a:solidFill>
        </p:spPr>
        <p:txBody>
          <a:bodyPr lIns="288000" tIns="144000" rIns="432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5" name="Marcador de número de diapositiva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es-ES" noProof="0" smtClean="0"/>
              <a:pPr rtl="0"/>
              <a:t>‹Nº›</a:t>
            </a:fld>
            <a:endParaRPr lang="es-ES" noProof="0"/>
          </a:p>
        </p:txBody>
      </p:sp>
      <p:sp>
        <p:nvSpPr>
          <p:cNvPr id="6" name="Cuadro de texto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es-ES" sz="1200" noProof="0">
              <a:solidFill>
                <a:schemeClr val="tx1">
                  <a:lumMod val="75000"/>
                  <a:lumOff val="25000"/>
                </a:schemeClr>
              </a:solidFill>
              <a:latin typeface="+mn-lt"/>
            </a:endParaRPr>
          </a:p>
        </p:txBody>
      </p:sp>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rtlCol="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16" name="Marcador de contenido 2">
            <a:extLst>
              <a:ext uri="{FF2B5EF4-FFF2-40B4-BE49-F238E27FC236}">
                <a16:creationId xmlns:a16="http://schemas.microsoft.com/office/drawing/2014/main" id="{ED5F0C9D-A08F-4539-BA26-61D24BBE6E9A}"/>
              </a:ext>
            </a:extLst>
          </p:cNvPr>
          <p:cNvSpPr>
            <a:spLocks noGrp="1"/>
          </p:cNvSpPr>
          <p:nvPr>
            <p:ph idx="15" hasCustomPrompt="1"/>
          </p:nvPr>
        </p:nvSpPr>
        <p:spPr>
          <a:xfrm>
            <a:off x="6464300" y="1152000"/>
            <a:ext cx="5307700" cy="4680000"/>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346548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scala de tiemp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estilo de título del patrón</a:t>
            </a:r>
          </a:p>
        </p:txBody>
      </p:sp>
      <p:sp>
        <p:nvSpPr>
          <p:cNvPr id="6" name="Marcador de posición de pie de página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s-ES" noProof="0"/>
              <a:t>Agregue un pie de página</a:t>
            </a:r>
          </a:p>
        </p:txBody>
      </p:sp>
      <p:sp>
        <p:nvSpPr>
          <p:cNvPr id="7" name="Marcador de posición de número de diapositiva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s-ES" noProof="0" smtClean="0"/>
              <a:pPr rtl="0"/>
              <a:t>‹Nº›</a:t>
            </a:fld>
            <a:endParaRPr lang="es-ES" noProof="0"/>
          </a:p>
        </p:txBody>
      </p:sp>
      <p:sp>
        <p:nvSpPr>
          <p:cNvPr id="13" name="Marcador de texto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Título secundario</a:t>
            </a:r>
          </a:p>
        </p:txBody>
      </p:sp>
      <p:cxnSp>
        <p:nvCxnSpPr>
          <p:cNvPr id="15" name="Conector recto de flecha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Marcador de texto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rtlCol="0" anchor="ctr"/>
          <a:lstStyle>
            <a:lvl1pPr marL="0" indent="0" algn="ctr">
              <a:buNone/>
              <a:defRPr sz="1400">
                <a:solidFill>
                  <a:schemeClr val="tx1">
                    <a:lumMod val="50000"/>
                    <a:lumOff val="50000"/>
                  </a:schemeClr>
                </a:solidFill>
              </a:defRPr>
            </a:lvl1pPr>
          </a:lstStyle>
          <a:p>
            <a:pPr lvl="0" rtl="0"/>
            <a:r>
              <a:rPr lang="es-ES" noProof="0"/>
              <a:t>Año</a:t>
            </a:r>
          </a:p>
        </p:txBody>
      </p:sp>
      <p:sp>
        <p:nvSpPr>
          <p:cNvPr id="17" name="Marcador de texto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1" name="Marcador de texto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2" name="Marcador de texto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5" name="Marcador de texto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26" name="Marcador de texto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rtlCol="0" anchor="ctr"/>
          <a:lstStyle>
            <a:lvl1pPr marL="0" indent="0" algn="ctr">
              <a:buNone/>
              <a:defRPr sz="1400">
                <a:solidFill>
                  <a:schemeClr val="tx1">
                    <a:lumMod val="50000"/>
                    <a:lumOff val="50000"/>
                  </a:schemeClr>
                </a:solidFill>
              </a:defRPr>
            </a:lvl1pPr>
          </a:lstStyle>
          <a:p>
            <a:pPr lvl="0" rtl="0"/>
            <a:r>
              <a:rPr lang="es-ES" noProof="0"/>
              <a:t>Año</a:t>
            </a:r>
          </a:p>
        </p:txBody>
      </p:sp>
      <p:sp>
        <p:nvSpPr>
          <p:cNvPr id="28" name="Marcador de texto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0" name="Marcador de texto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1" name="Marcador de texto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2" name="Marcador de texto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3" name="Marcador de texto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4" name="Marcador de texto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5" name="Marcador de texto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6" name="Marcador de texto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7" name="Marcador de texto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8" name="Marcador de texto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39" name="Marcador de texto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0" name="Marcador de texto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1" name="Marcador de texto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2" name="Marcador de texto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3" name="Marcador de texto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4" name="Marcador de texto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5" name="Marcador de texto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6" name="Marcador de texto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7" name="Marcador de texto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8" name="Marcador de texto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rtlCol="0"/>
          <a:lstStyle>
            <a:lvl1pPr marL="0" indent="0" algn="ctr">
              <a:buNone/>
              <a:defRPr sz="1200">
                <a:solidFill>
                  <a:schemeClr val="tx1">
                    <a:lumMod val="50000"/>
                    <a:lumOff val="50000"/>
                  </a:schemeClr>
                </a:solidFill>
              </a:defRPr>
            </a:lvl1pPr>
          </a:lstStyle>
          <a:p>
            <a:pPr lvl="0" rtl="0"/>
            <a:r>
              <a:rPr lang="es-ES" noProof="0"/>
              <a:t>MM</a:t>
            </a:r>
          </a:p>
        </p:txBody>
      </p:sp>
      <p:sp>
        <p:nvSpPr>
          <p:cNvPr id="49" name="Marcador de texto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rtlCol="0" anchor="t"/>
          <a:lstStyle>
            <a:lvl1pPr marL="0" indent="0" algn="ctr">
              <a:buNone/>
              <a:defRPr sz="1600" b="1">
                <a:solidFill>
                  <a:schemeClr val="tx1">
                    <a:lumMod val="75000"/>
                    <a:lumOff val="25000"/>
                  </a:schemeClr>
                </a:solidFill>
              </a:defRPr>
            </a:lvl1pPr>
          </a:lstStyle>
          <a:p>
            <a:pPr lvl="0" rtl="0"/>
            <a:r>
              <a:rPr lang="es-ES" noProof="0"/>
              <a:t>Título del elemento</a:t>
            </a:r>
          </a:p>
        </p:txBody>
      </p:sp>
      <p:sp>
        <p:nvSpPr>
          <p:cNvPr id="50" name="Marcador de texto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rtlCol="0" anchor="ctr"/>
          <a:lstStyle>
            <a:lvl1pPr marL="0" indent="0" algn="ctr">
              <a:buNone/>
              <a:defRPr sz="1200">
                <a:solidFill>
                  <a:schemeClr val="tx1">
                    <a:lumMod val="75000"/>
                    <a:lumOff val="25000"/>
                  </a:schemeClr>
                </a:solidFill>
              </a:defRPr>
            </a:lvl1pPr>
          </a:lstStyle>
          <a:p>
            <a:pPr lvl="0" rtl="0"/>
            <a:r>
              <a:rPr lang="es-ES" noProof="0"/>
              <a:t>Mes, año</a:t>
            </a:r>
          </a:p>
        </p:txBody>
      </p:sp>
    </p:spTree>
    <p:extLst>
      <p:ext uri="{BB962C8B-B14F-4D97-AF65-F5344CB8AC3E}">
        <p14:creationId xmlns:p14="http://schemas.microsoft.com/office/powerpoint/2010/main" val="3635260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Gracias">
    <p:bg>
      <p:bgPr>
        <a:solidFill>
          <a:schemeClr val="bg1"/>
        </a:solidFill>
        <a:effectLst/>
      </p:bgPr>
    </p:bg>
    <p:spTree>
      <p:nvGrpSpPr>
        <p:cNvPr id="1" name=""/>
        <p:cNvGrpSpPr/>
        <p:nvPr/>
      </p:nvGrpSpPr>
      <p:grpSpPr>
        <a:xfrm>
          <a:off x="0" y="0"/>
          <a:ext cx="0" cy="0"/>
          <a:chOff x="0" y="0"/>
          <a:chExt cx="0" cy="0"/>
        </a:xfrm>
      </p:grpSpPr>
      <p:sp>
        <p:nvSpPr>
          <p:cNvPr id="32" name="Marcador de posición de imagen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es-ES" noProof="0"/>
              <a:t>Inserte o arrastre y coloque una imagen aquí</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rtlCol="0" anchor="b" anchorCtr="0"/>
          <a:lstStyle>
            <a:lvl1pPr algn="r">
              <a:defRPr sz="6600" spc="-150">
                <a:solidFill>
                  <a:schemeClr val="bg1"/>
                </a:solidFill>
              </a:defRPr>
            </a:lvl1pPr>
          </a:lstStyle>
          <a:p>
            <a:pPr rtl="0"/>
            <a:r>
              <a:rPr lang="es-ES" noProof="0"/>
              <a:t>Gracias</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2494607" y="3684672"/>
            <a:ext cx="5282503" cy="1604172"/>
          </a:xfrm>
          <a:solidFill>
            <a:schemeClr val="tx1">
              <a:alpha val="90000"/>
            </a:schemeClr>
          </a:solidFill>
        </p:spPr>
        <p:txBody>
          <a:bodyPr lIns="216000" tIns="144000" rIns="576000" rtlCol="0"/>
          <a:lstStyle>
            <a:lvl1pPr marL="0" indent="0" algn="r">
              <a:buNone/>
              <a:defRPr sz="1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cxnSp>
        <p:nvCxnSpPr>
          <p:cNvPr id="5" name="Conector recto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Marcador de texto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s-ES" noProof="0"/>
              <a:t>Número de contacto</a:t>
            </a:r>
          </a:p>
        </p:txBody>
      </p:sp>
      <p:sp>
        <p:nvSpPr>
          <p:cNvPr id="9" name="Marcador de texto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s-ES" noProof="0"/>
              <a:t>Identificador de red social o correo electrónico</a:t>
            </a:r>
          </a:p>
        </p:txBody>
      </p:sp>
      <p:sp>
        <p:nvSpPr>
          <p:cNvPr id="8" name="Marcador de posición de imagen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rtlCol="0"/>
          <a:lstStyle>
            <a:lvl1pPr marL="0" indent="0">
              <a:buNone/>
              <a:defRPr>
                <a:solidFill>
                  <a:schemeClr val="bg1"/>
                </a:solidFill>
              </a:defRPr>
            </a:lvl1pPr>
          </a:lstStyle>
          <a:p>
            <a:pPr rtl="0"/>
            <a:r>
              <a:rPr lang="es-ES" noProof="0"/>
              <a:t>Logotipo</a:t>
            </a:r>
          </a:p>
        </p:txBody>
      </p:sp>
      <p:sp>
        <p:nvSpPr>
          <p:cNvPr id="10" name="Marcador de texto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s-ES" noProof="0"/>
              <a:t>Dirección del sitio web</a:t>
            </a:r>
          </a:p>
        </p:txBody>
      </p:sp>
    </p:spTree>
    <p:extLst>
      <p:ext uri="{BB962C8B-B14F-4D97-AF65-F5344CB8AC3E}">
        <p14:creationId xmlns:p14="http://schemas.microsoft.com/office/powerpoint/2010/main" val="2426086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7" name="Date Placeholder 6"/>
          <p:cNvSpPr>
            <a:spLocks noGrp="1"/>
          </p:cNvSpPr>
          <p:nvPr>
            <p:ph type="dt" sz="half" idx="10"/>
          </p:nvPr>
        </p:nvSpPr>
        <p:spPr/>
        <p:txBody>
          <a:bodyPr/>
          <a:lstStyle/>
          <a:p>
            <a:fld id="{1160EA64-D806-43AC-9DF2-F8C432F32B4C}" type="datetimeFigureOut">
              <a:rPr lang="en-US" dirty="0"/>
              <a:t>11/13/2021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11/13/2021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583436" y="3143250"/>
            <a:ext cx="4270248" cy="25967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7" name="Date Placeholder 6"/>
          <p:cNvSpPr>
            <a:spLocks noGrp="1"/>
          </p:cNvSpPr>
          <p:nvPr>
            <p:ph type="dt" sz="half" idx="10"/>
          </p:nvPr>
        </p:nvSpPr>
        <p:spPr/>
        <p:txBody>
          <a:bodyPr/>
          <a:lstStyle/>
          <a:p>
            <a:fld id="{4F7D4976-E339-4826-83B7-FBD03F55ECF8}" type="datetimeFigureOut">
              <a:rPr lang="en-US" dirty="0"/>
              <a:t>11/13/2021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‹Nº›</a:t>
            </a:fld>
            <a:endParaRPr lang="en-US" dirty="0"/>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160EA64-D806-43AC-9DF2-F8C432F32B4C}" type="datetimeFigureOut">
              <a:rPr lang="en-US" dirty="0"/>
              <a:t>11/13/2021</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160EA64-D806-43AC-9DF2-F8C432F32B4C}" type="datetimeFigureOut">
              <a:rPr lang="en-US" dirty="0"/>
              <a:pPr/>
              <a:t>11/13/2021</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11/13/2021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4.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8.svg"/><Relationship Id="rId11" Type="http://schemas.openxmlformats.org/officeDocument/2006/relationships/hyperlink" Target="https://www.microsoft.com/es-es/" TargetMode="External"/><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5.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dirty="0"/>
          </a:p>
        </p:txBody>
      </p:sp>
      <p:sp>
        <p:nvSpPr>
          <p:cNvPr id="3" name="Subtítulo 2"/>
          <p:cNvSpPr>
            <a:spLocks noGrp="1"/>
          </p:cNvSpPr>
          <p:nvPr>
            <p:ph type="subTitle" idx="1"/>
          </p:nvPr>
        </p:nvSpPr>
        <p:spPr/>
        <p:txBody>
          <a:bodyPr/>
          <a:lstStyle/>
          <a:p>
            <a:endParaRPr lang="en-US" dirty="0"/>
          </a:p>
        </p:txBody>
      </p:sp>
      <p:sp>
        <p:nvSpPr>
          <p:cNvPr id="4" name="AutoShape 2" descr="blob:https://web.whatsapp.com/7e58bb5b-9a22-4e91-88cb-baa271a0d3a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74006"/>
          </a:xfrm>
          <a:prstGeom prst="rect">
            <a:avLst/>
          </a:prstGeom>
        </p:spPr>
      </p:pic>
    </p:spTree>
    <p:extLst>
      <p:ext uri="{BB962C8B-B14F-4D97-AF65-F5344CB8AC3E}">
        <p14:creationId xmlns:p14="http://schemas.microsoft.com/office/powerpoint/2010/main" val="3911782016"/>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50DC5FC-93CF-462C-82A5-8679E7C76BB5}"/>
              </a:ext>
            </a:extLst>
          </p:cNvPr>
          <p:cNvPicPr>
            <a:picLocks noChangeAspect="1"/>
          </p:cNvPicPr>
          <p:nvPr/>
        </p:nvPicPr>
        <p:blipFill>
          <a:blip r:embed="rId2"/>
          <a:stretch>
            <a:fillRect/>
          </a:stretch>
        </p:blipFill>
        <p:spPr>
          <a:xfrm>
            <a:off x="1342239" y="0"/>
            <a:ext cx="9739617" cy="7197754"/>
          </a:xfrm>
          <a:prstGeom prst="rect">
            <a:avLst/>
          </a:prstGeom>
        </p:spPr>
      </p:pic>
      <p:sp>
        <p:nvSpPr>
          <p:cNvPr id="2" name="CuadroTexto 1">
            <a:extLst>
              <a:ext uri="{FF2B5EF4-FFF2-40B4-BE49-F238E27FC236}">
                <a16:creationId xmlns:a16="http://schemas.microsoft.com/office/drawing/2014/main" id="{08D4E1A5-24E5-46C3-B735-564AC38BDE37}"/>
              </a:ext>
            </a:extLst>
          </p:cNvPr>
          <p:cNvSpPr txBox="1"/>
          <p:nvPr/>
        </p:nvSpPr>
        <p:spPr>
          <a:xfrm>
            <a:off x="4674637" y="905069"/>
            <a:ext cx="326571" cy="1846659"/>
          </a:xfrm>
          <a:prstGeom prst="rect">
            <a:avLst/>
          </a:prstGeom>
          <a:noFill/>
        </p:spPr>
        <p:txBody>
          <a:bodyPr wrap="square" rtlCol="0">
            <a:spAutoFit/>
          </a:bodyPr>
          <a:lstStyle/>
          <a:p>
            <a:r>
              <a:rPr lang="es-MX" sz="1600" dirty="0">
                <a:solidFill>
                  <a:schemeClr val="bg1"/>
                </a:solidFill>
              </a:rPr>
              <a:t>C</a:t>
            </a:r>
          </a:p>
          <a:p>
            <a:r>
              <a:rPr lang="es-MX" sz="1600" dirty="0">
                <a:solidFill>
                  <a:schemeClr val="bg1"/>
                </a:solidFill>
              </a:rPr>
              <a:t>O</a:t>
            </a:r>
          </a:p>
          <a:p>
            <a:r>
              <a:rPr lang="es-MX" sz="1600" dirty="0">
                <a:solidFill>
                  <a:schemeClr val="bg1"/>
                </a:solidFill>
              </a:rPr>
              <a:t>N</a:t>
            </a:r>
          </a:p>
          <a:p>
            <a:r>
              <a:rPr lang="es-MX" sz="1600" dirty="0">
                <a:solidFill>
                  <a:schemeClr val="bg1"/>
                </a:solidFill>
              </a:rPr>
              <a:t>O</a:t>
            </a:r>
          </a:p>
          <a:p>
            <a:r>
              <a:rPr lang="es-MX" sz="1600" dirty="0">
                <a:solidFill>
                  <a:schemeClr val="bg1"/>
                </a:solidFill>
              </a:rPr>
              <a:t>C</a:t>
            </a:r>
          </a:p>
          <a:p>
            <a:r>
              <a:rPr lang="es-MX" sz="1600" dirty="0">
                <a:solidFill>
                  <a:schemeClr val="bg1"/>
                </a:solidFill>
              </a:rPr>
              <a:t>E</a:t>
            </a:r>
          </a:p>
          <a:p>
            <a:r>
              <a:rPr lang="es-MX" sz="1600" dirty="0">
                <a:solidFill>
                  <a:schemeClr val="bg1"/>
                </a:solidFill>
              </a:rPr>
              <a:t>R</a:t>
            </a:r>
            <a:endParaRPr lang="es-CL" sz="1600" dirty="0">
              <a:solidFill>
                <a:schemeClr val="bg1"/>
              </a:solidFill>
            </a:endParaRPr>
          </a:p>
        </p:txBody>
      </p:sp>
      <p:sp>
        <p:nvSpPr>
          <p:cNvPr id="4" name="CuadroTexto 3">
            <a:extLst>
              <a:ext uri="{FF2B5EF4-FFF2-40B4-BE49-F238E27FC236}">
                <a16:creationId xmlns:a16="http://schemas.microsoft.com/office/drawing/2014/main" id="{5C6A6F6C-8BBA-4A49-A491-C4FE88281C1B}"/>
              </a:ext>
            </a:extLst>
          </p:cNvPr>
          <p:cNvSpPr txBox="1"/>
          <p:nvPr/>
        </p:nvSpPr>
        <p:spPr>
          <a:xfrm>
            <a:off x="7486261" y="2363755"/>
            <a:ext cx="326571" cy="1077218"/>
          </a:xfrm>
          <a:prstGeom prst="rect">
            <a:avLst/>
          </a:prstGeom>
          <a:noFill/>
        </p:spPr>
        <p:txBody>
          <a:bodyPr wrap="square" rtlCol="0">
            <a:spAutoFit/>
          </a:bodyPr>
          <a:lstStyle/>
          <a:p>
            <a:r>
              <a:rPr lang="es-MX" sz="1600" dirty="0">
                <a:solidFill>
                  <a:schemeClr val="bg1"/>
                </a:solidFill>
              </a:rPr>
              <a:t>C</a:t>
            </a:r>
          </a:p>
          <a:p>
            <a:r>
              <a:rPr lang="es-MX" sz="1600" dirty="0">
                <a:solidFill>
                  <a:schemeClr val="bg1"/>
                </a:solidFill>
              </a:rPr>
              <a:t>A</a:t>
            </a:r>
          </a:p>
          <a:p>
            <a:r>
              <a:rPr lang="es-MX" sz="1600" dirty="0">
                <a:solidFill>
                  <a:schemeClr val="bg1"/>
                </a:solidFill>
              </a:rPr>
              <a:t>S</a:t>
            </a:r>
          </a:p>
          <a:p>
            <a:r>
              <a:rPr lang="es-MX" sz="1600" dirty="0">
                <a:solidFill>
                  <a:schemeClr val="bg1"/>
                </a:solidFill>
              </a:rPr>
              <a:t>A</a:t>
            </a:r>
          </a:p>
        </p:txBody>
      </p:sp>
      <p:sp>
        <p:nvSpPr>
          <p:cNvPr id="3" name="CuadroTexto 2">
            <a:extLst>
              <a:ext uri="{FF2B5EF4-FFF2-40B4-BE49-F238E27FC236}">
                <a16:creationId xmlns:a16="http://schemas.microsoft.com/office/drawing/2014/main" id="{CF8BFE61-955B-4F8B-8549-AEEF5A74AEC0}"/>
              </a:ext>
            </a:extLst>
          </p:cNvPr>
          <p:cNvSpPr txBox="1"/>
          <p:nvPr/>
        </p:nvSpPr>
        <p:spPr>
          <a:xfrm>
            <a:off x="3319557" y="2363755"/>
            <a:ext cx="5952930" cy="369332"/>
          </a:xfrm>
          <a:prstGeom prst="rect">
            <a:avLst/>
          </a:prstGeom>
          <a:noFill/>
        </p:spPr>
        <p:txBody>
          <a:bodyPr wrap="square" rtlCol="0">
            <a:spAutoFit/>
          </a:bodyPr>
          <a:lstStyle/>
          <a:p>
            <a:r>
              <a:rPr lang="es-MX" spc="120" dirty="0">
                <a:solidFill>
                  <a:schemeClr val="bg1"/>
                </a:solidFill>
              </a:rPr>
              <a:t>E   N     T          I    S     T    E     S          A     I    S</a:t>
            </a:r>
            <a:endParaRPr lang="es-CL" spc="120" dirty="0">
              <a:solidFill>
                <a:schemeClr val="bg1"/>
              </a:solidFill>
            </a:endParaRPr>
          </a:p>
        </p:txBody>
      </p:sp>
      <p:sp>
        <p:nvSpPr>
          <p:cNvPr id="6" name="CuadroTexto 5">
            <a:extLst>
              <a:ext uri="{FF2B5EF4-FFF2-40B4-BE49-F238E27FC236}">
                <a16:creationId xmlns:a16="http://schemas.microsoft.com/office/drawing/2014/main" id="{CC14CACE-3906-4D06-85F1-75B4535F3A3F}"/>
              </a:ext>
            </a:extLst>
          </p:cNvPr>
          <p:cNvSpPr txBox="1"/>
          <p:nvPr/>
        </p:nvSpPr>
        <p:spPr>
          <a:xfrm>
            <a:off x="3750904" y="1153113"/>
            <a:ext cx="1819471" cy="369332"/>
          </a:xfrm>
          <a:prstGeom prst="rect">
            <a:avLst/>
          </a:prstGeom>
          <a:noFill/>
        </p:spPr>
        <p:txBody>
          <a:bodyPr wrap="square" rtlCol="0">
            <a:spAutoFit/>
          </a:bodyPr>
          <a:lstStyle/>
          <a:p>
            <a:r>
              <a:rPr lang="es-MX" dirty="0">
                <a:solidFill>
                  <a:schemeClr val="bg1"/>
                </a:solidFill>
              </a:rPr>
              <a:t>D     I             S</a:t>
            </a:r>
            <a:endParaRPr lang="es-CL" dirty="0">
              <a:solidFill>
                <a:schemeClr val="bg1"/>
              </a:solidFill>
            </a:endParaRPr>
          </a:p>
        </p:txBody>
      </p:sp>
      <p:sp>
        <p:nvSpPr>
          <p:cNvPr id="7" name="CuadroTexto 6">
            <a:extLst>
              <a:ext uri="{FF2B5EF4-FFF2-40B4-BE49-F238E27FC236}">
                <a16:creationId xmlns:a16="http://schemas.microsoft.com/office/drawing/2014/main" id="{92A91C49-F5CD-4631-9903-29114858AE6D}"/>
              </a:ext>
            </a:extLst>
          </p:cNvPr>
          <p:cNvSpPr txBox="1"/>
          <p:nvPr/>
        </p:nvSpPr>
        <p:spPr>
          <a:xfrm>
            <a:off x="4187303" y="1655869"/>
            <a:ext cx="2288141" cy="369332"/>
          </a:xfrm>
          <a:prstGeom prst="rect">
            <a:avLst/>
          </a:prstGeom>
          <a:noFill/>
        </p:spPr>
        <p:txBody>
          <a:bodyPr wrap="square" rtlCol="0">
            <a:spAutoFit/>
          </a:bodyPr>
          <a:lstStyle/>
          <a:p>
            <a:r>
              <a:rPr lang="es-MX" dirty="0">
                <a:solidFill>
                  <a:schemeClr val="bg1"/>
                </a:solidFill>
              </a:rPr>
              <a:t>G            S      E     N</a:t>
            </a:r>
            <a:endParaRPr lang="es-CL" dirty="0">
              <a:solidFill>
                <a:schemeClr val="bg1"/>
              </a:solidFill>
            </a:endParaRPr>
          </a:p>
        </p:txBody>
      </p:sp>
      <p:sp>
        <p:nvSpPr>
          <p:cNvPr id="8" name="CuadroTexto 7">
            <a:extLst>
              <a:ext uri="{FF2B5EF4-FFF2-40B4-BE49-F238E27FC236}">
                <a16:creationId xmlns:a16="http://schemas.microsoft.com/office/drawing/2014/main" id="{60E4A426-FFEB-4958-877F-21AC3B5BF869}"/>
              </a:ext>
            </a:extLst>
          </p:cNvPr>
          <p:cNvSpPr txBox="1"/>
          <p:nvPr/>
        </p:nvSpPr>
        <p:spPr>
          <a:xfrm>
            <a:off x="7109542" y="1842939"/>
            <a:ext cx="1863980" cy="369332"/>
          </a:xfrm>
          <a:prstGeom prst="rect">
            <a:avLst/>
          </a:prstGeom>
          <a:noFill/>
        </p:spPr>
        <p:txBody>
          <a:bodyPr wrap="square" rtlCol="0">
            <a:spAutoFit/>
          </a:bodyPr>
          <a:lstStyle/>
          <a:p>
            <a:r>
              <a:rPr lang="es-MX" dirty="0">
                <a:solidFill>
                  <a:schemeClr val="bg1"/>
                </a:solidFill>
              </a:rPr>
              <a:t>B     E     S     O</a:t>
            </a:r>
            <a:endParaRPr lang="es-CL" dirty="0">
              <a:solidFill>
                <a:schemeClr val="bg1"/>
              </a:solidFill>
            </a:endParaRPr>
          </a:p>
        </p:txBody>
      </p:sp>
      <p:sp>
        <p:nvSpPr>
          <p:cNvPr id="9" name="CuadroTexto 8">
            <a:extLst>
              <a:ext uri="{FF2B5EF4-FFF2-40B4-BE49-F238E27FC236}">
                <a16:creationId xmlns:a16="http://schemas.microsoft.com/office/drawing/2014/main" id="{4C0234B2-A24B-4650-9BCF-EDE6E15D3DA1}"/>
              </a:ext>
            </a:extLst>
          </p:cNvPr>
          <p:cNvSpPr txBox="1"/>
          <p:nvPr/>
        </p:nvSpPr>
        <p:spPr>
          <a:xfrm>
            <a:off x="8446930" y="1427441"/>
            <a:ext cx="455843" cy="1569660"/>
          </a:xfrm>
          <a:prstGeom prst="rect">
            <a:avLst/>
          </a:prstGeom>
          <a:noFill/>
        </p:spPr>
        <p:txBody>
          <a:bodyPr wrap="square" rtlCol="0">
            <a:spAutoFit/>
          </a:bodyPr>
          <a:lstStyle/>
          <a:p>
            <a:r>
              <a:rPr lang="es-MX" sz="1600" dirty="0">
                <a:solidFill>
                  <a:schemeClr val="bg1"/>
                </a:solidFill>
              </a:rPr>
              <a:t>G</a:t>
            </a:r>
          </a:p>
          <a:p>
            <a:r>
              <a:rPr lang="es-MX" sz="1600" dirty="0">
                <a:solidFill>
                  <a:schemeClr val="bg1"/>
                </a:solidFill>
              </a:rPr>
              <a:t>L</a:t>
            </a:r>
          </a:p>
          <a:p>
            <a:r>
              <a:rPr lang="es-MX" sz="1600" dirty="0">
                <a:solidFill>
                  <a:schemeClr val="bg1"/>
                </a:solidFill>
              </a:rPr>
              <a:t> </a:t>
            </a:r>
          </a:p>
          <a:p>
            <a:r>
              <a:rPr lang="es-MX" sz="1600" dirty="0">
                <a:solidFill>
                  <a:schemeClr val="bg1"/>
                </a:solidFill>
              </a:rPr>
              <a:t>R</a:t>
            </a:r>
          </a:p>
          <a:p>
            <a:endParaRPr lang="es-MX" sz="1600" dirty="0">
              <a:solidFill>
                <a:schemeClr val="bg1"/>
              </a:solidFill>
            </a:endParaRPr>
          </a:p>
          <a:p>
            <a:r>
              <a:rPr lang="es-MX" sz="1600" dirty="0">
                <a:solidFill>
                  <a:schemeClr val="bg1"/>
                </a:solidFill>
              </a:rPr>
              <a:t>A</a:t>
            </a:r>
            <a:endParaRPr lang="es-CL" sz="1600" dirty="0">
              <a:solidFill>
                <a:schemeClr val="bg1"/>
              </a:solidFill>
            </a:endParaRPr>
          </a:p>
        </p:txBody>
      </p:sp>
      <p:sp>
        <p:nvSpPr>
          <p:cNvPr id="10" name="CuadroTexto 9">
            <a:extLst>
              <a:ext uri="{FF2B5EF4-FFF2-40B4-BE49-F238E27FC236}">
                <a16:creationId xmlns:a16="http://schemas.microsoft.com/office/drawing/2014/main" id="{956B8A3C-F4CB-4695-B030-198432C6FE4B}"/>
              </a:ext>
            </a:extLst>
          </p:cNvPr>
          <p:cNvSpPr txBox="1"/>
          <p:nvPr/>
        </p:nvSpPr>
        <p:spPr>
          <a:xfrm>
            <a:off x="3319557" y="1404491"/>
            <a:ext cx="326571" cy="1077218"/>
          </a:xfrm>
          <a:prstGeom prst="rect">
            <a:avLst/>
          </a:prstGeom>
          <a:noFill/>
        </p:spPr>
        <p:txBody>
          <a:bodyPr wrap="square" rtlCol="0">
            <a:spAutoFit/>
          </a:bodyPr>
          <a:lstStyle/>
          <a:p>
            <a:r>
              <a:rPr lang="es-MX" sz="1600" dirty="0">
                <a:solidFill>
                  <a:schemeClr val="bg1"/>
                </a:solidFill>
              </a:rPr>
              <a:t>P</a:t>
            </a:r>
          </a:p>
          <a:p>
            <a:r>
              <a:rPr lang="es-MX" sz="1600" dirty="0">
                <a:solidFill>
                  <a:schemeClr val="bg1"/>
                </a:solidFill>
              </a:rPr>
              <a:t>A</a:t>
            </a:r>
          </a:p>
          <a:p>
            <a:r>
              <a:rPr lang="es-MX" sz="1600" dirty="0">
                <a:solidFill>
                  <a:schemeClr val="bg1"/>
                </a:solidFill>
              </a:rPr>
              <a:t>D</a:t>
            </a:r>
          </a:p>
          <a:p>
            <a:r>
              <a:rPr lang="es-MX" sz="1600" dirty="0">
                <a:solidFill>
                  <a:schemeClr val="bg1"/>
                </a:solidFill>
              </a:rPr>
              <a:t>R</a:t>
            </a:r>
            <a:endParaRPr lang="es-CL" sz="1600" dirty="0">
              <a:solidFill>
                <a:schemeClr val="bg1"/>
              </a:solidFill>
            </a:endParaRPr>
          </a:p>
        </p:txBody>
      </p:sp>
    </p:spTree>
    <p:extLst>
      <p:ext uri="{BB962C8B-B14F-4D97-AF65-F5344CB8AC3E}">
        <p14:creationId xmlns:p14="http://schemas.microsoft.com/office/powerpoint/2010/main" val="411521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style.rotation</p:attrName>
                                        </p:attrNameLst>
                                      </p:cBhvr>
                                      <p:tavLst>
                                        <p:tav tm="0">
                                          <p:val>
                                            <p:fltVal val="90"/>
                                          </p:val>
                                        </p:tav>
                                        <p:tav tm="100000">
                                          <p:val>
                                            <p:fltVal val="0"/>
                                          </p:val>
                                        </p:tav>
                                      </p:tavLst>
                                    </p:anim>
                                    <p:animEffect transition="in" filter="fade">
                                      <p:cBhvr>
                                        <p:cTn id="45" dur="10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6"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18C42C-CA08-4CB1-8386-8CB1E85A78C8}"/>
              </a:ext>
            </a:extLst>
          </p:cNvPr>
          <p:cNvSpPr>
            <a:spLocks noGrp="1"/>
          </p:cNvSpPr>
          <p:nvPr>
            <p:ph type="title"/>
          </p:nvPr>
        </p:nvSpPr>
        <p:spPr/>
        <p:txBody>
          <a:bodyPr/>
          <a:lstStyle/>
          <a:p>
            <a:endParaRPr lang="es-CL" dirty="0"/>
          </a:p>
        </p:txBody>
      </p:sp>
      <p:sp>
        <p:nvSpPr>
          <p:cNvPr id="3" name="Marcador de posición de imagen 2">
            <a:extLst>
              <a:ext uri="{FF2B5EF4-FFF2-40B4-BE49-F238E27FC236}">
                <a16:creationId xmlns:a16="http://schemas.microsoft.com/office/drawing/2014/main" id="{C4C97001-7329-4AEC-80D4-1E80DF9D55B6}"/>
              </a:ext>
            </a:extLst>
          </p:cNvPr>
          <p:cNvSpPr>
            <a:spLocks noGrp="1"/>
          </p:cNvSpPr>
          <p:nvPr>
            <p:ph type="pic" idx="1"/>
          </p:nvPr>
        </p:nvSpPr>
        <p:spPr/>
      </p:sp>
      <p:sp>
        <p:nvSpPr>
          <p:cNvPr id="4" name="Marcador de texto 3">
            <a:extLst>
              <a:ext uri="{FF2B5EF4-FFF2-40B4-BE49-F238E27FC236}">
                <a16:creationId xmlns:a16="http://schemas.microsoft.com/office/drawing/2014/main" id="{3834DB83-8F1B-4279-AFF2-5E0DFAC171CA}"/>
              </a:ext>
            </a:extLst>
          </p:cNvPr>
          <p:cNvSpPr>
            <a:spLocks noGrp="1"/>
          </p:cNvSpPr>
          <p:nvPr>
            <p:ph type="body" sz="half" idx="2"/>
          </p:nvPr>
        </p:nvSpPr>
        <p:spPr/>
        <p:txBody>
          <a:bodyPr/>
          <a:lstStyle/>
          <a:p>
            <a:endParaRPr lang="es-CL" dirty="0"/>
          </a:p>
        </p:txBody>
      </p:sp>
      <p:pic>
        <p:nvPicPr>
          <p:cNvPr id="5" name="Picture 2" descr="15 they bow down before Joseph">
            <a:extLst>
              <a:ext uri="{FF2B5EF4-FFF2-40B4-BE49-F238E27FC236}">
                <a16:creationId xmlns:a16="http://schemas.microsoft.com/office/drawing/2014/main" id="{A916E619-CB07-49DA-8109-0F6C9E11D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000"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ASC&#10; ">
            <a:extLst>
              <a:ext uri="{FF2B5EF4-FFF2-40B4-BE49-F238E27FC236}">
                <a16:creationId xmlns:a16="http://schemas.microsoft.com/office/drawing/2014/main" id="{71B871C1-CA23-4247-B2C5-0771FB165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01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67DAE7AE-1DE9-43D3-AC58-27EF1E8FE541}"/>
              </a:ext>
            </a:extLst>
          </p:cNvPr>
          <p:cNvSpPr/>
          <p:nvPr/>
        </p:nvSpPr>
        <p:spPr>
          <a:xfrm>
            <a:off x="5352176" y="6400800"/>
            <a:ext cx="578841" cy="377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8" name="Título 1">
            <a:extLst>
              <a:ext uri="{FF2B5EF4-FFF2-40B4-BE49-F238E27FC236}">
                <a16:creationId xmlns:a16="http://schemas.microsoft.com/office/drawing/2014/main" id="{0D86E927-49B6-4647-9EA9-A21DAA981A3A}"/>
              </a:ext>
            </a:extLst>
          </p:cNvPr>
          <p:cNvSpPr txBox="1">
            <a:spLocks/>
          </p:cNvSpPr>
          <p:nvPr/>
        </p:nvSpPr>
        <p:spPr bwMode="gray">
          <a:xfrm>
            <a:off x="3334004" y="6071971"/>
            <a:ext cx="3360722" cy="834116"/>
          </a:xfrm>
          <a:prstGeom prst="rect">
            <a:avLst/>
          </a:prstGeom>
          <a:solidFill>
            <a:srgbClr val="FF0000"/>
          </a:solidFill>
        </p:spPr>
        <p:txBody>
          <a:bodyPr vert="horz" lIns="91440" tIns="45720" rIns="91440" bIns="45720" rtlCol="0" anchor="b">
            <a:normAutofit fontScale="77500" lnSpcReduction="200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7200" dirty="0">
                <a:solidFill>
                  <a:srgbClr val="002060"/>
                </a:solidFill>
                <a:latin typeface="Bell MT" panose="02020503060305020303" pitchFamily="18" charset="0"/>
              </a:rPr>
              <a:t>REPASO</a:t>
            </a:r>
            <a:endParaRPr lang="en-US" sz="7200" dirty="0">
              <a:solidFill>
                <a:srgbClr val="002060"/>
              </a:solidFill>
              <a:latin typeface="Bell MT" panose="02020503060305020303" pitchFamily="18" charset="0"/>
            </a:endParaRPr>
          </a:p>
        </p:txBody>
      </p:sp>
    </p:spTree>
    <p:extLst>
      <p:ext uri="{BB962C8B-B14F-4D97-AF65-F5344CB8AC3E}">
        <p14:creationId xmlns:p14="http://schemas.microsoft.com/office/powerpoint/2010/main" val="280731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AC0675-B052-4270-AE32-D212671E3D8B}"/>
              </a:ext>
            </a:extLst>
          </p:cNvPr>
          <p:cNvSpPr>
            <a:spLocks noGrp="1"/>
          </p:cNvSpPr>
          <p:nvPr>
            <p:ph type="title"/>
          </p:nvPr>
        </p:nvSpPr>
        <p:spPr/>
        <p:txBody>
          <a:bodyPr/>
          <a:lstStyle/>
          <a:p>
            <a:endParaRPr lang="es-CL" dirty="0"/>
          </a:p>
        </p:txBody>
      </p:sp>
      <p:sp>
        <p:nvSpPr>
          <p:cNvPr id="3" name="Marcador de posición de imagen 2">
            <a:extLst>
              <a:ext uri="{FF2B5EF4-FFF2-40B4-BE49-F238E27FC236}">
                <a16:creationId xmlns:a16="http://schemas.microsoft.com/office/drawing/2014/main" id="{1EE6E0B3-C46D-432F-8F6B-BDB4C55A8275}"/>
              </a:ext>
            </a:extLst>
          </p:cNvPr>
          <p:cNvSpPr>
            <a:spLocks noGrp="1"/>
          </p:cNvSpPr>
          <p:nvPr>
            <p:ph type="pic" idx="1"/>
          </p:nvPr>
        </p:nvSpPr>
        <p:spPr/>
      </p:sp>
      <p:sp>
        <p:nvSpPr>
          <p:cNvPr id="4" name="Marcador de texto 3">
            <a:extLst>
              <a:ext uri="{FF2B5EF4-FFF2-40B4-BE49-F238E27FC236}">
                <a16:creationId xmlns:a16="http://schemas.microsoft.com/office/drawing/2014/main" id="{93691CDD-A29E-4B9E-83A9-95EDF9573AEE}"/>
              </a:ext>
            </a:extLst>
          </p:cNvPr>
          <p:cNvSpPr>
            <a:spLocks noGrp="1"/>
          </p:cNvSpPr>
          <p:nvPr>
            <p:ph type="body" sz="half" idx="2"/>
          </p:nvPr>
        </p:nvSpPr>
        <p:spPr/>
        <p:txBody>
          <a:bodyPr/>
          <a:lstStyle/>
          <a:p>
            <a:endParaRPr lang="es-CL" dirty="0"/>
          </a:p>
        </p:txBody>
      </p:sp>
      <p:pic>
        <p:nvPicPr>
          <p:cNvPr id="5" name="Picture 6" descr="16 Judah pleads">
            <a:extLst>
              <a:ext uri="{FF2B5EF4-FFF2-40B4-BE49-F238E27FC236}">
                <a16:creationId xmlns:a16="http://schemas.microsoft.com/office/drawing/2014/main" id="{5CB91950-41D1-4419-9C2C-6506E1D28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1411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udá intercede ante José en Egipto&#10;LASC&#10; ">
            <a:extLst>
              <a:ext uri="{FF2B5EF4-FFF2-40B4-BE49-F238E27FC236}">
                <a16:creationId xmlns:a16="http://schemas.microsoft.com/office/drawing/2014/main" id="{18AC18B9-16CE-4905-97A7-5A6301368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8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7FC810DA-7915-40B9-AC3B-AB9AF80813E0}"/>
              </a:ext>
            </a:extLst>
          </p:cNvPr>
          <p:cNvSpPr txBox="1">
            <a:spLocks/>
          </p:cNvSpPr>
          <p:nvPr/>
        </p:nvSpPr>
        <p:spPr bwMode="gray">
          <a:xfrm>
            <a:off x="3753652" y="6023884"/>
            <a:ext cx="3360722" cy="834116"/>
          </a:xfrm>
          <a:prstGeom prst="rect">
            <a:avLst/>
          </a:prstGeom>
          <a:solidFill>
            <a:srgbClr val="FF0000"/>
          </a:solidFill>
        </p:spPr>
        <p:txBody>
          <a:bodyPr vert="horz" lIns="91440" tIns="45720" rIns="91440" bIns="45720" rtlCol="0" anchor="b">
            <a:normAutofit fontScale="77500" lnSpcReduction="200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7200" dirty="0">
                <a:solidFill>
                  <a:srgbClr val="002060"/>
                </a:solidFill>
                <a:latin typeface="Bell MT" panose="02020503060305020303" pitchFamily="18" charset="0"/>
              </a:rPr>
              <a:t>REPASO</a:t>
            </a:r>
            <a:endParaRPr lang="en-US" sz="7200" dirty="0">
              <a:solidFill>
                <a:srgbClr val="002060"/>
              </a:solidFill>
              <a:latin typeface="Bell MT" panose="02020503060305020303" pitchFamily="18" charset="0"/>
            </a:endParaRPr>
          </a:p>
        </p:txBody>
      </p:sp>
    </p:spTree>
    <p:extLst>
      <p:ext uri="{BB962C8B-B14F-4D97-AF65-F5344CB8AC3E}">
        <p14:creationId xmlns:p14="http://schemas.microsoft.com/office/powerpoint/2010/main" val="48671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5F89ED-5A95-4AC1-A3EE-85A493B47B42}"/>
              </a:ext>
            </a:extLst>
          </p:cNvPr>
          <p:cNvSpPr>
            <a:spLocks noGrp="1"/>
          </p:cNvSpPr>
          <p:nvPr>
            <p:ph type="title"/>
          </p:nvPr>
        </p:nvSpPr>
        <p:spPr/>
        <p:txBody>
          <a:bodyPr/>
          <a:lstStyle/>
          <a:p>
            <a:endParaRPr lang="es-CL" dirty="0"/>
          </a:p>
        </p:txBody>
      </p:sp>
      <p:sp>
        <p:nvSpPr>
          <p:cNvPr id="3" name="Marcador de posición de imagen 2">
            <a:extLst>
              <a:ext uri="{FF2B5EF4-FFF2-40B4-BE49-F238E27FC236}">
                <a16:creationId xmlns:a16="http://schemas.microsoft.com/office/drawing/2014/main" id="{587C8A49-4E74-4FA1-BE10-D982FD4CE60E}"/>
              </a:ext>
            </a:extLst>
          </p:cNvPr>
          <p:cNvSpPr>
            <a:spLocks noGrp="1"/>
          </p:cNvSpPr>
          <p:nvPr>
            <p:ph type="pic" idx="1"/>
          </p:nvPr>
        </p:nvSpPr>
        <p:spPr/>
      </p:sp>
      <p:sp>
        <p:nvSpPr>
          <p:cNvPr id="4" name="Marcador de texto 3">
            <a:extLst>
              <a:ext uri="{FF2B5EF4-FFF2-40B4-BE49-F238E27FC236}">
                <a16:creationId xmlns:a16="http://schemas.microsoft.com/office/drawing/2014/main" id="{0FDE66A3-656E-49C7-A329-2FB9E400EA1B}"/>
              </a:ext>
            </a:extLst>
          </p:cNvPr>
          <p:cNvSpPr>
            <a:spLocks noGrp="1"/>
          </p:cNvSpPr>
          <p:nvPr>
            <p:ph type="body" sz="half" idx="2"/>
          </p:nvPr>
        </p:nvSpPr>
        <p:spPr/>
        <p:txBody>
          <a:bodyPr/>
          <a:lstStyle/>
          <a:p>
            <a:endParaRPr lang="es-CL" dirty="0"/>
          </a:p>
        </p:txBody>
      </p:sp>
      <p:pic>
        <p:nvPicPr>
          <p:cNvPr id="5" name="Picture 2" descr="Yo soy José a quienes ustedes vendieron a Egipto&#10;LASChttp://gardenofpraise.com&#10; ">
            <a:extLst>
              <a:ext uri="{FF2B5EF4-FFF2-40B4-BE49-F238E27FC236}">
                <a16:creationId xmlns:a16="http://schemas.microsoft.com/office/drawing/2014/main" id="{911097EF-DA57-4891-918F-FC9116F96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000" y="-1"/>
            <a:ext cx="617985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osé se revela a sus hermanos y ellos conversan con él&#10;LASC&#10; ">
            <a:extLst>
              <a:ext uri="{FF2B5EF4-FFF2-40B4-BE49-F238E27FC236}">
                <a16:creationId xmlns:a16="http://schemas.microsoft.com/office/drawing/2014/main" id="{897583F8-7FCF-4AE6-83F0-D5309EC66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180000" cy="6862233"/>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0FD82603-72AC-4771-A1AF-68FFBBD1C1AA}"/>
              </a:ext>
            </a:extLst>
          </p:cNvPr>
          <p:cNvSpPr txBox="1">
            <a:spLocks/>
          </p:cNvSpPr>
          <p:nvPr/>
        </p:nvSpPr>
        <p:spPr bwMode="gray">
          <a:xfrm>
            <a:off x="3527757" y="805932"/>
            <a:ext cx="3360722" cy="834116"/>
          </a:xfrm>
          <a:prstGeom prst="rect">
            <a:avLst/>
          </a:prstGeom>
          <a:solidFill>
            <a:srgbClr val="FF0000"/>
          </a:solidFill>
        </p:spPr>
        <p:txBody>
          <a:bodyPr vert="horz" lIns="91440" tIns="45720" rIns="91440" bIns="45720" rtlCol="0" anchor="b">
            <a:normAutofit fontScale="77500" lnSpcReduction="200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7200" dirty="0">
                <a:solidFill>
                  <a:srgbClr val="002060"/>
                </a:solidFill>
                <a:latin typeface="Bell MT" panose="02020503060305020303" pitchFamily="18" charset="0"/>
              </a:rPr>
              <a:t>REPASO</a:t>
            </a:r>
            <a:endParaRPr lang="en-US" sz="7200" dirty="0">
              <a:solidFill>
                <a:srgbClr val="002060"/>
              </a:solidFill>
              <a:latin typeface="Bell MT" panose="02020503060305020303" pitchFamily="18" charset="0"/>
            </a:endParaRPr>
          </a:p>
        </p:txBody>
      </p:sp>
    </p:spTree>
    <p:extLst>
      <p:ext uri="{BB962C8B-B14F-4D97-AF65-F5344CB8AC3E}">
        <p14:creationId xmlns:p14="http://schemas.microsoft.com/office/powerpoint/2010/main" val="46183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sp>
        <p:nvSpPr>
          <p:cNvPr id="3" name="Marcador de número de diapositiva 2"/>
          <p:cNvSpPr>
            <a:spLocks noGrp="1"/>
          </p:cNvSpPr>
          <p:nvPr>
            <p:ph type="sldNum" sz="quarter" idx="11"/>
          </p:nvPr>
        </p:nvSpPr>
        <p:spPr/>
        <p:txBody>
          <a:bodyPr/>
          <a:lstStyle/>
          <a:p>
            <a:pPr rtl="0"/>
            <a:fld id="{19B51A1E-902D-48AF-9020-955120F399B6}" type="slidenum">
              <a:rPr lang="es-ES" noProof="0" smtClean="0"/>
              <a:pPr rtl="0"/>
              <a:t>14</a:t>
            </a:fld>
            <a:endParaRPr lang="es-ES" noProof="0" dirty="0"/>
          </a:p>
        </p:txBody>
      </p:sp>
      <p:pic>
        <p:nvPicPr>
          <p:cNvPr id="19458" name="Picture 2" descr="LASC&#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769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LASC&#10;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950" y="0"/>
            <a:ext cx="61572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5562600" y="6527800"/>
            <a:ext cx="514350" cy="1947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ángulo redondeado 4"/>
          <p:cNvSpPr/>
          <p:nvPr/>
        </p:nvSpPr>
        <p:spPr>
          <a:xfrm>
            <a:off x="11496369" y="6468533"/>
            <a:ext cx="551698" cy="2794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ítulo 1">
            <a:extLst>
              <a:ext uri="{FF2B5EF4-FFF2-40B4-BE49-F238E27FC236}">
                <a16:creationId xmlns:a16="http://schemas.microsoft.com/office/drawing/2014/main" id="{D58EAD9D-15E9-4838-A19D-68ED41989E8E}"/>
              </a:ext>
            </a:extLst>
          </p:cNvPr>
          <p:cNvSpPr txBox="1">
            <a:spLocks/>
          </p:cNvSpPr>
          <p:nvPr/>
        </p:nvSpPr>
        <p:spPr bwMode="gray">
          <a:xfrm>
            <a:off x="9101588" y="6236208"/>
            <a:ext cx="3090411" cy="577078"/>
          </a:xfrm>
          <a:prstGeom prst="rect">
            <a:avLst/>
          </a:prstGeom>
          <a:solidFill>
            <a:srgbClr val="FF0000"/>
          </a:solidFill>
        </p:spPr>
        <p:txBody>
          <a:bodyPr vert="horz" lIns="91440" tIns="45720" rIns="91440" bIns="45720" rtlCol="0" anchor="b">
            <a:normAutofit fontScale="47500" lnSpcReduction="200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7200" dirty="0">
                <a:solidFill>
                  <a:srgbClr val="002060"/>
                </a:solidFill>
                <a:latin typeface="Bell MT" panose="02020503060305020303" pitchFamily="18" charset="0"/>
              </a:rPr>
              <a:t>REPASO</a:t>
            </a:r>
            <a:endParaRPr lang="en-US" sz="7200" dirty="0">
              <a:solidFill>
                <a:srgbClr val="002060"/>
              </a:solidFill>
              <a:latin typeface="Bell MT" panose="02020503060305020303" pitchFamily="18" charset="0"/>
            </a:endParaRPr>
          </a:p>
        </p:txBody>
      </p:sp>
    </p:spTree>
    <p:extLst>
      <p:ext uri="{BB962C8B-B14F-4D97-AF65-F5344CB8AC3E}">
        <p14:creationId xmlns:p14="http://schemas.microsoft.com/office/powerpoint/2010/main" val="136062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sp>
        <p:nvSpPr>
          <p:cNvPr id="3" name="Marcador de número de diapositiva 2"/>
          <p:cNvSpPr>
            <a:spLocks noGrp="1"/>
          </p:cNvSpPr>
          <p:nvPr>
            <p:ph type="sldNum" sz="quarter" idx="11"/>
          </p:nvPr>
        </p:nvSpPr>
        <p:spPr/>
        <p:txBody>
          <a:bodyPr/>
          <a:lstStyle/>
          <a:p>
            <a:pPr rtl="0"/>
            <a:fld id="{19B51A1E-902D-48AF-9020-955120F399B6}" type="slidenum">
              <a:rPr lang="es-ES" noProof="0" smtClean="0"/>
              <a:pPr rtl="0"/>
              <a:t>15</a:t>
            </a:fld>
            <a:endParaRPr lang="es-ES" noProof="0" dirty="0"/>
          </a:p>
        </p:txBody>
      </p:sp>
      <p:pic>
        <p:nvPicPr>
          <p:cNvPr id="4" name="y2mate.com - Steve Green y los niños  No seas vencido de lo malo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00" y="0"/>
            <a:ext cx="12186000" cy="6858000"/>
          </a:xfrm>
          <a:prstGeom prst="rect">
            <a:avLst/>
          </a:prstGeom>
        </p:spPr>
      </p:pic>
    </p:spTree>
    <p:extLst>
      <p:ext uri="{BB962C8B-B14F-4D97-AF65-F5344CB8AC3E}">
        <p14:creationId xmlns:p14="http://schemas.microsoft.com/office/powerpoint/2010/main" val="1475980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dirty="0"/>
          </a:p>
        </p:txBody>
      </p:sp>
      <p:sp>
        <p:nvSpPr>
          <p:cNvPr id="3" name="Subtítulo 2"/>
          <p:cNvSpPr>
            <a:spLocks noGrp="1"/>
          </p:cNvSpPr>
          <p:nvPr>
            <p:ph type="subTitle" idx="1"/>
          </p:nvPr>
        </p:nvSpPr>
        <p:spPr/>
        <p:txBody>
          <a:bodyPr/>
          <a:lstStyle/>
          <a:p>
            <a:endParaRPr lang="en-US" dirty="0"/>
          </a:p>
        </p:txBody>
      </p:sp>
      <p:sp>
        <p:nvSpPr>
          <p:cNvPr id="4" name="Marcador de número de diapositiva 3"/>
          <p:cNvSpPr>
            <a:spLocks noGrp="1"/>
          </p:cNvSpPr>
          <p:nvPr>
            <p:ph type="sldNum" sz="quarter" idx="14"/>
          </p:nvPr>
        </p:nvSpPr>
        <p:spPr/>
        <p:txBody>
          <a:bodyPr/>
          <a:lstStyle/>
          <a:p>
            <a:pPr rtl="0"/>
            <a:fld id="{19B51A1E-902D-48AF-9020-955120F399B6}" type="slidenum">
              <a:rPr lang="es-ES" noProof="0" smtClean="0"/>
              <a:pPr rtl="0"/>
              <a:t>16</a:t>
            </a:fld>
            <a:endParaRPr lang="es-ES" noProof="0" dirty="0"/>
          </a:p>
        </p:txBody>
      </p:sp>
      <p:sp>
        <p:nvSpPr>
          <p:cNvPr id="5" name="Marcador de posición de imagen 4"/>
          <p:cNvSpPr>
            <a:spLocks noGrp="1"/>
          </p:cNvSpPr>
          <p:nvPr>
            <p:ph type="pic" sz="quarter" idx="12"/>
          </p:nvPr>
        </p:nvSpPr>
        <p:spPr/>
      </p:sp>
      <p:sp>
        <p:nvSpPr>
          <p:cNvPr id="6" name="Marcador de contenido 5"/>
          <p:cNvSpPr>
            <a:spLocks noGrp="1"/>
          </p:cNvSpPr>
          <p:nvPr>
            <p:ph idx="15"/>
          </p:nvPr>
        </p:nvSpPr>
        <p:spPr/>
        <p:txBody>
          <a:bodyPr/>
          <a:lstStyle/>
          <a:p>
            <a:endParaRPr lang="en-US" dirty="0"/>
          </a:p>
        </p:txBody>
      </p:sp>
      <p:pic>
        <p:nvPicPr>
          <p:cNvPr id="26626" name="Picture 2" descr="Pasado (Perdón)Pasado (Perdón)&#10;Presente (consuelo)&#10;Pasado (Perdón)&#10;Presente (consuelo)&#10;Futuro (Sobrevivencia)&#10;LASC&#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769600" y="6443133"/>
            <a:ext cx="1002400" cy="3302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ítulo 1">
            <a:extLst>
              <a:ext uri="{FF2B5EF4-FFF2-40B4-BE49-F238E27FC236}">
                <a16:creationId xmlns:a16="http://schemas.microsoft.com/office/drawing/2014/main" id="{79EA4B6F-C780-4884-846F-45BDD6FE4513}"/>
              </a:ext>
            </a:extLst>
          </p:cNvPr>
          <p:cNvSpPr txBox="1">
            <a:spLocks/>
          </p:cNvSpPr>
          <p:nvPr/>
        </p:nvSpPr>
        <p:spPr bwMode="gray">
          <a:xfrm>
            <a:off x="3917192" y="6217920"/>
            <a:ext cx="3090411" cy="577078"/>
          </a:xfrm>
          <a:prstGeom prst="rect">
            <a:avLst/>
          </a:prstGeom>
          <a:solidFill>
            <a:srgbClr val="FF0000"/>
          </a:solidFill>
        </p:spPr>
        <p:txBody>
          <a:bodyPr vert="horz" lIns="91440" tIns="45720" rIns="91440" bIns="45720" rtlCol="0" anchor="b">
            <a:normAutofit fontScale="47500" lnSpcReduction="200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7200" dirty="0">
                <a:solidFill>
                  <a:srgbClr val="002060"/>
                </a:solidFill>
                <a:latin typeface="Bell MT" panose="02020503060305020303" pitchFamily="18" charset="0"/>
              </a:rPr>
              <a:t>REPASO</a:t>
            </a:r>
            <a:endParaRPr lang="en-US" sz="7200" dirty="0">
              <a:solidFill>
                <a:srgbClr val="002060"/>
              </a:solidFill>
              <a:latin typeface="Bell MT" panose="02020503060305020303" pitchFamily="18" charset="0"/>
            </a:endParaRPr>
          </a:p>
        </p:txBody>
      </p:sp>
    </p:spTree>
    <p:extLst>
      <p:ext uri="{BB962C8B-B14F-4D97-AF65-F5344CB8AC3E}">
        <p14:creationId xmlns:p14="http://schemas.microsoft.com/office/powerpoint/2010/main" val="1657579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sp>
        <p:nvSpPr>
          <p:cNvPr id="3" name="Marcador de número de diapositiva 2"/>
          <p:cNvSpPr>
            <a:spLocks noGrp="1"/>
          </p:cNvSpPr>
          <p:nvPr>
            <p:ph type="sldNum" sz="quarter" idx="11"/>
          </p:nvPr>
        </p:nvSpPr>
        <p:spPr/>
        <p:txBody>
          <a:bodyPr/>
          <a:lstStyle/>
          <a:p>
            <a:pPr rtl="0"/>
            <a:fld id="{19B51A1E-902D-48AF-9020-955120F399B6}" type="slidenum">
              <a:rPr lang="es-ES" noProof="0" smtClean="0"/>
              <a:pPr rtl="0"/>
              <a:t>17</a:t>
            </a:fld>
            <a:endParaRPr lang="es-ES" noProof="0" dirty="0"/>
          </a:p>
        </p:txBody>
      </p:sp>
      <p:pic>
        <p:nvPicPr>
          <p:cNvPr id="28674" name="Picture 2" descr="A los 17 años en Canaán,&#10;como pastor de ovejas&#10;De los 17 a 30 años (13 años) en la&#10;cárcel, en Egipto&#10;De los 30 a 37 año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0786533" y="6460067"/>
            <a:ext cx="985467" cy="2709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ítulo 1">
            <a:extLst>
              <a:ext uri="{FF2B5EF4-FFF2-40B4-BE49-F238E27FC236}">
                <a16:creationId xmlns:a16="http://schemas.microsoft.com/office/drawing/2014/main" id="{A4F5955D-D83C-4931-908B-384AB60B5598}"/>
              </a:ext>
            </a:extLst>
          </p:cNvPr>
          <p:cNvSpPr txBox="1">
            <a:spLocks/>
          </p:cNvSpPr>
          <p:nvPr/>
        </p:nvSpPr>
        <p:spPr bwMode="gray">
          <a:xfrm>
            <a:off x="9101588" y="6236208"/>
            <a:ext cx="3090411" cy="577078"/>
          </a:xfrm>
          <a:prstGeom prst="rect">
            <a:avLst/>
          </a:prstGeom>
          <a:solidFill>
            <a:srgbClr val="FF0000"/>
          </a:solidFill>
        </p:spPr>
        <p:txBody>
          <a:bodyPr vert="horz" lIns="91440" tIns="45720" rIns="91440" bIns="45720" rtlCol="0" anchor="b">
            <a:normAutofit fontScale="47500" lnSpcReduction="200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7200" dirty="0">
                <a:solidFill>
                  <a:srgbClr val="002060"/>
                </a:solidFill>
                <a:latin typeface="Bell MT" panose="02020503060305020303" pitchFamily="18" charset="0"/>
              </a:rPr>
              <a:t>REPASO</a:t>
            </a:r>
            <a:endParaRPr lang="en-US" sz="7200" dirty="0">
              <a:solidFill>
                <a:srgbClr val="002060"/>
              </a:solidFill>
              <a:latin typeface="Bell MT" panose="02020503060305020303" pitchFamily="18" charset="0"/>
            </a:endParaRPr>
          </a:p>
        </p:txBody>
      </p:sp>
    </p:spTree>
    <p:extLst>
      <p:ext uri="{BB962C8B-B14F-4D97-AF65-F5344CB8AC3E}">
        <p14:creationId xmlns:p14="http://schemas.microsoft.com/office/powerpoint/2010/main" val="582043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879FA2-B5B3-44F3-8C7C-EC5D029DB45A}"/>
              </a:ext>
            </a:extLst>
          </p:cNvPr>
          <p:cNvSpPr>
            <a:spLocks noGrp="1"/>
          </p:cNvSpPr>
          <p:nvPr>
            <p:ph type="title"/>
          </p:nvPr>
        </p:nvSpPr>
        <p:spPr>
          <a:xfrm>
            <a:off x="58723" y="163586"/>
            <a:ext cx="3932237" cy="809538"/>
          </a:xfrm>
        </p:spPr>
        <p:style>
          <a:lnRef idx="3">
            <a:schemeClr val="lt1"/>
          </a:lnRef>
          <a:fillRef idx="1">
            <a:schemeClr val="accent6"/>
          </a:fillRef>
          <a:effectRef idx="1">
            <a:schemeClr val="accent6"/>
          </a:effectRef>
          <a:fontRef idx="minor">
            <a:schemeClr val="lt1"/>
          </a:fontRef>
        </p:style>
        <p:txBody>
          <a:bodyPr/>
          <a:lstStyle/>
          <a:p>
            <a:r>
              <a:rPr lang="es-MX" b="1" i="0" dirty="0">
                <a:solidFill>
                  <a:srgbClr val="222222"/>
                </a:solidFill>
                <a:effectLst/>
                <a:latin typeface="open sans" panose="020B0604020202020204" pitchFamily="34" charset="0"/>
              </a:rPr>
              <a:t>La tierra de </a:t>
            </a:r>
            <a:r>
              <a:rPr lang="es-MX" b="1" i="0" dirty="0" err="1">
                <a:solidFill>
                  <a:srgbClr val="222222"/>
                </a:solidFill>
                <a:effectLst/>
                <a:latin typeface="open sans" panose="020B0604020202020204" pitchFamily="34" charset="0"/>
              </a:rPr>
              <a:t>Gosén</a:t>
            </a:r>
            <a:r>
              <a:rPr lang="es-MX" b="1" i="0" dirty="0">
                <a:solidFill>
                  <a:srgbClr val="222222"/>
                </a:solidFill>
                <a:effectLst/>
                <a:latin typeface="open sans" panose="020B0604020202020204" pitchFamily="34" charset="0"/>
              </a:rPr>
              <a:t>.</a:t>
            </a:r>
            <a:endParaRPr lang="es-CL" b="1" dirty="0"/>
          </a:p>
        </p:txBody>
      </p:sp>
      <p:sp>
        <p:nvSpPr>
          <p:cNvPr id="4" name="Marcador de texto 3">
            <a:extLst>
              <a:ext uri="{FF2B5EF4-FFF2-40B4-BE49-F238E27FC236}">
                <a16:creationId xmlns:a16="http://schemas.microsoft.com/office/drawing/2014/main" id="{044E43F2-88F8-42B3-84AA-3B38C06F23F1}"/>
              </a:ext>
            </a:extLst>
          </p:cNvPr>
          <p:cNvSpPr>
            <a:spLocks noGrp="1"/>
          </p:cNvSpPr>
          <p:nvPr>
            <p:ph type="body" sz="half" idx="2"/>
          </p:nvPr>
        </p:nvSpPr>
        <p:spPr>
          <a:xfrm>
            <a:off x="58723" y="1294002"/>
            <a:ext cx="3932237" cy="5274578"/>
          </a:xfrm>
        </p:spPr>
        <p:style>
          <a:lnRef idx="0">
            <a:schemeClr val="accent2"/>
          </a:lnRef>
          <a:fillRef idx="3">
            <a:schemeClr val="accent2"/>
          </a:fillRef>
          <a:effectRef idx="3">
            <a:schemeClr val="accent2"/>
          </a:effectRef>
          <a:fontRef idx="minor">
            <a:schemeClr val="lt1"/>
          </a:fontRef>
        </p:style>
        <p:txBody>
          <a:bodyPr>
            <a:normAutofit lnSpcReduction="10000"/>
          </a:bodyPr>
          <a:lstStyle/>
          <a:p>
            <a:pPr marL="285750" indent="-285750">
              <a:buFont typeface="Arial" panose="020B0604020202020204" pitchFamily="34" charset="0"/>
              <a:buChar char="•"/>
            </a:pPr>
            <a:r>
              <a:rPr lang="es-MX" sz="1800" dirty="0">
                <a:solidFill>
                  <a:srgbClr val="222222"/>
                </a:solidFill>
                <a:latin typeface="open sans" panose="020B0604020202020204" pitchFamily="34" charset="0"/>
              </a:rPr>
              <a:t>E</a:t>
            </a:r>
            <a:r>
              <a:rPr lang="es-MX" sz="1800" b="0" i="0" dirty="0">
                <a:solidFill>
                  <a:srgbClr val="222222"/>
                </a:solidFill>
                <a:effectLst/>
                <a:latin typeface="open sans" panose="020B0604020202020204" pitchFamily="34" charset="0"/>
              </a:rPr>
              <a:t>l nombre </a:t>
            </a:r>
            <a:r>
              <a:rPr lang="es-MX" sz="1800" b="0" i="0" dirty="0" err="1">
                <a:solidFill>
                  <a:srgbClr val="222222"/>
                </a:solidFill>
                <a:effectLst/>
                <a:latin typeface="open sans" panose="020B0604020202020204" pitchFamily="34" charset="0"/>
              </a:rPr>
              <a:t>Gosén</a:t>
            </a:r>
            <a:r>
              <a:rPr lang="es-MX" sz="1800" b="0" i="0" dirty="0">
                <a:solidFill>
                  <a:srgbClr val="222222"/>
                </a:solidFill>
                <a:effectLst/>
                <a:latin typeface="open sans" panose="020B0604020202020204" pitchFamily="34" charset="0"/>
              </a:rPr>
              <a:t> no ha sido encontrado todavía fuera de la Biblia.</a:t>
            </a:r>
          </a:p>
          <a:p>
            <a:pPr marL="285750" indent="-285750">
              <a:buFont typeface="Arial" panose="020B0604020202020204" pitchFamily="34" charset="0"/>
              <a:buChar char="•"/>
            </a:pPr>
            <a:r>
              <a:rPr lang="es-MX" sz="1800" dirty="0">
                <a:solidFill>
                  <a:srgbClr val="222222"/>
                </a:solidFill>
                <a:latin typeface="open sans" panose="020B0604020202020204" pitchFamily="34" charset="0"/>
              </a:rPr>
              <a:t>G</a:t>
            </a:r>
            <a:r>
              <a:rPr lang="es-MX" sz="1800" b="0" i="0" dirty="0">
                <a:solidFill>
                  <a:srgbClr val="222222"/>
                </a:solidFill>
                <a:effectLst/>
                <a:latin typeface="open sans" panose="020B0604020202020204" pitchFamily="34" charset="0"/>
              </a:rPr>
              <a:t>eneralmente se concuerda en que la zona a que se hace referencia aquí, está alrededor del </a:t>
            </a:r>
            <a:r>
              <a:rPr lang="es-MX" sz="1800" b="1" i="0" dirty="0" err="1">
                <a:solidFill>
                  <a:srgbClr val="222222"/>
                </a:solidFill>
                <a:effectLst/>
                <a:latin typeface="open sans" panose="020B0604020202020204" pitchFamily="34" charset="0"/>
              </a:rPr>
              <a:t>Wadi</a:t>
            </a:r>
            <a:r>
              <a:rPr lang="es-MX" sz="1800" b="1" i="0" dirty="0">
                <a:solidFill>
                  <a:srgbClr val="222222"/>
                </a:solidFill>
                <a:effectLst/>
                <a:latin typeface="open sans" panose="020B0604020202020204" pitchFamily="34" charset="0"/>
              </a:rPr>
              <a:t> </a:t>
            </a:r>
            <a:r>
              <a:rPr lang="es-MX" sz="1800" b="1" i="0" dirty="0" err="1">
                <a:solidFill>
                  <a:srgbClr val="222222"/>
                </a:solidFill>
                <a:effectLst/>
                <a:latin typeface="open sans" panose="020B0604020202020204" pitchFamily="34" charset="0"/>
              </a:rPr>
              <a:t>Tumilat</a:t>
            </a:r>
            <a:r>
              <a:rPr lang="es-MX" sz="1800" b="1" dirty="0">
                <a:solidFill>
                  <a:srgbClr val="222222"/>
                </a:solidFill>
                <a:latin typeface="open sans" panose="020B0604020202020204" pitchFamily="34" charset="0"/>
              </a:rPr>
              <a:t>.</a:t>
            </a:r>
          </a:p>
          <a:p>
            <a:pPr marL="285750" indent="-285750">
              <a:buFont typeface="Arial" panose="020B0604020202020204" pitchFamily="34" charset="0"/>
              <a:buChar char="•"/>
            </a:pPr>
            <a:r>
              <a:rPr lang="es-MX" sz="1800" dirty="0">
                <a:solidFill>
                  <a:srgbClr val="222222"/>
                </a:solidFill>
                <a:latin typeface="open sans" panose="020B0604020202020204" pitchFamily="34" charset="0"/>
              </a:rPr>
              <a:t>E</a:t>
            </a:r>
            <a:r>
              <a:rPr lang="es-MX" sz="1800" b="0" i="0" dirty="0">
                <a:solidFill>
                  <a:srgbClr val="222222"/>
                </a:solidFill>
                <a:effectLst/>
                <a:latin typeface="open sans" panose="020B0604020202020204" pitchFamily="34" charset="0"/>
              </a:rPr>
              <a:t>n la parte oriental del delta del Nilo. </a:t>
            </a:r>
          </a:p>
          <a:p>
            <a:pPr marL="285750" indent="-285750">
              <a:buFont typeface="Arial" panose="020B0604020202020204" pitchFamily="34" charset="0"/>
              <a:buChar char="•"/>
            </a:pPr>
            <a:r>
              <a:rPr lang="es-MX" sz="1800" b="0" i="0" dirty="0">
                <a:solidFill>
                  <a:srgbClr val="222222"/>
                </a:solidFill>
                <a:effectLst/>
                <a:latin typeface="open sans" panose="020B0604020202020204" pitchFamily="34" charset="0"/>
              </a:rPr>
              <a:t>Es un valle de unos 65 km. de largo, cuyo río, generalmente seco con excepción de la estación de las lluvias, conecta el Nilo con el lago </a:t>
            </a:r>
            <a:r>
              <a:rPr lang="es-MX" sz="1800" b="1" i="0" dirty="0" err="1">
                <a:solidFill>
                  <a:srgbClr val="222222"/>
                </a:solidFill>
                <a:effectLst/>
                <a:latin typeface="open sans" panose="020B0604020202020204" pitchFamily="34" charset="0"/>
              </a:rPr>
              <a:t>Timsa</a:t>
            </a:r>
            <a:r>
              <a:rPr lang="es-MX" sz="1800" b="1" i="0" dirty="0">
                <a:solidFill>
                  <a:srgbClr val="222222"/>
                </a:solidFill>
                <a:effectLst/>
                <a:latin typeface="open sans" panose="020B0604020202020204" pitchFamily="34" charset="0"/>
              </a:rPr>
              <a:t>. </a:t>
            </a:r>
          </a:p>
          <a:p>
            <a:pPr marL="285750" indent="-285750">
              <a:buFont typeface="Arial" panose="020B0604020202020204" pitchFamily="34" charset="0"/>
              <a:buChar char="•"/>
            </a:pPr>
            <a:r>
              <a:rPr lang="es-MX" sz="1800" b="0" i="0" dirty="0">
                <a:solidFill>
                  <a:srgbClr val="222222"/>
                </a:solidFill>
                <a:effectLst/>
                <a:latin typeface="open sans" panose="020B0604020202020204" pitchFamily="34" charset="0"/>
              </a:rPr>
              <a:t>Esta zona ha sido una de las secciones más ricas de Egipto tanto en los tiempos antiguos como en los modernos.</a:t>
            </a:r>
            <a:endParaRPr lang="es-CL" sz="1800" dirty="0"/>
          </a:p>
        </p:txBody>
      </p:sp>
      <p:pic>
        <p:nvPicPr>
          <p:cNvPr id="4098" name="Picture 2" descr="Con pasos firmes en Dios: ENTRA A GOSÉN, TU LUGAR DE REFUGIO SEGURO">
            <a:extLst>
              <a:ext uri="{FF2B5EF4-FFF2-40B4-BE49-F238E27FC236}">
                <a16:creationId xmlns:a16="http://schemas.microsoft.com/office/drawing/2014/main" id="{7E91361A-91CB-4C80-A1F5-8DA513EF6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350" y="0"/>
            <a:ext cx="8124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49A0D17C-983C-4267-B7B5-033C525981CC}"/>
              </a:ext>
            </a:extLst>
          </p:cNvPr>
          <p:cNvSpPr txBox="1">
            <a:spLocks/>
          </p:cNvSpPr>
          <p:nvPr/>
        </p:nvSpPr>
        <p:spPr bwMode="gray">
          <a:xfrm>
            <a:off x="8908641" y="2352105"/>
            <a:ext cx="3090411" cy="577078"/>
          </a:xfrm>
          <a:prstGeom prst="rect">
            <a:avLst/>
          </a:prstGeom>
          <a:solidFill>
            <a:srgbClr val="FF0000"/>
          </a:solidFill>
        </p:spPr>
        <p:txBody>
          <a:bodyPr vert="horz" lIns="91440" tIns="45720" rIns="91440" bIns="45720" rtlCol="0" anchor="b">
            <a:normAutofit fontScale="47500" lnSpcReduction="200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7200" dirty="0">
                <a:solidFill>
                  <a:srgbClr val="002060"/>
                </a:solidFill>
                <a:latin typeface="Bell MT" panose="02020503060305020303" pitchFamily="18" charset="0"/>
              </a:rPr>
              <a:t>REPASO</a:t>
            </a:r>
            <a:endParaRPr lang="en-US" sz="7200" dirty="0">
              <a:solidFill>
                <a:srgbClr val="002060"/>
              </a:solidFill>
              <a:latin typeface="Bell MT" panose="02020503060305020303" pitchFamily="18" charset="0"/>
            </a:endParaRPr>
          </a:p>
        </p:txBody>
      </p:sp>
    </p:spTree>
    <p:extLst>
      <p:ext uri="{BB962C8B-B14F-4D97-AF65-F5344CB8AC3E}">
        <p14:creationId xmlns:p14="http://schemas.microsoft.com/office/powerpoint/2010/main" val="1671664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51326F-A684-487D-9C9C-063E5F9FF700}"/>
              </a:ext>
            </a:extLst>
          </p:cNvPr>
          <p:cNvSpPr>
            <a:spLocks noGrp="1"/>
          </p:cNvSpPr>
          <p:nvPr>
            <p:ph type="title"/>
          </p:nvPr>
        </p:nvSpPr>
        <p:spPr/>
        <p:txBody>
          <a:bodyPr/>
          <a:lstStyle/>
          <a:p>
            <a:endParaRPr lang="es-CL"/>
          </a:p>
        </p:txBody>
      </p:sp>
      <p:sp>
        <p:nvSpPr>
          <p:cNvPr id="3" name="Marcador de posición de imagen 2">
            <a:extLst>
              <a:ext uri="{FF2B5EF4-FFF2-40B4-BE49-F238E27FC236}">
                <a16:creationId xmlns:a16="http://schemas.microsoft.com/office/drawing/2014/main" id="{F93D9FC1-4244-441A-90DF-D7E0395365B6}"/>
              </a:ext>
            </a:extLst>
          </p:cNvPr>
          <p:cNvSpPr>
            <a:spLocks noGrp="1"/>
          </p:cNvSpPr>
          <p:nvPr>
            <p:ph type="pic" idx="1"/>
          </p:nvPr>
        </p:nvSpPr>
        <p:spPr/>
      </p:sp>
      <p:sp>
        <p:nvSpPr>
          <p:cNvPr id="4" name="Marcador de texto 3">
            <a:extLst>
              <a:ext uri="{FF2B5EF4-FFF2-40B4-BE49-F238E27FC236}">
                <a16:creationId xmlns:a16="http://schemas.microsoft.com/office/drawing/2014/main" id="{76FFA3BB-BB40-4F5F-8852-8732279EAD12}"/>
              </a:ext>
            </a:extLst>
          </p:cNvPr>
          <p:cNvSpPr>
            <a:spLocks noGrp="1"/>
          </p:cNvSpPr>
          <p:nvPr>
            <p:ph type="body" sz="half" idx="2"/>
          </p:nvPr>
        </p:nvSpPr>
        <p:spPr/>
        <p:txBody>
          <a:bodyPr/>
          <a:lstStyle/>
          <a:p>
            <a:endParaRPr lang="es-CL"/>
          </a:p>
        </p:txBody>
      </p:sp>
      <p:pic>
        <p:nvPicPr>
          <p:cNvPr id="8194" name="Picture 2" descr="Jacob y José |">
            <a:extLst>
              <a:ext uri="{FF2B5EF4-FFF2-40B4-BE49-F238E27FC236}">
                <a16:creationId xmlns:a16="http://schemas.microsoft.com/office/drawing/2014/main" id="{161C13BA-39F8-491A-8A20-D6755E4F8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2364"/>
            <a:ext cx="12275127" cy="7148946"/>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41A51D52-6CFD-4123-ABCC-77B6EEE6E62A}"/>
              </a:ext>
            </a:extLst>
          </p:cNvPr>
          <p:cNvSpPr txBox="1">
            <a:spLocks/>
          </p:cNvSpPr>
          <p:nvPr/>
        </p:nvSpPr>
        <p:spPr bwMode="gray">
          <a:xfrm>
            <a:off x="867547" y="4496499"/>
            <a:ext cx="3090411" cy="806769"/>
          </a:xfrm>
          <a:prstGeom prst="rect">
            <a:avLst/>
          </a:prstGeom>
          <a:solidFill>
            <a:srgbClr val="FF0000"/>
          </a:solidFill>
        </p:spPr>
        <p:txBody>
          <a:bodyPr vert="horz" lIns="91440" tIns="45720" rIns="91440" bIns="45720" rtlCol="0" anchor="b">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dirty="0">
                <a:solidFill>
                  <a:srgbClr val="002060"/>
                </a:solidFill>
                <a:latin typeface="Bell MT" panose="02020503060305020303" pitchFamily="18" charset="0"/>
              </a:rPr>
              <a:t>REPASO</a:t>
            </a:r>
            <a:endParaRPr lang="en-US" dirty="0">
              <a:solidFill>
                <a:srgbClr val="002060"/>
              </a:solidFill>
              <a:latin typeface="Bell MT" panose="02020503060305020303" pitchFamily="18" charset="0"/>
            </a:endParaRPr>
          </a:p>
        </p:txBody>
      </p:sp>
    </p:spTree>
    <p:extLst>
      <p:ext uri="{BB962C8B-B14F-4D97-AF65-F5344CB8AC3E}">
        <p14:creationId xmlns:p14="http://schemas.microsoft.com/office/powerpoint/2010/main" val="3254403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sp>
        <p:nvSpPr>
          <p:cNvPr id="3" name="Marcador de contenido 2"/>
          <p:cNvSpPr>
            <a:spLocks noGrp="1"/>
          </p:cNvSpPr>
          <p:nvPr>
            <p:ph idx="1"/>
          </p:nvPr>
        </p:nvSpPr>
        <p:spPr>
          <a:xfrm>
            <a:off x="1688248" y="2026490"/>
            <a:ext cx="9603275" cy="3450613"/>
          </a:xfrm>
        </p:spPr>
        <p:txBody>
          <a:bodyPr/>
          <a:lstStyle/>
          <a:p>
            <a:endParaRPr lang="en-US" dirty="0"/>
          </a:p>
        </p:txBody>
      </p:sp>
      <p:pic>
        <p:nvPicPr>
          <p:cNvPr id="34818" name="Picture 2" descr="2 Corintios 6:14 RV19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748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03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1332" y="46061"/>
            <a:ext cx="4769174" cy="864000"/>
          </a:xfrm>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algn="ctr"/>
            <a:r>
              <a:rPr lang="es-AR" sz="4000" b="1" dirty="0">
                <a:solidFill>
                  <a:schemeClr val="accent1"/>
                </a:solidFill>
              </a:rPr>
              <a:t>Reyes “Hicsos”</a:t>
            </a:r>
            <a:endParaRPr lang="en-US" sz="4000" b="1" dirty="0">
              <a:solidFill>
                <a:schemeClr val="accent1"/>
              </a:solidFill>
            </a:endParaRPr>
          </a:p>
        </p:txBody>
      </p:sp>
      <p:sp>
        <p:nvSpPr>
          <p:cNvPr id="3" name="Marcador de número de diapositiva 2"/>
          <p:cNvSpPr>
            <a:spLocks noGrp="1"/>
          </p:cNvSpPr>
          <p:nvPr>
            <p:ph type="sldNum" sz="quarter" idx="11"/>
          </p:nvPr>
        </p:nvSpPr>
        <p:spPr/>
        <p:txBody>
          <a:bodyPr/>
          <a:lstStyle/>
          <a:p>
            <a:pPr rtl="0"/>
            <a:fld id="{19B51A1E-902D-48AF-9020-955120F399B6}" type="slidenum">
              <a:rPr lang="es-ES" noProof="0" smtClean="0"/>
              <a:pPr rtl="0"/>
              <a:t>20</a:t>
            </a:fld>
            <a:endParaRPr lang="es-ES" noProof="0"/>
          </a:p>
        </p:txBody>
      </p:sp>
      <p:pic>
        <p:nvPicPr>
          <p:cNvPr id="31746" name="Picture 2" descr="1. Por Gratitud a José&#10;2. Para asegurar la permanencia&#10;de José en Egipto&#10;3. Por ayuda humanitaria&#10;“Preservación de la vi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4066" y="0"/>
            <a:ext cx="674793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0904284" y="6485405"/>
            <a:ext cx="1184169" cy="304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820E6B31-E813-4BE1-ACA5-5DAAEC2021B9}"/>
              </a:ext>
            </a:extLst>
          </p:cNvPr>
          <p:cNvPicPr>
            <a:picLocks noChangeAspect="1"/>
          </p:cNvPicPr>
          <p:nvPr/>
        </p:nvPicPr>
        <p:blipFill>
          <a:blip r:embed="rId3"/>
          <a:stretch>
            <a:fillRect/>
          </a:stretch>
        </p:blipFill>
        <p:spPr>
          <a:xfrm>
            <a:off x="0" y="1004723"/>
            <a:ext cx="5444066" cy="5758615"/>
          </a:xfrm>
          <a:prstGeom prst="rect">
            <a:avLst/>
          </a:prstGeom>
        </p:spPr>
      </p:pic>
      <p:sp>
        <p:nvSpPr>
          <p:cNvPr id="8" name="Título 1">
            <a:extLst>
              <a:ext uri="{FF2B5EF4-FFF2-40B4-BE49-F238E27FC236}">
                <a16:creationId xmlns:a16="http://schemas.microsoft.com/office/drawing/2014/main" id="{F9FA3EA1-770C-4159-8816-EBC7B47943C1}"/>
              </a:ext>
            </a:extLst>
          </p:cNvPr>
          <p:cNvSpPr txBox="1">
            <a:spLocks/>
          </p:cNvSpPr>
          <p:nvPr/>
        </p:nvSpPr>
        <p:spPr bwMode="gray">
          <a:xfrm>
            <a:off x="9046594" y="6236208"/>
            <a:ext cx="3090411" cy="577078"/>
          </a:xfrm>
          <a:prstGeom prst="rect">
            <a:avLst/>
          </a:prstGeom>
          <a:solidFill>
            <a:srgbClr val="FF0000"/>
          </a:solidFill>
        </p:spPr>
        <p:txBody>
          <a:bodyPr vert="horz" lIns="91440" tIns="45720" rIns="91440" bIns="45720" rtlCol="0" anchor="b">
            <a:normAutofit fontScale="47500" lnSpcReduction="200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7200" dirty="0">
                <a:solidFill>
                  <a:srgbClr val="002060"/>
                </a:solidFill>
                <a:latin typeface="Bell MT" panose="02020503060305020303" pitchFamily="18" charset="0"/>
              </a:rPr>
              <a:t>REPASO</a:t>
            </a:r>
            <a:endParaRPr lang="en-US" sz="7200" dirty="0">
              <a:solidFill>
                <a:srgbClr val="002060"/>
              </a:solidFill>
              <a:latin typeface="Bell MT" panose="02020503060305020303" pitchFamily="18" charset="0"/>
            </a:endParaRPr>
          </a:p>
        </p:txBody>
      </p:sp>
    </p:spTree>
    <p:extLst>
      <p:ext uri="{BB962C8B-B14F-4D97-AF65-F5344CB8AC3E}">
        <p14:creationId xmlns:p14="http://schemas.microsoft.com/office/powerpoint/2010/main" val="2681950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46164B-7F0F-497C-A8AF-5A9F3D6158D0}"/>
              </a:ext>
            </a:extLst>
          </p:cNvPr>
          <p:cNvSpPr>
            <a:spLocks noGrp="1"/>
          </p:cNvSpPr>
          <p:nvPr>
            <p:ph type="title"/>
          </p:nvPr>
        </p:nvSpPr>
        <p:spPr/>
        <p:txBody>
          <a:bodyPr/>
          <a:lstStyle/>
          <a:p>
            <a:endParaRPr lang="es-CL"/>
          </a:p>
        </p:txBody>
      </p:sp>
      <p:pic>
        <p:nvPicPr>
          <p:cNvPr id="3" name="Picture 2" descr="6">
            <a:extLst>
              <a:ext uri="{FF2B5EF4-FFF2-40B4-BE49-F238E27FC236}">
                <a16:creationId xmlns:a16="http://schemas.microsoft.com/office/drawing/2014/main" id="{7F809D9C-2165-4297-98F3-8E4CD45D4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1" y="0"/>
            <a:ext cx="610831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Jacob se anima: Con la&#10;palabras y con los hechos&#10;Por lo cual, animaos unos a&#10;otros, y edificaos unos a otros,&#10;así como lo ...">
            <a:extLst>
              <a:ext uri="{FF2B5EF4-FFF2-40B4-BE49-F238E27FC236}">
                <a16:creationId xmlns:a16="http://schemas.microsoft.com/office/drawing/2014/main" id="{89F46372-2FC7-47CB-984E-4FF8204DF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686" y="0"/>
            <a:ext cx="609633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804E24ED-497F-4872-958B-7DCDC34EF812}"/>
              </a:ext>
            </a:extLst>
          </p:cNvPr>
          <p:cNvSpPr txBox="1">
            <a:spLocks/>
          </p:cNvSpPr>
          <p:nvPr/>
        </p:nvSpPr>
        <p:spPr bwMode="gray">
          <a:xfrm>
            <a:off x="3929310" y="6127151"/>
            <a:ext cx="3090411" cy="577078"/>
          </a:xfrm>
          <a:prstGeom prst="rect">
            <a:avLst/>
          </a:prstGeom>
          <a:solidFill>
            <a:srgbClr val="FF0000"/>
          </a:solidFill>
        </p:spPr>
        <p:txBody>
          <a:bodyPr vert="horz" lIns="91440" tIns="45720" rIns="91440" bIns="45720" rtlCol="0" anchor="b">
            <a:normAutofit fontScale="47500" lnSpcReduction="200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7200" dirty="0">
                <a:solidFill>
                  <a:srgbClr val="002060"/>
                </a:solidFill>
                <a:latin typeface="Bell MT" panose="02020503060305020303" pitchFamily="18" charset="0"/>
              </a:rPr>
              <a:t>REPASO</a:t>
            </a:r>
            <a:endParaRPr lang="en-US" sz="7200" dirty="0">
              <a:solidFill>
                <a:srgbClr val="002060"/>
              </a:solidFill>
              <a:latin typeface="Bell MT" panose="02020503060305020303" pitchFamily="18" charset="0"/>
            </a:endParaRPr>
          </a:p>
        </p:txBody>
      </p:sp>
    </p:spTree>
    <p:extLst>
      <p:ext uri="{BB962C8B-B14F-4D97-AF65-F5344CB8AC3E}">
        <p14:creationId xmlns:p14="http://schemas.microsoft.com/office/powerpoint/2010/main" val="42794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72D59F-E459-41DB-985E-2CF08A5D0B6A}"/>
              </a:ext>
            </a:extLst>
          </p:cNvPr>
          <p:cNvSpPr>
            <a:spLocks noGrp="1"/>
          </p:cNvSpPr>
          <p:nvPr>
            <p:ph type="title"/>
          </p:nvPr>
        </p:nvSpPr>
        <p:spPr>
          <a:xfrm>
            <a:off x="2736706" y="11174"/>
            <a:ext cx="4999158" cy="564528"/>
          </a:xfrm>
        </p:spPr>
        <p:style>
          <a:lnRef idx="2">
            <a:schemeClr val="dk1"/>
          </a:lnRef>
          <a:fillRef idx="1">
            <a:schemeClr val="lt1"/>
          </a:fillRef>
          <a:effectRef idx="0">
            <a:schemeClr val="dk1"/>
          </a:effectRef>
          <a:fontRef idx="minor">
            <a:schemeClr val="dk1"/>
          </a:fontRef>
        </p:style>
        <p:txBody>
          <a:bodyPr rtlCol="0">
            <a:normAutofit fontScale="90000"/>
          </a:bodyPr>
          <a:lstStyle/>
          <a:p>
            <a:pPr algn="ctr" rtl="0"/>
            <a:r>
              <a:rPr lang="es-ES" sz="3600" b="1" dirty="0"/>
              <a:t>Escala de tiempo</a:t>
            </a:r>
          </a:p>
        </p:txBody>
      </p:sp>
      <p:sp>
        <p:nvSpPr>
          <p:cNvPr id="68" name="Marcador de texto 67">
            <a:extLst>
              <a:ext uri="{FF2B5EF4-FFF2-40B4-BE49-F238E27FC236}">
                <a16:creationId xmlns:a16="http://schemas.microsoft.com/office/drawing/2014/main" id="{FA73531D-BDF3-4C9D-B4DE-8A7074CC6D1E}"/>
              </a:ext>
            </a:extLst>
          </p:cNvPr>
          <p:cNvSpPr>
            <a:spLocks noGrp="1"/>
          </p:cNvSpPr>
          <p:nvPr>
            <p:ph type="body" sz="quarter" idx="26"/>
          </p:nvPr>
        </p:nvSpPr>
        <p:spPr>
          <a:xfrm>
            <a:off x="4172497" y="647168"/>
            <a:ext cx="3528439" cy="276561"/>
          </a:xfrm>
        </p:spPr>
        <p:style>
          <a:lnRef idx="0">
            <a:schemeClr val="accent6"/>
          </a:lnRef>
          <a:fillRef idx="3">
            <a:schemeClr val="accent6"/>
          </a:fillRef>
          <a:effectRef idx="3">
            <a:schemeClr val="accent6"/>
          </a:effectRef>
          <a:fontRef idx="minor">
            <a:schemeClr val="lt1"/>
          </a:fontRef>
        </p:style>
        <p:txBody>
          <a:bodyPr rtlCol="0">
            <a:normAutofit fontScale="70000" lnSpcReduction="20000"/>
          </a:bodyPr>
          <a:lstStyle/>
          <a:p>
            <a:pPr algn="ctr"/>
            <a:r>
              <a:rPr lang="es-ES" sz="2000" b="1" spc="300" dirty="0"/>
              <a:t>Vida De José </a:t>
            </a:r>
            <a:r>
              <a:rPr lang="es-E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 parte)</a:t>
            </a:r>
          </a:p>
          <a:p>
            <a:pPr algn="ctr" rtl="0"/>
            <a:endParaRPr lang="es-ES" dirty="0"/>
          </a:p>
        </p:txBody>
      </p:sp>
      <p:sp>
        <p:nvSpPr>
          <p:cNvPr id="5" name="Marcador de texto 4">
            <a:extLst>
              <a:ext uri="{FF2B5EF4-FFF2-40B4-BE49-F238E27FC236}">
                <a16:creationId xmlns:a16="http://schemas.microsoft.com/office/drawing/2014/main" id="{93838E21-DCBD-4BF3-A56B-1B0AC1845ACF}"/>
              </a:ext>
            </a:extLst>
          </p:cNvPr>
          <p:cNvSpPr>
            <a:spLocks noGrp="1"/>
          </p:cNvSpPr>
          <p:nvPr>
            <p:ph type="body" sz="quarter" idx="33"/>
          </p:nvPr>
        </p:nvSpPr>
        <p:spPr>
          <a:xfrm>
            <a:off x="344125" y="4030170"/>
            <a:ext cx="748601" cy="277142"/>
          </a:xfrm>
        </p:spPr>
        <p:style>
          <a:lnRef idx="3">
            <a:schemeClr val="lt1"/>
          </a:lnRef>
          <a:fillRef idx="1">
            <a:schemeClr val="accent1"/>
          </a:fillRef>
          <a:effectRef idx="1">
            <a:schemeClr val="accent1"/>
          </a:effectRef>
          <a:fontRef idx="minor">
            <a:schemeClr val="lt1"/>
          </a:fontRef>
        </p:style>
        <p:txBody>
          <a:bodyPr rtlCol="0">
            <a:normAutofit fontScale="77500" lnSpcReduction="20000"/>
          </a:bodyPr>
          <a:lstStyle/>
          <a:p>
            <a:pPr rtl="0"/>
            <a:r>
              <a:rPr lang="es-ES" dirty="0">
                <a:solidFill>
                  <a:schemeClr val="tx1">
                    <a:lumMod val="75000"/>
                    <a:lumOff val="25000"/>
                  </a:schemeClr>
                </a:solidFill>
                <a:latin typeface="+mj-lt"/>
              </a:rPr>
              <a:t>1898 A.C</a:t>
            </a:r>
          </a:p>
        </p:txBody>
      </p:sp>
      <p:sp>
        <p:nvSpPr>
          <p:cNvPr id="6" name="Marcador de texto 5">
            <a:extLst>
              <a:ext uri="{FF2B5EF4-FFF2-40B4-BE49-F238E27FC236}">
                <a16:creationId xmlns:a16="http://schemas.microsoft.com/office/drawing/2014/main" id="{47257058-2973-4B53-836C-41233BC0D27B}"/>
              </a:ext>
            </a:extLst>
          </p:cNvPr>
          <p:cNvSpPr>
            <a:spLocks noGrp="1"/>
          </p:cNvSpPr>
          <p:nvPr>
            <p:ph type="body" sz="quarter" idx="34"/>
          </p:nvPr>
        </p:nvSpPr>
        <p:spPr>
          <a:xfrm>
            <a:off x="414451" y="3564128"/>
            <a:ext cx="720843" cy="213302"/>
          </a:xfrm>
        </p:spPr>
        <p:txBody>
          <a:bodyPr rtlCol="0">
            <a:noAutofit/>
          </a:bodyPr>
          <a:lstStyle/>
          <a:p>
            <a:pPr rtl="0"/>
            <a:r>
              <a:rPr lang="es-ES" sz="1400" b="1" dirty="0">
                <a:solidFill>
                  <a:schemeClr val="accent1"/>
                </a:solidFill>
              </a:rPr>
              <a:t>Gen 37</a:t>
            </a:r>
          </a:p>
        </p:txBody>
      </p:sp>
      <p:sp>
        <p:nvSpPr>
          <p:cNvPr id="31" name="Marcador de texto 30">
            <a:extLst>
              <a:ext uri="{FF2B5EF4-FFF2-40B4-BE49-F238E27FC236}">
                <a16:creationId xmlns:a16="http://schemas.microsoft.com/office/drawing/2014/main" id="{0FBB9E34-9406-4432-A2AA-735C161D6F11}"/>
              </a:ext>
            </a:extLst>
          </p:cNvPr>
          <p:cNvSpPr>
            <a:spLocks noGrp="1"/>
          </p:cNvSpPr>
          <p:nvPr>
            <p:ph type="body" sz="quarter" idx="59"/>
          </p:nvPr>
        </p:nvSpPr>
        <p:spPr>
          <a:xfrm>
            <a:off x="187848" y="244423"/>
            <a:ext cx="1793875" cy="382993"/>
          </a:xfrm>
          <a:ln>
            <a:noFill/>
          </a:ln>
        </p:spPr>
        <p:txBody>
          <a:bodyPr rtlCol="0"/>
          <a:lstStyle/>
          <a:p>
            <a:r>
              <a:rPr lang="es-ES" dirty="0">
                <a:solidFill>
                  <a:srgbClr val="002060"/>
                </a:solidFill>
              </a:rPr>
              <a:t>Sueños De José</a:t>
            </a:r>
          </a:p>
        </p:txBody>
      </p:sp>
      <p:sp>
        <p:nvSpPr>
          <p:cNvPr id="32" name="Marcador de texto 31">
            <a:extLst>
              <a:ext uri="{FF2B5EF4-FFF2-40B4-BE49-F238E27FC236}">
                <a16:creationId xmlns:a16="http://schemas.microsoft.com/office/drawing/2014/main" id="{715D1787-D9EC-42D7-9E58-06C783ACCE5D}"/>
              </a:ext>
            </a:extLst>
          </p:cNvPr>
          <p:cNvSpPr>
            <a:spLocks noGrp="1"/>
          </p:cNvSpPr>
          <p:nvPr>
            <p:ph type="body" sz="quarter" idx="60"/>
          </p:nvPr>
        </p:nvSpPr>
        <p:spPr>
          <a:xfrm>
            <a:off x="159275" y="643468"/>
            <a:ext cx="1822448" cy="2041572"/>
          </a:xfrm>
        </p:spPr>
        <p:style>
          <a:lnRef idx="1">
            <a:schemeClr val="accent1"/>
          </a:lnRef>
          <a:fillRef idx="2">
            <a:schemeClr val="accent1"/>
          </a:fillRef>
          <a:effectRef idx="1">
            <a:schemeClr val="accent1"/>
          </a:effectRef>
          <a:fontRef idx="minor">
            <a:schemeClr val="dk1"/>
          </a:fontRef>
        </p:style>
        <p:txBody>
          <a:bodyPr rtlCol="0"/>
          <a:lstStyle/>
          <a:p>
            <a:pPr marL="171450" indent="-171450" rtl="0">
              <a:buFont typeface="Courier New" panose="02070309020205020404" pitchFamily="49" charset="0"/>
              <a:buChar char="o"/>
            </a:pPr>
            <a:r>
              <a:rPr lang="es-ES" dirty="0"/>
              <a:t>Primer</a:t>
            </a:r>
            <a:r>
              <a:rPr lang="es-ES" dirty="0">
                <a:solidFill>
                  <a:schemeClr val="tx1">
                    <a:lumMod val="75000"/>
                    <a:lumOff val="25000"/>
                  </a:schemeClr>
                </a:solidFill>
              </a:rPr>
              <a:t> sueño de los 11 manojos o Gavillas, se arrodillan ante su manojo.</a:t>
            </a:r>
          </a:p>
          <a:p>
            <a:pPr marL="171450" indent="-171450" rtl="0">
              <a:buFont typeface="Courier New" panose="02070309020205020404" pitchFamily="49" charset="0"/>
              <a:buChar char="o"/>
            </a:pPr>
            <a:r>
              <a:rPr lang="es-ES" dirty="0"/>
              <a:t>Segundo sueño; sol, luna y 11 </a:t>
            </a:r>
            <a:r>
              <a:rPr lang="es-ES" dirty="0">
                <a:solidFill>
                  <a:schemeClr val="tx1">
                    <a:lumMod val="75000"/>
                    <a:lumOff val="25000"/>
                  </a:schemeClr>
                </a:solidFill>
              </a:rPr>
              <a:t> Estrellas se arrodillan ante José</a:t>
            </a:r>
          </a:p>
          <a:p>
            <a:pPr marL="171450" indent="-171450" rtl="0">
              <a:buFont typeface="Courier New" panose="02070309020205020404" pitchFamily="49" charset="0"/>
              <a:buChar char="o"/>
            </a:pPr>
            <a:r>
              <a:rPr lang="es-ES" dirty="0"/>
              <a:t>José tiene 17 años</a:t>
            </a:r>
            <a:endParaRPr lang="es-ES" dirty="0">
              <a:solidFill>
                <a:schemeClr val="tx1">
                  <a:lumMod val="75000"/>
                  <a:lumOff val="25000"/>
                </a:schemeClr>
              </a:solidFill>
            </a:endParaRPr>
          </a:p>
        </p:txBody>
      </p:sp>
      <p:cxnSp>
        <p:nvCxnSpPr>
          <p:cNvPr id="71" name="Conector recto de flecha 70" title="Líneas de evento de la escala de tiempo">
            <a:extLst>
              <a:ext uri="{FF2B5EF4-FFF2-40B4-BE49-F238E27FC236}">
                <a16:creationId xmlns:a16="http://schemas.microsoft.com/office/drawing/2014/main" id="{BBE1F329-A8D2-4C03-9053-8D69618651CB}"/>
              </a:ext>
            </a:extLst>
          </p:cNvPr>
          <p:cNvCxnSpPr>
            <a:cxnSpLocks/>
          </p:cNvCxnSpPr>
          <p:nvPr/>
        </p:nvCxnSpPr>
        <p:spPr>
          <a:xfrm flipH="1">
            <a:off x="718426" y="2752725"/>
            <a:ext cx="374302" cy="776987"/>
          </a:xfrm>
          <a:prstGeom prst="straightConnector1">
            <a:avLst/>
          </a:prstGeom>
          <a:ln w="34925" cap="rnd">
            <a:round/>
            <a:tailEnd type="arrow"/>
          </a:ln>
        </p:spPr>
        <p:style>
          <a:lnRef idx="1">
            <a:schemeClr val="accent1"/>
          </a:lnRef>
          <a:fillRef idx="0">
            <a:schemeClr val="accent1"/>
          </a:fillRef>
          <a:effectRef idx="0">
            <a:schemeClr val="accent1"/>
          </a:effectRef>
          <a:fontRef idx="minor">
            <a:schemeClr val="tx1"/>
          </a:fontRef>
        </p:style>
      </p:cxnSp>
      <p:sp>
        <p:nvSpPr>
          <p:cNvPr id="8" name="Marcador de texto 7">
            <a:extLst>
              <a:ext uri="{FF2B5EF4-FFF2-40B4-BE49-F238E27FC236}">
                <a16:creationId xmlns:a16="http://schemas.microsoft.com/office/drawing/2014/main" id="{7CCA00F5-B440-406B-A716-A13092CBFC24}"/>
              </a:ext>
            </a:extLst>
          </p:cNvPr>
          <p:cNvSpPr>
            <a:spLocks noGrp="1"/>
          </p:cNvSpPr>
          <p:nvPr>
            <p:ph type="body" sz="quarter" idx="36"/>
          </p:nvPr>
        </p:nvSpPr>
        <p:spPr>
          <a:xfrm>
            <a:off x="1191861" y="3524612"/>
            <a:ext cx="979314" cy="226503"/>
          </a:xfrm>
        </p:spPr>
        <p:txBody>
          <a:bodyPr rtlCol="0">
            <a:noAutofit/>
          </a:bodyPr>
          <a:lstStyle/>
          <a:p>
            <a:r>
              <a:rPr lang="es-ES" sz="1400" b="1" dirty="0">
                <a:solidFill>
                  <a:schemeClr val="accent1"/>
                </a:solidFill>
              </a:rPr>
              <a:t>Gen 37:25</a:t>
            </a:r>
          </a:p>
        </p:txBody>
      </p:sp>
      <p:cxnSp>
        <p:nvCxnSpPr>
          <p:cNvPr id="74" name="Conector recto de flecha 73" title="Líneas de evento de la escala de tiempo">
            <a:extLst>
              <a:ext uri="{FF2B5EF4-FFF2-40B4-BE49-F238E27FC236}">
                <a16:creationId xmlns:a16="http://schemas.microsoft.com/office/drawing/2014/main" id="{3D985F57-4828-4F43-9FE0-15EF491E8160}"/>
              </a:ext>
            </a:extLst>
          </p:cNvPr>
          <p:cNvCxnSpPr>
            <a:cxnSpLocks/>
            <a:stCxn id="58" idx="0"/>
          </p:cNvCxnSpPr>
          <p:nvPr/>
        </p:nvCxnSpPr>
        <p:spPr>
          <a:xfrm flipV="1">
            <a:off x="1290272" y="4111697"/>
            <a:ext cx="274471" cy="741451"/>
          </a:xfrm>
          <a:prstGeom prst="straightConnector1">
            <a:avLst/>
          </a:prstGeom>
          <a:ln w="34925" cap="rnd">
            <a:round/>
            <a:tailEnd type="arrow"/>
          </a:ln>
        </p:spPr>
        <p:style>
          <a:lnRef idx="1">
            <a:schemeClr val="accent1"/>
          </a:lnRef>
          <a:fillRef idx="0">
            <a:schemeClr val="accent1"/>
          </a:fillRef>
          <a:effectRef idx="0">
            <a:schemeClr val="accent1"/>
          </a:effectRef>
          <a:fontRef idx="minor">
            <a:schemeClr val="tx1"/>
          </a:fontRef>
        </p:style>
      </p:cxnSp>
      <p:sp>
        <p:nvSpPr>
          <p:cNvPr id="58" name="Marcador de texto 30">
            <a:extLst>
              <a:ext uri="{FF2B5EF4-FFF2-40B4-BE49-F238E27FC236}">
                <a16:creationId xmlns:a16="http://schemas.microsoft.com/office/drawing/2014/main" id="{787813E1-07C6-496D-9E59-D41AD3127AD9}"/>
              </a:ext>
            </a:extLst>
          </p:cNvPr>
          <p:cNvSpPr txBox="1">
            <a:spLocks/>
          </p:cNvSpPr>
          <p:nvPr/>
        </p:nvSpPr>
        <p:spPr>
          <a:xfrm>
            <a:off x="393334" y="4853148"/>
            <a:ext cx="1793875" cy="280988"/>
          </a:xfrm>
          <a:prstGeom prst="rect">
            <a:avLst/>
          </a:prstGeom>
          <a:noFill/>
          <a:ln>
            <a:noFill/>
          </a:ln>
        </p:spPr>
        <p:txBody>
          <a:bodyPr vert="horz" lIns="0" tIns="36000" rIns="0" bIns="0" rtlCol="0" anchor="t">
            <a:noAutofit/>
          </a:bodyPr>
          <a:lstStyle>
            <a:lvl1pPr indent="0" algn="ctr">
              <a:lnSpc>
                <a:spcPct val="90000"/>
              </a:lnSpc>
              <a:spcBef>
                <a:spcPts val="1000"/>
              </a:spcBef>
              <a:buFont typeface="Arial" panose="020B0604020202020204" pitchFamily="34" charset="0"/>
              <a:buNone/>
              <a:defRPr sz="1600" b="1">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r>
              <a:rPr lang="es-ES" dirty="0">
                <a:solidFill>
                  <a:srgbClr val="002060"/>
                </a:solidFill>
              </a:rPr>
              <a:t>Traición y Venta</a:t>
            </a:r>
          </a:p>
        </p:txBody>
      </p:sp>
      <p:sp>
        <p:nvSpPr>
          <p:cNvPr id="59" name="Marcador de texto 31">
            <a:extLst>
              <a:ext uri="{FF2B5EF4-FFF2-40B4-BE49-F238E27FC236}">
                <a16:creationId xmlns:a16="http://schemas.microsoft.com/office/drawing/2014/main" id="{A3B6B7DF-5CB5-4DD4-A1FA-3CAD080EA255}"/>
              </a:ext>
            </a:extLst>
          </p:cNvPr>
          <p:cNvSpPr txBox="1">
            <a:spLocks/>
          </p:cNvSpPr>
          <p:nvPr/>
        </p:nvSpPr>
        <p:spPr>
          <a:xfrm>
            <a:off x="101600" y="5134136"/>
            <a:ext cx="2311400" cy="1588397"/>
          </a:xfrm>
          <a:prstGeom prst="rect">
            <a:avLst/>
          </a:prstGeom>
        </p:spPr>
        <p:style>
          <a:lnRef idx="1">
            <a:schemeClr val="accent1"/>
          </a:lnRef>
          <a:fillRef idx="2">
            <a:schemeClr val="accent1"/>
          </a:fillRef>
          <a:effectRef idx="1">
            <a:schemeClr val="accent1"/>
          </a:effectRef>
          <a:fontRef idx="minor">
            <a:schemeClr val="dk1"/>
          </a:fontRef>
        </p:style>
        <p:txBody>
          <a:bodyPr vert="horz" lIns="0" tIns="0" rIns="0" bIns="0" rtlCol="0" anchor="ctr">
            <a:noAutofit/>
          </a:bodyPr>
          <a:lstStyle>
            <a:lvl1pPr indent="0" algn="ctr">
              <a:lnSpc>
                <a:spcPct val="90000"/>
              </a:lnSpc>
              <a:spcBef>
                <a:spcPts val="1000"/>
              </a:spcBef>
              <a:buFont typeface="Arial" panose="020B0604020202020204" pitchFamily="34" charset="0"/>
              <a:buNone/>
              <a:defRPr sz="1200">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indent="-171450" rtl="0">
              <a:buFont typeface="Courier New" panose="02070309020205020404" pitchFamily="49" charset="0"/>
              <a:buChar char="o"/>
            </a:pPr>
            <a:r>
              <a:rPr lang="es-ES" dirty="0"/>
              <a:t>José es lanzado al pozo</a:t>
            </a:r>
          </a:p>
          <a:p>
            <a:pPr marL="171450" indent="-171450" rtl="0">
              <a:buFont typeface="Courier New" panose="02070309020205020404" pitchFamily="49" charset="0"/>
              <a:buChar char="o"/>
            </a:pPr>
            <a:r>
              <a:rPr lang="es-ES" dirty="0"/>
              <a:t>José es vendido a unos ismaelita.</a:t>
            </a:r>
          </a:p>
          <a:p>
            <a:pPr marL="171450" indent="-171450" rtl="0">
              <a:buFont typeface="Courier New" panose="02070309020205020404" pitchFamily="49" charset="0"/>
              <a:buChar char="o"/>
            </a:pPr>
            <a:r>
              <a:rPr lang="es-ES" dirty="0"/>
              <a:t>Por 20 piezas de plata</a:t>
            </a:r>
          </a:p>
          <a:p>
            <a:pPr marL="171450" indent="-171450" rtl="0">
              <a:buFont typeface="Courier New" panose="02070309020205020404" pitchFamily="49" charset="0"/>
              <a:buChar char="o"/>
            </a:pPr>
            <a:r>
              <a:rPr lang="es-ES" dirty="0"/>
              <a:t>Judá fue el de la idea de venderlo.</a:t>
            </a:r>
          </a:p>
          <a:p>
            <a:pPr marL="171450" indent="-171450" rtl="0">
              <a:buFont typeface="Courier New" panose="02070309020205020404" pitchFamily="49" charset="0"/>
              <a:buChar char="o"/>
            </a:pPr>
            <a:r>
              <a:rPr lang="es-ES" dirty="0"/>
              <a:t>Rubén fue el que defendió un poco a José</a:t>
            </a:r>
          </a:p>
        </p:txBody>
      </p:sp>
      <p:sp>
        <p:nvSpPr>
          <p:cNvPr id="13" name="Marcador de texto 12">
            <a:extLst>
              <a:ext uri="{FF2B5EF4-FFF2-40B4-BE49-F238E27FC236}">
                <a16:creationId xmlns:a16="http://schemas.microsoft.com/office/drawing/2014/main" id="{F5F410E5-8F7F-4F9E-9FFE-E7BAE98D72FE}"/>
              </a:ext>
            </a:extLst>
          </p:cNvPr>
          <p:cNvSpPr>
            <a:spLocks noGrp="1"/>
          </p:cNvSpPr>
          <p:nvPr>
            <p:ph type="body" sz="quarter" idx="41"/>
          </p:nvPr>
        </p:nvSpPr>
        <p:spPr>
          <a:xfrm>
            <a:off x="2369711" y="3548194"/>
            <a:ext cx="787702" cy="240168"/>
          </a:xfrm>
        </p:spPr>
        <p:txBody>
          <a:bodyPr rtlCol="0">
            <a:noAutofit/>
          </a:bodyPr>
          <a:lstStyle/>
          <a:p>
            <a:r>
              <a:rPr lang="es-ES" sz="1400" b="1" dirty="0">
                <a:solidFill>
                  <a:schemeClr val="accent1"/>
                </a:solidFill>
              </a:rPr>
              <a:t>Gen 38</a:t>
            </a:r>
          </a:p>
        </p:txBody>
      </p:sp>
      <p:sp>
        <p:nvSpPr>
          <p:cNvPr id="16" name="Marcador de texto 15">
            <a:extLst>
              <a:ext uri="{FF2B5EF4-FFF2-40B4-BE49-F238E27FC236}">
                <a16:creationId xmlns:a16="http://schemas.microsoft.com/office/drawing/2014/main" id="{BE55EE5B-B6FB-4321-9477-52192E27D65C}"/>
              </a:ext>
            </a:extLst>
          </p:cNvPr>
          <p:cNvSpPr>
            <a:spLocks noGrp="1"/>
          </p:cNvSpPr>
          <p:nvPr>
            <p:ph type="body" sz="quarter" idx="44"/>
          </p:nvPr>
        </p:nvSpPr>
        <p:spPr>
          <a:xfrm>
            <a:off x="3239238" y="3548194"/>
            <a:ext cx="770152" cy="235145"/>
          </a:xfrm>
        </p:spPr>
        <p:txBody>
          <a:bodyPr rtlCol="0">
            <a:noAutofit/>
          </a:bodyPr>
          <a:lstStyle/>
          <a:p>
            <a:r>
              <a:rPr lang="es-ES" sz="1400" b="1" dirty="0">
                <a:solidFill>
                  <a:schemeClr val="accent1"/>
                </a:solidFill>
              </a:rPr>
              <a:t>Gen 39</a:t>
            </a:r>
          </a:p>
        </p:txBody>
      </p:sp>
      <p:sp>
        <p:nvSpPr>
          <p:cNvPr id="60" name="Marcador de texto 30">
            <a:extLst>
              <a:ext uri="{FF2B5EF4-FFF2-40B4-BE49-F238E27FC236}">
                <a16:creationId xmlns:a16="http://schemas.microsoft.com/office/drawing/2014/main" id="{518ED7A4-3142-4C1B-8706-E6F9BDA12CD4}"/>
              </a:ext>
            </a:extLst>
          </p:cNvPr>
          <p:cNvSpPr txBox="1">
            <a:spLocks/>
          </p:cNvSpPr>
          <p:nvPr/>
        </p:nvSpPr>
        <p:spPr>
          <a:xfrm>
            <a:off x="4138509" y="1015609"/>
            <a:ext cx="1793875" cy="257808"/>
          </a:xfrm>
          <a:prstGeom prst="rect">
            <a:avLst/>
          </a:prstGeom>
          <a:noFill/>
          <a:ln>
            <a:noFill/>
          </a:ln>
        </p:spPr>
        <p:txBody>
          <a:bodyPr vert="horz" lIns="0" tIns="36000" rIns="0" bIns="0" rtlCol="0" anchor="t">
            <a:noAutofit/>
          </a:bodyPr>
          <a:lstStyle>
            <a:lvl1pPr indent="0" algn="ctr">
              <a:lnSpc>
                <a:spcPct val="90000"/>
              </a:lnSpc>
              <a:spcBef>
                <a:spcPts val="1000"/>
              </a:spcBef>
              <a:buFont typeface="Arial" panose="020B0604020202020204" pitchFamily="34" charset="0"/>
              <a:buNone/>
              <a:defRPr sz="1600" b="1">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r>
              <a:rPr lang="es-ES" dirty="0">
                <a:solidFill>
                  <a:schemeClr val="accent4">
                    <a:lumMod val="50000"/>
                  </a:schemeClr>
                </a:solidFill>
              </a:rPr>
              <a:t>Esposa de </a:t>
            </a:r>
            <a:r>
              <a:rPr lang="es-ES" dirty="0" err="1">
                <a:solidFill>
                  <a:schemeClr val="accent4">
                    <a:lumMod val="50000"/>
                  </a:schemeClr>
                </a:solidFill>
              </a:rPr>
              <a:t>Potiphar</a:t>
            </a:r>
            <a:endParaRPr lang="es-ES" dirty="0">
              <a:solidFill>
                <a:schemeClr val="accent4">
                  <a:lumMod val="50000"/>
                </a:schemeClr>
              </a:solidFill>
            </a:endParaRPr>
          </a:p>
        </p:txBody>
      </p:sp>
      <p:sp>
        <p:nvSpPr>
          <p:cNvPr id="61" name="Marcador de texto 31">
            <a:extLst>
              <a:ext uri="{FF2B5EF4-FFF2-40B4-BE49-F238E27FC236}">
                <a16:creationId xmlns:a16="http://schemas.microsoft.com/office/drawing/2014/main" id="{ADF4B596-4378-464E-8BA9-FB6ADF27D160}"/>
              </a:ext>
            </a:extLst>
          </p:cNvPr>
          <p:cNvSpPr txBox="1">
            <a:spLocks/>
          </p:cNvSpPr>
          <p:nvPr/>
        </p:nvSpPr>
        <p:spPr>
          <a:xfrm>
            <a:off x="4183087" y="1273418"/>
            <a:ext cx="1629790" cy="1755728"/>
          </a:xfrm>
          <a:prstGeom prst="rect">
            <a:avLst/>
          </a:prstGeom>
        </p:spPr>
        <p:style>
          <a:lnRef idx="1">
            <a:schemeClr val="accent4"/>
          </a:lnRef>
          <a:fillRef idx="2">
            <a:schemeClr val="accent4"/>
          </a:fillRef>
          <a:effectRef idx="1">
            <a:schemeClr val="accent4"/>
          </a:effectRef>
          <a:fontRef idx="minor">
            <a:schemeClr val="dk1"/>
          </a:fontRef>
        </p:style>
        <p:txBody>
          <a:bodyPr vert="horz" lIns="0" tIns="0" rIns="0" bIns="0" rtlCol="0" anchor="ctr">
            <a:noAutofit/>
          </a:bodyPr>
          <a:lstStyle>
            <a:lvl1pPr indent="0" algn="ctr">
              <a:lnSpc>
                <a:spcPct val="90000"/>
              </a:lnSpc>
              <a:spcBef>
                <a:spcPts val="1000"/>
              </a:spcBef>
              <a:buFont typeface="Arial" panose="020B0604020202020204" pitchFamily="34" charset="0"/>
              <a:buNone/>
              <a:defRPr sz="1200">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indent="-171450" rtl="0">
              <a:buFont typeface="Wingdings" panose="05000000000000000000" pitchFamily="2" charset="2"/>
              <a:buChar char="§"/>
            </a:pPr>
            <a:r>
              <a:rPr lang="es-ES" dirty="0"/>
              <a:t>José es tentado varias veces.</a:t>
            </a:r>
          </a:p>
          <a:p>
            <a:pPr marL="171450" indent="-171450" rtl="0">
              <a:buFont typeface="Wingdings" panose="05000000000000000000" pitchFamily="2" charset="2"/>
              <a:buChar char="§"/>
            </a:pPr>
            <a:r>
              <a:rPr lang="es-ES" dirty="0"/>
              <a:t>José huye de la tentación.</a:t>
            </a:r>
          </a:p>
          <a:p>
            <a:pPr marL="171450" indent="-171450" rtl="0">
              <a:buFont typeface="Wingdings" panose="05000000000000000000" pitchFamily="2" charset="2"/>
              <a:buChar char="§"/>
            </a:pPr>
            <a:r>
              <a:rPr lang="es-ES" dirty="0"/>
              <a:t>La esposa de </a:t>
            </a:r>
            <a:r>
              <a:rPr lang="es-ES" dirty="0" err="1"/>
              <a:t>Potiphar</a:t>
            </a:r>
            <a:r>
              <a:rPr lang="es-ES" dirty="0"/>
              <a:t> se hace la victima y miente y acusa a José.</a:t>
            </a:r>
          </a:p>
        </p:txBody>
      </p:sp>
      <p:cxnSp>
        <p:nvCxnSpPr>
          <p:cNvPr id="72" name="Conector recto de flecha 71" title="Líneas de evento de la escala de tiempo">
            <a:extLst>
              <a:ext uri="{FF2B5EF4-FFF2-40B4-BE49-F238E27FC236}">
                <a16:creationId xmlns:a16="http://schemas.microsoft.com/office/drawing/2014/main" id="{8C361AC5-6734-49E5-8506-3F22C2DF6856}"/>
              </a:ext>
            </a:extLst>
          </p:cNvPr>
          <p:cNvCxnSpPr>
            <a:cxnSpLocks/>
            <a:endCxn id="17" idx="0"/>
          </p:cNvCxnSpPr>
          <p:nvPr/>
        </p:nvCxnSpPr>
        <p:spPr>
          <a:xfrm flipH="1">
            <a:off x="4577342" y="3152123"/>
            <a:ext cx="285194" cy="318004"/>
          </a:xfrm>
          <a:prstGeom prst="straightConnector1">
            <a:avLst/>
          </a:prstGeom>
          <a:ln w="34925" cap="rnd">
            <a:solidFill>
              <a:srgbClr val="FFC000"/>
            </a:solidFill>
            <a:round/>
            <a:tailEnd type="arrow"/>
          </a:ln>
        </p:spPr>
        <p:style>
          <a:lnRef idx="1">
            <a:schemeClr val="accent1"/>
          </a:lnRef>
          <a:fillRef idx="0">
            <a:schemeClr val="accent1"/>
          </a:fillRef>
          <a:effectRef idx="0">
            <a:schemeClr val="accent1"/>
          </a:effectRef>
          <a:fontRef idx="minor">
            <a:schemeClr val="tx1"/>
          </a:fontRef>
        </p:style>
      </p:cxnSp>
      <p:sp>
        <p:nvSpPr>
          <p:cNvPr id="17" name="Marcador de texto 16">
            <a:extLst>
              <a:ext uri="{FF2B5EF4-FFF2-40B4-BE49-F238E27FC236}">
                <a16:creationId xmlns:a16="http://schemas.microsoft.com/office/drawing/2014/main" id="{5D9E0D54-DF90-4CE3-B2EF-54C50783B7CC}"/>
              </a:ext>
            </a:extLst>
          </p:cNvPr>
          <p:cNvSpPr>
            <a:spLocks noGrp="1"/>
          </p:cNvSpPr>
          <p:nvPr>
            <p:ph type="body" sz="quarter" idx="45"/>
          </p:nvPr>
        </p:nvSpPr>
        <p:spPr>
          <a:xfrm>
            <a:off x="4067469" y="3470127"/>
            <a:ext cx="1019745" cy="280988"/>
          </a:xfrm>
        </p:spPr>
        <p:txBody>
          <a:bodyPr rtlCol="0">
            <a:noAutofit/>
          </a:bodyPr>
          <a:lstStyle/>
          <a:p>
            <a:pPr rtl="0"/>
            <a:r>
              <a:rPr lang="es-ES" sz="1400" b="1" dirty="0">
                <a:solidFill>
                  <a:srgbClr val="FFC000"/>
                </a:solidFill>
              </a:rPr>
              <a:t>Gen 39:7</a:t>
            </a:r>
          </a:p>
        </p:txBody>
      </p:sp>
      <p:sp>
        <p:nvSpPr>
          <p:cNvPr id="10" name="Marcador de texto 9">
            <a:extLst>
              <a:ext uri="{FF2B5EF4-FFF2-40B4-BE49-F238E27FC236}">
                <a16:creationId xmlns:a16="http://schemas.microsoft.com/office/drawing/2014/main" id="{C449364A-2889-46F4-AB8E-EB64958B16DC}"/>
              </a:ext>
            </a:extLst>
          </p:cNvPr>
          <p:cNvSpPr>
            <a:spLocks noGrp="1"/>
          </p:cNvSpPr>
          <p:nvPr>
            <p:ph type="body" sz="quarter" idx="38"/>
          </p:nvPr>
        </p:nvSpPr>
        <p:spPr>
          <a:xfrm>
            <a:off x="4172497" y="4111697"/>
            <a:ext cx="748582" cy="223542"/>
          </a:xfrm>
        </p:spPr>
        <p:style>
          <a:lnRef idx="3">
            <a:schemeClr val="lt1"/>
          </a:lnRef>
          <a:fillRef idx="1">
            <a:schemeClr val="accent3"/>
          </a:fillRef>
          <a:effectRef idx="1">
            <a:schemeClr val="accent3"/>
          </a:effectRef>
          <a:fontRef idx="minor">
            <a:schemeClr val="lt1"/>
          </a:fontRef>
        </p:style>
        <p:txBody>
          <a:bodyPr rtlCol="0">
            <a:normAutofit fontScale="70000" lnSpcReduction="20000"/>
          </a:bodyPr>
          <a:lstStyle/>
          <a:p>
            <a:pPr rtl="0"/>
            <a:r>
              <a:rPr lang="es-ES" dirty="0">
                <a:solidFill>
                  <a:schemeClr val="tx1">
                    <a:lumMod val="75000"/>
                    <a:lumOff val="25000"/>
                  </a:schemeClr>
                </a:solidFill>
                <a:latin typeface="+mj-lt"/>
              </a:rPr>
              <a:t>1889 A.C</a:t>
            </a:r>
          </a:p>
        </p:txBody>
      </p:sp>
      <p:cxnSp>
        <p:nvCxnSpPr>
          <p:cNvPr id="75" name="Conector recto de flecha 74" title="Líneas de evento de la escala de tiempo">
            <a:extLst>
              <a:ext uri="{FF2B5EF4-FFF2-40B4-BE49-F238E27FC236}">
                <a16:creationId xmlns:a16="http://schemas.microsoft.com/office/drawing/2014/main" id="{40DC3788-4E8E-4F3D-BD1E-8EFA13B0705B}"/>
              </a:ext>
            </a:extLst>
          </p:cNvPr>
          <p:cNvCxnSpPr>
            <a:cxnSpLocks/>
          </p:cNvCxnSpPr>
          <p:nvPr/>
        </p:nvCxnSpPr>
        <p:spPr>
          <a:xfrm flipH="1" flipV="1">
            <a:off x="5408644" y="4039019"/>
            <a:ext cx="127665" cy="544973"/>
          </a:xfrm>
          <a:prstGeom prst="straightConnector1">
            <a:avLst/>
          </a:prstGeom>
          <a:ln w="34925" cap="rnd">
            <a:solidFill>
              <a:srgbClr val="FFC000"/>
            </a:solidFill>
            <a:round/>
            <a:tailEnd type="arrow"/>
          </a:ln>
        </p:spPr>
        <p:style>
          <a:lnRef idx="1">
            <a:schemeClr val="accent1"/>
          </a:lnRef>
          <a:fillRef idx="0">
            <a:schemeClr val="accent1"/>
          </a:fillRef>
          <a:effectRef idx="0">
            <a:schemeClr val="accent1"/>
          </a:effectRef>
          <a:fontRef idx="minor">
            <a:schemeClr val="tx1"/>
          </a:fontRef>
        </p:style>
      </p:cxnSp>
      <p:sp>
        <p:nvSpPr>
          <p:cNvPr id="62" name="Marcador de texto 30">
            <a:extLst>
              <a:ext uri="{FF2B5EF4-FFF2-40B4-BE49-F238E27FC236}">
                <a16:creationId xmlns:a16="http://schemas.microsoft.com/office/drawing/2014/main" id="{86B6D762-C9DD-4996-B05F-20E8C744D387}"/>
              </a:ext>
            </a:extLst>
          </p:cNvPr>
          <p:cNvSpPr txBox="1">
            <a:spLocks/>
          </p:cNvSpPr>
          <p:nvPr/>
        </p:nvSpPr>
        <p:spPr>
          <a:xfrm>
            <a:off x="4803565" y="4661004"/>
            <a:ext cx="1793875" cy="354915"/>
          </a:xfrm>
          <a:prstGeom prst="rect">
            <a:avLst/>
          </a:prstGeom>
          <a:noFill/>
          <a:ln>
            <a:noFill/>
          </a:ln>
        </p:spPr>
        <p:txBody>
          <a:bodyPr vert="horz" lIns="0" tIns="36000" rIns="0" bIns="0" rtlCol="0" anchor="t">
            <a:noAutofit/>
          </a:bodyPr>
          <a:lstStyle>
            <a:lvl1pPr indent="0" algn="ctr">
              <a:lnSpc>
                <a:spcPct val="90000"/>
              </a:lnSpc>
              <a:spcBef>
                <a:spcPts val="1000"/>
              </a:spcBef>
              <a:buFont typeface="Arial" panose="020B0604020202020204" pitchFamily="34" charset="0"/>
              <a:buNone/>
              <a:defRPr sz="1600" b="1">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r>
              <a:rPr lang="es-ES" dirty="0">
                <a:solidFill>
                  <a:schemeClr val="accent4">
                    <a:lumMod val="50000"/>
                  </a:schemeClr>
                </a:solidFill>
              </a:rPr>
              <a:t>José Encarcelado</a:t>
            </a:r>
          </a:p>
        </p:txBody>
      </p:sp>
      <p:sp>
        <p:nvSpPr>
          <p:cNvPr id="63" name="Marcador de texto 31">
            <a:extLst>
              <a:ext uri="{FF2B5EF4-FFF2-40B4-BE49-F238E27FC236}">
                <a16:creationId xmlns:a16="http://schemas.microsoft.com/office/drawing/2014/main" id="{096832AE-2EF2-4535-996B-35001117AE74}"/>
              </a:ext>
            </a:extLst>
          </p:cNvPr>
          <p:cNvSpPr txBox="1">
            <a:spLocks/>
          </p:cNvSpPr>
          <p:nvPr/>
        </p:nvSpPr>
        <p:spPr>
          <a:xfrm>
            <a:off x="4835155" y="4956744"/>
            <a:ext cx="1816425" cy="1844059"/>
          </a:xfrm>
          <a:prstGeom prst="rect">
            <a:avLst/>
          </a:prstGeom>
        </p:spPr>
        <p:style>
          <a:lnRef idx="1">
            <a:schemeClr val="accent4"/>
          </a:lnRef>
          <a:fillRef idx="2">
            <a:schemeClr val="accent4"/>
          </a:fillRef>
          <a:effectRef idx="1">
            <a:schemeClr val="accent4"/>
          </a:effectRef>
          <a:fontRef idx="minor">
            <a:schemeClr val="dk1"/>
          </a:fontRef>
        </p:style>
        <p:txBody>
          <a:bodyPr vert="horz" lIns="0" tIns="0" rIns="0" bIns="0" rtlCol="0" anchor="ctr">
            <a:noAutofit/>
          </a:bodyPr>
          <a:lstStyle>
            <a:lvl1pPr indent="0" algn="ctr">
              <a:lnSpc>
                <a:spcPct val="90000"/>
              </a:lnSpc>
              <a:spcBef>
                <a:spcPts val="1000"/>
              </a:spcBef>
              <a:buFont typeface="Arial" panose="020B0604020202020204" pitchFamily="34" charset="0"/>
              <a:buNone/>
              <a:defRPr sz="1200">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indent="-171450" rtl="0">
              <a:buFont typeface="Wingdings" panose="05000000000000000000" pitchFamily="2" charset="2"/>
              <a:buChar char="§"/>
            </a:pPr>
            <a:r>
              <a:rPr lang="es-ES" dirty="0"/>
              <a:t>José es llevado como prisionero injustamente.</a:t>
            </a:r>
          </a:p>
          <a:p>
            <a:pPr marL="171450" indent="-171450" rtl="0">
              <a:buFont typeface="Wingdings" panose="05000000000000000000" pitchFamily="2" charset="2"/>
              <a:buChar char="§"/>
            </a:pPr>
            <a:r>
              <a:rPr lang="es-ES" dirty="0"/>
              <a:t>Dios provee de el en la cárcel y se gana la confianza del capitán de la cárcel.</a:t>
            </a:r>
          </a:p>
          <a:p>
            <a:pPr marL="171450" indent="-171450" rtl="0">
              <a:buFont typeface="Wingdings" panose="05000000000000000000" pitchFamily="2" charset="2"/>
              <a:buChar char="§"/>
            </a:pPr>
            <a:r>
              <a:rPr lang="es-ES" dirty="0"/>
              <a:t>José pasa 2 años </a:t>
            </a:r>
            <a:r>
              <a:rPr lang="es-ES" dirty="0" err="1"/>
              <a:t>aqui</a:t>
            </a:r>
            <a:endParaRPr lang="es-ES" dirty="0"/>
          </a:p>
        </p:txBody>
      </p:sp>
      <p:sp>
        <p:nvSpPr>
          <p:cNvPr id="21" name="Marcador de texto 20">
            <a:extLst>
              <a:ext uri="{FF2B5EF4-FFF2-40B4-BE49-F238E27FC236}">
                <a16:creationId xmlns:a16="http://schemas.microsoft.com/office/drawing/2014/main" id="{3E1BC326-1FAE-422A-BA37-4C92724EF472}"/>
              </a:ext>
            </a:extLst>
          </p:cNvPr>
          <p:cNvSpPr>
            <a:spLocks noGrp="1"/>
          </p:cNvSpPr>
          <p:nvPr>
            <p:ph type="body" sz="quarter" idx="49"/>
          </p:nvPr>
        </p:nvSpPr>
        <p:spPr>
          <a:xfrm>
            <a:off x="6122245" y="3544701"/>
            <a:ext cx="731513" cy="214903"/>
          </a:xfrm>
        </p:spPr>
        <p:txBody>
          <a:bodyPr rtlCol="0">
            <a:noAutofit/>
          </a:bodyPr>
          <a:lstStyle/>
          <a:p>
            <a:pPr rtl="0"/>
            <a:r>
              <a:rPr lang="es-ES" sz="1400" b="1" dirty="0">
                <a:solidFill>
                  <a:srgbClr val="0099CC"/>
                </a:solidFill>
              </a:rPr>
              <a:t>Gen 40</a:t>
            </a:r>
          </a:p>
        </p:txBody>
      </p:sp>
      <p:sp>
        <p:nvSpPr>
          <p:cNvPr id="23" name="Marcador de texto 22">
            <a:extLst>
              <a:ext uri="{FF2B5EF4-FFF2-40B4-BE49-F238E27FC236}">
                <a16:creationId xmlns:a16="http://schemas.microsoft.com/office/drawing/2014/main" id="{5DD0D4ED-8247-483E-A339-415BFA0545C5}"/>
              </a:ext>
            </a:extLst>
          </p:cNvPr>
          <p:cNvSpPr>
            <a:spLocks noGrp="1"/>
          </p:cNvSpPr>
          <p:nvPr>
            <p:ph type="body" sz="quarter" idx="51"/>
          </p:nvPr>
        </p:nvSpPr>
        <p:spPr>
          <a:xfrm>
            <a:off x="7200853" y="3544701"/>
            <a:ext cx="707211" cy="224335"/>
          </a:xfrm>
        </p:spPr>
        <p:txBody>
          <a:bodyPr rtlCol="0">
            <a:noAutofit/>
          </a:bodyPr>
          <a:lstStyle/>
          <a:p>
            <a:pPr rtl="0"/>
            <a:r>
              <a:rPr lang="es-ES" sz="1400" b="1" dirty="0">
                <a:solidFill>
                  <a:srgbClr val="C00000"/>
                </a:solidFill>
              </a:rPr>
              <a:t>Gen 41</a:t>
            </a:r>
          </a:p>
        </p:txBody>
      </p:sp>
      <p:sp>
        <p:nvSpPr>
          <p:cNvPr id="25" name="Marcador de texto 24">
            <a:extLst>
              <a:ext uri="{FF2B5EF4-FFF2-40B4-BE49-F238E27FC236}">
                <a16:creationId xmlns:a16="http://schemas.microsoft.com/office/drawing/2014/main" id="{BED3DA06-A855-49CE-8356-4A9D947FC823}"/>
              </a:ext>
            </a:extLst>
          </p:cNvPr>
          <p:cNvSpPr>
            <a:spLocks noGrp="1"/>
          </p:cNvSpPr>
          <p:nvPr>
            <p:ph type="body" sz="quarter" idx="53"/>
          </p:nvPr>
        </p:nvSpPr>
        <p:spPr>
          <a:xfrm>
            <a:off x="7890765" y="3571363"/>
            <a:ext cx="982604" cy="206067"/>
          </a:xfrm>
        </p:spPr>
        <p:txBody>
          <a:bodyPr rtlCol="0">
            <a:noAutofit/>
          </a:bodyPr>
          <a:lstStyle/>
          <a:p>
            <a:pPr rtl="0"/>
            <a:r>
              <a:rPr lang="es-ES" sz="1400" b="1" dirty="0">
                <a:solidFill>
                  <a:srgbClr val="CC3300"/>
                </a:solidFill>
              </a:rPr>
              <a:t>Gen 41:33</a:t>
            </a:r>
          </a:p>
        </p:txBody>
      </p:sp>
      <p:cxnSp>
        <p:nvCxnSpPr>
          <p:cNvPr id="76" name="Conector recto de flecha 75" title="Líneas de evento de la escala de tiempo">
            <a:extLst>
              <a:ext uri="{FF2B5EF4-FFF2-40B4-BE49-F238E27FC236}">
                <a16:creationId xmlns:a16="http://schemas.microsoft.com/office/drawing/2014/main" id="{EB858692-F88E-43A4-8B27-E23B8AC17249}"/>
              </a:ext>
            </a:extLst>
          </p:cNvPr>
          <p:cNvCxnSpPr>
            <a:cxnSpLocks/>
          </p:cNvCxnSpPr>
          <p:nvPr/>
        </p:nvCxnSpPr>
        <p:spPr>
          <a:xfrm flipH="1" flipV="1">
            <a:off x="7735863" y="3973125"/>
            <a:ext cx="62363" cy="610869"/>
          </a:xfrm>
          <a:prstGeom prst="straightConnector1">
            <a:avLst/>
          </a:prstGeom>
          <a:ln w="34925" cap="rnd">
            <a:solidFill>
              <a:srgbClr val="C00000"/>
            </a:solidFill>
            <a:round/>
            <a:tailEnd type="arrow"/>
          </a:ln>
        </p:spPr>
        <p:style>
          <a:lnRef idx="1">
            <a:schemeClr val="accent1"/>
          </a:lnRef>
          <a:fillRef idx="0">
            <a:schemeClr val="accent1"/>
          </a:fillRef>
          <a:effectRef idx="0">
            <a:schemeClr val="accent1"/>
          </a:effectRef>
          <a:fontRef idx="minor">
            <a:schemeClr val="tx1"/>
          </a:fontRef>
        </p:style>
      </p:cxnSp>
      <p:sp>
        <p:nvSpPr>
          <p:cNvPr id="66" name="Marcador de texto 30">
            <a:extLst>
              <a:ext uri="{FF2B5EF4-FFF2-40B4-BE49-F238E27FC236}">
                <a16:creationId xmlns:a16="http://schemas.microsoft.com/office/drawing/2014/main" id="{926B0AAB-FFB2-4EF7-823F-9CC4BE3F9038}"/>
              </a:ext>
            </a:extLst>
          </p:cNvPr>
          <p:cNvSpPr txBox="1">
            <a:spLocks/>
          </p:cNvSpPr>
          <p:nvPr/>
        </p:nvSpPr>
        <p:spPr>
          <a:xfrm>
            <a:off x="6749181" y="4504112"/>
            <a:ext cx="1793875" cy="482660"/>
          </a:xfrm>
          <a:prstGeom prst="rect">
            <a:avLst/>
          </a:prstGeom>
          <a:noFill/>
          <a:ln>
            <a:noFill/>
          </a:ln>
        </p:spPr>
        <p:txBody>
          <a:bodyPr vert="horz" lIns="0" tIns="36000" rIns="0" bIns="0" rtlCol="0" anchor="t">
            <a:noAutofit/>
          </a:bodyPr>
          <a:lstStyle>
            <a:lvl1pPr indent="0" algn="ctr">
              <a:lnSpc>
                <a:spcPct val="90000"/>
              </a:lnSpc>
              <a:spcBef>
                <a:spcPts val="1000"/>
              </a:spcBef>
              <a:buFont typeface="Arial" panose="020B0604020202020204" pitchFamily="34" charset="0"/>
              <a:buNone/>
              <a:defRPr sz="1600" b="1">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r>
              <a:rPr lang="es-ES" dirty="0">
                <a:solidFill>
                  <a:srgbClr val="C00000"/>
                </a:solidFill>
              </a:rPr>
              <a:t>José interpreta Sueño a Faraón</a:t>
            </a:r>
          </a:p>
        </p:txBody>
      </p:sp>
      <p:sp>
        <p:nvSpPr>
          <p:cNvPr id="67" name="Marcador de texto 31">
            <a:extLst>
              <a:ext uri="{FF2B5EF4-FFF2-40B4-BE49-F238E27FC236}">
                <a16:creationId xmlns:a16="http://schemas.microsoft.com/office/drawing/2014/main" id="{8CD2E1AD-1EB5-4624-9837-0D937266EA13}"/>
              </a:ext>
            </a:extLst>
          </p:cNvPr>
          <p:cNvSpPr txBox="1">
            <a:spLocks/>
          </p:cNvSpPr>
          <p:nvPr/>
        </p:nvSpPr>
        <p:spPr>
          <a:xfrm>
            <a:off x="6677494" y="4947627"/>
            <a:ext cx="1815793" cy="1857726"/>
          </a:xfrm>
          <a:prstGeom prst="rect">
            <a:avLst/>
          </a:prstGeom>
          <a:solidFill>
            <a:srgbClr val="FF9999"/>
          </a:solidFill>
        </p:spPr>
        <p:txBody>
          <a:bodyPr vert="horz" lIns="0" tIns="0" rIns="0" bIns="0" rtlCol="0" anchor="ctr">
            <a:noAutofit/>
          </a:bodyPr>
          <a:lstStyle>
            <a:lvl1pPr indent="0" algn="ctr">
              <a:lnSpc>
                <a:spcPct val="90000"/>
              </a:lnSpc>
              <a:spcBef>
                <a:spcPts val="1000"/>
              </a:spcBef>
              <a:buFont typeface="Arial" panose="020B0604020202020204" pitchFamily="34" charset="0"/>
              <a:buNone/>
              <a:defRPr sz="1200">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indent="-171450" rtl="0">
              <a:buFont typeface="Wingdings" panose="05000000000000000000" pitchFamily="2" charset="2"/>
              <a:buChar char="v"/>
            </a:pPr>
            <a:r>
              <a:rPr lang="es-ES" dirty="0"/>
              <a:t>Las 7 espigas flacas y las 7 vacas fatuas y feas son 7 años de hambruna.</a:t>
            </a:r>
          </a:p>
          <a:p>
            <a:pPr marL="171450" indent="-171450" rtl="0">
              <a:buFont typeface="Wingdings" panose="05000000000000000000" pitchFamily="2" charset="2"/>
              <a:buChar char="v"/>
            </a:pPr>
            <a:r>
              <a:rPr lang="es-ES" dirty="0"/>
              <a:t>Las 7 espigas hermosas y las 7 vacas gordas y bonitas son 7 años de abundancia.</a:t>
            </a:r>
          </a:p>
        </p:txBody>
      </p:sp>
      <p:sp>
        <p:nvSpPr>
          <p:cNvPr id="26" name="Marcador de texto 25">
            <a:extLst>
              <a:ext uri="{FF2B5EF4-FFF2-40B4-BE49-F238E27FC236}">
                <a16:creationId xmlns:a16="http://schemas.microsoft.com/office/drawing/2014/main" id="{357282C0-B362-4514-BC66-EC9066996ADC}"/>
              </a:ext>
            </a:extLst>
          </p:cNvPr>
          <p:cNvSpPr>
            <a:spLocks noGrp="1"/>
          </p:cNvSpPr>
          <p:nvPr>
            <p:ph type="body" sz="quarter" idx="54"/>
          </p:nvPr>
        </p:nvSpPr>
        <p:spPr>
          <a:xfrm>
            <a:off x="10003602" y="3595114"/>
            <a:ext cx="1058849" cy="172919"/>
          </a:xfrm>
        </p:spPr>
        <p:txBody>
          <a:bodyPr rtlCol="0">
            <a:noAutofit/>
          </a:bodyPr>
          <a:lstStyle/>
          <a:p>
            <a:pPr rtl="0"/>
            <a:r>
              <a:rPr lang="es-ES" sz="1400" b="1" dirty="0">
                <a:solidFill>
                  <a:srgbClr val="333333"/>
                </a:solidFill>
              </a:rPr>
              <a:t>Gen 42 y 43</a:t>
            </a:r>
          </a:p>
        </p:txBody>
      </p:sp>
      <p:cxnSp>
        <p:nvCxnSpPr>
          <p:cNvPr id="73" name="Conector recto de flecha 72" title="Líneas de evento de la escala de tiempo">
            <a:extLst>
              <a:ext uri="{FF2B5EF4-FFF2-40B4-BE49-F238E27FC236}">
                <a16:creationId xmlns:a16="http://schemas.microsoft.com/office/drawing/2014/main" id="{4A412F69-2D59-4EA2-9BA0-74B513D9F63B}"/>
              </a:ext>
            </a:extLst>
          </p:cNvPr>
          <p:cNvCxnSpPr>
            <a:cxnSpLocks/>
            <a:stCxn id="65" idx="2"/>
          </p:cNvCxnSpPr>
          <p:nvPr/>
        </p:nvCxnSpPr>
        <p:spPr>
          <a:xfrm flipH="1">
            <a:off x="6485189" y="3238228"/>
            <a:ext cx="433356" cy="353833"/>
          </a:xfrm>
          <a:prstGeom prst="straightConnector1">
            <a:avLst/>
          </a:prstGeom>
          <a:ln w="34925" cap="rnd">
            <a:solidFill>
              <a:srgbClr val="00B0F0"/>
            </a:solidFill>
            <a:round/>
            <a:tailEnd type="arrow"/>
          </a:ln>
        </p:spPr>
        <p:style>
          <a:lnRef idx="1">
            <a:schemeClr val="accent1"/>
          </a:lnRef>
          <a:fillRef idx="0">
            <a:schemeClr val="accent1"/>
          </a:fillRef>
          <a:effectRef idx="0">
            <a:schemeClr val="accent1"/>
          </a:effectRef>
          <a:fontRef idx="minor">
            <a:schemeClr val="tx1"/>
          </a:fontRef>
        </p:style>
      </p:cxnSp>
      <p:sp>
        <p:nvSpPr>
          <p:cNvPr id="64" name="Marcador de texto 30">
            <a:extLst>
              <a:ext uri="{FF2B5EF4-FFF2-40B4-BE49-F238E27FC236}">
                <a16:creationId xmlns:a16="http://schemas.microsoft.com/office/drawing/2014/main" id="{3BF16A02-C583-41A6-B28D-1DA71C3D603B}"/>
              </a:ext>
            </a:extLst>
          </p:cNvPr>
          <p:cNvSpPr txBox="1">
            <a:spLocks/>
          </p:cNvSpPr>
          <p:nvPr/>
        </p:nvSpPr>
        <p:spPr>
          <a:xfrm>
            <a:off x="6040800" y="938808"/>
            <a:ext cx="1880760" cy="369541"/>
          </a:xfrm>
          <a:prstGeom prst="rect">
            <a:avLst/>
          </a:prstGeom>
          <a:noFill/>
          <a:ln>
            <a:noFill/>
          </a:ln>
        </p:spPr>
        <p:txBody>
          <a:bodyPr vert="horz" lIns="0" tIns="36000" rIns="0" bIns="0" rtlCol="0" anchor="t">
            <a:noAutofit/>
          </a:bodyPr>
          <a:lstStyle>
            <a:lvl1pPr indent="0" algn="ctr">
              <a:lnSpc>
                <a:spcPct val="90000"/>
              </a:lnSpc>
              <a:spcBef>
                <a:spcPts val="1000"/>
              </a:spcBef>
              <a:buFont typeface="Arial" panose="020B0604020202020204" pitchFamily="34" charset="0"/>
              <a:buNone/>
              <a:defRPr sz="1600" b="1">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r>
              <a:rPr lang="es-ES" dirty="0">
                <a:solidFill>
                  <a:srgbClr val="0070C0"/>
                </a:solidFill>
              </a:rPr>
              <a:t>Sueño del copero y panadero</a:t>
            </a:r>
          </a:p>
        </p:txBody>
      </p:sp>
      <p:sp>
        <p:nvSpPr>
          <p:cNvPr id="65" name="Marcador de texto 31">
            <a:extLst>
              <a:ext uri="{FF2B5EF4-FFF2-40B4-BE49-F238E27FC236}">
                <a16:creationId xmlns:a16="http://schemas.microsoft.com/office/drawing/2014/main" id="{F168CAA8-0A9E-4AEE-82FE-9F30480DEA54}"/>
              </a:ext>
            </a:extLst>
          </p:cNvPr>
          <p:cNvSpPr txBox="1">
            <a:spLocks/>
          </p:cNvSpPr>
          <p:nvPr/>
        </p:nvSpPr>
        <p:spPr>
          <a:xfrm>
            <a:off x="5860271" y="1385362"/>
            <a:ext cx="2116547" cy="1852866"/>
          </a:xfrm>
          <a:prstGeom prst="rect">
            <a:avLst/>
          </a:prstGeom>
          <a:solidFill>
            <a:srgbClr val="66CCFF"/>
          </a:solidFill>
        </p:spPr>
        <p:txBody>
          <a:bodyPr vert="horz" lIns="0" tIns="0" rIns="0" bIns="0" rtlCol="0" anchor="ctr">
            <a:noAutofit/>
          </a:bodyPr>
          <a:lstStyle>
            <a:lvl1pPr indent="0" algn="ctr">
              <a:lnSpc>
                <a:spcPct val="90000"/>
              </a:lnSpc>
              <a:spcBef>
                <a:spcPts val="1000"/>
              </a:spcBef>
              <a:buFont typeface="Arial" panose="020B0604020202020204" pitchFamily="34" charset="0"/>
              <a:buNone/>
              <a:defRPr sz="1200">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indent="-171450" rtl="0">
              <a:buFont typeface="Arial" panose="020B0604020202020204" pitchFamily="34" charset="0"/>
              <a:buChar char="•"/>
            </a:pPr>
            <a:r>
              <a:rPr lang="es-ES" dirty="0" err="1"/>
              <a:t>Jose</a:t>
            </a:r>
            <a:r>
              <a:rPr lang="es-ES" dirty="0"/>
              <a:t> interpreta el sueño del copero que en 3 días mas será liberado y </a:t>
            </a:r>
            <a:r>
              <a:rPr lang="es-ES" dirty="0" err="1"/>
              <a:t>vovlera</a:t>
            </a:r>
            <a:r>
              <a:rPr lang="es-ES" dirty="0"/>
              <a:t> a su puesto</a:t>
            </a:r>
          </a:p>
          <a:p>
            <a:pPr marL="171450" indent="-171450" rtl="0">
              <a:buFont typeface="Arial" panose="020B0604020202020204" pitchFamily="34" charset="0"/>
              <a:buChar char="•"/>
            </a:pPr>
            <a:r>
              <a:rPr lang="es-ES" dirty="0" err="1"/>
              <a:t>Jose</a:t>
            </a:r>
            <a:r>
              <a:rPr lang="es-ES" dirty="0"/>
              <a:t> interpreta el </a:t>
            </a:r>
            <a:r>
              <a:rPr lang="es-ES" dirty="0" err="1"/>
              <a:t>sueñ</a:t>
            </a:r>
            <a:r>
              <a:rPr lang="es-ES" dirty="0"/>
              <a:t> </a:t>
            </a:r>
            <a:r>
              <a:rPr lang="es-ES" dirty="0" err="1"/>
              <a:t>odel</a:t>
            </a:r>
            <a:r>
              <a:rPr lang="es-ES" dirty="0"/>
              <a:t> panadero que en 3 días mas será ejecutado.</a:t>
            </a:r>
          </a:p>
          <a:p>
            <a:pPr marL="171450" indent="-171450" rtl="0">
              <a:buFont typeface="Arial" panose="020B0604020202020204" pitchFamily="34" charset="0"/>
              <a:buChar char="•"/>
            </a:pPr>
            <a:r>
              <a:rPr lang="es-ES" dirty="0"/>
              <a:t>En el cumpleaños del Faraón (</a:t>
            </a:r>
            <a:r>
              <a:rPr lang="es-ES" dirty="0" err="1"/>
              <a:t>sensuret</a:t>
            </a:r>
            <a:r>
              <a:rPr lang="es-ES" dirty="0"/>
              <a:t> II) se cumple ambas predicciones de José.</a:t>
            </a:r>
          </a:p>
        </p:txBody>
      </p:sp>
      <p:sp>
        <p:nvSpPr>
          <p:cNvPr id="30" name="Marcador de texto 29">
            <a:extLst>
              <a:ext uri="{FF2B5EF4-FFF2-40B4-BE49-F238E27FC236}">
                <a16:creationId xmlns:a16="http://schemas.microsoft.com/office/drawing/2014/main" id="{1182FFC2-5425-4688-B728-F2248AC174BD}"/>
              </a:ext>
            </a:extLst>
          </p:cNvPr>
          <p:cNvSpPr>
            <a:spLocks noGrp="1"/>
          </p:cNvSpPr>
          <p:nvPr>
            <p:ph type="body" sz="quarter" idx="58"/>
          </p:nvPr>
        </p:nvSpPr>
        <p:spPr>
          <a:xfrm>
            <a:off x="11070530" y="3595113"/>
            <a:ext cx="1053581" cy="237275"/>
          </a:xfrm>
        </p:spPr>
        <p:txBody>
          <a:bodyPr rtlCol="0">
            <a:noAutofit/>
          </a:bodyPr>
          <a:lstStyle/>
          <a:p>
            <a:pPr rtl="0"/>
            <a:r>
              <a:rPr lang="es-ES" sz="1400" b="1" dirty="0">
                <a:solidFill>
                  <a:srgbClr val="333333"/>
                </a:solidFill>
              </a:rPr>
              <a:t>Gen 44 y 45</a:t>
            </a:r>
          </a:p>
        </p:txBody>
      </p:sp>
      <p:grpSp>
        <p:nvGrpSpPr>
          <p:cNvPr id="33" name="Grupo 32" title="Líneas de los meses de la escala de tiempo">
            <a:extLst>
              <a:ext uri="{FF2B5EF4-FFF2-40B4-BE49-F238E27FC236}">
                <a16:creationId xmlns:a16="http://schemas.microsoft.com/office/drawing/2014/main" id="{AFD09076-D1F6-4F08-8939-1F1577E5A1AC}"/>
              </a:ext>
            </a:extLst>
          </p:cNvPr>
          <p:cNvGrpSpPr/>
          <p:nvPr/>
        </p:nvGrpSpPr>
        <p:grpSpPr>
          <a:xfrm>
            <a:off x="718426" y="3777430"/>
            <a:ext cx="10758632" cy="252740"/>
            <a:chOff x="718426" y="3777430"/>
            <a:chExt cx="10758632" cy="252740"/>
          </a:xfrm>
        </p:grpSpPr>
        <p:cxnSp>
          <p:nvCxnSpPr>
            <p:cNvPr id="34" name="Conector recto 33">
              <a:extLst>
                <a:ext uri="{FF2B5EF4-FFF2-40B4-BE49-F238E27FC236}">
                  <a16:creationId xmlns:a16="http://schemas.microsoft.com/office/drawing/2014/main" id="{1851F931-A22B-44AA-B078-8F13276740C5}"/>
                </a:ext>
              </a:extLst>
            </p:cNvPr>
            <p:cNvCxnSpPr>
              <a:cxnSpLocks/>
              <a:stCxn id="6" idx="2"/>
              <a:endCxn id="5" idx="0"/>
            </p:cNvCxnSpPr>
            <p:nvPr/>
          </p:nvCxnSpPr>
          <p:spPr>
            <a:xfrm flipH="1">
              <a:off x="718426" y="3777430"/>
              <a:ext cx="56447" cy="252740"/>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653A16F3-2319-4900-94E3-2D1EE11FE250}"/>
                </a:ext>
              </a:extLst>
            </p:cNvPr>
            <p:cNvCxnSpPr/>
            <p:nvPr/>
          </p:nvCxnSpPr>
          <p:spPr>
            <a:xfrm>
              <a:off x="109272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44FC807E-B2A8-4953-AA5C-6D49F5FE3128}"/>
                </a:ext>
              </a:extLst>
            </p:cNvPr>
            <p:cNvCxnSpPr/>
            <p:nvPr/>
          </p:nvCxnSpPr>
          <p:spPr>
            <a:xfrm>
              <a:off x="156474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62129982-9661-4201-A7A9-D830435CAF7C}"/>
                </a:ext>
              </a:extLst>
            </p:cNvPr>
            <p:cNvCxnSpPr/>
            <p:nvPr/>
          </p:nvCxnSpPr>
          <p:spPr>
            <a:xfrm>
              <a:off x="203675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8EC9CA8C-382D-4780-857E-7923D6612296}"/>
                </a:ext>
              </a:extLst>
            </p:cNvPr>
            <p:cNvCxnSpPr/>
            <p:nvPr/>
          </p:nvCxnSpPr>
          <p:spPr>
            <a:xfrm>
              <a:off x="250877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55124F5F-0D19-4683-ABFD-3276BD8C0D2A}"/>
                </a:ext>
              </a:extLst>
            </p:cNvPr>
            <p:cNvCxnSpPr/>
            <p:nvPr/>
          </p:nvCxnSpPr>
          <p:spPr>
            <a:xfrm>
              <a:off x="298078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33740EF7-5BAA-4406-9463-F2DBFE3F1764}"/>
                </a:ext>
              </a:extLst>
            </p:cNvPr>
            <p:cNvCxnSpPr/>
            <p:nvPr/>
          </p:nvCxnSpPr>
          <p:spPr>
            <a:xfrm>
              <a:off x="345280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4E722C75-9D4B-4ACF-8624-346EBA52AB0C}"/>
                </a:ext>
              </a:extLst>
            </p:cNvPr>
            <p:cNvCxnSpPr/>
            <p:nvPr/>
          </p:nvCxnSpPr>
          <p:spPr>
            <a:xfrm>
              <a:off x="392481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2D341D20-3335-4187-B094-E72F119FBFA6}"/>
                </a:ext>
              </a:extLst>
            </p:cNvPr>
            <p:cNvCxnSpPr/>
            <p:nvPr/>
          </p:nvCxnSpPr>
          <p:spPr>
            <a:xfrm>
              <a:off x="439683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3BA093FB-4616-49E8-A8CB-7A95CC81F7BF}"/>
                </a:ext>
              </a:extLst>
            </p:cNvPr>
            <p:cNvCxnSpPr/>
            <p:nvPr/>
          </p:nvCxnSpPr>
          <p:spPr>
            <a:xfrm>
              <a:off x="486884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2237583E-E0FF-431F-AEFC-A3E007B41FEF}"/>
                </a:ext>
              </a:extLst>
            </p:cNvPr>
            <p:cNvCxnSpPr/>
            <p:nvPr/>
          </p:nvCxnSpPr>
          <p:spPr>
            <a:xfrm>
              <a:off x="534086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C8CC9F1D-9948-435E-B101-CE530C3C415D}"/>
                </a:ext>
              </a:extLst>
            </p:cNvPr>
            <p:cNvCxnSpPr/>
            <p:nvPr/>
          </p:nvCxnSpPr>
          <p:spPr>
            <a:xfrm>
              <a:off x="581287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FDED2865-67EC-4583-B0BC-2A7549CA14FE}"/>
                </a:ext>
              </a:extLst>
            </p:cNvPr>
            <p:cNvCxnSpPr/>
            <p:nvPr/>
          </p:nvCxnSpPr>
          <p:spPr>
            <a:xfrm>
              <a:off x="628489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78E72E4E-F5B7-469D-9C2A-54960B3814DA}"/>
                </a:ext>
              </a:extLst>
            </p:cNvPr>
            <p:cNvCxnSpPr/>
            <p:nvPr/>
          </p:nvCxnSpPr>
          <p:spPr>
            <a:xfrm>
              <a:off x="675690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F2A5CFE2-8B3A-4FE1-B4D5-A3C1CDD0D60B}"/>
                </a:ext>
              </a:extLst>
            </p:cNvPr>
            <p:cNvCxnSpPr/>
            <p:nvPr/>
          </p:nvCxnSpPr>
          <p:spPr>
            <a:xfrm>
              <a:off x="722892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D8945B65-A1FD-4893-8E5B-694EBE6ABE48}"/>
                </a:ext>
              </a:extLst>
            </p:cNvPr>
            <p:cNvCxnSpPr/>
            <p:nvPr/>
          </p:nvCxnSpPr>
          <p:spPr>
            <a:xfrm>
              <a:off x="770093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69559BBA-B1D3-41F3-BCBE-CB4BB933EEA0}"/>
                </a:ext>
              </a:extLst>
            </p:cNvPr>
            <p:cNvCxnSpPr/>
            <p:nvPr/>
          </p:nvCxnSpPr>
          <p:spPr>
            <a:xfrm>
              <a:off x="817295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03F8D889-DFE8-4946-8A9F-E89EBA86CE55}"/>
                </a:ext>
              </a:extLst>
            </p:cNvPr>
            <p:cNvCxnSpPr/>
            <p:nvPr/>
          </p:nvCxnSpPr>
          <p:spPr>
            <a:xfrm>
              <a:off x="864496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899FC3E1-760C-485D-A894-659E36DBFBA0}"/>
                </a:ext>
              </a:extLst>
            </p:cNvPr>
            <p:cNvCxnSpPr/>
            <p:nvPr/>
          </p:nvCxnSpPr>
          <p:spPr>
            <a:xfrm>
              <a:off x="911698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FC2AD8BF-2DAB-46F3-9334-006C0E601416}"/>
                </a:ext>
              </a:extLst>
            </p:cNvPr>
            <p:cNvCxnSpPr/>
            <p:nvPr/>
          </p:nvCxnSpPr>
          <p:spPr>
            <a:xfrm>
              <a:off x="958899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F3ECD0E7-AEC7-4FC2-AD8C-FD1309F9C4A9}"/>
                </a:ext>
              </a:extLst>
            </p:cNvPr>
            <p:cNvCxnSpPr/>
            <p:nvPr/>
          </p:nvCxnSpPr>
          <p:spPr>
            <a:xfrm>
              <a:off x="1006101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D7C5386D-5D43-4282-AB46-61FD65332554}"/>
                </a:ext>
              </a:extLst>
            </p:cNvPr>
            <p:cNvCxnSpPr/>
            <p:nvPr/>
          </p:nvCxnSpPr>
          <p:spPr>
            <a:xfrm>
              <a:off x="1053302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70974A3F-6B41-4413-8B89-13F538C736F8}"/>
                </a:ext>
              </a:extLst>
            </p:cNvPr>
            <p:cNvCxnSpPr/>
            <p:nvPr/>
          </p:nvCxnSpPr>
          <p:spPr>
            <a:xfrm>
              <a:off x="1100504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8ABC7720-8A37-473F-B4FC-E67552008163}"/>
                </a:ext>
              </a:extLst>
            </p:cNvPr>
            <p:cNvCxnSpPr/>
            <p:nvPr/>
          </p:nvCxnSpPr>
          <p:spPr>
            <a:xfrm>
              <a:off x="1147705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3" name="Marcador de número de diapositiva 2">
            <a:extLst>
              <a:ext uri="{FF2B5EF4-FFF2-40B4-BE49-F238E27FC236}">
                <a16:creationId xmlns:a16="http://schemas.microsoft.com/office/drawing/2014/main" id="{649B9F8F-4732-4438-9D9E-2501EE5F0839}"/>
              </a:ext>
            </a:extLst>
          </p:cNvPr>
          <p:cNvSpPr>
            <a:spLocks noGrp="1"/>
          </p:cNvSpPr>
          <p:nvPr>
            <p:ph type="sldNum" sz="quarter" idx="11"/>
          </p:nvPr>
        </p:nvSpPr>
        <p:spPr/>
        <p:txBody>
          <a:bodyPr rtlCol="0"/>
          <a:lstStyle/>
          <a:p>
            <a:pPr rtl="0"/>
            <a:fld id="{4B73C415-D670-4716-A5EC-CC4D52CA2BAC}" type="slidenum">
              <a:rPr lang="es-ES" smtClean="0"/>
              <a:pPr rtl="0"/>
              <a:t>22</a:t>
            </a:fld>
            <a:endParaRPr lang="es-ES"/>
          </a:p>
        </p:txBody>
      </p:sp>
      <p:sp>
        <p:nvSpPr>
          <p:cNvPr id="81" name="Marcador de texto 30">
            <a:extLst>
              <a:ext uri="{FF2B5EF4-FFF2-40B4-BE49-F238E27FC236}">
                <a16:creationId xmlns:a16="http://schemas.microsoft.com/office/drawing/2014/main" id="{518ED7A4-3142-4C1B-8706-E6F9BDA12CD4}"/>
              </a:ext>
            </a:extLst>
          </p:cNvPr>
          <p:cNvSpPr txBox="1">
            <a:spLocks/>
          </p:cNvSpPr>
          <p:nvPr/>
        </p:nvSpPr>
        <p:spPr>
          <a:xfrm>
            <a:off x="2049458" y="536518"/>
            <a:ext cx="1793875" cy="330928"/>
          </a:xfrm>
          <a:prstGeom prst="rect">
            <a:avLst/>
          </a:prstGeom>
          <a:noFill/>
          <a:ln>
            <a:noFill/>
          </a:ln>
        </p:spPr>
        <p:txBody>
          <a:bodyPr vert="horz" lIns="0" tIns="36000" rIns="0" bIns="0" rtlCol="0" anchor="t">
            <a:noAutofit/>
          </a:bodyPr>
          <a:lstStyle>
            <a:lvl1pPr indent="0" algn="ctr">
              <a:lnSpc>
                <a:spcPct val="90000"/>
              </a:lnSpc>
              <a:spcBef>
                <a:spcPts val="1000"/>
              </a:spcBef>
              <a:buFont typeface="Arial" panose="020B0604020202020204" pitchFamily="34" charset="0"/>
              <a:buNone/>
              <a:defRPr sz="1600" b="1">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r>
              <a:rPr lang="es-ES" dirty="0">
                <a:solidFill>
                  <a:srgbClr val="002060"/>
                </a:solidFill>
              </a:rPr>
              <a:t>Judá se aparta</a:t>
            </a:r>
          </a:p>
        </p:txBody>
      </p:sp>
      <p:sp>
        <p:nvSpPr>
          <p:cNvPr id="84" name="Marcador de texto 31">
            <a:extLst>
              <a:ext uri="{FF2B5EF4-FFF2-40B4-BE49-F238E27FC236}">
                <a16:creationId xmlns:a16="http://schemas.microsoft.com/office/drawing/2014/main" id="{ADF4B596-4378-464E-8BA9-FB6ADF27D160}"/>
              </a:ext>
            </a:extLst>
          </p:cNvPr>
          <p:cNvSpPr txBox="1">
            <a:spLocks/>
          </p:cNvSpPr>
          <p:nvPr/>
        </p:nvSpPr>
        <p:spPr>
          <a:xfrm>
            <a:off x="2049458" y="882651"/>
            <a:ext cx="2006075" cy="2170076"/>
          </a:xfrm>
          <a:prstGeom prst="rect">
            <a:avLst/>
          </a:prstGeom>
        </p:spPr>
        <p:style>
          <a:lnRef idx="1">
            <a:schemeClr val="accent1"/>
          </a:lnRef>
          <a:fillRef idx="2">
            <a:schemeClr val="accent1"/>
          </a:fillRef>
          <a:effectRef idx="1">
            <a:schemeClr val="accent1"/>
          </a:effectRef>
          <a:fontRef idx="minor">
            <a:schemeClr val="dk1"/>
          </a:fontRef>
        </p:style>
        <p:txBody>
          <a:bodyPr vert="horz" lIns="0" tIns="0" rIns="0" bIns="0" rtlCol="0" anchor="ctr">
            <a:noAutofit/>
          </a:bodyPr>
          <a:lstStyle>
            <a:lvl1pPr indent="0" algn="ctr">
              <a:lnSpc>
                <a:spcPct val="90000"/>
              </a:lnSpc>
              <a:spcBef>
                <a:spcPts val="1000"/>
              </a:spcBef>
              <a:buFont typeface="Arial" panose="020B0604020202020204" pitchFamily="34" charset="0"/>
              <a:buNone/>
              <a:defRPr sz="1200">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indent="-171450" rtl="0">
              <a:buFont typeface="Courier New" panose="02070309020205020404" pitchFamily="49" charset="0"/>
              <a:buChar char="o"/>
            </a:pPr>
            <a:r>
              <a:rPr lang="es-ES" dirty="0"/>
              <a:t>Judá se allega a un </a:t>
            </a:r>
            <a:r>
              <a:rPr lang="es-ES" dirty="0" err="1"/>
              <a:t>adullamita</a:t>
            </a:r>
            <a:endParaRPr lang="es-ES" dirty="0"/>
          </a:p>
          <a:p>
            <a:pPr marL="171450" indent="-171450" rtl="0">
              <a:buFont typeface="Courier New" panose="02070309020205020404" pitchFamily="49" charset="0"/>
              <a:buChar char="o"/>
            </a:pPr>
            <a:r>
              <a:rPr lang="es-ES" dirty="0"/>
              <a:t>3 hijos con su primera esposa: Er, y </a:t>
            </a:r>
            <a:r>
              <a:rPr lang="es-ES" dirty="0" err="1"/>
              <a:t>sela</a:t>
            </a:r>
            <a:r>
              <a:rPr lang="es-ES" dirty="0"/>
              <a:t> </a:t>
            </a:r>
          </a:p>
          <a:p>
            <a:pPr marL="171450" indent="-171450" rtl="0">
              <a:buFont typeface="Courier New" panose="02070309020205020404" pitchFamily="49" charset="0"/>
              <a:buChar char="o"/>
            </a:pPr>
            <a:r>
              <a:rPr lang="es-ES" dirty="0"/>
              <a:t>Los 2 primeros no agradaron a Dios por ende perecieron.</a:t>
            </a:r>
          </a:p>
          <a:p>
            <a:pPr marL="171450" indent="-171450" rtl="0">
              <a:buFont typeface="Courier New" panose="02070309020205020404" pitchFamily="49" charset="0"/>
              <a:buChar char="o"/>
            </a:pPr>
            <a:r>
              <a:rPr lang="es-ES" dirty="0"/>
              <a:t>Engaño de </a:t>
            </a:r>
            <a:r>
              <a:rPr lang="es-ES" dirty="0" err="1"/>
              <a:t>Thamar</a:t>
            </a:r>
            <a:r>
              <a:rPr lang="es-ES" dirty="0"/>
              <a:t> y las 3 prendas</a:t>
            </a:r>
          </a:p>
          <a:p>
            <a:pPr marL="171450" indent="-171450" rtl="0">
              <a:buFont typeface="Courier New" panose="02070309020205020404" pitchFamily="49" charset="0"/>
              <a:buChar char="o"/>
            </a:pPr>
            <a:r>
              <a:rPr lang="es-ES" dirty="0"/>
              <a:t>2 Hijos mellizos con </a:t>
            </a:r>
            <a:r>
              <a:rPr lang="es-ES" dirty="0" err="1"/>
              <a:t>Thamar</a:t>
            </a:r>
            <a:r>
              <a:rPr lang="es-ES" dirty="0"/>
              <a:t>.</a:t>
            </a:r>
          </a:p>
        </p:txBody>
      </p:sp>
      <p:cxnSp>
        <p:nvCxnSpPr>
          <p:cNvPr id="88" name="Conector recto de flecha 87" title="Líneas de evento de la escala de tiempo">
            <a:extLst>
              <a:ext uri="{FF2B5EF4-FFF2-40B4-BE49-F238E27FC236}">
                <a16:creationId xmlns:a16="http://schemas.microsoft.com/office/drawing/2014/main" id="{3D985F57-4828-4F43-9FE0-15EF491E8160}"/>
              </a:ext>
            </a:extLst>
          </p:cNvPr>
          <p:cNvCxnSpPr>
            <a:cxnSpLocks/>
          </p:cNvCxnSpPr>
          <p:nvPr/>
        </p:nvCxnSpPr>
        <p:spPr>
          <a:xfrm flipH="1" flipV="1">
            <a:off x="3482134" y="4004788"/>
            <a:ext cx="99965" cy="676269"/>
          </a:xfrm>
          <a:prstGeom prst="straightConnector1">
            <a:avLst/>
          </a:prstGeom>
          <a:ln w="34925" cap="rnd">
            <a:round/>
            <a:tailEnd type="arrow"/>
          </a:ln>
        </p:spPr>
        <p:style>
          <a:lnRef idx="1">
            <a:schemeClr val="accent1"/>
          </a:lnRef>
          <a:fillRef idx="0">
            <a:schemeClr val="accent1"/>
          </a:fillRef>
          <a:effectRef idx="0">
            <a:schemeClr val="accent1"/>
          </a:effectRef>
          <a:fontRef idx="minor">
            <a:schemeClr val="tx1"/>
          </a:fontRef>
        </p:style>
      </p:cxnSp>
      <p:sp>
        <p:nvSpPr>
          <p:cNvPr id="89" name="Marcador de texto 30">
            <a:extLst>
              <a:ext uri="{FF2B5EF4-FFF2-40B4-BE49-F238E27FC236}">
                <a16:creationId xmlns:a16="http://schemas.microsoft.com/office/drawing/2014/main" id="{787813E1-07C6-496D-9E59-D41AD3127AD9}"/>
              </a:ext>
            </a:extLst>
          </p:cNvPr>
          <p:cNvSpPr txBox="1">
            <a:spLocks/>
          </p:cNvSpPr>
          <p:nvPr/>
        </p:nvSpPr>
        <p:spPr>
          <a:xfrm>
            <a:off x="2736705" y="4710973"/>
            <a:ext cx="1793875" cy="280988"/>
          </a:xfrm>
          <a:prstGeom prst="rect">
            <a:avLst/>
          </a:prstGeom>
          <a:noFill/>
          <a:ln>
            <a:noFill/>
          </a:ln>
        </p:spPr>
        <p:txBody>
          <a:bodyPr vert="horz" lIns="0" tIns="36000" rIns="0" bIns="0" rtlCol="0" anchor="t">
            <a:noAutofit/>
          </a:bodyPr>
          <a:lstStyle>
            <a:lvl1pPr indent="0" algn="ctr">
              <a:lnSpc>
                <a:spcPct val="90000"/>
              </a:lnSpc>
              <a:spcBef>
                <a:spcPts val="1000"/>
              </a:spcBef>
              <a:buFont typeface="Arial" panose="020B0604020202020204" pitchFamily="34" charset="0"/>
              <a:buNone/>
              <a:defRPr sz="1600" b="1">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r>
              <a:rPr lang="es-ES" dirty="0">
                <a:solidFill>
                  <a:srgbClr val="002060"/>
                </a:solidFill>
              </a:rPr>
              <a:t>José Prospera</a:t>
            </a:r>
          </a:p>
        </p:txBody>
      </p:sp>
      <p:sp>
        <p:nvSpPr>
          <p:cNvPr id="90" name="Marcador de texto 31">
            <a:extLst>
              <a:ext uri="{FF2B5EF4-FFF2-40B4-BE49-F238E27FC236}">
                <a16:creationId xmlns:a16="http://schemas.microsoft.com/office/drawing/2014/main" id="{A3B6B7DF-5CB5-4DD4-A1FA-3CAD080EA255}"/>
              </a:ext>
            </a:extLst>
          </p:cNvPr>
          <p:cNvSpPr txBox="1">
            <a:spLocks/>
          </p:cNvSpPr>
          <p:nvPr/>
        </p:nvSpPr>
        <p:spPr>
          <a:xfrm>
            <a:off x="2478943" y="4991962"/>
            <a:ext cx="2311400" cy="1730572"/>
          </a:xfrm>
          <a:prstGeom prst="rect">
            <a:avLst/>
          </a:prstGeom>
        </p:spPr>
        <p:style>
          <a:lnRef idx="1">
            <a:schemeClr val="accent1"/>
          </a:lnRef>
          <a:fillRef idx="2">
            <a:schemeClr val="accent1"/>
          </a:fillRef>
          <a:effectRef idx="1">
            <a:schemeClr val="accent1"/>
          </a:effectRef>
          <a:fontRef idx="minor">
            <a:schemeClr val="dk1"/>
          </a:fontRef>
        </p:style>
        <p:txBody>
          <a:bodyPr vert="horz" lIns="0" tIns="0" rIns="0" bIns="0" rtlCol="0" anchor="ctr">
            <a:noAutofit/>
          </a:bodyPr>
          <a:lstStyle>
            <a:lvl1pPr indent="0" algn="ctr">
              <a:lnSpc>
                <a:spcPct val="90000"/>
              </a:lnSpc>
              <a:spcBef>
                <a:spcPts val="1000"/>
              </a:spcBef>
              <a:buFont typeface="Arial" panose="020B0604020202020204" pitchFamily="34" charset="0"/>
              <a:buNone/>
              <a:defRPr sz="1200">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indent="-171450" rtl="0">
              <a:buFont typeface="Courier New" panose="02070309020205020404" pitchFamily="49" charset="0"/>
              <a:buChar char="o"/>
            </a:pPr>
            <a:r>
              <a:rPr lang="es-ES" dirty="0"/>
              <a:t>Dios comienza a obrar en la vida de José.</a:t>
            </a:r>
          </a:p>
          <a:p>
            <a:pPr marL="171450" indent="-171450" rtl="0">
              <a:buFont typeface="Courier New" panose="02070309020205020404" pitchFamily="49" charset="0"/>
              <a:buChar char="o"/>
            </a:pPr>
            <a:r>
              <a:rPr lang="es-ES" dirty="0"/>
              <a:t>Lo coloca como una persona muy inteligente.</a:t>
            </a:r>
          </a:p>
          <a:p>
            <a:pPr marL="171450" indent="-171450" rtl="0">
              <a:buFont typeface="Courier New" panose="02070309020205020404" pitchFamily="49" charset="0"/>
              <a:buChar char="o"/>
            </a:pPr>
            <a:r>
              <a:rPr lang="es-ES" dirty="0"/>
              <a:t>Agrada al capitán de la guardia </a:t>
            </a:r>
            <a:r>
              <a:rPr lang="es-ES" dirty="0" err="1"/>
              <a:t>potiphar</a:t>
            </a:r>
            <a:r>
              <a:rPr lang="es-ES" dirty="0"/>
              <a:t>.</a:t>
            </a:r>
          </a:p>
          <a:p>
            <a:pPr marL="171450" indent="-171450" rtl="0">
              <a:buFont typeface="Courier New" panose="02070309020205020404" pitchFamily="49" charset="0"/>
              <a:buChar char="o"/>
            </a:pPr>
            <a:r>
              <a:rPr lang="es-ES" dirty="0"/>
              <a:t>Nueva vida sirviendo a </a:t>
            </a:r>
            <a:r>
              <a:rPr lang="es-ES" dirty="0" err="1"/>
              <a:t>potiphar</a:t>
            </a:r>
            <a:r>
              <a:rPr lang="es-ES" dirty="0"/>
              <a:t> (2 años aproximadamente)</a:t>
            </a:r>
          </a:p>
        </p:txBody>
      </p:sp>
      <p:cxnSp>
        <p:nvCxnSpPr>
          <p:cNvPr id="99" name="Conector recto de flecha 98" title="Líneas de evento de la escala de tiempo">
            <a:extLst>
              <a:ext uri="{FF2B5EF4-FFF2-40B4-BE49-F238E27FC236}">
                <a16:creationId xmlns:a16="http://schemas.microsoft.com/office/drawing/2014/main" id="{BBE1F329-A8D2-4C03-9053-8D69618651CB}"/>
              </a:ext>
            </a:extLst>
          </p:cNvPr>
          <p:cNvCxnSpPr>
            <a:cxnSpLocks/>
            <a:endCxn id="13" idx="0"/>
          </p:cNvCxnSpPr>
          <p:nvPr/>
        </p:nvCxnSpPr>
        <p:spPr>
          <a:xfrm flipH="1">
            <a:off x="2763562" y="3141496"/>
            <a:ext cx="296510" cy="406698"/>
          </a:xfrm>
          <a:prstGeom prst="straightConnector1">
            <a:avLst/>
          </a:prstGeom>
          <a:ln w="34925" cap="rnd">
            <a:round/>
            <a:tailEnd type="arrow"/>
          </a:ln>
        </p:spPr>
        <p:style>
          <a:lnRef idx="1">
            <a:schemeClr val="accent1"/>
          </a:lnRef>
          <a:fillRef idx="0">
            <a:schemeClr val="accent1"/>
          </a:fillRef>
          <a:effectRef idx="0">
            <a:schemeClr val="accent1"/>
          </a:effectRef>
          <a:fontRef idx="minor">
            <a:schemeClr val="tx1"/>
          </a:fontRef>
        </p:style>
      </p:cxnSp>
      <p:sp>
        <p:nvSpPr>
          <p:cNvPr id="106" name="Marcador de texto 9">
            <a:extLst>
              <a:ext uri="{FF2B5EF4-FFF2-40B4-BE49-F238E27FC236}">
                <a16:creationId xmlns:a16="http://schemas.microsoft.com/office/drawing/2014/main" id="{C449364A-2889-46F4-AB8E-EB64958B16DC}"/>
              </a:ext>
            </a:extLst>
          </p:cNvPr>
          <p:cNvSpPr>
            <a:spLocks noGrp="1"/>
          </p:cNvSpPr>
          <p:nvPr>
            <p:ph type="body" sz="quarter" idx="38"/>
          </p:nvPr>
        </p:nvSpPr>
        <p:spPr>
          <a:xfrm>
            <a:off x="5790667" y="3999098"/>
            <a:ext cx="748582" cy="250717"/>
          </a:xfrm>
          <a:solidFill>
            <a:srgbClr val="00FFFF"/>
          </a:solidFill>
        </p:spPr>
        <p:style>
          <a:lnRef idx="1">
            <a:schemeClr val="accent4"/>
          </a:lnRef>
          <a:fillRef idx="2">
            <a:schemeClr val="accent4"/>
          </a:fillRef>
          <a:effectRef idx="1">
            <a:schemeClr val="accent4"/>
          </a:effectRef>
          <a:fontRef idx="minor">
            <a:schemeClr val="dk1"/>
          </a:fontRef>
        </p:style>
        <p:txBody>
          <a:bodyPr rtlCol="0">
            <a:normAutofit fontScale="77500" lnSpcReduction="20000"/>
          </a:bodyPr>
          <a:lstStyle/>
          <a:p>
            <a:pPr rtl="0"/>
            <a:r>
              <a:rPr lang="es-ES" dirty="0">
                <a:solidFill>
                  <a:schemeClr val="tx1">
                    <a:lumMod val="75000"/>
                    <a:lumOff val="25000"/>
                  </a:schemeClr>
                </a:solidFill>
                <a:latin typeface="+mj-lt"/>
              </a:rPr>
              <a:t>1887 A.C</a:t>
            </a:r>
          </a:p>
        </p:txBody>
      </p:sp>
      <p:sp>
        <p:nvSpPr>
          <p:cNvPr id="117" name="Marcador de texto 9">
            <a:extLst>
              <a:ext uri="{FF2B5EF4-FFF2-40B4-BE49-F238E27FC236}">
                <a16:creationId xmlns:a16="http://schemas.microsoft.com/office/drawing/2014/main" id="{C449364A-2889-46F4-AB8E-EB64958B16DC}"/>
              </a:ext>
            </a:extLst>
          </p:cNvPr>
          <p:cNvSpPr>
            <a:spLocks noGrp="1"/>
          </p:cNvSpPr>
          <p:nvPr>
            <p:ph type="body" sz="quarter" idx="38"/>
          </p:nvPr>
        </p:nvSpPr>
        <p:spPr>
          <a:xfrm>
            <a:off x="6854631" y="4072501"/>
            <a:ext cx="748582" cy="259743"/>
          </a:xfrm>
        </p:spPr>
        <p:style>
          <a:lnRef idx="3">
            <a:schemeClr val="lt1"/>
          </a:lnRef>
          <a:fillRef idx="1">
            <a:schemeClr val="accent6"/>
          </a:fillRef>
          <a:effectRef idx="1">
            <a:schemeClr val="accent6"/>
          </a:effectRef>
          <a:fontRef idx="minor">
            <a:schemeClr val="lt1"/>
          </a:fontRef>
        </p:style>
        <p:txBody>
          <a:bodyPr rtlCol="0">
            <a:normAutofit fontScale="77500" lnSpcReduction="20000"/>
          </a:bodyPr>
          <a:lstStyle/>
          <a:p>
            <a:pPr rtl="0"/>
            <a:r>
              <a:rPr lang="es-ES" dirty="0">
                <a:solidFill>
                  <a:schemeClr val="tx1">
                    <a:lumMod val="75000"/>
                    <a:lumOff val="25000"/>
                  </a:schemeClr>
                </a:solidFill>
                <a:latin typeface="+mj-lt"/>
              </a:rPr>
              <a:t>1886 A.C</a:t>
            </a:r>
          </a:p>
        </p:txBody>
      </p:sp>
      <p:cxnSp>
        <p:nvCxnSpPr>
          <p:cNvPr id="121" name="Conector recto de flecha 120" title="Líneas de evento de la escala de tiempo">
            <a:extLst>
              <a:ext uri="{FF2B5EF4-FFF2-40B4-BE49-F238E27FC236}">
                <a16:creationId xmlns:a16="http://schemas.microsoft.com/office/drawing/2014/main" id="{EB858692-F88E-43A4-8B27-E23B8AC17249}"/>
              </a:ext>
            </a:extLst>
          </p:cNvPr>
          <p:cNvCxnSpPr>
            <a:cxnSpLocks/>
            <a:endCxn id="25" idx="0"/>
          </p:cNvCxnSpPr>
          <p:nvPr/>
        </p:nvCxnSpPr>
        <p:spPr>
          <a:xfrm flipH="1">
            <a:off x="8382067" y="3221769"/>
            <a:ext cx="159684" cy="349594"/>
          </a:xfrm>
          <a:prstGeom prst="straightConnector1">
            <a:avLst/>
          </a:prstGeom>
          <a:ln w="34925" cap="rnd">
            <a:solidFill>
              <a:srgbClr val="CC3300"/>
            </a:solidFill>
            <a:round/>
            <a:tailEnd type="arrow"/>
          </a:ln>
        </p:spPr>
        <p:style>
          <a:lnRef idx="1">
            <a:schemeClr val="accent1"/>
          </a:lnRef>
          <a:fillRef idx="0">
            <a:schemeClr val="accent1"/>
          </a:fillRef>
          <a:effectRef idx="0">
            <a:schemeClr val="accent1"/>
          </a:effectRef>
          <a:fontRef idx="minor">
            <a:schemeClr val="tx1"/>
          </a:fontRef>
        </p:style>
      </p:cxnSp>
      <p:sp>
        <p:nvSpPr>
          <p:cNvPr id="122" name="Marcador de texto 30">
            <a:extLst>
              <a:ext uri="{FF2B5EF4-FFF2-40B4-BE49-F238E27FC236}">
                <a16:creationId xmlns:a16="http://schemas.microsoft.com/office/drawing/2014/main" id="{926B0AAB-FFB2-4EF7-823F-9CC4BE3F9038}"/>
              </a:ext>
            </a:extLst>
          </p:cNvPr>
          <p:cNvSpPr txBox="1">
            <a:spLocks/>
          </p:cNvSpPr>
          <p:nvPr/>
        </p:nvSpPr>
        <p:spPr>
          <a:xfrm>
            <a:off x="7976431" y="321392"/>
            <a:ext cx="1793875" cy="482660"/>
          </a:xfrm>
          <a:prstGeom prst="rect">
            <a:avLst/>
          </a:prstGeom>
          <a:noFill/>
          <a:ln>
            <a:noFill/>
          </a:ln>
        </p:spPr>
        <p:txBody>
          <a:bodyPr vert="horz" lIns="0" tIns="36000" rIns="0" bIns="0" rtlCol="0" anchor="t">
            <a:noAutofit/>
          </a:bodyPr>
          <a:lstStyle>
            <a:lvl1pPr indent="0" algn="ctr">
              <a:lnSpc>
                <a:spcPct val="90000"/>
              </a:lnSpc>
              <a:spcBef>
                <a:spcPts val="1000"/>
              </a:spcBef>
              <a:buFont typeface="Arial" panose="020B0604020202020204" pitchFamily="34" charset="0"/>
              <a:buNone/>
              <a:defRPr sz="1600" b="1">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r>
              <a:rPr lang="es-ES" dirty="0">
                <a:solidFill>
                  <a:srgbClr val="C00000"/>
                </a:solidFill>
              </a:rPr>
              <a:t>José Gobernador De Egipto</a:t>
            </a:r>
          </a:p>
        </p:txBody>
      </p:sp>
      <p:sp>
        <p:nvSpPr>
          <p:cNvPr id="123" name="Marcador de texto 31">
            <a:extLst>
              <a:ext uri="{FF2B5EF4-FFF2-40B4-BE49-F238E27FC236}">
                <a16:creationId xmlns:a16="http://schemas.microsoft.com/office/drawing/2014/main" id="{8CD2E1AD-1EB5-4624-9837-0D937266EA13}"/>
              </a:ext>
            </a:extLst>
          </p:cNvPr>
          <p:cNvSpPr txBox="1">
            <a:spLocks/>
          </p:cNvSpPr>
          <p:nvPr/>
        </p:nvSpPr>
        <p:spPr>
          <a:xfrm>
            <a:off x="8029976" y="841977"/>
            <a:ext cx="1737094" cy="2299519"/>
          </a:xfrm>
          <a:prstGeom prst="rect">
            <a:avLst/>
          </a:prstGeom>
          <a:solidFill>
            <a:srgbClr val="FF9999"/>
          </a:solidFill>
        </p:spPr>
        <p:txBody>
          <a:bodyPr vert="horz" lIns="0" tIns="0" rIns="0" bIns="0" rtlCol="0" anchor="ctr">
            <a:noAutofit/>
          </a:bodyPr>
          <a:lstStyle>
            <a:lvl1pPr indent="0" algn="ctr">
              <a:lnSpc>
                <a:spcPct val="90000"/>
              </a:lnSpc>
              <a:spcBef>
                <a:spcPts val="1000"/>
              </a:spcBef>
              <a:buFont typeface="Arial" panose="020B0604020202020204" pitchFamily="34" charset="0"/>
              <a:buNone/>
              <a:defRPr sz="1200">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indent="-171450" rtl="0">
              <a:buFont typeface="Wingdings" panose="05000000000000000000" pitchFamily="2" charset="2"/>
              <a:buChar char="v"/>
            </a:pPr>
            <a:r>
              <a:rPr lang="es-ES" dirty="0"/>
              <a:t>José se gana la aprobación del faraón.</a:t>
            </a:r>
          </a:p>
          <a:p>
            <a:pPr marL="171450" indent="-171450" rtl="0">
              <a:buFont typeface="Wingdings" panose="05000000000000000000" pitchFamily="2" charset="2"/>
              <a:buChar char="v"/>
            </a:pPr>
            <a:r>
              <a:rPr lang="es-ES" dirty="0"/>
              <a:t>Recibe el anillo del mismísimo faraón.</a:t>
            </a:r>
          </a:p>
          <a:p>
            <a:pPr marL="171450" indent="-171450" rtl="0">
              <a:buFont typeface="Wingdings" panose="05000000000000000000" pitchFamily="2" charset="2"/>
              <a:buChar char="v"/>
            </a:pPr>
            <a:r>
              <a:rPr lang="es-ES" dirty="0"/>
              <a:t>Es colocado como el segundo después de faraón en toda la tierra de Egipto.</a:t>
            </a:r>
          </a:p>
        </p:txBody>
      </p:sp>
      <p:sp>
        <p:nvSpPr>
          <p:cNvPr id="135" name="Marcador de texto 134"/>
          <p:cNvSpPr>
            <a:spLocks noGrp="1"/>
          </p:cNvSpPr>
          <p:nvPr>
            <p:ph type="body" sz="quarter" idx="55"/>
          </p:nvPr>
        </p:nvSpPr>
        <p:spPr>
          <a:xfrm>
            <a:off x="9038478" y="3429000"/>
            <a:ext cx="1022533" cy="332248"/>
          </a:xfrm>
        </p:spPr>
        <p:txBody>
          <a:bodyPr>
            <a:noAutofit/>
          </a:bodyPr>
          <a:lstStyle/>
          <a:p>
            <a:r>
              <a:rPr lang="es-AR" sz="1400" b="1" dirty="0">
                <a:solidFill>
                  <a:srgbClr val="333333"/>
                </a:solidFill>
              </a:rPr>
              <a:t>Gen 41:53</a:t>
            </a:r>
            <a:endParaRPr lang="en-US" sz="1400" b="1" dirty="0">
              <a:solidFill>
                <a:srgbClr val="333333"/>
              </a:solidFill>
            </a:endParaRPr>
          </a:p>
        </p:txBody>
      </p:sp>
      <p:sp>
        <p:nvSpPr>
          <p:cNvPr id="140" name="Marcador de texto 9">
            <a:extLst>
              <a:ext uri="{FF2B5EF4-FFF2-40B4-BE49-F238E27FC236}">
                <a16:creationId xmlns:a16="http://schemas.microsoft.com/office/drawing/2014/main" id="{C449364A-2889-46F4-AB8E-EB64958B16DC}"/>
              </a:ext>
            </a:extLst>
          </p:cNvPr>
          <p:cNvSpPr>
            <a:spLocks noGrp="1"/>
          </p:cNvSpPr>
          <p:nvPr>
            <p:ph type="body" sz="quarter" idx="38"/>
          </p:nvPr>
        </p:nvSpPr>
        <p:spPr>
          <a:xfrm>
            <a:off x="8822171" y="3954075"/>
            <a:ext cx="748582" cy="261431"/>
          </a:xfrm>
          <a:ln/>
        </p:spPr>
        <p:style>
          <a:lnRef idx="3">
            <a:schemeClr val="lt1"/>
          </a:lnRef>
          <a:fillRef idx="1">
            <a:schemeClr val="dk1"/>
          </a:fillRef>
          <a:effectRef idx="1">
            <a:schemeClr val="dk1"/>
          </a:effectRef>
          <a:fontRef idx="minor">
            <a:schemeClr val="lt1"/>
          </a:fontRef>
        </p:style>
        <p:txBody>
          <a:bodyPr rtlCol="0">
            <a:normAutofit fontScale="77500" lnSpcReduction="20000"/>
          </a:bodyPr>
          <a:lstStyle/>
          <a:p>
            <a:pPr rtl="0"/>
            <a:r>
              <a:rPr lang="es-ES" dirty="0">
                <a:solidFill>
                  <a:schemeClr val="bg1"/>
                </a:solidFill>
                <a:latin typeface="+mj-lt"/>
              </a:rPr>
              <a:t>1875 A.C</a:t>
            </a:r>
          </a:p>
        </p:txBody>
      </p:sp>
      <p:cxnSp>
        <p:nvCxnSpPr>
          <p:cNvPr id="142" name="Conector recto de flecha 141" title="Líneas de evento de la escala de tiempo">
            <a:extLst>
              <a:ext uri="{FF2B5EF4-FFF2-40B4-BE49-F238E27FC236}">
                <a16:creationId xmlns:a16="http://schemas.microsoft.com/office/drawing/2014/main" id="{EB858692-F88E-43A4-8B27-E23B8AC17249}"/>
              </a:ext>
            </a:extLst>
          </p:cNvPr>
          <p:cNvCxnSpPr>
            <a:cxnSpLocks/>
          </p:cNvCxnSpPr>
          <p:nvPr/>
        </p:nvCxnSpPr>
        <p:spPr>
          <a:xfrm flipV="1">
            <a:off x="9588997" y="3974472"/>
            <a:ext cx="206853" cy="731932"/>
          </a:xfrm>
          <a:prstGeom prst="straightConnector1">
            <a:avLst/>
          </a:prstGeom>
          <a:ln w="34925" cap="rnd">
            <a:solidFill>
              <a:schemeClr val="bg2">
                <a:lumMod val="10000"/>
              </a:schemeClr>
            </a:solidFill>
            <a:round/>
            <a:tailEnd type="arrow"/>
          </a:ln>
        </p:spPr>
        <p:style>
          <a:lnRef idx="1">
            <a:schemeClr val="accent1"/>
          </a:lnRef>
          <a:fillRef idx="0">
            <a:schemeClr val="accent1"/>
          </a:fillRef>
          <a:effectRef idx="0">
            <a:schemeClr val="accent1"/>
          </a:effectRef>
          <a:fontRef idx="minor">
            <a:schemeClr val="tx1"/>
          </a:fontRef>
        </p:style>
      </p:cxnSp>
      <p:sp>
        <p:nvSpPr>
          <p:cNvPr id="143" name="Marcador de texto 30">
            <a:extLst>
              <a:ext uri="{FF2B5EF4-FFF2-40B4-BE49-F238E27FC236}">
                <a16:creationId xmlns:a16="http://schemas.microsoft.com/office/drawing/2014/main" id="{926B0AAB-FFB2-4EF7-823F-9CC4BE3F9038}"/>
              </a:ext>
            </a:extLst>
          </p:cNvPr>
          <p:cNvSpPr txBox="1">
            <a:spLocks/>
          </p:cNvSpPr>
          <p:nvPr/>
        </p:nvSpPr>
        <p:spPr>
          <a:xfrm>
            <a:off x="8535377" y="4698583"/>
            <a:ext cx="1793875" cy="482660"/>
          </a:xfrm>
          <a:prstGeom prst="rect">
            <a:avLst/>
          </a:prstGeom>
          <a:noFill/>
          <a:ln>
            <a:noFill/>
          </a:ln>
        </p:spPr>
        <p:txBody>
          <a:bodyPr vert="horz" lIns="0" tIns="36000" rIns="0" bIns="0" rtlCol="0" anchor="t">
            <a:noAutofit/>
          </a:bodyPr>
          <a:lstStyle>
            <a:lvl1pPr indent="0" algn="ctr">
              <a:lnSpc>
                <a:spcPct val="90000"/>
              </a:lnSpc>
              <a:spcBef>
                <a:spcPts val="1000"/>
              </a:spcBef>
              <a:buFont typeface="Arial" panose="020B0604020202020204" pitchFamily="34" charset="0"/>
              <a:buNone/>
              <a:defRPr sz="1600" b="1">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r>
              <a:rPr lang="es-ES" dirty="0">
                <a:solidFill>
                  <a:srgbClr val="333333"/>
                </a:solidFill>
              </a:rPr>
              <a:t>Comienza la Hambruna</a:t>
            </a:r>
          </a:p>
        </p:txBody>
      </p:sp>
      <p:sp>
        <p:nvSpPr>
          <p:cNvPr id="144" name="Marcador de texto 31">
            <a:extLst>
              <a:ext uri="{FF2B5EF4-FFF2-40B4-BE49-F238E27FC236}">
                <a16:creationId xmlns:a16="http://schemas.microsoft.com/office/drawing/2014/main" id="{8CD2E1AD-1EB5-4624-9837-0D937266EA13}"/>
              </a:ext>
            </a:extLst>
          </p:cNvPr>
          <p:cNvSpPr txBox="1">
            <a:spLocks/>
          </p:cNvSpPr>
          <p:nvPr/>
        </p:nvSpPr>
        <p:spPr>
          <a:xfrm>
            <a:off x="8541751" y="5152841"/>
            <a:ext cx="1835332" cy="1641301"/>
          </a:xfrm>
          <a:prstGeom prst="rect">
            <a:avLst/>
          </a:prstGeom>
          <a:ln/>
        </p:spPr>
        <p:style>
          <a:lnRef idx="1">
            <a:schemeClr val="dk1"/>
          </a:lnRef>
          <a:fillRef idx="2">
            <a:schemeClr val="dk1"/>
          </a:fillRef>
          <a:effectRef idx="1">
            <a:schemeClr val="dk1"/>
          </a:effectRef>
          <a:fontRef idx="minor">
            <a:schemeClr val="dk1"/>
          </a:fontRef>
        </p:style>
        <p:txBody>
          <a:bodyPr vert="horz" lIns="0" tIns="0" rIns="0" bIns="0" rtlCol="0" anchor="ctr">
            <a:noAutofit/>
          </a:bodyPr>
          <a:lstStyle>
            <a:lvl1pPr indent="0" algn="ctr">
              <a:lnSpc>
                <a:spcPct val="90000"/>
              </a:lnSpc>
              <a:spcBef>
                <a:spcPts val="1000"/>
              </a:spcBef>
              <a:buFont typeface="Arial" panose="020B0604020202020204" pitchFamily="34" charset="0"/>
              <a:buNone/>
              <a:defRPr sz="1200">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indent="-171450" rtl="0">
              <a:buFont typeface="Wingdings" panose="05000000000000000000" pitchFamily="2" charset="2"/>
              <a:buChar char="q"/>
            </a:pPr>
            <a:r>
              <a:rPr lang="es-ES" dirty="0">
                <a:solidFill>
                  <a:schemeClr val="tx1"/>
                </a:solidFill>
              </a:rPr>
              <a:t>7 años de hambruna y </a:t>
            </a:r>
            <a:r>
              <a:rPr lang="es-ES" dirty="0" err="1">
                <a:solidFill>
                  <a:schemeClr val="tx1"/>
                </a:solidFill>
              </a:rPr>
              <a:t>escaces</a:t>
            </a:r>
            <a:r>
              <a:rPr lang="es-ES" dirty="0">
                <a:solidFill>
                  <a:schemeClr val="tx1"/>
                </a:solidFill>
              </a:rPr>
              <a:t> por toda la humanidad.</a:t>
            </a:r>
          </a:p>
          <a:p>
            <a:pPr marL="171450" indent="-171450" rtl="0">
              <a:buFont typeface="Wingdings" panose="05000000000000000000" pitchFamily="2" charset="2"/>
              <a:buChar char="q"/>
            </a:pPr>
            <a:r>
              <a:rPr lang="es-ES" dirty="0">
                <a:solidFill>
                  <a:schemeClr val="tx1"/>
                </a:solidFill>
              </a:rPr>
              <a:t>José abre los depósitos y graneros de cada ciudad</a:t>
            </a:r>
          </a:p>
        </p:txBody>
      </p:sp>
      <p:cxnSp>
        <p:nvCxnSpPr>
          <p:cNvPr id="146" name="Conector recto de flecha 145" title="Líneas de evento de la escala de tiempo">
            <a:extLst>
              <a:ext uri="{FF2B5EF4-FFF2-40B4-BE49-F238E27FC236}">
                <a16:creationId xmlns:a16="http://schemas.microsoft.com/office/drawing/2014/main" id="{EB858692-F88E-43A4-8B27-E23B8AC17249}"/>
              </a:ext>
            </a:extLst>
          </p:cNvPr>
          <p:cNvCxnSpPr>
            <a:cxnSpLocks/>
            <a:endCxn id="26" idx="0"/>
          </p:cNvCxnSpPr>
          <p:nvPr/>
        </p:nvCxnSpPr>
        <p:spPr>
          <a:xfrm flipH="1">
            <a:off x="10533027" y="2970811"/>
            <a:ext cx="246826" cy="624303"/>
          </a:xfrm>
          <a:prstGeom prst="straightConnector1">
            <a:avLst/>
          </a:prstGeom>
          <a:ln w="34925" cap="rnd">
            <a:solidFill>
              <a:schemeClr val="bg2">
                <a:lumMod val="10000"/>
              </a:schemeClr>
            </a:solidFill>
            <a:round/>
            <a:tailEnd type="arrow"/>
          </a:ln>
        </p:spPr>
        <p:style>
          <a:lnRef idx="1">
            <a:schemeClr val="accent1"/>
          </a:lnRef>
          <a:fillRef idx="0">
            <a:schemeClr val="accent1"/>
          </a:fillRef>
          <a:effectRef idx="0">
            <a:schemeClr val="accent1"/>
          </a:effectRef>
          <a:fontRef idx="minor">
            <a:schemeClr val="tx1"/>
          </a:fontRef>
        </p:style>
      </p:cxnSp>
      <p:sp>
        <p:nvSpPr>
          <p:cNvPr id="147" name="Marcador de texto 30">
            <a:extLst>
              <a:ext uri="{FF2B5EF4-FFF2-40B4-BE49-F238E27FC236}">
                <a16:creationId xmlns:a16="http://schemas.microsoft.com/office/drawing/2014/main" id="{926B0AAB-FFB2-4EF7-823F-9CC4BE3F9038}"/>
              </a:ext>
            </a:extLst>
          </p:cNvPr>
          <p:cNvSpPr txBox="1">
            <a:spLocks/>
          </p:cNvSpPr>
          <p:nvPr/>
        </p:nvSpPr>
        <p:spPr>
          <a:xfrm>
            <a:off x="10038733" y="259389"/>
            <a:ext cx="1793875" cy="482660"/>
          </a:xfrm>
          <a:prstGeom prst="rect">
            <a:avLst/>
          </a:prstGeom>
          <a:noFill/>
          <a:ln>
            <a:noFill/>
          </a:ln>
        </p:spPr>
        <p:txBody>
          <a:bodyPr vert="horz" lIns="0" tIns="36000" rIns="0" bIns="0" rtlCol="0" anchor="t">
            <a:noAutofit/>
          </a:bodyPr>
          <a:lstStyle>
            <a:lvl1pPr indent="0" algn="ctr">
              <a:lnSpc>
                <a:spcPct val="90000"/>
              </a:lnSpc>
              <a:spcBef>
                <a:spcPts val="1000"/>
              </a:spcBef>
              <a:buFont typeface="Arial" panose="020B0604020202020204" pitchFamily="34" charset="0"/>
              <a:buNone/>
              <a:defRPr sz="1600" b="1">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r>
              <a:rPr lang="es-ES" dirty="0">
                <a:solidFill>
                  <a:srgbClr val="333333"/>
                </a:solidFill>
              </a:rPr>
              <a:t>Benjamín</a:t>
            </a:r>
          </a:p>
        </p:txBody>
      </p:sp>
      <p:sp>
        <p:nvSpPr>
          <p:cNvPr id="148" name="Marcador de texto 31">
            <a:extLst>
              <a:ext uri="{FF2B5EF4-FFF2-40B4-BE49-F238E27FC236}">
                <a16:creationId xmlns:a16="http://schemas.microsoft.com/office/drawing/2014/main" id="{8CD2E1AD-1EB5-4624-9837-0D937266EA13}"/>
              </a:ext>
            </a:extLst>
          </p:cNvPr>
          <p:cNvSpPr txBox="1">
            <a:spLocks/>
          </p:cNvSpPr>
          <p:nvPr/>
        </p:nvSpPr>
        <p:spPr>
          <a:xfrm>
            <a:off x="9817700" y="575702"/>
            <a:ext cx="2262708" cy="2322124"/>
          </a:xfrm>
          <a:prstGeom prst="rect">
            <a:avLst/>
          </a:prstGeom>
        </p:spPr>
        <p:style>
          <a:lnRef idx="1">
            <a:schemeClr val="dk1"/>
          </a:lnRef>
          <a:fillRef idx="2">
            <a:schemeClr val="dk1"/>
          </a:fillRef>
          <a:effectRef idx="1">
            <a:schemeClr val="dk1"/>
          </a:effectRef>
          <a:fontRef idx="minor">
            <a:schemeClr val="dk1"/>
          </a:fontRef>
        </p:style>
        <p:txBody>
          <a:bodyPr vert="horz" lIns="0" tIns="0" rIns="0" bIns="0" rtlCol="0" anchor="ctr">
            <a:noAutofit/>
          </a:bodyPr>
          <a:lstStyle>
            <a:lvl1pPr indent="0" algn="ctr">
              <a:lnSpc>
                <a:spcPct val="90000"/>
              </a:lnSpc>
              <a:spcBef>
                <a:spcPts val="1000"/>
              </a:spcBef>
              <a:buFont typeface="Arial" panose="020B0604020202020204" pitchFamily="34" charset="0"/>
              <a:buNone/>
              <a:defRPr sz="1200">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indent="-171450" rtl="0">
              <a:buFont typeface="Wingdings" panose="05000000000000000000" pitchFamily="2" charset="2"/>
              <a:buChar char="q"/>
            </a:pPr>
            <a:r>
              <a:rPr lang="es-ES" dirty="0">
                <a:solidFill>
                  <a:schemeClr val="tx1"/>
                </a:solidFill>
              </a:rPr>
              <a:t>Los hermanos de José deben ir a Egipto en busca de aliento.</a:t>
            </a:r>
          </a:p>
          <a:p>
            <a:pPr marL="171450" indent="-171450" rtl="0">
              <a:buFont typeface="Wingdings" panose="05000000000000000000" pitchFamily="2" charset="2"/>
              <a:buChar char="q"/>
            </a:pPr>
            <a:r>
              <a:rPr lang="es-ES" dirty="0">
                <a:solidFill>
                  <a:schemeClr val="tx1"/>
                </a:solidFill>
              </a:rPr>
              <a:t>José los reconoce pero ellos no.</a:t>
            </a:r>
          </a:p>
          <a:p>
            <a:pPr marL="171450" indent="-171450" rtl="0">
              <a:buFont typeface="Wingdings" panose="05000000000000000000" pitchFamily="2" charset="2"/>
              <a:buChar char="q"/>
            </a:pPr>
            <a:r>
              <a:rPr lang="es-ES" dirty="0">
                <a:solidFill>
                  <a:schemeClr val="tx1"/>
                </a:solidFill>
              </a:rPr>
              <a:t>José los prueba y dice que son espías.</a:t>
            </a:r>
          </a:p>
          <a:p>
            <a:pPr marL="171450" indent="-171450" rtl="0">
              <a:buFont typeface="Wingdings" panose="05000000000000000000" pitchFamily="2" charset="2"/>
              <a:buChar char="q"/>
            </a:pPr>
            <a:r>
              <a:rPr lang="es-ES" dirty="0">
                <a:solidFill>
                  <a:schemeClr val="tx1"/>
                </a:solidFill>
              </a:rPr>
              <a:t>Simeón encarcelado.</a:t>
            </a:r>
          </a:p>
          <a:p>
            <a:pPr marL="171450" indent="-171450" rtl="0">
              <a:buFont typeface="Wingdings" panose="05000000000000000000" pitchFamily="2" charset="2"/>
              <a:buChar char="q"/>
            </a:pPr>
            <a:r>
              <a:rPr lang="es-ES" dirty="0">
                <a:solidFill>
                  <a:schemeClr val="tx1"/>
                </a:solidFill>
              </a:rPr>
              <a:t>Deben volver por Simeón pero deben traer a Benjamín.</a:t>
            </a:r>
          </a:p>
          <a:p>
            <a:pPr marL="171450" indent="-171450" rtl="0">
              <a:buFont typeface="Wingdings" panose="05000000000000000000" pitchFamily="2" charset="2"/>
              <a:buChar char="q"/>
            </a:pPr>
            <a:r>
              <a:rPr lang="es-ES" dirty="0">
                <a:solidFill>
                  <a:schemeClr val="tx1"/>
                </a:solidFill>
              </a:rPr>
              <a:t>Judá intercede y convence a Jacob de enviar a Benjamin.</a:t>
            </a:r>
          </a:p>
        </p:txBody>
      </p:sp>
      <p:cxnSp>
        <p:nvCxnSpPr>
          <p:cNvPr id="154" name="Conector recto de flecha 153" title="Líneas de evento de la escala de tiempo">
            <a:extLst>
              <a:ext uri="{FF2B5EF4-FFF2-40B4-BE49-F238E27FC236}">
                <a16:creationId xmlns:a16="http://schemas.microsoft.com/office/drawing/2014/main" id="{EB858692-F88E-43A4-8B27-E23B8AC17249}"/>
              </a:ext>
            </a:extLst>
          </p:cNvPr>
          <p:cNvCxnSpPr>
            <a:cxnSpLocks/>
          </p:cNvCxnSpPr>
          <p:nvPr/>
        </p:nvCxnSpPr>
        <p:spPr>
          <a:xfrm flipV="1">
            <a:off x="11404600" y="4017080"/>
            <a:ext cx="72457" cy="415919"/>
          </a:xfrm>
          <a:prstGeom prst="straightConnector1">
            <a:avLst/>
          </a:prstGeom>
          <a:ln w="34925" cap="rnd">
            <a:solidFill>
              <a:schemeClr val="bg2">
                <a:lumMod val="10000"/>
              </a:schemeClr>
            </a:solidFill>
            <a:round/>
            <a:tailEnd type="arrow"/>
          </a:ln>
        </p:spPr>
        <p:style>
          <a:lnRef idx="1">
            <a:schemeClr val="accent1"/>
          </a:lnRef>
          <a:fillRef idx="0">
            <a:schemeClr val="accent1"/>
          </a:fillRef>
          <a:effectRef idx="0">
            <a:schemeClr val="accent1"/>
          </a:effectRef>
          <a:fontRef idx="minor">
            <a:schemeClr val="tx1"/>
          </a:fontRef>
        </p:style>
      </p:cxnSp>
      <p:sp>
        <p:nvSpPr>
          <p:cNvPr id="155" name="Marcador de texto 30">
            <a:extLst>
              <a:ext uri="{FF2B5EF4-FFF2-40B4-BE49-F238E27FC236}">
                <a16:creationId xmlns:a16="http://schemas.microsoft.com/office/drawing/2014/main" id="{926B0AAB-FFB2-4EF7-823F-9CC4BE3F9038}"/>
              </a:ext>
            </a:extLst>
          </p:cNvPr>
          <p:cNvSpPr txBox="1">
            <a:spLocks/>
          </p:cNvSpPr>
          <p:nvPr/>
        </p:nvSpPr>
        <p:spPr>
          <a:xfrm>
            <a:off x="10504304" y="4416180"/>
            <a:ext cx="1591733" cy="375262"/>
          </a:xfrm>
          <a:prstGeom prst="rect">
            <a:avLst/>
          </a:prstGeom>
          <a:noFill/>
          <a:ln>
            <a:noFill/>
          </a:ln>
        </p:spPr>
        <p:txBody>
          <a:bodyPr vert="horz" lIns="0" tIns="36000" rIns="0" bIns="0" rtlCol="0" anchor="t">
            <a:noAutofit/>
          </a:bodyPr>
          <a:lstStyle>
            <a:lvl1pPr indent="0" algn="ctr">
              <a:lnSpc>
                <a:spcPct val="90000"/>
              </a:lnSpc>
              <a:spcBef>
                <a:spcPts val="1000"/>
              </a:spcBef>
              <a:buFont typeface="Arial" panose="020B0604020202020204" pitchFamily="34" charset="0"/>
              <a:buNone/>
              <a:defRPr sz="1600" b="1">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r>
              <a:rPr lang="es-ES" dirty="0">
                <a:solidFill>
                  <a:srgbClr val="333333"/>
                </a:solidFill>
              </a:rPr>
              <a:t>Reencuentro</a:t>
            </a:r>
          </a:p>
        </p:txBody>
      </p:sp>
      <p:sp>
        <p:nvSpPr>
          <p:cNvPr id="156" name="Marcador de texto 31">
            <a:extLst>
              <a:ext uri="{FF2B5EF4-FFF2-40B4-BE49-F238E27FC236}">
                <a16:creationId xmlns:a16="http://schemas.microsoft.com/office/drawing/2014/main" id="{8CD2E1AD-1EB5-4624-9837-0D937266EA13}"/>
              </a:ext>
            </a:extLst>
          </p:cNvPr>
          <p:cNvSpPr txBox="1">
            <a:spLocks/>
          </p:cNvSpPr>
          <p:nvPr/>
        </p:nvSpPr>
        <p:spPr>
          <a:xfrm>
            <a:off x="10377084" y="4766136"/>
            <a:ext cx="1814915" cy="2028006"/>
          </a:xfrm>
          <a:prstGeom prst="rect">
            <a:avLst/>
          </a:prstGeom>
          <a:ln/>
        </p:spPr>
        <p:style>
          <a:lnRef idx="1">
            <a:schemeClr val="dk1"/>
          </a:lnRef>
          <a:fillRef idx="2">
            <a:schemeClr val="dk1"/>
          </a:fillRef>
          <a:effectRef idx="1">
            <a:schemeClr val="dk1"/>
          </a:effectRef>
          <a:fontRef idx="minor">
            <a:schemeClr val="dk1"/>
          </a:fontRef>
        </p:style>
        <p:txBody>
          <a:bodyPr vert="horz" lIns="0" tIns="0" rIns="0" bIns="0" rtlCol="0" anchor="ctr">
            <a:noAutofit/>
          </a:bodyPr>
          <a:lstStyle>
            <a:lvl1pPr indent="0" algn="ctr">
              <a:lnSpc>
                <a:spcPct val="90000"/>
              </a:lnSpc>
              <a:spcBef>
                <a:spcPts val="1000"/>
              </a:spcBef>
              <a:buFont typeface="Arial" panose="020B0604020202020204" pitchFamily="34" charset="0"/>
              <a:buNone/>
              <a:defRPr sz="1200">
                <a:solidFill>
                  <a:schemeClr val="tx1">
                    <a:lumMod val="75000"/>
                    <a:lumOff val="25000"/>
                  </a:schemeClr>
                </a:solidFill>
              </a:defRPr>
            </a:lvl1pPr>
            <a:lvl2pPr marL="542925" indent="-276225">
              <a:lnSpc>
                <a:spcPct val="90000"/>
              </a:lnSpc>
              <a:spcBef>
                <a:spcPts val="500"/>
              </a:spcBef>
              <a:buFont typeface="Arial" panose="020B0604020202020204" pitchFamily="34" charset="0"/>
              <a:buChar char="•"/>
              <a:defRPr sz="1600">
                <a:solidFill>
                  <a:schemeClr val="tx1">
                    <a:lumMod val="75000"/>
                    <a:lumOff val="25000"/>
                  </a:schemeClr>
                </a:solidFill>
              </a:defRPr>
            </a:lvl2pPr>
            <a:lvl3pPr marL="809625" indent="-266700">
              <a:lnSpc>
                <a:spcPct val="90000"/>
              </a:lnSpc>
              <a:spcBef>
                <a:spcPts val="500"/>
              </a:spcBef>
              <a:buFont typeface="Arial" panose="020B0604020202020204" pitchFamily="34" charset="0"/>
              <a:buChar char="•"/>
              <a:defRPr sz="1400">
                <a:solidFill>
                  <a:schemeClr val="tx1">
                    <a:lumMod val="75000"/>
                    <a:lumOff val="25000"/>
                  </a:schemeClr>
                </a:solidFill>
              </a:defRPr>
            </a:lvl3pPr>
            <a:lvl4pPr marL="1076325" indent="-266700">
              <a:lnSpc>
                <a:spcPct val="90000"/>
              </a:lnSpc>
              <a:spcBef>
                <a:spcPts val="500"/>
              </a:spcBef>
              <a:buFont typeface="Arial" panose="020B0604020202020204" pitchFamily="34" charset="0"/>
              <a:buChar char="•"/>
              <a:defRPr sz="1400">
                <a:solidFill>
                  <a:schemeClr val="tx1">
                    <a:lumMod val="75000"/>
                    <a:lumOff val="25000"/>
                  </a:schemeClr>
                </a:solidFill>
              </a:defRPr>
            </a:lvl4pPr>
            <a:lvl5pPr marL="1343025" indent="-266700">
              <a:lnSpc>
                <a:spcPct val="90000"/>
              </a:lnSpc>
              <a:spcBef>
                <a:spcPts val="500"/>
              </a:spcBef>
              <a:buFont typeface="Arial" panose="020B0604020202020204" pitchFamily="34" charset="0"/>
              <a:buChar char="•"/>
              <a:defRPr sz="1400">
                <a:solidFill>
                  <a:schemeClr val="tx1">
                    <a:lumMod val="75000"/>
                    <a:lumOff val="2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indent="-171450" rtl="0">
              <a:buFont typeface="Wingdings" panose="05000000000000000000" pitchFamily="2" charset="2"/>
              <a:buChar char="q"/>
            </a:pPr>
            <a:r>
              <a:rPr lang="es-ES" dirty="0" err="1">
                <a:solidFill>
                  <a:schemeClr val="tx1"/>
                </a:solidFill>
              </a:rPr>
              <a:t>Jose</a:t>
            </a:r>
            <a:r>
              <a:rPr lang="es-ES" dirty="0">
                <a:solidFill>
                  <a:schemeClr val="tx1"/>
                </a:solidFill>
              </a:rPr>
              <a:t> se revela a sus hermano y llora a gritos.</a:t>
            </a:r>
          </a:p>
          <a:p>
            <a:pPr marL="171450" indent="-171450" rtl="0">
              <a:buFont typeface="Wingdings" panose="05000000000000000000" pitchFamily="2" charset="2"/>
              <a:buChar char="q"/>
            </a:pPr>
            <a:r>
              <a:rPr lang="es-ES" dirty="0">
                <a:solidFill>
                  <a:schemeClr val="tx1"/>
                </a:solidFill>
              </a:rPr>
              <a:t>José y benjamín lloran y se abrazan.</a:t>
            </a:r>
          </a:p>
          <a:p>
            <a:pPr marL="171450" indent="-171450" rtl="0">
              <a:buFont typeface="Wingdings" panose="05000000000000000000" pitchFamily="2" charset="2"/>
              <a:buChar char="q"/>
            </a:pPr>
            <a:r>
              <a:rPr lang="es-ES" dirty="0">
                <a:solidFill>
                  <a:schemeClr val="tx1"/>
                </a:solidFill>
              </a:rPr>
              <a:t>José envía a sus hermanos en busca de su padre y </a:t>
            </a:r>
            <a:r>
              <a:rPr lang="es-ES" dirty="0" err="1">
                <a:solidFill>
                  <a:schemeClr val="tx1"/>
                </a:solidFill>
              </a:rPr>
              <a:t>aprentela</a:t>
            </a:r>
            <a:r>
              <a:rPr lang="es-ES" dirty="0">
                <a:solidFill>
                  <a:schemeClr val="tx1"/>
                </a:solidFill>
              </a:rPr>
              <a:t>.</a:t>
            </a:r>
          </a:p>
          <a:p>
            <a:pPr marL="171450" indent="-171450" rtl="0">
              <a:buFont typeface="Wingdings" panose="05000000000000000000" pitchFamily="2" charset="2"/>
              <a:buChar char="q"/>
            </a:pPr>
            <a:r>
              <a:rPr lang="es-ES" dirty="0">
                <a:solidFill>
                  <a:schemeClr val="tx1"/>
                </a:solidFill>
              </a:rPr>
              <a:t>La familia vive en </a:t>
            </a:r>
            <a:r>
              <a:rPr lang="es-ES" dirty="0" err="1">
                <a:solidFill>
                  <a:schemeClr val="tx1"/>
                </a:solidFill>
              </a:rPr>
              <a:t>Gosén</a:t>
            </a:r>
            <a:r>
              <a:rPr lang="es-ES" dirty="0">
                <a:solidFill>
                  <a:schemeClr val="tx1"/>
                </a:solidFill>
              </a:rPr>
              <a:t>.</a:t>
            </a:r>
          </a:p>
        </p:txBody>
      </p:sp>
      <p:sp>
        <p:nvSpPr>
          <p:cNvPr id="167" name="Rectángulo 166"/>
          <p:cNvSpPr/>
          <p:nvPr/>
        </p:nvSpPr>
        <p:spPr>
          <a:xfrm>
            <a:off x="5032774" y="3524612"/>
            <a:ext cx="1053582" cy="307777"/>
          </a:xfrm>
          <a:prstGeom prst="rect">
            <a:avLst/>
          </a:prstGeom>
        </p:spPr>
        <p:txBody>
          <a:bodyPr wrap="square">
            <a:spAutoFit/>
          </a:bodyPr>
          <a:lstStyle/>
          <a:p>
            <a:r>
              <a:rPr lang="es-ES" sz="1400" b="1" dirty="0">
                <a:solidFill>
                  <a:srgbClr val="FFC000"/>
                </a:solidFill>
              </a:rPr>
              <a:t>Gen 39:20</a:t>
            </a:r>
          </a:p>
        </p:txBody>
      </p:sp>
    </p:spTree>
    <p:extLst>
      <p:ext uri="{BB962C8B-B14F-4D97-AF65-F5344CB8AC3E}">
        <p14:creationId xmlns:p14="http://schemas.microsoft.com/office/powerpoint/2010/main" val="370804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8">
                                            <p:bg/>
                                          </p:spTgt>
                                        </p:tgtEl>
                                        <p:attrNameLst>
                                          <p:attrName>style.visibility</p:attrName>
                                        </p:attrNameLst>
                                      </p:cBhvr>
                                      <p:to>
                                        <p:strVal val="visible"/>
                                      </p:to>
                                    </p:set>
                                    <p:anim calcmode="lin" valueType="num">
                                      <p:cBhvr>
                                        <p:cTn id="12" dur="1000" fill="hold"/>
                                        <p:tgtEl>
                                          <p:spTgt spid="68">
                                            <p:bg/>
                                          </p:spTgt>
                                        </p:tgtEl>
                                        <p:attrNameLst>
                                          <p:attrName>ppt_w</p:attrName>
                                        </p:attrNameLst>
                                      </p:cBhvr>
                                      <p:tavLst>
                                        <p:tav tm="0">
                                          <p:val>
                                            <p:fltVal val="0"/>
                                          </p:val>
                                        </p:tav>
                                        <p:tav tm="100000">
                                          <p:val>
                                            <p:strVal val="#ppt_w"/>
                                          </p:val>
                                        </p:tav>
                                      </p:tavLst>
                                    </p:anim>
                                    <p:anim calcmode="lin" valueType="num">
                                      <p:cBhvr>
                                        <p:cTn id="13" dur="1000" fill="hold"/>
                                        <p:tgtEl>
                                          <p:spTgt spid="68">
                                            <p:bg/>
                                          </p:spTgt>
                                        </p:tgtEl>
                                        <p:attrNameLst>
                                          <p:attrName>ppt_h</p:attrName>
                                        </p:attrNameLst>
                                      </p:cBhvr>
                                      <p:tavLst>
                                        <p:tav tm="0">
                                          <p:val>
                                            <p:fltVal val="0"/>
                                          </p:val>
                                        </p:tav>
                                        <p:tav tm="100000">
                                          <p:val>
                                            <p:strVal val="#ppt_h"/>
                                          </p:val>
                                        </p:tav>
                                      </p:tavLst>
                                    </p:anim>
                                    <p:anim calcmode="lin" valueType="num">
                                      <p:cBhvr>
                                        <p:cTn id="14" dur="1000" fill="hold"/>
                                        <p:tgtEl>
                                          <p:spTgt spid="68">
                                            <p:bg/>
                                          </p:spTgt>
                                        </p:tgtEl>
                                        <p:attrNameLst>
                                          <p:attrName>style.rotation</p:attrName>
                                        </p:attrNameLst>
                                      </p:cBhvr>
                                      <p:tavLst>
                                        <p:tav tm="0">
                                          <p:val>
                                            <p:fltVal val="90"/>
                                          </p:val>
                                        </p:tav>
                                        <p:tav tm="100000">
                                          <p:val>
                                            <p:fltVal val="0"/>
                                          </p:val>
                                        </p:tav>
                                      </p:tavLst>
                                    </p:anim>
                                    <p:animEffect transition="in" filter="fade">
                                      <p:cBhvr>
                                        <p:cTn id="15" dur="1000"/>
                                        <p:tgtEl>
                                          <p:spTgt spid="68">
                                            <p:bg/>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8">
                                            <p:txEl>
                                              <p:pRg st="0" end="0"/>
                                            </p:txEl>
                                          </p:spTgt>
                                        </p:tgtEl>
                                        <p:attrNameLst>
                                          <p:attrName>style.visibility</p:attrName>
                                        </p:attrNameLst>
                                      </p:cBhvr>
                                      <p:to>
                                        <p:strVal val="visible"/>
                                      </p:to>
                                    </p:set>
                                    <p:anim calcmode="lin" valueType="num">
                                      <p:cBhvr>
                                        <p:cTn id="20" dur="1000" fill="hold"/>
                                        <p:tgtEl>
                                          <p:spTgt spid="68">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68">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68">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circle(in)">
                                      <p:cBhvr>
                                        <p:cTn id="28" dur="20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bg/>
                                          </p:spTgt>
                                        </p:tgtEl>
                                        <p:attrNameLst>
                                          <p:attrName>style.visibility</p:attrName>
                                        </p:attrNameLst>
                                      </p:cBhvr>
                                      <p:to>
                                        <p:strVal val="visible"/>
                                      </p:to>
                                    </p:set>
                                    <p:animEffect transition="in" filter="fade">
                                      <p:cBhvr>
                                        <p:cTn id="33" dur="1000"/>
                                        <p:tgtEl>
                                          <p:spTgt spid="5">
                                            <p:bg/>
                                          </p:spTgt>
                                        </p:tgtEl>
                                      </p:cBhvr>
                                    </p:animEffect>
                                    <p:anim calcmode="lin" valueType="num">
                                      <p:cBhvr>
                                        <p:cTn id="34" dur="1000" fill="hold"/>
                                        <p:tgtEl>
                                          <p:spTgt spid="5">
                                            <p:bg/>
                                          </p:spTgt>
                                        </p:tgtEl>
                                        <p:attrNameLst>
                                          <p:attrName>ppt_x</p:attrName>
                                        </p:attrNameLst>
                                      </p:cBhvr>
                                      <p:tavLst>
                                        <p:tav tm="0">
                                          <p:val>
                                            <p:strVal val="#ppt_x"/>
                                          </p:val>
                                        </p:tav>
                                        <p:tav tm="100000">
                                          <p:val>
                                            <p:strVal val="#ppt_x"/>
                                          </p:val>
                                        </p:tav>
                                      </p:tavLst>
                                    </p:anim>
                                    <p:anim calcmode="lin" valueType="num">
                                      <p:cBhvr>
                                        <p:cTn id="35"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animEffect transition="in" filter="fade">
                                      <p:cBhvr>
                                        <p:cTn id="40" dur="1000"/>
                                        <p:tgtEl>
                                          <p:spTgt spid="5">
                                            <p:txEl>
                                              <p:pRg st="0" end="0"/>
                                            </p:txEl>
                                          </p:spTgt>
                                        </p:tgtEl>
                                      </p:cBhvr>
                                    </p:animEffect>
                                    <p:anim calcmode="lin" valueType="num">
                                      <p:cBhvr>
                                        <p:cTn id="4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barn(inVertical)">
                                      <p:cBhvr>
                                        <p:cTn id="47" dur="500"/>
                                        <p:tgtEl>
                                          <p:spTgt spid="71"/>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fade">
                                      <p:cBhvr>
                                        <p:cTn id="50" dur="1000"/>
                                        <p:tgtEl>
                                          <p:spTgt spid="6">
                                            <p:txEl>
                                              <p:pRg st="0" end="0"/>
                                            </p:txEl>
                                          </p:spTgt>
                                        </p:tgtEl>
                                      </p:cBhvr>
                                    </p:animEffect>
                                    <p:anim calcmode="lin" valueType="num">
                                      <p:cBhvr>
                                        <p:cTn id="5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2">
                                            <p:bg/>
                                          </p:spTgt>
                                        </p:tgtEl>
                                        <p:attrNameLst>
                                          <p:attrName>style.visibility</p:attrName>
                                        </p:attrNameLst>
                                      </p:cBhvr>
                                      <p:to>
                                        <p:strVal val="visible"/>
                                      </p:to>
                                    </p:set>
                                    <p:animEffect transition="in" filter="randombar(horizontal)">
                                      <p:cBhvr>
                                        <p:cTn id="61" dur="500"/>
                                        <p:tgtEl>
                                          <p:spTgt spid="32">
                                            <p:bg/>
                                          </p:spTgt>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66" dur="500"/>
                                        <p:tgtEl>
                                          <p:spTgt spid="32">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71" dur="500"/>
                                        <p:tgtEl>
                                          <p:spTgt spid="32">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76" dur="500"/>
                                        <p:tgtEl>
                                          <p:spTgt spid="32">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8">
                                            <p:txEl>
                                              <p:pRg st="0" end="0"/>
                                            </p:txEl>
                                          </p:spTgt>
                                        </p:tgtEl>
                                        <p:attrNameLst>
                                          <p:attrName>style.visibility</p:attrName>
                                        </p:attrNameLst>
                                      </p:cBhvr>
                                      <p:to>
                                        <p:strVal val="visible"/>
                                      </p:to>
                                    </p:set>
                                    <p:animEffect transition="in" filter="fade">
                                      <p:cBhvr>
                                        <p:cTn id="81" dur="1000"/>
                                        <p:tgtEl>
                                          <p:spTgt spid="8">
                                            <p:txEl>
                                              <p:pRg st="0" end="0"/>
                                            </p:txEl>
                                          </p:spTgt>
                                        </p:tgtEl>
                                      </p:cBhvr>
                                    </p:animEffect>
                                    <p:anim calcmode="lin" valueType="num">
                                      <p:cBhvr>
                                        <p:cTn id="8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83" dur="1000" fill="hold"/>
                                        <p:tgtEl>
                                          <p:spTgt spid="8">
                                            <p:txEl>
                                              <p:pRg st="0" end="0"/>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74"/>
                                        </p:tgtEl>
                                        <p:attrNameLst>
                                          <p:attrName>style.visibility</p:attrName>
                                        </p:attrNameLst>
                                      </p:cBhvr>
                                      <p:to>
                                        <p:strVal val="visible"/>
                                      </p:to>
                                    </p:set>
                                    <p:animEffect transition="in" filter="fade">
                                      <p:cBhvr>
                                        <p:cTn id="86" dur="1000"/>
                                        <p:tgtEl>
                                          <p:spTgt spid="74"/>
                                        </p:tgtEl>
                                      </p:cBhvr>
                                    </p:animEffect>
                                    <p:anim calcmode="lin" valueType="num">
                                      <p:cBhvr>
                                        <p:cTn id="87" dur="1000" fill="hold"/>
                                        <p:tgtEl>
                                          <p:spTgt spid="74"/>
                                        </p:tgtEl>
                                        <p:attrNameLst>
                                          <p:attrName>ppt_x</p:attrName>
                                        </p:attrNameLst>
                                      </p:cBhvr>
                                      <p:tavLst>
                                        <p:tav tm="0">
                                          <p:val>
                                            <p:strVal val="#ppt_x"/>
                                          </p:val>
                                        </p:tav>
                                        <p:tav tm="100000">
                                          <p:val>
                                            <p:strVal val="#ppt_x"/>
                                          </p:val>
                                        </p:tav>
                                      </p:tavLst>
                                    </p:anim>
                                    <p:anim calcmode="lin" valueType="num">
                                      <p:cBhvr>
                                        <p:cTn id="88"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barn(inVertical)">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randombar(horizontal)">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99"/>
                                        </p:tgtEl>
                                        <p:attrNameLst>
                                          <p:attrName>style.visibility</p:attrName>
                                        </p:attrNameLst>
                                      </p:cBhvr>
                                      <p:to>
                                        <p:strVal val="visible"/>
                                      </p:to>
                                    </p:set>
                                    <p:animEffect transition="in" filter="wipe(down)">
                                      <p:cBhvr>
                                        <p:cTn id="103" dur="500"/>
                                        <p:tgtEl>
                                          <p:spTgt spid="99"/>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13">
                                            <p:txEl>
                                              <p:pRg st="0" end="0"/>
                                            </p:txEl>
                                          </p:spTgt>
                                        </p:tgtEl>
                                        <p:attrNameLst>
                                          <p:attrName>style.visibility</p:attrName>
                                        </p:attrNameLst>
                                      </p:cBhvr>
                                      <p:to>
                                        <p:strVal val="visible"/>
                                      </p:to>
                                    </p:set>
                                    <p:animEffect transition="in" filter="wipe(down)">
                                      <p:cBhvr>
                                        <p:cTn id="106" dur="500"/>
                                        <p:tgtEl>
                                          <p:spTgt spid="13">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6" presetClass="entr" presetSubtype="16" fill="hold" grpId="0" nodeType="clickEffect">
                                  <p:stCondLst>
                                    <p:cond delay="0"/>
                                  </p:stCondLst>
                                  <p:childTnLst>
                                    <p:set>
                                      <p:cBhvr>
                                        <p:cTn id="110" dur="1" fill="hold">
                                          <p:stCondLst>
                                            <p:cond delay="0"/>
                                          </p:stCondLst>
                                        </p:cTn>
                                        <p:tgtEl>
                                          <p:spTgt spid="81"/>
                                        </p:tgtEl>
                                        <p:attrNameLst>
                                          <p:attrName>style.visibility</p:attrName>
                                        </p:attrNameLst>
                                      </p:cBhvr>
                                      <p:to>
                                        <p:strVal val="visible"/>
                                      </p:to>
                                    </p:set>
                                    <p:animEffect transition="in" filter="circle(in)">
                                      <p:cBhvr>
                                        <p:cTn id="111" dur="2000"/>
                                        <p:tgtEl>
                                          <p:spTgt spid="81"/>
                                        </p:tgtEl>
                                      </p:cBhvr>
                                    </p:animEffect>
                                  </p:childTnLst>
                                </p:cTn>
                              </p:par>
                            </p:childTnLst>
                          </p:cTn>
                        </p:par>
                      </p:childTnLst>
                    </p:cTn>
                  </p:par>
                  <p:par>
                    <p:cTn id="112" fill="hold">
                      <p:stCondLst>
                        <p:cond delay="indefinite"/>
                      </p:stCondLst>
                      <p:childTnLst>
                        <p:par>
                          <p:cTn id="113" fill="hold">
                            <p:stCondLst>
                              <p:cond delay="0"/>
                            </p:stCondLst>
                            <p:childTnLst>
                              <p:par>
                                <p:cTn id="114" presetID="14" presetClass="entr" presetSubtype="10" fill="hold" grpId="0" nodeType="clickEffect">
                                  <p:stCondLst>
                                    <p:cond delay="0"/>
                                  </p:stCondLst>
                                  <p:childTnLst>
                                    <p:set>
                                      <p:cBhvr>
                                        <p:cTn id="115" dur="1" fill="hold">
                                          <p:stCondLst>
                                            <p:cond delay="0"/>
                                          </p:stCondLst>
                                        </p:cTn>
                                        <p:tgtEl>
                                          <p:spTgt spid="84"/>
                                        </p:tgtEl>
                                        <p:attrNameLst>
                                          <p:attrName>style.visibility</p:attrName>
                                        </p:attrNameLst>
                                      </p:cBhvr>
                                      <p:to>
                                        <p:strVal val="visible"/>
                                      </p:to>
                                    </p:set>
                                    <p:animEffect transition="in" filter="randombar(horizontal)">
                                      <p:cBhvr>
                                        <p:cTn id="116" dur="500"/>
                                        <p:tgtEl>
                                          <p:spTgt spid="84"/>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nodeType="clickEffect">
                                  <p:stCondLst>
                                    <p:cond delay="0"/>
                                  </p:stCondLst>
                                  <p:childTnLst>
                                    <p:set>
                                      <p:cBhvr>
                                        <p:cTn id="120" dur="1" fill="hold">
                                          <p:stCondLst>
                                            <p:cond delay="0"/>
                                          </p:stCondLst>
                                        </p:cTn>
                                        <p:tgtEl>
                                          <p:spTgt spid="88"/>
                                        </p:tgtEl>
                                        <p:attrNameLst>
                                          <p:attrName>style.visibility</p:attrName>
                                        </p:attrNameLst>
                                      </p:cBhvr>
                                      <p:to>
                                        <p:strVal val="visible"/>
                                      </p:to>
                                    </p:set>
                                    <p:animEffect transition="in" filter="randombar(horizontal)">
                                      <p:cBhvr>
                                        <p:cTn id="121" dur="500"/>
                                        <p:tgtEl>
                                          <p:spTgt spid="88"/>
                                        </p:tgtEl>
                                      </p:cBhvr>
                                    </p:animEffect>
                                  </p:childTnLst>
                                </p:cTn>
                              </p:par>
                              <p:par>
                                <p:cTn id="122" presetID="14" presetClass="entr" presetSubtype="10" fill="hold" grpId="0" nodeType="withEffect">
                                  <p:stCondLst>
                                    <p:cond delay="0"/>
                                  </p:stCondLst>
                                  <p:childTnLst>
                                    <p:set>
                                      <p:cBhvr>
                                        <p:cTn id="123"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4" dur="500"/>
                                        <p:tgtEl>
                                          <p:spTgt spid="16">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89"/>
                                        </p:tgtEl>
                                        <p:attrNameLst>
                                          <p:attrName>style.visibility</p:attrName>
                                        </p:attrNameLst>
                                      </p:cBhvr>
                                      <p:to>
                                        <p:strVal val="visible"/>
                                      </p:to>
                                    </p:set>
                                    <p:anim calcmode="lin" valueType="num">
                                      <p:cBhvr additive="base">
                                        <p:cTn id="129" dur="500" fill="hold"/>
                                        <p:tgtEl>
                                          <p:spTgt spid="89"/>
                                        </p:tgtEl>
                                        <p:attrNameLst>
                                          <p:attrName>ppt_x</p:attrName>
                                        </p:attrNameLst>
                                      </p:cBhvr>
                                      <p:tavLst>
                                        <p:tav tm="0">
                                          <p:val>
                                            <p:strVal val="#ppt_x"/>
                                          </p:val>
                                        </p:tav>
                                        <p:tav tm="100000">
                                          <p:val>
                                            <p:strVal val="#ppt_x"/>
                                          </p:val>
                                        </p:tav>
                                      </p:tavLst>
                                    </p:anim>
                                    <p:anim calcmode="lin" valueType="num">
                                      <p:cBhvr additive="base">
                                        <p:cTn id="130"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90"/>
                                        </p:tgtEl>
                                        <p:attrNameLst>
                                          <p:attrName>style.visibility</p:attrName>
                                        </p:attrNameLst>
                                      </p:cBhvr>
                                      <p:to>
                                        <p:strVal val="visible"/>
                                      </p:to>
                                    </p:set>
                                    <p:anim calcmode="lin" valueType="num">
                                      <p:cBhvr>
                                        <p:cTn id="135" dur="500" fill="hold"/>
                                        <p:tgtEl>
                                          <p:spTgt spid="90"/>
                                        </p:tgtEl>
                                        <p:attrNameLst>
                                          <p:attrName>ppt_w</p:attrName>
                                        </p:attrNameLst>
                                      </p:cBhvr>
                                      <p:tavLst>
                                        <p:tav tm="0">
                                          <p:val>
                                            <p:fltVal val="0"/>
                                          </p:val>
                                        </p:tav>
                                        <p:tav tm="100000">
                                          <p:val>
                                            <p:strVal val="#ppt_w"/>
                                          </p:val>
                                        </p:tav>
                                      </p:tavLst>
                                    </p:anim>
                                    <p:anim calcmode="lin" valueType="num">
                                      <p:cBhvr>
                                        <p:cTn id="136" dur="500" fill="hold"/>
                                        <p:tgtEl>
                                          <p:spTgt spid="90"/>
                                        </p:tgtEl>
                                        <p:attrNameLst>
                                          <p:attrName>ppt_h</p:attrName>
                                        </p:attrNameLst>
                                      </p:cBhvr>
                                      <p:tavLst>
                                        <p:tav tm="0">
                                          <p:val>
                                            <p:fltVal val="0"/>
                                          </p:val>
                                        </p:tav>
                                        <p:tav tm="100000">
                                          <p:val>
                                            <p:strVal val="#ppt_h"/>
                                          </p:val>
                                        </p:tav>
                                      </p:tavLst>
                                    </p:anim>
                                    <p:animEffect transition="in" filter="fade">
                                      <p:cBhvr>
                                        <p:cTn id="137" dur="500"/>
                                        <p:tgtEl>
                                          <p:spTgt spid="90"/>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ntr" presetSubtype="10" fill="hold" grpId="0" nodeType="clickEffect">
                                  <p:stCondLst>
                                    <p:cond delay="0"/>
                                  </p:stCondLst>
                                  <p:childTnLst>
                                    <p:set>
                                      <p:cBhvr>
                                        <p:cTn id="141" dur="1" fill="hold">
                                          <p:stCondLst>
                                            <p:cond delay="0"/>
                                          </p:stCondLst>
                                        </p:cTn>
                                        <p:tgtEl>
                                          <p:spTgt spid="10">
                                            <p:bg/>
                                          </p:spTgt>
                                        </p:tgtEl>
                                        <p:attrNameLst>
                                          <p:attrName>style.visibility</p:attrName>
                                        </p:attrNameLst>
                                      </p:cBhvr>
                                      <p:to>
                                        <p:strVal val="visible"/>
                                      </p:to>
                                    </p:set>
                                    <p:animEffect transition="in" filter="randombar(horizontal)">
                                      <p:cBhvr>
                                        <p:cTn id="142" dur="500"/>
                                        <p:tgtEl>
                                          <p:spTgt spid="10">
                                            <p:bg/>
                                          </p:spTgt>
                                        </p:tgtEl>
                                      </p:cBhvr>
                                    </p:animEffect>
                                  </p:childTnLst>
                                </p:cTn>
                              </p:par>
                            </p:childTnLst>
                          </p:cTn>
                        </p:par>
                      </p:childTnLst>
                    </p:cTn>
                  </p:par>
                  <p:par>
                    <p:cTn id="143" fill="hold">
                      <p:stCondLst>
                        <p:cond delay="indefinite"/>
                      </p:stCondLst>
                      <p:childTnLst>
                        <p:par>
                          <p:cTn id="144" fill="hold">
                            <p:stCondLst>
                              <p:cond delay="0"/>
                            </p:stCondLst>
                            <p:childTnLst>
                              <p:par>
                                <p:cTn id="145" presetID="14" presetClass="entr" presetSubtype="10" fill="hold" grpId="0" nodeType="clickEffect">
                                  <p:stCondLst>
                                    <p:cond delay="0"/>
                                  </p:stCondLst>
                                  <p:childTnLst>
                                    <p:set>
                                      <p:cBhvr>
                                        <p:cTn id="14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7" dur="500"/>
                                        <p:tgtEl>
                                          <p:spTgt spid="10">
                                            <p:txEl>
                                              <p:pRg st="0" end="0"/>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17">
                                            <p:txEl>
                                              <p:pRg st="0" end="0"/>
                                            </p:txEl>
                                          </p:spTgt>
                                        </p:tgtEl>
                                        <p:attrNameLst>
                                          <p:attrName>style.visibility</p:attrName>
                                        </p:attrNameLst>
                                      </p:cBhvr>
                                      <p:to>
                                        <p:strVal val="visible"/>
                                      </p:to>
                                    </p:set>
                                    <p:animEffect transition="in" filter="fade">
                                      <p:cBhvr>
                                        <p:cTn id="152" dur="1000"/>
                                        <p:tgtEl>
                                          <p:spTgt spid="17">
                                            <p:txEl>
                                              <p:pRg st="0" end="0"/>
                                            </p:txEl>
                                          </p:spTgt>
                                        </p:tgtEl>
                                      </p:cBhvr>
                                    </p:animEffect>
                                    <p:anim calcmode="lin" valueType="num">
                                      <p:cBhvr>
                                        <p:cTn id="15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5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72"/>
                                        </p:tgtEl>
                                        <p:attrNameLst>
                                          <p:attrName>style.visibility</p:attrName>
                                        </p:attrNameLst>
                                      </p:cBhvr>
                                      <p:to>
                                        <p:strVal val="visible"/>
                                      </p:to>
                                    </p:set>
                                    <p:animEffect transition="in" filter="fade">
                                      <p:cBhvr>
                                        <p:cTn id="157" dur="1000"/>
                                        <p:tgtEl>
                                          <p:spTgt spid="72"/>
                                        </p:tgtEl>
                                      </p:cBhvr>
                                    </p:animEffect>
                                    <p:anim calcmode="lin" valueType="num">
                                      <p:cBhvr>
                                        <p:cTn id="158" dur="1000" fill="hold"/>
                                        <p:tgtEl>
                                          <p:spTgt spid="72"/>
                                        </p:tgtEl>
                                        <p:attrNameLst>
                                          <p:attrName>ppt_x</p:attrName>
                                        </p:attrNameLst>
                                      </p:cBhvr>
                                      <p:tavLst>
                                        <p:tav tm="0">
                                          <p:val>
                                            <p:strVal val="#ppt_x"/>
                                          </p:val>
                                        </p:tav>
                                        <p:tav tm="100000">
                                          <p:val>
                                            <p:strVal val="#ppt_x"/>
                                          </p:val>
                                        </p:tav>
                                      </p:tavLst>
                                    </p:anim>
                                    <p:anim calcmode="lin" valueType="num">
                                      <p:cBhvr>
                                        <p:cTn id="15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1" presetClass="entr" presetSubtype="1" fill="hold" grpId="0" nodeType="clickEffect">
                                  <p:stCondLst>
                                    <p:cond delay="0"/>
                                  </p:stCondLst>
                                  <p:childTnLst>
                                    <p:set>
                                      <p:cBhvr>
                                        <p:cTn id="163" dur="1" fill="hold">
                                          <p:stCondLst>
                                            <p:cond delay="0"/>
                                          </p:stCondLst>
                                        </p:cTn>
                                        <p:tgtEl>
                                          <p:spTgt spid="60"/>
                                        </p:tgtEl>
                                        <p:attrNameLst>
                                          <p:attrName>style.visibility</p:attrName>
                                        </p:attrNameLst>
                                      </p:cBhvr>
                                      <p:to>
                                        <p:strVal val="visible"/>
                                      </p:to>
                                    </p:set>
                                    <p:animEffect transition="in" filter="wheel(1)">
                                      <p:cBhvr>
                                        <p:cTn id="164" dur="2000"/>
                                        <p:tgtEl>
                                          <p:spTgt spid="60"/>
                                        </p:tgtEl>
                                      </p:cBhvr>
                                    </p:animEffect>
                                  </p:childTnLst>
                                </p:cTn>
                              </p:par>
                            </p:childTnLst>
                          </p:cTn>
                        </p:par>
                      </p:childTnLst>
                    </p:cTn>
                  </p:par>
                  <p:par>
                    <p:cTn id="165" fill="hold">
                      <p:stCondLst>
                        <p:cond delay="indefinite"/>
                      </p:stCondLst>
                      <p:childTnLst>
                        <p:par>
                          <p:cTn id="166" fill="hold">
                            <p:stCondLst>
                              <p:cond delay="0"/>
                            </p:stCondLst>
                            <p:childTnLst>
                              <p:par>
                                <p:cTn id="167" presetID="14" presetClass="entr" presetSubtype="10" fill="hold" grpId="0" nodeType="clickEffect">
                                  <p:stCondLst>
                                    <p:cond delay="0"/>
                                  </p:stCondLst>
                                  <p:childTnLst>
                                    <p:set>
                                      <p:cBhvr>
                                        <p:cTn id="168" dur="1" fill="hold">
                                          <p:stCondLst>
                                            <p:cond delay="0"/>
                                          </p:stCondLst>
                                        </p:cTn>
                                        <p:tgtEl>
                                          <p:spTgt spid="61"/>
                                        </p:tgtEl>
                                        <p:attrNameLst>
                                          <p:attrName>style.visibility</p:attrName>
                                        </p:attrNameLst>
                                      </p:cBhvr>
                                      <p:to>
                                        <p:strVal val="visible"/>
                                      </p:to>
                                    </p:set>
                                    <p:animEffect transition="in" filter="randombar(horizontal)">
                                      <p:cBhvr>
                                        <p:cTn id="169" dur="500"/>
                                        <p:tgtEl>
                                          <p:spTgt spid="61"/>
                                        </p:tgtEl>
                                      </p:cBhvr>
                                    </p:animEffect>
                                  </p:childTnLst>
                                </p:cTn>
                              </p:par>
                            </p:childTnLst>
                          </p:cTn>
                        </p:par>
                      </p:childTnLst>
                    </p:cTn>
                  </p:par>
                  <p:par>
                    <p:cTn id="170" fill="hold">
                      <p:stCondLst>
                        <p:cond delay="indefinite"/>
                      </p:stCondLst>
                      <p:childTnLst>
                        <p:par>
                          <p:cTn id="171" fill="hold">
                            <p:stCondLst>
                              <p:cond delay="0"/>
                            </p:stCondLst>
                            <p:childTnLst>
                              <p:par>
                                <p:cTn id="172" presetID="45" presetClass="entr" presetSubtype="0" fill="hold" grpId="0" nodeType="clickEffect">
                                  <p:stCondLst>
                                    <p:cond delay="0"/>
                                  </p:stCondLst>
                                  <p:childTnLst>
                                    <p:set>
                                      <p:cBhvr>
                                        <p:cTn id="173" dur="1" fill="hold">
                                          <p:stCondLst>
                                            <p:cond delay="0"/>
                                          </p:stCondLst>
                                        </p:cTn>
                                        <p:tgtEl>
                                          <p:spTgt spid="167"/>
                                        </p:tgtEl>
                                        <p:attrNameLst>
                                          <p:attrName>style.visibility</p:attrName>
                                        </p:attrNameLst>
                                      </p:cBhvr>
                                      <p:to>
                                        <p:strVal val="visible"/>
                                      </p:to>
                                    </p:set>
                                    <p:animEffect transition="in" filter="fade">
                                      <p:cBhvr>
                                        <p:cTn id="174" dur="2000"/>
                                        <p:tgtEl>
                                          <p:spTgt spid="167"/>
                                        </p:tgtEl>
                                      </p:cBhvr>
                                    </p:animEffect>
                                    <p:anim calcmode="lin" valueType="num">
                                      <p:cBhvr>
                                        <p:cTn id="175" dur="2000" fill="hold"/>
                                        <p:tgtEl>
                                          <p:spTgt spid="167"/>
                                        </p:tgtEl>
                                        <p:attrNameLst>
                                          <p:attrName>ppt_w</p:attrName>
                                        </p:attrNameLst>
                                      </p:cBhvr>
                                      <p:tavLst>
                                        <p:tav tm="0" fmla="#ppt_w*sin(2.5*pi*$)">
                                          <p:val>
                                            <p:fltVal val="0"/>
                                          </p:val>
                                        </p:tav>
                                        <p:tav tm="100000">
                                          <p:val>
                                            <p:fltVal val="1"/>
                                          </p:val>
                                        </p:tav>
                                      </p:tavLst>
                                    </p:anim>
                                    <p:anim calcmode="lin" valueType="num">
                                      <p:cBhvr>
                                        <p:cTn id="176" dur="2000" fill="hold"/>
                                        <p:tgtEl>
                                          <p:spTgt spid="167"/>
                                        </p:tgtEl>
                                        <p:attrNameLst>
                                          <p:attrName>ppt_h</p:attrName>
                                        </p:attrNameLst>
                                      </p:cBhvr>
                                      <p:tavLst>
                                        <p:tav tm="0">
                                          <p:val>
                                            <p:strVal val="#ppt_h"/>
                                          </p:val>
                                        </p:tav>
                                        <p:tav tm="100000">
                                          <p:val>
                                            <p:strVal val="#ppt_h"/>
                                          </p:val>
                                        </p:tav>
                                      </p:tavLst>
                                    </p:anim>
                                  </p:childTnLst>
                                </p:cTn>
                              </p:par>
                              <p:par>
                                <p:cTn id="177" presetID="45" presetClass="entr" presetSubtype="0" fill="hold" nodeType="withEffect">
                                  <p:stCondLst>
                                    <p:cond delay="0"/>
                                  </p:stCondLst>
                                  <p:childTnLst>
                                    <p:set>
                                      <p:cBhvr>
                                        <p:cTn id="178" dur="1" fill="hold">
                                          <p:stCondLst>
                                            <p:cond delay="0"/>
                                          </p:stCondLst>
                                        </p:cTn>
                                        <p:tgtEl>
                                          <p:spTgt spid="75"/>
                                        </p:tgtEl>
                                        <p:attrNameLst>
                                          <p:attrName>style.visibility</p:attrName>
                                        </p:attrNameLst>
                                      </p:cBhvr>
                                      <p:to>
                                        <p:strVal val="visible"/>
                                      </p:to>
                                    </p:set>
                                    <p:animEffect transition="in" filter="fade">
                                      <p:cBhvr>
                                        <p:cTn id="179" dur="2000"/>
                                        <p:tgtEl>
                                          <p:spTgt spid="75"/>
                                        </p:tgtEl>
                                      </p:cBhvr>
                                    </p:animEffect>
                                    <p:anim calcmode="lin" valueType="num">
                                      <p:cBhvr>
                                        <p:cTn id="180" dur="2000" fill="hold"/>
                                        <p:tgtEl>
                                          <p:spTgt spid="75"/>
                                        </p:tgtEl>
                                        <p:attrNameLst>
                                          <p:attrName>ppt_w</p:attrName>
                                        </p:attrNameLst>
                                      </p:cBhvr>
                                      <p:tavLst>
                                        <p:tav tm="0" fmla="#ppt_w*sin(2.5*pi*$)">
                                          <p:val>
                                            <p:fltVal val="0"/>
                                          </p:val>
                                        </p:tav>
                                        <p:tav tm="100000">
                                          <p:val>
                                            <p:fltVal val="1"/>
                                          </p:val>
                                        </p:tav>
                                      </p:tavLst>
                                    </p:anim>
                                    <p:anim calcmode="lin" valueType="num">
                                      <p:cBhvr>
                                        <p:cTn id="181" dur="2000" fill="hold"/>
                                        <p:tgtEl>
                                          <p:spTgt spid="75"/>
                                        </p:tgtEl>
                                        <p:attrNameLst>
                                          <p:attrName>ppt_h</p:attrName>
                                        </p:attrNameLst>
                                      </p:cBhvr>
                                      <p:tavLst>
                                        <p:tav tm="0">
                                          <p:val>
                                            <p:strVal val="#ppt_h"/>
                                          </p:val>
                                        </p:tav>
                                        <p:tav tm="100000">
                                          <p:val>
                                            <p:strVal val="#ppt_h"/>
                                          </p:val>
                                        </p:tav>
                                      </p:tavLst>
                                    </p:anim>
                                  </p:childTnLst>
                                </p:cTn>
                              </p:par>
                            </p:childTnLst>
                          </p:cTn>
                        </p:par>
                      </p:childTnLst>
                    </p:cTn>
                  </p:par>
                  <p:par>
                    <p:cTn id="182" fill="hold">
                      <p:stCondLst>
                        <p:cond delay="indefinite"/>
                      </p:stCondLst>
                      <p:childTnLst>
                        <p:par>
                          <p:cTn id="183" fill="hold">
                            <p:stCondLst>
                              <p:cond delay="0"/>
                            </p:stCondLst>
                            <p:childTnLst>
                              <p:par>
                                <p:cTn id="184" presetID="26" presetClass="entr" presetSubtype="0" fill="hold" grpId="0" nodeType="clickEffect">
                                  <p:stCondLst>
                                    <p:cond delay="0"/>
                                  </p:stCondLst>
                                  <p:childTnLst>
                                    <p:set>
                                      <p:cBhvr>
                                        <p:cTn id="185" dur="1" fill="hold">
                                          <p:stCondLst>
                                            <p:cond delay="0"/>
                                          </p:stCondLst>
                                        </p:cTn>
                                        <p:tgtEl>
                                          <p:spTgt spid="62"/>
                                        </p:tgtEl>
                                        <p:attrNameLst>
                                          <p:attrName>style.visibility</p:attrName>
                                        </p:attrNameLst>
                                      </p:cBhvr>
                                      <p:to>
                                        <p:strVal val="visible"/>
                                      </p:to>
                                    </p:set>
                                    <p:animEffect transition="in" filter="wipe(down)">
                                      <p:cBhvr>
                                        <p:cTn id="186" dur="580">
                                          <p:stCondLst>
                                            <p:cond delay="0"/>
                                          </p:stCondLst>
                                        </p:cTn>
                                        <p:tgtEl>
                                          <p:spTgt spid="62"/>
                                        </p:tgtEl>
                                      </p:cBhvr>
                                    </p:animEffect>
                                    <p:anim calcmode="lin" valueType="num">
                                      <p:cBhvr>
                                        <p:cTn id="187"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188"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189"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190"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191"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192" dur="26">
                                          <p:stCondLst>
                                            <p:cond delay="650"/>
                                          </p:stCondLst>
                                        </p:cTn>
                                        <p:tgtEl>
                                          <p:spTgt spid="62"/>
                                        </p:tgtEl>
                                      </p:cBhvr>
                                      <p:to x="100000" y="60000"/>
                                    </p:animScale>
                                    <p:animScale>
                                      <p:cBhvr>
                                        <p:cTn id="193" dur="166" decel="50000">
                                          <p:stCondLst>
                                            <p:cond delay="676"/>
                                          </p:stCondLst>
                                        </p:cTn>
                                        <p:tgtEl>
                                          <p:spTgt spid="62"/>
                                        </p:tgtEl>
                                      </p:cBhvr>
                                      <p:to x="100000" y="100000"/>
                                    </p:animScale>
                                    <p:animScale>
                                      <p:cBhvr>
                                        <p:cTn id="194" dur="26">
                                          <p:stCondLst>
                                            <p:cond delay="1312"/>
                                          </p:stCondLst>
                                        </p:cTn>
                                        <p:tgtEl>
                                          <p:spTgt spid="62"/>
                                        </p:tgtEl>
                                      </p:cBhvr>
                                      <p:to x="100000" y="80000"/>
                                    </p:animScale>
                                    <p:animScale>
                                      <p:cBhvr>
                                        <p:cTn id="195" dur="166" decel="50000">
                                          <p:stCondLst>
                                            <p:cond delay="1338"/>
                                          </p:stCondLst>
                                        </p:cTn>
                                        <p:tgtEl>
                                          <p:spTgt spid="62"/>
                                        </p:tgtEl>
                                      </p:cBhvr>
                                      <p:to x="100000" y="100000"/>
                                    </p:animScale>
                                    <p:animScale>
                                      <p:cBhvr>
                                        <p:cTn id="196" dur="26">
                                          <p:stCondLst>
                                            <p:cond delay="1642"/>
                                          </p:stCondLst>
                                        </p:cTn>
                                        <p:tgtEl>
                                          <p:spTgt spid="62"/>
                                        </p:tgtEl>
                                      </p:cBhvr>
                                      <p:to x="100000" y="90000"/>
                                    </p:animScale>
                                    <p:animScale>
                                      <p:cBhvr>
                                        <p:cTn id="197" dur="166" decel="50000">
                                          <p:stCondLst>
                                            <p:cond delay="1668"/>
                                          </p:stCondLst>
                                        </p:cTn>
                                        <p:tgtEl>
                                          <p:spTgt spid="62"/>
                                        </p:tgtEl>
                                      </p:cBhvr>
                                      <p:to x="100000" y="100000"/>
                                    </p:animScale>
                                    <p:animScale>
                                      <p:cBhvr>
                                        <p:cTn id="198" dur="26">
                                          <p:stCondLst>
                                            <p:cond delay="1808"/>
                                          </p:stCondLst>
                                        </p:cTn>
                                        <p:tgtEl>
                                          <p:spTgt spid="62"/>
                                        </p:tgtEl>
                                      </p:cBhvr>
                                      <p:to x="100000" y="95000"/>
                                    </p:animScale>
                                    <p:animScale>
                                      <p:cBhvr>
                                        <p:cTn id="199" dur="166" decel="50000">
                                          <p:stCondLst>
                                            <p:cond delay="1834"/>
                                          </p:stCondLst>
                                        </p:cTn>
                                        <p:tgtEl>
                                          <p:spTgt spid="62"/>
                                        </p:tgtEl>
                                      </p:cBhvr>
                                      <p:to x="100000" y="100000"/>
                                    </p:animScale>
                                  </p:childTnLst>
                                </p:cTn>
                              </p:par>
                            </p:childTnLst>
                          </p:cTn>
                        </p:par>
                      </p:childTnLst>
                    </p:cTn>
                  </p:par>
                  <p:par>
                    <p:cTn id="200" fill="hold">
                      <p:stCondLst>
                        <p:cond delay="indefinite"/>
                      </p:stCondLst>
                      <p:childTnLst>
                        <p:par>
                          <p:cTn id="201" fill="hold">
                            <p:stCondLst>
                              <p:cond delay="0"/>
                            </p:stCondLst>
                            <p:childTnLst>
                              <p:par>
                                <p:cTn id="202" presetID="53" presetClass="entr" presetSubtype="16" fill="hold" grpId="0" nodeType="clickEffect">
                                  <p:stCondLst>
                                    <p:cond delay="0"/>
                                  </p:stCondLst>
                                  <p:childTnLst>
                                    <p:set>
                                      <p:cBhvr>
                                        <p:cTn id="203" dur="1" fill="hold">
                                          <p:stCondLst>
                                            <p:cond delay="0"/>
                                          </p:stCondLst>
                                        </p:cTn>
                                        <p:tgtEl>
                                          <p:spTgt spid="63"/>
                                        </p:tgtEl>
                                        <p:attrNameLst>
                                          <p:attrName>style.visibility</p:attrName>
                                        </p:attrNameLst>
                                      </p:cBhvr>
                                      <p:to>
                                        <p:strVal val="visible"/>
                                      </p:to>
                                    </p:set>
                                    <p:anim calcmode="lin" valueType="num">
                                      <p:cBhvr>
                                        <p:cTn id="204" dur="500" fill="hold"/>
                                        <p:tgtEl>
                                          <p:spTgt spid="63"/>
                                        </p:tgtEl>
                                        <p:attrNameLst>
                                          <p:attrName>ppt_w</p:attrName>
                                        </p:attrNameLst>
                                      </p:cBhvr>
                                      <p:tavLst>
                                        <p:tav tm="0">
                                          <p:val>
                                            <p:fltVal val="0"/>
                                          </p:val>
                                        </p:tav>
                                        <p:tav tm="100000">
                                          <p:val>
                                            <p:strVal val="#ppt_w"/>
                                          </p:val>
                                        </p:tav>
                                      </p:tavLst>
                                    </p:anim>
                                    <p:anim calcmode="lin" valueType="num">
                                      <p:cBhvr>
                                        <p:cTn id="205" dur="500" fill="hold"/>
                                        <p:tgtEl>
                                          <p:spTgt spid="63"/>
                                        </p:tgtEl>
                                        <p:attrNameLst>
                                          <p:attrName>ppt_h</p:attrName>
                                        </p:attrNameLst>
                                      </p:cBhvr>
                                      <p:tavLst>
                                        <p:tav tm="0">
                                          <p:val>
                                            <p:fltVal val="0"/>
                                          </p:val>
                                        </p:tav>
                                        <p:tav tm="100000">
                                          <p:val>
                                            <p:strVal val="#ppt_h"/>
                                          </p:val>
                                        </p:tav>
                                      </p:tavLst>
                                    </p:anim>
                                    <p:animEffect transition="in" filter="fade">
                                      <p:cBhvr>
                                        <p:cTn id="206" dur="500"/>
                                        <p:tgtEl>
                                          <p:spTgt spid="63"/>
                                        </p:tgtEl>
                                      </p:cBhvr>
                                    </p:animEffect>
                                  </p:childTnLst>
                                </p:cTn>
                              </p:par>
                            </p:childTnLst>
                          </p:cTn>
                        </p:par>
                      </p:childTnLst>
                    </p:cTn>
                  </p:par>
                  <p:par>
                    <p:cTn id="207" fill="hold">
                      <p:stCondLst>
                        <p:cond delay="indefinite"/>
                      </p:stCondLst>
                      <p:childTnLst>
                        <p:par>
                          <p:cTn id="208" fill="hold">
                            <p:stCondLst>
                              <p:cond delay="0"/>
                            </p:stCondLst>
                            <p:childTnLst>
                              <p:par>
                                <p:cTn id="209" presetID="6" presetClass="entr" presetSubtype="16" fill="hold" grpId="0" nodeType="clickEffect">
                                  <p:stCondLst>
                                    <p:cond delay="0"/>
                                  </p:stCondLst>
                                  <p:childTnLst>
                                    <p:set>
                                      <p:cBhvr>
                                        <p:cTn id="210" dur="1" fill="hold">
                                          <p:stCondLst>
                                            <p:cond delay="0"/>
                                          </p:stCondLst>
                                        </p:cTn>
                                        <p:tgtEl>
                                          <p:spTgt spid="106">
                                            <p:bg/>
                                          </p:spTgt>
                                        </p:tgtEl>
                                        <p:attrNameLst>
                                          <p:attrName>style.visibility</p:attrName>
                                        </p:attrNameLst>
                                      </p:cBhvr>
                                      <p:to>
                                        <p:strVal val="visible"/>
                                      </p:to>
                                    </p:set>
                                    <p:animEffect transition="in" filter="circle(in)">
                                      <p:cBhvr>
                                        <p:cTn id="211" dur="2000"/>
                                        <p:tgtEl>
                                          <p:spTgt spid="106">
                                            <p:bg/>
                                          </p:spTgt>
                                        </p:tgtEl>
                                      </p:cBhvr>
                                    </p:animEffect>
                                  </p:childTnLst>
                                </p:cTn>
                              </p:par>
                            </p:childTnLst>
                          </p:cTn>
                        </p:par>
                      </p:childTnLst>
                    </p:cTn>
                  </p:par>
                  <p:par>
                    <p:cTn id="212" fill="hold">
                      <p:stCondLst>
                        <p:cond delay="indefinite"/>
                      </p:stCondLst>
                      <p:childTnLst>
                        <p:par>
                          <p:cTn id="213" fill="hold">
                            <p:stCondLst>
                              <p:cond delay="0"/>
                            </p:stCondLst>
                            <p:childTnLst>
                              <p:par>
                                <p:cTn id="214" presetID="6" presetClass="entr" presetSubtype="16" fill="hold" grpId="0" nodeType="clickEffect">
                                  <p:stCondLst>
                                    <p:cond delay="0"/>
                                  </p:stCondLst>
                                  <p:childTnLst>
                                    <p:set>
                                      <p:cBhvr>
                                        <p:cTn id="215" dur="1" fill="hold">
                                          <p:stCondLst>
                                            <p:cond delay="0"/>
                                          </p:stCondLst>
                                        </p:cTn>
                                        <p:tgtEl>
                                          <p:spTgt spid="106">
                                            <p:txEl>
                                              <p:pRg st="0" end="0"/>
                                            </p:txEl>
                                          </p:spTgt>
                                        </p:tgtEl>
                                        <p:attrNameLst>
                                          <p:attrName>style.visibility</p:attrName>
                                        </p:attrNameLst>
                                      </p:cBhvr>
                                      <p:to>
                                        <p:strVal val="visible"/>
                                      </p:to>
                                    </p:set>
                                    <p:animEffect transition="in" filter="circle(in)">
                                      <p:cBhvr>
                                        <p:cTn id="216" dur="2000"/>
                                        <p:tgtEl>
                                          <p:spTgt spid="106">
                                            <p:txEl>
                                              <p:pRg st="0" end="0"/>
                                            </p:txEl>
                                          </p:spTgt>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21">
                                            <p:txEl>
                                              <p:pRg st="0" end="0"/>
                                            </p:txEl>
                                          </p:spTgt>
                                        </p:tgtEl>
                                        <p:attrNameLst>
                                          <p:attrName>style.visibility</p:attrName>
                                        </p:attrNameLst>
                                      </p:cBhvr>
                                      <p:to>
                                        <p:strVal val="visible"/>
                                      </p:to>
                                    </p:set>
                                    <p:animEffect transition="in" filter="fade">
                                      <p:cBhvr>
                                        <p:cTn id="221" dur="500"/>
                                        <p:tgtEl>
                                          <p:spTgt spid="21">
                                            <p:txEl>
                                              <p:pRg st="0" end="0"/>
                                            </p:txEl>
                                          </p:spTgt>
                                        </p:tgtEl>
                                      </p:cBhvr>
                                    </p:animEffect>
                                  </p:childTnLst>
                                </p:cTn>
                              </p:par>
                              <p:par>
                                <p:cTn id="222" presetID="10" presetClass="entr" presetSubtype="0" fill="hold" nodeType="withEffect">
                                  <p:stCondLst>
                                    <p:cond delay="0"/>
                                  </p:stCondLst>
                                  <p:childTnLst>
                                    <p:set>
                                      <p:cBhvr>
                                        <p:cTn id="223" dur="1" fill="hold">
                                          <p:stCondLst>
                                            <p:cond delay="0"/>
                                          </p:stCondLst>
                                        </p:cTn>
                                        <p:tgtEl>
                                          <p:spTgt spid="73"/>
                                        </p:tgtEl>
                                        <p:attrNameLst>
                                          <p:attrName>style.visibility</p:attrName>
                                        </p:attrNameLst>
                                      </p:cBhvr>
                                      <p:to>
                                        <p:strVal val="visible"/>
                                      </p:to>
                                    </p:set>
                                    <p:animEffect transition="in" filter="fade">
                                      <p:cBhvr>
                                        <p:cTn id="224" dur="500"/>
                                        <p:tgtEl>
                                          <p:spTgt spid="73"/>
                                        </p:tgtEl>
                                      </p:cBhvr>
                                    </p:animEffect>
                                  </p:childTnLst>
                                </p:cTn>
                              </p:par>
                            </p:childTnLst>
                          </p:cTn>
                        </p:par>
                      </p:childTnLst>
                    </p:cTn>
                  </p:par>
                  <p:par>
                    <p:cTn id="225" fill="hold">
                      <p:stCondLst>
                        <p:cond delay="indefinite"/>
                      </p:stCondLst>
                      <p:childTnLst>
                        <p:par>
                          <p:cTn id="226" fill="hold">
                            <p:stCondLst>
                              <p:cond delay="0"/>
                            </p:stCondLst>
                            <p:childTnLst>
                              <p:par>
                                <p:cTn id="227" presetID="42" presetClass="entr" presetSubtype="0" fill="hold" grpId="0" nodeType="clickEffect">
                                  <p:stCondLst>
                                    <p:cond delay="0"/>
                                  </p:stCondLst>
                                  <p:childTnLst>
                                    <p:set>
                                      <p:cBhvr>
                                        <p:cTn id="228" dur="1" fill="hold">
                                          <p:stCondLst>
                                            <p:cond delay="0"/>
                                          </p:stCondLst>
                                        </p:cTn>
                                        <p:tgtEl>
                                          <p:spTgt spid="64"/>
                                        </p:tgtEl>
                                        <p:attrNameLst>
                                          <p:attrName>style.visibility</p:attrName>
                                        </p:attrNameLst>
                                      </p:cBhvr>
                                      <p:to>
                                        <p:strVal val="visible"/>
                                      </p:to>
                                    </p:set>
                                    <p:animEffect transition="in" filter="fade">
                                      <p:cBhvr>
                                        <p:cTn id="229" dur="1000"/>
                                        <p:tgtEl>
                                          <p:spTgt spid="64"/>
                                        </p:tgtEl>
                                      </p:cBhvr>
                                    </p:animEffect>
                                    <p:anim calcmode="lin" valueType="num">
                                      <p:cBhvr>
                                        <p:cTn id="230" dur="1000" fill="hold"/>
                                        <p:tgtEl>
                                          <p:spTgt spid="64"/>
                                        </p:tgtEl>
                                        <p:attrNameLst>
                                          <p:attrName>ppt_x</p:attrName>
                                        </p:attrNameLst>
                                      </p:cBhvr>
                                      <p:tavLst>
                                        <p:tav tm="0">
                                          <p:val>
                                            <p:strVal val="#ppt_x"/>
                                          </p:val>
                                        </p:tav>
                                        <p:tav tm="100000">
                                          <p:val>
                                            <p:strVal val="#ppt_x"/>
                                          </p:val>
                                        </p:tav>
                                      </p:tavLst>
                                    </p:anim>
                                    <p:anim calcmode="lin" valueType="num">
                                      <p:cBhvr>
                                        <p:cTn id="23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32" fill="hold">
                      <p:stCondLst>
                        <p:cond delay="indefinite"/>
                      </p:stCondLst>
                      <p:childTnLst>
                        <p:par>
                          <p:cTn id="233" fill="hold">
                            <p:stCondLst>
                              <p:cond delay="0"/>
                            </p:stCondLst>
                            <p:childTnLst>
                              <p:par>
                                <p:cTn id="234" presetID="22" presetClass="entr" presetSubtype="4" fill="hold" grpId="0" nodeType="clickEffect">
                                  <p:stCondLst>
                                    <p:cond delay="0"/>
                                  </p:stCondLst>
                                  <p:childTnLst>
                                    <p:set>
                                      <p:cBhvr>
                                        <p:cTn id="235" dur="1" fill="hold">
                                          <p:stCondLst>
                                            <p:cond delay="0"/>
                                          </p:stCondLst>
                                        </p:cTn>
                                        <p:tgtEl>
                                          <p:spTgt spid="65"/>
                                        </p:tgtEl>
                                        <p:attrNameLst>
                                          <p:attrName>style.visibility</p:attrName>
                                        </p:attrNameLst>
                                      </p:cBhvr>
                                      <p:to>
                                        <p:strVal val="visible"/>
                                      </p:to>
                                    </p:set>
                                    <p:animEffect transition="in" filter="wipe(down)">
                                      <p:cBhvr>
                                        <p:cTn id="236" dur="500"/>
                                        <p:tgtEl>
                                          <p:spTgt spid="65"/>
                                        </p:tgtEl>
                                      </p:cBhvr>
                                    </p:animEffect>
                                  </p:childTnLst>
                                </p:cTn>
                              </p:par>
                            </p:childTnLst>
                          </p:cTn>
                        </p:par>
                      </p:childTnLst>
                    </p:cTn>
                  </p:par>
                  <p:par>
                    <p:cTn id="237" fill="hold">
                      <p:stCondLst>
                        <p:cond delay="indefinite"/>
                      </p:stCondLst>
                      <p:childTnLst>
                        <p:par>
                          <p:cTn id="238" fill="hold">
                            <p:stCondLst>
                              <p:cond delay="0"/>
                            </p:stCondLst>
                            <p:childTnLst>
                              <p:par>
                                <p:cTn id="239" presetID="16" presetClass="entr" presetSubtype="21" fill="hold" grpId="0" nodeType="clickEffect">
                                  <p:stCondLst>
                                    <p:cond delay="0"/>
                                  </p:stCondLst>
                                  <p:childTnLst>
                                    <p:set>
                                      <p:cBhvr>
                                        <p:cTn id="240" dur="1" fill="hold">
                                          <p:stCondLst>
                                            <p:cond delay="0"/>
                                          </p:stCondLst>
                                        </p:cTn>
                                        <p:tgtEl>
                                          <p:spTgt spid="117">
                                            <p:bg/>
                                          </p:spTgt>
                                        </p:tgtEl>
                                        <p:attrNameLst>
                                          <p:attrName>style.visibility</p:attrName>
                                        </p:attrNameLst>
                                      </p:cBhvr>
                                      <p:to>
                                        <p:strVal val="visible"/>
                                      </p:to>
                                    </p:set>
                                    <p:animEffect transition="in" filter="barn(inVertical)">
                                      <p:cBhvr>
                                        <p:cTn id="241" dur="500"/>
                                        <p:tgtEl>
                                          <p:spTgt spid="117">
                                            <p:bg/>
                                          </p:spTgt>
                                        </p:tgtEl>
                                      </p:cBhvr>
                                    </p:animEffect>
                                  </p:childTnLst>
                                </p:cTn>
                              </p:par>
                            </p:childTnLst>
                          </p:cTn>
                        </p:par>
                      </p:childTnLst>
                    </p:cTn>
                  </p:par>
                  <p:par>
                    <p:cTn id="242" fill="hold">
                      <p:stCondLst>
                        <p:cond delay="indefinite"/>
                      </p:stCondLst>
                      <p:childTnLst>
                        <p:par>
                          <p:cTn id="243" fill="hold">
                            <p:stCondLst>
                              <p:cond delay="0"/>
                            </p:stCondLst>
                            <p:childTnLst>
                              <p:par>
                                <p:cTn id="244" presetID="16" presetClass="entr" presetSubtype="21" fill="hold" grpId="0" nodeType="clickEffect">
                                  <p:stCondLst>
                                    <p:cond delay="0"/>
                                  </p:stCondLst>
                                  <p:childTnLst>
                                    <p:set>
                                      <p:cBhvr>
                                        <p:cTn id="245" dur="1" fill="hold">
                                          <p:stCondLst>
                                            <p:cond delay="0"/>
                                          </p:stCondLst>
                                        </p:cTn>
                                        <p:tgtEl>
                                          <p:spTgt spid="117">
                                            <p:txEl>
                                              <p:pRg st="0" end="0"/>
                                            </p:txEl>
                                          </p:spTgt>
                                        </p:tgtEl>
                                        <p:attrNameLst>
                                          <p:attrName>style.visibility</p:attrName>
                                        </p:attrNameLst>
                                      </p:cBhvr>
                                      <p:to>
                                        <p:strVal val="visible"/>
                                      </p:to>
                                    </p:set>
                                    <p:animEffect transition="in" filter="barn(inVertical)">
                                      <p:cBhvr>
                                        <p:cTn id="246" dur="500"/>
                                        <p:tgtEl>
                                          <p:spTgt spid="117">
                                            <p:txEl>
                                              <p:pRg st="0" end="0"/>
                                            </p:txEl>
                                          </p:spTgt>
                                        </p:tgtEl>
                                      </p:cBhvr>
                                    </p:animEffect>
                                  </p:childTnLst>
                                </p:cTn>
                              </p:par>
                            </p:childTnLst>
                          </p:cTn>
                        </p:par>
                      </p:childTnLst>
                    </p:cTn>
                  </p:par>
                  <p:par>
                    <p:cTn id="247" fill="hold">
                      <p:stCondLst>
                        <p:cond delay="indefinite"/>
                      </p:stCondLst>
                      <p:childTnLst>
                        <p:par>
                          <p:cTn id="248" fill="hold">
                            <p:stCondLst>
                              <p:cond delay="0"/>
                            </p:stCondLst>
                            <p:childTnLst>
                              <p:par>
                                <p:cTn id="249" presetID="53" presetClass="entr" presetSubtype="16" fill="hold" grpId="0" nodeType="clickEffect">
                                  <p:stCondLst>
                                    <p:cond delay="0"/>
                                  </p:stCondLst>
                                  <p:childTnLst>
                                    <p:set>
                                      <p:cBhvr>
                                        <p:cTn id="250" dur="1" fill="hold">
                                          <p:stCondLst>
                                            <p:cond delay="0"/>
                                          </p:stCondLst>
                                        </p:cTn>
                                        <p:tgtEl>
                                          <p:spTgt spid="23">
                                            <p:txEl>
                                              <p:pRg st="0" end="0"/>
                                            </p:txEl>
                                          </p:spTgt>
                                        </p:tgtEl>
                                        <p:attrNameLst>
                                          <p:attrName>style.visibility</p:attrName>
                                        </p:attrNameLst>
                                      </p:cBhvr>
                                      <p:to>
                                        <p:strVal val="visible"/>
                                      </p:to>
                                    </p:set>
                                    <p:anim calcmode="lin" valueType="num">
                                      <p:cBhvr>
                                        <p:cTn id="251"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252"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253" dur="500"/>
                                        <p:tgtEl>
                                          <p:spTgt spid="23">
                                            <p:txEl>
                                              <p:pRg st="0" end="0"/>
                                            </p:txEl>
                                          </p:spTgt>
                                        </p:tgtEl>
                                      </p:cBhvr>
                                    </p:animEffect>
                                  </p:childTnLst>
                                </p:cTn>
                              </p:par>
                              <p:par>
                                <p:cTn id="254" presetID="53" presetClass="entr" presetSubtype="16" fill="hold" nodeType="withEffect">
                                  <p:stCondLst>
                                    <p:cond delay="0"/>
                                  </p:stCondLst>
                                  <p:childTnLst>
                                    <p:set>
                                      <p:cBhvr>
                                        <p:cTn id="255" dur="1" fill="hold">
                                          <p:stCondLst>
                                            <p:cond delay="0"/>
                                          </p:stCondLst>
                                        </p:cTn>
                                        <p:tgtEl>
                                          <p:spTgt spid="76"/>
                                        </p:tgtEl>
                                        <p:attrNameLst>
                                          <p:attrName>style.visibility</p:attrName>
                                        </p:attrNameLst>
                                      </p:cBhvr>
                                      <p:to>
                                        <p:strVal val="visible"/>
                                      </p:to>
                                    </p:set>
                                    <p:anim calcmode="lin" valueType="num">
                                      <p:cBhvr>
                                        <p:cTn id="256" dur="500" fill="hold"/>
                                        <p:tgtEl>
                                          <p:spTgt spid="76"/>
                                        </p:tgtEl>
                                        <p:attrNameLst>
                                          <p:attrName>ppt_w</p:attrName>
                                        </p:attrNameLst>
                                      </p:cBhvr>
                                      <p:tavLst>
                                        <p:tav tm="0">
                                          <p:val>
                                            <p:fltVal val="0"/>
                                          </p:val>
                                        </p:tav>
                                        <p:tav tm="100000">
                                          <p:val>
                                            <p:strVal val="#ppt_w"/>
                                          </p:val>
                                        </p:tav>
                                      </p:tavLst>
                                    </p:anim>
                                    <p:anim calcmode="lin" valueType="num">
                                      <p:cBhvr>
                                        <p:cTn id="257" dur="500" fill="hold"/>
                                        <p:tgtEl>
                                          <p:spTgt spid="76"/>
                                        </p:tgtEl>
                                        <p:attrNameLst>
                                          <p:attrName>ppt_h</p:attrName>
                                        </p:attrNameLst>
                                      </p:cBhvr>
                                      <p:tavLst>
                                        <p:tav tm="0">
                                          <p:val>
                                            <p:fltVal val="0"/>
                                          </p:val>
                                        </p:tav>
                                        <p:tav tm="100000">
                                          <p:val>
                                            <p:strVal val="#ppt_h"/>
                                          </p:val>
                                        </p:tav>
                                      </p:tavLst>
                                    </p:anim>
                                    <p:animEffect transition="in" filter="fade">
                                      <p:cBhvr>
                                        <p:cTn id="258" dur="500"/>
                                        <p:tgtEl>
                                          <p:spTgt spid="76"/>
                                        </p:tgtEl>
                                      </p:cBhvr>
                                    </p:animEffect>
                                  </p:childTnLst>
                                </p:cTn>
                              </p:par>
                            </p:childTnLst>
                          </p:cTn>
                        </p:par>
                      </p:childTnLst>
                    </p:cTn>
                  </p:par>
                  <p:par>
                    <p:cTn id="259" fill="hold">
                      <p:stCondLst>
                        <p:cond delay="indefinite"/>
                      </p:stCondLst>
                      <p:childTnLst>
                        <p:par>
                          <p:cTn id="260" fill="hold">
                            <p:stCondLst>
                              <p:cond delay="0"/>
                            </p:stCondLst>
                            <p:childTnLst>
                              <p:par>
                                <p:cTn id="261" presetID="14" presetClass="entr" presetSubtype="10" fill="hold" grpId="0" nodeType="clickEffect">
                                  <p:stCondLst>
                                    <p:cond delay="0"/>
                                  </p:stCondLst>
                                  <p:childTnLst>
                                    <p:set>
                                      <p:cBhvr>
                                        <p:cTn id="262" dur="1" fill="hold">
                                          <p:stCondLst>
                                            <p:cond delay="0"/>
                                          </p:stCondLst>
                                        </p:cTn>
                                        <p:tgtEl>
                                          <p:spTgt spid="66"/>
                                        </p:tgtEl>
                                        <p:attrNameLst>
                                          <p:attrName>style.visibility</p:attrName>
                                        </p:attrNameLst>
                                      </p:cBhvr>
                                      <p:to>
                                        <p:strVal val="visible"/>
                                      </p:to>
                                    </p:set>
                                    <p:animEffect transition="in" filter="randombar(horizontal)">
                                      <p:cBhvr>
                                        <p:cTn id="263" dur="500"/>
                                        <p:tgtEl>
                                          <p:spTgt spid="66"/>
                                        </p:tgtEl>
                                      </p:cBhvr>
                                    </p:animEffect>
                                  </p:childTnLst>
                                </p:cTn>
                              </p:par>
                            </p:childTnLst>
                          </p:cTn>
                        </p:par>
                      </p:childTnLst>
                    </p:cTn>
                  </p:par>
                  <p:par>
                    <p:cTn id="264" fill="hold">
                      <p:stCondLst>
                        <p:cond delay="indefinite"/>
                      </p:stCondLst>
                      <p:childTnLst>
                        <p:par>
                          <p:cTn id="265" fill="hold">
                            <p:stCondLst>
                              <p:cond delay="0"/>
                            </p:stCondLst>
                            <p:childTnLst>
                              <p:par>
                                <p:cTn id="266" presetID="6" presetClass="entr" presetSubtype="16" fill="hold" grpId="0" nodeType="clickEffect">
                                  <p:stCondLst>
                                    <p:cond delay="0"/>
                                  </p:stCondLst>
                                  <p:childTnLst>
                                    <p:set>
                                      <p:cBhvr>
                                        <p:cTn id="267" dur="1" fill="hold">
                                          <p:stCondLst>
                                            <p:cond delay="0"/>
                                          </p:stCondLst>
                                        </p:cTn>
                                        <p:tgtEl>
                                          <p:spTgt spid="67"/>
                                        </p:tgtEl>
                                        <p:attrNameLst>
                                          <p:attrName>style.visibility</p:attrName>
                                        </p:attrNameLst>
                                      </p:cBhvr>
                                      <p:to>
                                        <p:strVal val="visible"/>
                                      </p:to>
                                    </p:set>
                                    <p:animEffect transition="in" filter="circle(in)">
                                      <p:cBhvr>
                                        <p:cTn id="268" dur="2000"/>
                                        <p:tgtEl>
                                          <p:spTgt spid="67"/>
                                        </p:tgtEl>
                                      </p:cBhvr>
                                    </p:animEffect>
                                  </p:childTnLst>
                                </p:cTn>
                              </p:par>
                            </p:childTnLst>
                          </p:cTn>
                        </p:par>
                      </p:childTnLst>
                    </p:cTn>
                  </p:par>
                  <p:par>
                    <p:cTn id="269" fill="hold">
                      <p:stCondLst>
                        <p:cond delay="indefinite"/>
                      </p:stCondLst>
                      <p:childTnLst>
                        <p:par>
                          <p:cTn id="270" fill="hold">
                            <p:stCondLst>
                              <p:cond delay="0"/>
                            </p:stCondLst>
                            <p:childTnLst>
                              <p:par>
                                <p:cTn id="271" presetID="14" presetClass="entr" presetSubtype="10" fill="hold" grpId="0" nodeType="clickEffect">
                                  <p:stCondLst>
                                    <p:cond delay="0"/>
                                  </p:stCondLst>
                                  <p:childTnLst>
                                    <p:set>
                                      <p:cBhvr>
                                        <p:cTn id="272"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273" dur="500"/>
                                        <p:tgtEl>
                                          <p:spTgt spid="25">
                                            <p:txEl>
                                              <p:pRg st="0" end="0"/>
                                            </p:txEl>
                                          </p:spTgt>
                                        </p:tgtEl>
                                      </p:cBhvr>
                                    </p:animEffect>
                                  </p:childTnLst>
                                </p:cTn>
                              </p:par>
                              <p:par>
                                <p:cTn id="274" presetID="14" presetClass="entr" presetSubtype="10" fill="hold" nodeType="withEffect">
                                  <p:stCondLst>
                                    <p:cond delay="0"/>
                                  </p:stCondLst>
                                  <p:childTnLst>
                                    <p:set>
                                      <p:cBhvr>
                                        <p:cTn id="275" dur="1" fill="hold">
                                          <p:stCondLst>
                                            <p:cond delay="0"/>
                                          </p:stCondLst>
                                        </p:cTn>
                                        <p:tgtEl>
                                          <p:spTgt spid="121"/>
                                        </p:tgtEl>
                                        <p:attrNameLst>
                                          <p:attrName>style.visibility</p:attrName>
                                        </p:attrNameLst>
                                      </p:cBhvr>
                                      <p:to>
                                        <p:strVal val="visible"/>
                                      </p:to>
                                    </p:set>
                                    <p:animEffect transition="in" filter="randombar(horizontal)">
                                      <p:cBhvr>
                                        <p:cTn id="276" dur="500"/>
                                        <p:tgtEl>
                                          <p:spTgt spid="121"/>
                                        </p:tgtEl>
                                      </p:cBhvr>
                                    </p:animEffect>
                                  </p:childTnLst>
                                </p:cTn>
                              </p:par>
                            </p:childTnLst>
                          </p:cTn>
                        </p:par>
                      </p:childTnLst>
                    </p:cTn>
                  </p:par>
                  <p:par>
                    <p:cTn id="277" fill="hold">
                      <p:stCondLst>
                        <p:cond delay="indefinite"/>
                      </p:stCondLst>
                      <p:childTnLst>
                        <p:par>
                          <p:cTn id="278" fill="hold">
                            <p:stCondLst>
                              <p:cond delay="0"/>
                            </p:stCondLst>
                            <p:childTnLst>
                              <p:par>
                                <p:cTn id="279" presetID="45" presetClass="entr" presetSubtype="0" fill="hold" grpId="0" nodeType="clickEffect">
                                  <p:stCondLst>
                                    <p:cond delay="0"/>
                                  </p:stCondLst>
                                  <p:childTnLst>
                                    <p:set>
                                      <p:cBhvr>
                                        <p:cTn id="280" dur="1" fill="hold">
                                          <p:stCondLst>
                                            <p:cond delay="0"/>
                                          </p:stCondLst>
                                        </p:cTn>
                                        <p:tgtEl>
                                          <p:spTgt spid="122"/>
                                        </p:tgtEl>
                                        <p:attrNameLst>
                                          <p:attrName>style.visibility</p:attrName>
                                        </p:attrNameLst>
                                      </p:cBhvr>
                                      <p:to>
                                        <p:strVal val="visible"/>
                                      </p:to>
                                    </p:set>
                                    <p:animEffect transition="in" filter="fade">
                                      <p:cBhvr>
                                        <p:cTn id="281" dur="2000"/>
                                        <p:tgtEl>
                                          <p:spTgt spid="122"/>
                                        </p:tgtEl>
                                      </p:cBhvr>
                                    </p:animEffect>
                                    <p:anim calcmode="lin" valueType="num">
                                      <p:cBhvr>
                                        <p:cTn id="282" dur="2000" fill="hold"/>
                                        <p:tgtEl>
                                          <p:spTgt spid="122"/>
                                        </p:tgtEl>
                                        <p:attrNameLst>
                                          <p:attrName>ppt_w</p:attrName>
                                        </p:attrNameLst>
                                      </p:cBhvr>
                                      <p:tavLst>
                                        <p:tav tm="0" fmla="#ppt_w*sin(2.5*pi*$)">
                                          <p:val>
                                            <p:fltVal val="0"/>
                                          </p:val>
                                        </p:tav>
                                        <p:tav tm="100000">
                                          <p:val>
                                            <p:fltVal val="1"/>
                                          </p:val>
                                        </p:tav>
                                      </p:tavLst>
                                    </p:anim>
                                    <p:anim calcmode="lin" valueType="num">
                                      <p:cBhvr>
                                        <p:cTn id="283" dur="2000" fill="hold"/>
                                        <p:tgtEl>
                                          <p:spTgt spid="122"/>
                                        </p:tgtEl>
                                        <p:attrNameLst>
                                          <p:attrName>ppt_h</p:attrName>
                                        </p:attrNameLst>
                                      </p:cBhvr>
                                      <p:tavLst>
                                        <p:tav tm="0">
                                          <p:val>
                                            <p:strVal val="#ppt_h"/>
                                          </p:val>
                                        </p:tav>
                                        <p:tav tm="100000">
                                          <p:val>
                                            <p:strVal val="#ppt_h"/>
                                          </p:val>
                                        </p:tav>
                                      </p:tavLst>
                                    </p:anim>
                                  </p:childTnLst>
                                </p:cTn>
                              </p:par>
                            </p:childTnLst>
                          </p:cTn>
                        </p:par>
                      </p:childTnLst>
                    </p:cTn>
                  </p:par>
                  <p:par>
                    <p:cTn id="284" fill="hold">
                      <p:stCondLst>
                        <p:cond delay="indefinite"/>
                      </p:stCondLst>
                      <p:childTnLst>
                        <p:par>
                          <p:cTn id="285" fill="hold">
                            <p:stCondLst>
                              <p:cond delay="0"/>
                            </p:stCondLst>
                            <p:childTnLst>
                              <p:par>
                                <p:cTn id="286" presetID="31" presetClass="entr" presetSubtype="0" fill="hold" grpId="0" nodeType="clickEffect">
                                  <p:stCondLst>
                                    <p:cond delay="0"/>
                                  </p:stCondLst>
                                  <p:childTnLst>
                                    <p:set>
                                      <p:cBhvr>
                                        <p:cTn id="287" dur="1" fill="hold">
                                          <p:stCondLst>
                                            <p:cond delay="0"/>
                                          </p:stCondLst>
                                        </p:cTn>
                                        <p:tgtEl>
                                          <p:spTgt spid="123"/>
                                        </p:tgtEl>
                                        <p:attrNameLst>
                                          <p:attrName>style.visibility</p:attrName>
                                        </p:attrNameLst>
                                      </p:cBhvr>
                                      <p:to>
                                        <p:strVal val="visible"/>
                                      </p:to>
                                    </p:set>
                                    <p:anim calcmode="lin" valueType="num">
                                      <p:cBhvr>
                                        <p:cTn id="288" dur="1000" fill="hold"/>
                                        <p:tgtEl>
                                          <p:spTgt spid="123"/>
                                        </p:tgtEl>
                                        <p:attrNameLst>
                                          <p:attrName>ppt_w</p:attrName>
                                        </p:attrNameLst>
                                      </p:cBhvr>
                                      <p:tavLst>
                                        <p:tav tm="0">
                                          <p:val>
                                            <p:fltVal val="0"/>
                                          </p:val>
                                        </p:tav>
                                        <p:tav tm="100000">
                                          <p:val>
                                            <p:strVal val="#ppt_w"/>
                                          </p:val>
                                        </p:tav>
                                      </p:tavLst>
                                    </p:anim>
                                    <p:anim calcmode="lin" valueType="num">
                                      <p:cBhvr>
                                        <p:cTn id="289" dur="1000" fill="hold"/>
                                        <p:tgtEl>
                                          <p:spTgt spid="123"/>
                                        </p:tgtEl>
                                        <p:attrNameLst>
                                          <p:attrName>ppt_h</p:attrName>
                                        </p:attrNameLst>
                                      </p:cBhvr>
                                      <p:tavLst>
                                        <p:tav tm="0">
                                          <p:val>
                                            <p:fltVal val="0"/>
                                          </p:val>
                                        </p:tav>
                                        <p:tav tm="100000">
                                          <p:val>
                                            <p:strVal val="#ppt_h"/>
                                          </p:val>
                                        </p:tav>
                                      </p:tavLst>
                                    </p:anim>
                                    <p:anim calcmode="lin" valueType="num">
                                      <p:cBhvr>
                                        <p:cTn id="290" dur="1000" fill="hold"/>
                                        <p:tgtEl>
                                          <p:spTgt spid="123"/>
                                        </p:tgtEl>
                                        <p:attrNameLst>
                                          <p:attrName>style.rotation</p:attrName>
                                        </p:attrNameLst>
                                      </p:cBhvr>
                                      <p:tavLst>
                                        <p:tav tm="0">
                                          <p:val>
                                            <p:fltVal val="90"/>
                                          </p:val>
                                        </p:tav>
                                        <p:tav tm="100000">
                                          <p:val>
                                            <p:fltVal val="0"/>
                                          </p:val>
                                        </p:tav>
                                      </p:tavLst>
                                    </p:anim>
                                    <p:animEffect transition="in" filter="fade">
                                      <p:cBhvr>
                                        <p:cTn id="291" dur="1000"/>
                                        <p:tgtEl>
                                          <p:spTgt spid="123"/>
                                        </p:tgtEl>
                                      </p:cBhvr>
                                    </p:animEffect>
                                  </p:childTnLst>
                                </p:cTn>
                              </p:par>
                            </p:childTnLst>
                          </p:cTn>
                        </p:par>
                      </p:childTnLst>
                    </p:cTn>
                  </p:par>
                  <p:par>
                    <p:cTn id="292" fill="hold">
                      <p:stCondLst>
                        <p:cond delay="indefinite"/>
                      </p:stCondLst>
                      <p:childTnLst>
                        <p:par>
                          <p:cTn id="293" fill="hold">
                            <p:stCondLst>
                              <p:cond delay="0"/>
                            </p:stCondLst>
                            <p:childTnLst>
                              <p:par>
                                <p:cTn id="294" presetID="22" presetClass="entr" presetSubtype="4" fill="hold" grpId="0" nodeType="clickEffect">
                                  <p:stCondLst>
                                    <p:cond delay="0"/>
                                  </p:stCondLst>
                                  <p:childTnLst>
                                    <p:set>
                                      <p:cBhvr>
                                        <p:cTn id="295" dur="1" fill="hold">
                                          <p:stCondLst>
                                            <p:cond delay="0"/>
                                          </p:stCondLst>
                                        </p:cTn>
                                        <p:tgtEl>
                                          <p:spTgt spid="140">
                                            <p:bg/>
                                          </p:spTgt>
                                        </p:tgtEl>
                                        <p:attrNameLst>
                                          <p:attrName>style.visibility</p:attrName>
                                        </p:attrNameLst>
                                      </p:cBhvr>
                                      <p:to>
                                        <p:strVal val="visible"/>
                                      </p:to>
                                    </p:set>
                                    <p:animEffect transition="in" filter="wipe(down)">
                                      <p:cBhvr>
                                        <p:cTn id="296" dur="500"/>
                                        <p:tgtEl>
                                          <p:spTgt spid="140">
                                            <p:bg/>
                                          </p:spTgt>
                                        </p:tgtEl>
                                      </p:cBhvr>
                                    </p:animEffect>
                                  </p:childTnLst>
                                </p:cTn>
                              </p:par>
                            </p:childTnLst>
                          </p:cTn>
                        </p:par>
                      </p:childTnLst>
                    </p:cTn>
                  </p:par>
                  <p:par>
                    <p:cTn id="297" fill="hold">
                      <p:stCondLst>
                        <p:cond delay="indefinite"/>
                      </p:stCondLst>
                      <p:childTnLst>
                        <p:par>
                          <p:cTn id="298" fill="hold">
                            <p:stCondLst>
                              <p:cond delay="0"/>
                            </p:stCondLst>
                            <p:childTnLst>
                              <p:par>
                                <p:cTn id="299" presetID="22" presetClass="entr" presetSubtype="4" fill="hold" grpId="0" nodeType="clickEffect">
                                  <p:stCondLst>
                                    <p:cond delay="0"/>
                                  </p:stCondLst>
                                  <p:childTnLst>
                                    <p:set>
                                      <p:cBhvr>
                                        <p:cTn id="300" dur="1" fill="hold">
                                          <p:stCondLst>
                                            <p:cond delay="0"/>
                                          </p:stCondLst>
                                        </p:cTn>
                                        <p:tgtEl>
                                          <p:spTgt spid="140">
                                            <p:txEl>
                                              <p:pRg st="0" end="0"/>
                                            </p:txEl>
                                          </p:spTgt>
                                        </p:tgtEl>
                                        <p:attrNameLst>
                                          <p:attrName>style.visibility</p:attrName>
                                        </p:attrNameLst>
                                      </p:cBhvr>
                                      <p:to>
                                        <p:strVal val="visible"/>
                                      </p:to>
                                    </p:set>
                                    <p:animEffect transition="in" filter="wipe(down)">
                                      <p:cBhvr>
                                        <p:cTn id="301" dur="500"/>
                                        <p:tgtEl>
                                          <p:spTgt spid="140">
                                            <p:txEl>
                                              <p:pRg st="0" end="0"/>
                                            </p:txEl>
                                          </p:spTgt>
                                        </p:tgtEl>
                                      </p:cBhvr>
                                    </p:animEffect>
                                  </p:childTnLst>
                                </p:cTn>
                              </p:par>
                            </p:childTnLst>
                          </p:cTn>
                        </p:par>
                      </p:childTnLst>
                    </p:cTn>
                  </p:par>
                  <p:par>
                    <p:cTn id="302" fill="hold">
                      <p:stCondLst>
                        <p:cond delay="indefinite"/>
                      </p:stCondLst>
                      <p:childTnLst>
                        <p:par>
                          <p:cTn id="303" fill="hold">
                            <p:stCondLst>
                              <p:cond delay="0"/>
                            </p:stCondLst>
                            <p:childTnLst>
                              <p:par>
                                <p:cTn id="304" presetID="14" presetClass="entr" presetSubtype="10" fill="hold" nodeType="clickEffect">
                                  <p:stCondLst>
                                    <p:cond delay="0"/>
                                  </p:stCondLst>
                                  <p:childTnLst>
                                    <p:set>
                                      <p:cBhvr>
                                        <p:cTn id="305" dur="1" fill="hold">
                                          <p:stCondLst>
                                            <p:cond delay="0"/>
                                          </p:stCondLst>
                                        </p:cTn>
                                        <p:tgtEl>
                                          <p:spTgt spid="142"/>
                                        </p:tgtEl>
                                        <p:attrNameLst>
                                          <p:attrName>style.visibility</p:attrName>
                                        </p:attrNameLst>
                                      </p:cBhvr>
                                      <p:to>
                                        <p:strVal val="visible"/>
                                      </p:to>
                                    </p:set>
                                    <p:animEffect transition="in" filter="randombar(horizontal)">
                                      <p:cBhvr>
                                        <p:cTn id="306" dur="500"/>
                                        <p:tgtEl>
                                          <p:spTgt spid="142"/>
                                        </p:tgtEl>
                                      </p:cBhvr>
                                    </p:animEffect>
                                  </p:childTnLst>
                                </p:cTn>
                              </p:par>
                              <p:par>
                                <p:cTn id="307" presetID="14" presetClass="entr" presetSubtype="10" fill="hold" grpId="0" nodeType="withEffect">
                                  <p:stCondLst>
                                    <p:cond delay="0"/>
                                  </p:stCondLst>
                                  <p:childTnLst>
                                    <p:set>
                                      <p:cBhvr>
                                        <p:cTn id="308" dur="1" fill="hold">
                                          <p:stCondLst>
                                            <p:cond delay="0"/>
                                          </p:stCondLst>
                                        </p:cTn>
                                        <p:tgtEl>
                                          <p:spTgt spid="135">
                                            <p:txEl>
                                              <p:pRg st="0" end="0"/>
                                            </p:txEl>
                                          </p:spTgt>
                                        </p:tgtEl>
                                        <p:attrNameLst>
                                          <p:attrName>style.visibility</p:attrName>
                                        </p:attrNameLst>
                                      </p:cBhvr>
                                      <p:to>
                                        <p:strVal val="visible"/>
                                      </p:to>
                                    </p:set>
                                    <p:animEffect transition="in" filter="randombar(horizontal)">
                                      <p:cBhvr>
                                        <p:cTn id="309" dur="500"/>
                                        <p:tgtEl>
                                          <p:spTgt spid="135">
                                            <p:txEl>
                                              <p:pRg st="0" end="0"/>
                                            </p:txEl>
                                          </p:spTgt>
                                        </p:tgtEl>
                                      </p:cBhvr>
                                    </p:animEffect>
                                  </p:childTnLst>
                                </p:cTn>
                              </p:par>
                            </p:childTnLst>
                          </p:cTn>
                        </p:par>
                      </p:childTnLst>
                    </p:cTn>
                  </p:par>
                  <p:par>
                    <p:cTn id="310" fill="hold">
                      <p:stCondLst>
                        <p:cond delay="indefinite"/>
                      </p:stCondLst>
                      <p:childTnLst>
                        <p:par>
                          <p:cTn id="311" fill="hold">
                            <p:stCondLst>
                              <p:cond delay="0"/>
                            </p:stCondLst>
                            <p:childTnLst>
                              <p:par>
                                <p:cTn id="312" presetID="22" presetClass="entr" presetSubtype="4" fill="hold" grpId="0" nodeType="clickEffect">
                                  <p:stCondLst>
                                    <p:cond delay="0"/>
                                  </p:stCondLst>
                                  <p:childTnLst>
                                    <p:set>
                                      <p:cBhvr>
                                        <p:cTn id="313" dur="1" fill="hold">
                                          <p:stCondLst>
                                            <p:cond delay="0"/>
                                          </p:stCondLst>
                                        </p:cTn>
                                        <p:tgtEl>
                                          <p:spTgt spid="143"/>
                                        </p:tgtEl>
                                        <p:attrNameLst>
                                          <p:attrName>style.visibility</p:attrName>
                                        </p:attrNameLst>
                                      </p:cBhvr>
                                      <p:to>
                                        <p:strVal val="visible"/>
                                      </p:to>
                                    </p:set>
                                    <p:animEffect transition="in" filter="wipe(down)">
                                      <p:cBhvr>
                                        <p:cTn id="314" dur="500"/>
                                        <p:tgtEl>
                                          <p:spTgt spid="143"/>
                                        </p:tgtEl>
                                      </p:cBhvr>
                                    </p:animEffect>
                                  </p:childTnLst>
                                </p:cTn>
                              </p:par>
                            </p:childTnLst>
                          </p:cTn>
                        </p:par>
                      </p:childTnLst>
                    </p:cTn>
                  </p:par>
                  <p:par>
                    <p:cTn id="315" fill="hold">
                      <p:stCondLst>
                        <p:cond delay="indefinite"/>
                      </p:stCondLst>
                      <p:childTnLst>
                        <p:par>
                          <p:cTn id="316" fill="hold">
                            <p:stCondLst>
                              <p:cond delay="0"/>
                            </p:stCondLst>
                            <p:childTnLst>
                              <p:par>
                                <p:cTn id="317" presetID="16" presetClass="entr" presetSubtype="21" fill="hold" grpId="0" nodeType="clickEffect">
                                  <p:stCondLst>
                                    <p:cond delay="0"/>
                                  </p:stCondLst>
                                  <p:childTnLst>
                                    <p:set>
                                      <p:cBhvr>
                                        <p:cTn id="318" dur="1" fill="hold">
                                          <p:stCondLst>
                                            <p:cond delay="0"/>
                                          </p:stCondLst>
                                        </p:cTn>
                                        <p:tgtEl>
                                          <p:spTgt spid="144"/>
                                        </p:tgtEl>
                                        <p:attrNameLst>
                                          <p:attrName>style.visibility</p:attrName>
                                        </p:attrNameLst>
                                      </p:cBhvr>
                                      <p:to>
                                        <p:strVal val="visible"/>
                                      </p:to>
                                    </p:set>
                                    <p:animEffect transition="in" filter="barn(inVertical)">
                                      <p:cBhvr>
                                        <p:cTn id="319" dur="500"/>
                                        <p:tgtEl>
                                          <p:spTgt spid="144"/>
                                        </p:tgtEl>
                                      </p:cBhvr>
                                    </p:animEffect>
                                  </p:childTnLst>
                                </p:cTn>
                              </p:par>
                            </p:childTnLst>
                          </p:cTn>
                        </p:par>
                      </p:childTnLst>
                    </p:cTn>
                  </p:par>
                  <p:par>
                    <p:cTn id="320" fill="hold">
                      <p:stCondLst>
                        <p:cond delay="indefinite"/>
                      </p:stCondLst>
                      <p:childTnLst>
                        <p:par>
                          <p:cTn id="321" fill="hold">
                            <p:stCondLst>
                              <p:cond delay="0"/>
                            </p:stCondLst>
                            <p:childTnLst>
                              <p:par>
                                <p:cTn id="322" presetID="42" presetClass="entr" presetSubtype="0" fill="hold" nodeType="clickEffect">
                                  <p:stCondLst>
                                    <p:cond delay="0"/>
                                  </p:stCondLst>
                                  <p:childTnLst>
                                    <p:set>
                                      <p:cBhvr>
                                        <p:cTn id="323" dur="1" fill="hold">
                                          <p:stCondLst>
                                            <p:cond delay="0"/>
                                          </p:stCondLst>
                                        </p:cTn>
                                        <p:tgtEl>
                                          <p:spTgt spid="146"/>
                                        </p:tgtEl>
                                        <p:attrNameLst>
                                          <p:attrName>style.visibility</p:attrName>
                                        </p:attrNameLst>
                                      </p:cBhvr>
                                      <p:to>
                                        <p:strVal val="visible"/>
                                      </p:to>
                                    </p:set>
                                    <p:animEffect transition="in" filter="fade">
                                      <p:cBhvr>
                                        <p:cTn id="324" dur="1000"/>
                                        <p:tgtEl>
                                          <p:spTgt spid="146"/>
                                        </p:tgtEl>
                                      </p:cBhvr>
                                    </p:animEffect>
                                    <p:anim calcmode="lin" valueType="num">
                                      <p:cBhvr>
                                        <p:cTn id="325" dur="1000" fill="hold"/>
                                        <p:tgtEl>
                                          <p:spTgt spid="146"/>
                                        </p:tgtEl>
                                        <p:attrNameLst>
                                          <p:attrName>ppt_x</p:attrName>
                                        </p:attrNameLst>
                                      </p:cBhvr>
                                      <p:tavLst>
                                        <p:tav tm="0">
                                          <p:val>
                                            <p:strVal val="#ppt_x"/>
                                          </p:val>
                                        </p:tav>
                                        <p:tav tm="100000">
                                          <p:val>
                                            <p:strVal val="#ppt_x"/>
                                          </p:val>
                                        </p:tav>
                                      </p:tavLst>
                                    </p:anim>
                                    <p:anim calcmode="lin" valueType="num">
                                      <p:cBhvr>
                                        <p:cTn id="326" dur="1000" fill="hold"/>
                                        <p:tgtEl>
                                          <p:spTgt spid="146"/>
                                        </p:tgtEl>
                                        <p:attrNameLst>
                                          <p:attrName>ppt_y</p:attrName>
                                        </p:attrNameLst>
                                      </p:cBhvr>
                                      <p:tavLst>
                                        <p:tav tm="0">
                                          <p:val>
                                            <p:strVal val="#ppt_y+.1"/>
                                          </p:val>
                                        </p:tav>
                                        <p:tav tm="100000">
                                          <p:val>
                                            <p:strVal val="#ppt_y"/>
                                          </p:val>
                                        </p:tav>
                                      </p:tavLst>
                                    </p:anim>
                                  </p:childTnLst>
                                </p:cTn>
                              </p:par>
                              <p:par>
                                <p:cTn id="327" presetID="42" presetClass="entr" presetSubtype="0" fill="hold" grpId="0" nodeType="withEffect">
                                  <p:stCondLst>
                                    <p:cond delay="0"/>
                                  </p:stCondLst>
                                  <p:childTnLst>
                                    <p:set>
                                      <p:cBhvr>
                                        <p:cTn id="328" dur="1" fill="hold">
                                          <p:stCondLst>
                                            <p:cond delay="0"/>
                                          </p:stCondLst>
                                        </p:cTn>
                                        <p:tgtEl>
                                          <p:spTgt spid="26">
                                            <p:txEl>
                                              <p:pRg st="0" end="0"/>
                                            </p:txEl>
                                          </p:spTgt>
                                        </p:tgtEl>
                                        <p:attrNameLst>
                                          <p:attrName>style.visibility</p:attrName>
                                        </p:attrNameLst>
                                      </p:cBhvr>
                                      <p:to>
                                        <p:strVal val="visible"/>
                                      </p:to>
                                    </p:set>
                                    <p:animEffect transition="in" filter="fade">
                                      <p:cBhvr>
                                        <p:cTn id="329" dur="1000"/>
                                        <p:tgtEl>
                                          <p:spTgt spid="26">
                                            <p:txEl>
                                              <p:pRg st="0" end="0"/>
                                            </p:txEl>
                                          </p:spTgt>
                                        </p:tgtEl>
                                      </p:cBhvr>
                                    </p:animEffect>
                                    <p:anim calcmode="lin" valueType="num">
                                      <p:cBhvr>
                                        <p:cTn id="33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31"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2" fill="hold">
                      <p:stCondLst>
                        <p:cond delay="indefinite"/>
                      </p:stCondLst>
                      <p:childTnLst>
                        <p:par>
                          <p:cTn id="333" fill="hold">
                            <p:stCondLst>
                              <p:cond delay="0"/>
                            </p:stCondLst>
                            <p:childTnLst>
                              <p:par>
                                <p:cTn id="334" presetID="42" presetClass="entr" presetSubtype="0" fill="hold" grpId="0" nodeType="clickEffect">
                                  <p:stCondLst>
                                    <p:cond delay="0"/>
                                  </p:stCondLst>
                                  <p:childTnLst>
                                    <p:set>
                                      <p:cBhvr>
                                        <p:cTn id="335" dur="1" fill="hold">
                                          <p:stCondLst>
                                            <p:cond delay="0"/>
                                          </p:stCondLst>
                                        </p:cTn>
                                        <p:tgtEl>
                                          <p:spTgt spid="147"/>
                                        </p:tgtEl>
                                        <p:attrNameLst>
                                          <p:attrName>style.visibility</p:attrName>
                                        </p:attrNameLst>
                                      </p:cBhvr>
                                      <p:to>
                                        <p:strVal val="visible"/>
                                      </p:to>
                                    </p:set>
                                    <p:animEffect transition="in" filter="fade">
                                      <p:cBhvr>
                                        <p:cTn id="336" dur="1000"/>
                                        <p:tgtEl>
                                          <p:spTgt spid="147"/>
                                        </p:tgtEl>
                                      </p:cBhvr>
                                    </p:animEffect>
                                    <p:anim calcmode="lin" valueType="num">
                                      <p:cBhvr>
                                        <p:cTn id="337" dur="1000" fill="hold"/>
                                        <p:tgtEl>
                                          <p:spTgt spid="147"/>
                                        </p:tgtEl>
                                        <p:attrNameLst>
                                          <p:attrName>ppt_x</p:attrName>
                                        </p:attrNameLst>
                                      </p:cBhvr>
                                      <p:tavLst>
                                        <p:tav tm="0">
                                          <p:val>
                                            <p:strVal val="#ppt_x"/>
                                          </p:val>
                                        </p:tav>
                                        <p:tav tm="100000">
                                          <p:val>
                                            <p:strVal val="#ppt_x"/>
                                          </p:val>
                                        </p:tav>
                                      </p:tavLst>
                                    </p:anim>
                                    <p:anim calcmode="lin" valueType="num">
                                      <p:cBhvr>
                                        <p:cTn id="338" dur="10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339" fill="hold">
                      <p:stCondLst>
                        <p:cond delay="indefinite"/>
                      </p:stCondLst>
                      <p:childTnLst>
                        <p:par>
                          <p:cTn id="340" fill="hold">
                            <p:stCondLst>
                              <p:cond delay="0"/>
                            </p:stCondLst>
                            <p:childTnLst>
                              <p:par>
                                <p:cTn id="341" presetID="2" presetClass="entr" presetSubtype="4" fill="hold" grpId="0" nodeType="clickEffect">
                                  <p:stCondLst>
                                    <p:cond delay="0"/>
                                  </p:stCondLst>
                                  <p:childTnLst>
                                    <p:set>
                                      <p:cBhvr>
                                        <p:cTn id="342" dur="1" fill="hold">
                                          <p:stCondLst>
                                            <p:cond delay="0"/>
                                          </p:stCondLst>
                                        </p:cTn>
                                        <p:tgtEl>
                                          <p:spTgt spid="148"/>
                                        </p:tgtEl>
                                        <p:attrNameLst>
                                          <p:attrName>style.visibility</p:attrName>
                                        </p:attrNameLst>
                                      </p:cBhvr>
                                      <p:to>
                                        <p:strVal val="visible"/>
                                      </p:to>
                                    </p:set>
                                    <p:anim calcmode="lin" valueType="num">
                                      <p:cBhvr additive="base">
                                        <p:cTn id="343" dur="500" fill="hold"/>
                                        <p:tgtEl>
                                          <p:spTgt spid="148"/>
                                        </p:tgtEl>
                                        <p:attrNameLst>
                                          <p:attrName>ppt_x</p:attrName>
                                        </p:attrNameLst>
                                      </p:cBhvr>
                                      <p:tavLst>
                                        <p:tav tm="0">
                                          <p:val>
                                            <p:strVal val="#ppt_x"/>
                                          </p:val>
                                        </p:tav>
                                        <p:tav tm="100000">
                                          <p:val>
                                            <p:strVal val="#ppt_x"/>
                                          </p:val>
                                        </p:tav>
                                      </p:tavLst>
                                    </p:anim>
                                    <p:anim calcmode="lin" valueType="num">
                                      <p:cBhvr additive="base">
                                        <p:cTn id="344"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par>
                    <p:cTn id="345" fill="hold">
                      <p:stCondLst>
                        <p:cond delay="indefinite"/>
                      </p:stCondLst>
                      <p:childTnLst>
                        <p:par>
                          <p:cTn id="346" fill="hold">
                            <p:stCondLst>
                              <p:cond delay="0"/>
                            </p:stCondLst>
                            <p:childTnLst>
                              <p:par>
                                <p:cTn id="347" presetID="53" presetClass="entr" presetSubtype="16" fill="hold" grpId="0" nodeType="clickEffect">
                                  <p:stCondLst>
                                    <p:cond delay="0"/>
                                  </p:stCondLst>
                                  <p:childTnLst>
                                    <p:set>
                                      <p:cBhvr>
                                        <p:cTn id="348" dur="1" fill="hold">
                                          <p:stCondLst>
                                            <p:cond delay="0"/>
                                          </p:stCondLst>
                                        </p:cTn>
                                        <p:tgtEl>
                                          <p:spTgt spid="30">
                                            <p:txEl>
                                              <p:pRg st="0" end="0"/>
                                            </p:txEl>
                                          </p:spTgt>
                                        </p:tgtEl>
                                        <p:attrNameLst>
                                          <p:attrName>style.visibility</p:attrName>
                                        </p:attrNameLst>
                                      </p:cBhvr>
                                      <p:to>
                                        <p:strVal val="visible"/>
                                      </p:to>
                                    </p:set>
                                    <p:anim calcmode="lin" valueType="num">
                                      <p:cBhvr>
                                        <p:cTn id="349"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350"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351" dur="500"/>
                                        <p:tgtEl>
                                          <p:spTgt spid="30">
                                            <p:txEl>
                                              <p:pRg st="0" end="0"/>
                                            </p:txEl>
                                          </p:spTgt>
                                        </p:tgtEl>
                                      </p:cBhvr>
                                    </p:animEffect>
                                  </p:childTnLst>
                                </p:cTn>
                              </p:par>
                              <p:par>
                                <p:cTn id="352" presetID="53" presetClass="entr" presetSubtype="16" fill="hold" nodeType="withEffect">
                                  <p:stCondLst>
                                    <p:cond delay="0"/>
                                  </p:stCondLst>
                                  <p:childTnLst>
                                    <p:set>
                                      <p:cBhvr>
                                        <p:cTn id="353" dur="1" fill="hold">
                                          <p:stCondLst>
                                            <p:cond delay="0"/>
                                          </p:stCondLst>
                                        </p:cTn>
                                        <p:tgtEl>
                                          <p:spTgt spid="154"/>
                                        </p:tgtEl>
                                        <p:attrNameLst>
                                          <p:attrName>style.visibility</p:attrName>
                                        </p:attrNameLst>
                                      </p:cBhvr>
                                      <p:to>
                                        <p:strVal val="visible"/>
                                      </p:to>
                                    </p:set>
                                    <p:anim calcmode="lin" valueType="num">
                                      <p:cBhvr>
                                        <p:cTn id="354" dur="500" fill="hold"/>
                                        <p:tgtEl>
                                          <p:spTgt spid="154"/>
                                        </p:tgtEl>
                                        <p:attrNameLst>
                                          <p:attrName>ppt_w</p:attrName>
                                        </p:attrNameLst>
                                      </p:cBhvr>
                                      <p:tavLst>
                                        <p:tav tm="0">
                                          <p:val>
                                            <p:fltVal val="0"/>
                                          </p:val>
                                        </p:tav>
                                        <p:tav tm="100000">
                                          <p:val>
                                            <p:strVal val="#ppt_w"/>
                                          </p:val>
                                        </p:tav>
                                      </p:tavLst>
                                    </p:anim>
                                    <p:anim calcmode="lin" valueType="num">
                                      <p:cBhvr>
                                        <p:cTn id="355" dur="500" fill="hold"/>
                                        <p:tgtEl>
                                          <p:spTgt spid="154"/>
                                        </p:tgtEl>
                                        <p:attrNameLst>
                                          <p:attrName>ppt_h</p:attrName>
                                        </p:attrNameLst>
                                      </p:cBhvr>
                                      <p:tavLst>
                                        <p:tav tm="0">
                                          <p:val>
                                            <p:fltVal val="0"/>
                                          </p:val>
                                        </p:tav>
                                        <p:tav tm="100000">
                                          <p:val>
                                            <p:strVal val="#ppt_h"/>
                                          </p:val>
                                        </p:tav>
                                      </p:tavLst>
                                    </p:anim>
                                    <p:animEffect transition="in" filter="fade">
                                      <p:cBhvr>
                                        <p:cTn id="356" dur="500"/>
                                        <p:tgtEl>
                                          <p:spTgt spid="154"/>
                                        </p:tgtEl>
                                      </p:cBhvr>
                                    </p:animEffect>
                                  </p:childTnLst>
                                </p:cTn>
                              </p:par>
                            </p:childTnLst>
                          </p:cTn>
                        </p:par>
                      </p:childTnLst>
                    </p:cTn>
                  </p:par>
                  <p:par>
                    <p:cTn id="357" fill="hold">
                      <p:stCondLst>
                        <p:cond delay="indefinite"/>
                      </p:stCondLst>
                      <p:childTnLst>
                        <p:par>
                          <p:cTn id="358" fill="hold">
                            <p:stCondLst>
                              <p:cond delay="0"/>
                            </p:stCondLst>
                            <p:childTnLst>
                              <p:par>
                                <p:cTn id="359" presetID="22" presetClass="entr" presetSubtype="4" fill="hold" grpId="0" nodeType="clickEffect">
                                  <p:stCondLst>
                                    <p:cond delay="0"/>
                                  </p:stCondLst>
                                  <p:childTnLst>
                                    <p:set>
                                      <p:cBhvr>
                                        <p:cTn id="360" dur="1" fill="hold">
                                          <p:stCondLst>
                                            <p:cond delay="0"/>
                                          </p:stCondLst>
                                        </p:cTn>
                                        <p:tgtEl>
                                          <p:spTgt spid="155"/>
                                        </p:tgtEl>
                                        <p:attrNameLst>
                                          <p:attrName>style.visibility</p:attrName>
                                        </p:attrNameLst>
                                      </p:cBhvr>
                                      <p:to>
                                        <p:strVal val="visible"/>
                                      </p:to>
                                    </p:set>
                                    <p:animEffect transition="in" filter="wipe(down)">
                                      <p:cBhvr>
                                        <p:cTn id="361" dur="500"/>
                                        <p:tgtEl>
                                          <p:spTgt spid="155"/>
                                        </p:tgtEl>
                                      </p:cBhvr>
                                    </p:animEffect>
                                  </p:childTnLst>
                                </p:cTn>
                              </p:par>
                            </p:childTnLst>
                          </p:cTn>
                        </p:par>
                      </p:childTnLst>
                    </p:cTn>
                  </p:par>
                  <p:par>
                    <p:cTn id="362" fill="hold">
                      <p:stCondLst>
                        <p:cond delay="indefinite"/>
                      </p:stCondLst>
                      <p:childTnLst>
                        <p:par>
                          <p:cTn id="363" fill="hold">
                            <p:stCondLst>
                              <p:cond delay="0"/>
                            </p:stCondLst>
                            <p:childTnLst>
                              <p:par>
                                <p:cTn id="364" presetID="16" presetClass="entr" presetSubtype="21" fill="hold" grpId="0" nodeType="clickEffect">
                                  <p:stCondLst>
                                    <p:cond delay="0"/>
                                  </p:stCondLst>
                                  <p:childTnLst>
                                    <p:set>
                                      <p:cBhvr>
                                        <p:cTn id="365" dur="1" fill="hold">
                                          <p:stCondLst>
                                            <p:cond delay="0"/>
                                          </p:stCondLst>
                                        </p:cTn>
                                        <p:tgtEl>
                                          <p:spTgt spid="156"/>
                                        </p:tgtEl>
                                        <p:attrNameLst>
                                          <p:attrName>style.visibility</p:attrName>
                                        </p:attrNameLst>
                                      </p:cBhvr>
                                      <p:to>
                                        <p:strVal val="visible"/>
                                      </p:to>
                                    </p:set>
                                    <p:animEffect transition="in" filter="barn(inVertical)">
                                      <p:cBhvr>
                                        <p:cTn id="366"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8" grpId="0" build="p" animBg="1"/>
      <p:bldP spid="5" grpId="0" build="p" animBg="1"/>
      <p:bldP spid="6" grpId="0" build="p"/>
      <p:bldP spid="31" grpId="0" build="p"/>
      <p:bldP spid="32" grpId="0" build="p" animBg="1"/>
      <p:bldP spid="8" grpId="0" build="p"/>
      <p:bldP spid="58" grpId="0"/>
      <p:bldP spid="59" grpId="0" animBg="1"/>
      <p:bldP spid="13" grpId="0" build="p"/>
      <p:bldP spid="16" grpId="0" build="p"/>
      <p:bldP spid="60" grpId="0"/>
      <p:bldP spid="61" grpId="0" animBg="1"/>
      <p:bldP spid="17" grpId="0" build="p"/>
      <p:bldP spid="10" grpId="0" build="p" animBg="1"/>
      <p:bldP spid="62" grpId="0"/>
      <p:bldP spid="63" grpId="0" animBg="1"/>
      <p:bldP spid="21" grpId="0" build="p"/>
      <p:bldP spid="23" grpId="0" build="p"/>
      <p:bldP spid="25" grpId="0" build="p"/>
      <p:bldP spid="66" grpId="0"/>
      <p:bldP spid="67" grpId="0" animBg="1"/>
      <p:bldP spid="26" grpId="0" build="p"/>
      <p:bldP spid="64" grpId="0"/>
      <p:bldP spid="65" grpId="0" animBg="1"/>
      <p:bldP spid="30" grpId="0" build="p"/>
      <p:bldP spid="81" grpId="0"/>
      <p:bldP spid="84" grpId="0" animBg="1"/>
      <p:bldP spid="89" grpId="0"/>
      <p:bldP spid="90" grpId="0" animBg="1"/>
      <p:bldP spid="106" grpId="0" build="p" animBg="1"/>
      <p:bldP spid="117" grpId="0" build="p" animBg="1"/>
      <p:bldP spid="122" grpId="0"/>
      <p:bldP spid="123" grpId="0" animBg="1"/>
      <p:bldP spid="135" grpId="0" build="p"/>
      <p:bldP spid="140" grpId="0" build="p" animBg="1"/>
      <p:bldP spid="143" grpId="0"/>
      <p:bldP spid="144" grpId="0" animBg="1"/>
      <p:bldP spid="147" grpId="0"/>
      <p:bldP spid="148" grpId="0" animBg="1"/>
      <p:bldP spid="155" grpId="0"/>
      <p:bldP spid="156" grpId="0" animBg="1"/>
      <p:bldP spid="16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56868D-E2F3-4621-88D3-8E5E07A1A67C}"/>
              </a:ext>
            </a:extLst>
          </p:cNvPr>
          <p:cNvSpPr>
            <a:spLocks noGrp="1"/>
          </p:cNvSpPr>
          <p:nvPr>
            <p:ph type="title"/>
          </p:nvPr>
        </p:nvSpPr>
        <p:spPr>
          <a:xfrm>
            <a:off x="-19251" y="0"/>
            <a:ext cx="4254366" cy="1188720"/>
          </a:xfrm>
        </p:spPr>
        <p:style>
          <a:lnRef idx="2">
            <a:schemeClr val="accent5">
              <a:shade val="50000"/>
            </a:schemeClr>
          </a:lnRef>
          <a:fillRef idx="1">
            <a:schemeClr val="accent5"/>
          </a:fillRef>
          <a:effectRef idx="0">
            <a:schemeClr val="accent5"/>
          </a:effectRef>
          <a:fontRef idx="minor">
            <a:schemeClr val="lt1"/>
          </a:fontRef>
        </p:style>
        <p:txBody>
          <a:bodyPr/>
          <a:lstStyle/>
          <a:p>
            <a:r>
              <a:rPr lang="es-MX" b="1" u="sng" dirty="0">
                <a:solidFill>
                  <a:schemeClr val="tx1"/>
                </a:solidFill>
              </a:rPr>
              <a:t>MUDANZA Y CAMBIO DE CASA</a:t>
            </a:r>
            <a:endParaRPr lang="es-CL" b="1" u="sng" dirty="0">
              <a:solidFill>
                <a:schemeClr val="tx1"/>
              </a:solidFill>
            </a:endParaRPr>
          </a:p>
        </p:txBody>
      </p:sp>
      <p:sp>
        <p:nvSpPr>
          <p:cNvPr id="3" name="Marcador de contenido 2">
            <a:extLst>
              <a:ext uri="{FF2B5EF4-FFF2-40B4-BE49-F238E27FC236}">
                <a16:creationId xmlns:a16="http://schemas.microsoft.com/office/drawing/2014/main" id="{0A5EC33B-E970-4484-AF04-9E3505E20FA6}"/>
              </a:ext>
            </a:extLst>
          </p:cNvPr>
          <p:cNvSpPr>
            <a:spLocks noGrp="1"/>
          </p:cNvSpPr>
          <p:nvPr>
            <p:ph idx="1"/>
          </p:nvPr>
        </p:nvSpPr>
        <p:spPr>
          <a:xfrm>
            <a:off x="0" y="1188720"/>
            <a:ext cx="4254366" cy="5669280"/>
          </a:xfrm>
        </p:spPr>
        <p:style>
          <a:lnRef idx="2">
            <a:schemeClr val="accent6">
              <a:shade val="50000"/>
            </a:schemeClr>
          </a:lnRef>
          <a:fillRef idx="1">
            <a:schemeClr val="accent6"/>
          </a:fillRef>
          <a:effectRef idx="0">
            <a:schemeClr val="accent6"/>
          </a:effectRef>
          <a:fontRef idx="minor">
            <a:schemeClr val="lt1"/>
          </a:fontRef>
        </p:style>
        <p:txBody>
          <a:bodyPr/>
          <a:lstStyle/>
          <a:p>
            <a:pPr>
              <a:buFont typeface="Wingdings" panose="05000000000000000000" pitchFamily="2" charset="2"/>
              <a:buChar char="ü"/>
            </a:pPr>
            <a:r>
              <a:rPr lang="es-MX" dirty="0">
                <a:solidFill>
                  <a:schemeClr val="accent1">
                    <a:lumMod val="40000"/>
                    <a:lumOff val="60000"/>
                  </a:schemeClr>
                </a:solidFill>
              </a:rPr>
              <a:t>¿Qué planes tienes para tu futuro?</a:t>
            </a:r>
          </a:p>
          <a:p>
            <a:pPr>
              <a:buFont typeface="Wingdings" panose="05000000000000000000" pitchFamily="2" charset="2"/>
              <a:buChar char="ü"/>
            </a:pPr>
            <a:r>
              <a:rPr lang="es-MX" dirty="0">
                <a:solidFill>
                  <a:schemeClr val="accent1">
                    <a:lumMod val="40000"/>
                    <a:lumOff val="60000"/>
                  </a:schemeClr>
                </a:solidFill>
              </a:rPr>
              <a:t>¿Cómo te ves en 5 años?</a:t>
            </a:r>
          </a:p>
          <a:p>
            <a:pPr>
              <a:buFont typeface="Wingdings" panose="05000000000000000000" pitchFamily="2" charset="2"/>
              <a:buChar char="ü"/>
            </a:pPr>
            <a:r>
              <a:rPr lang="es-MX" dirty="0">
                <a:solidFill>
                  <a:schemeClr val="accent1">
                    <a:lumMod val="40000"/>
                    <a:lumOff val="60000"/>
                  </a:schemeClr>
                </a:solidFill>
              </a:rPr>
              <a:t>¿Cómo te ves en 10 años?</a:t>
            </a:r>
          </a:p>
          <a:p>
            <a:pPr>
              <a:buFont typeface="Wingdings" panose="05000000000000000000" pitchFamily="2" charset="2"/>
              <a:buChar char="ü"/>
            </a:pPr>
            <a:r>
              <a:rPr lang="es-MX" dirty="0">
                <a:solidFill>
                  <a:schemeClr val="accent1">
                    <a:lumMod val="40000"/>
                    <a:lumOff val="60000"/>
                  </a:schemeClr>
                </a:solidFill>
              </a:rPr>
              <a:t>¿Tus planes incluyen a Dios?</a:t>
            </a:r>
          </a:p>
          <a:p>
            <a:pPr>
              <a:buFont typeface="Wingdings" panose="05000000000000000000" pitchFamily="2" charset="2"/>
              <a:buChar char="ü"/>
            </a:pPr>
            <a:r>
              <a:rPr lang="es-MX" dirty="0">
                <a:solidFill>
                  <a:schemeClr val="accent1">
                    <a:lumMod val="40000"/>
                    <a:lumOff val="60000"/>
                  </a:schemeClr>
                </a:solidFill>
              </a:rPr>
              <a:t>En nuestro día a día ¿nos despertamos y nos acostamos pidiendo la bendición de Dios?</a:t>
            </a:r>
          </a:p>
          <a:p>
            <a:pPr>
              <a:buFont typeface="Wingdings" panose="05000000000000000000" pitchFamily="2" charset="2"/>
              <a:buChar char="ü"/>
            </a:pPr>
            <a:r>
              <a:rPr lang="es-CL" dirty="0">
                <a:solidFill>
                  <a:schemeClr val="accent1">
                    <a:lumMod val="40000"/>
                    <a:lumOff val="60000"/>
                  </a:schemeClr>
                </a:solidFill>
              </a:rPr>
              <a:t>Cada decisión que tomas, ¿Lo haces pensando en como afecta tu relación con Dios?</a:t>
            </a:r>
          </a:p>
          <a:p>
            <a:pPr>
              <a:buFont typeface="Wingdings" panose="05000000000000000000" pitchFamily="2" charset="2"/>
              <a:buChar char="ü"/>
            </a:pPr>
            <a:r>
              <a:rPr lang="es-CL" dirty="0">
                <a:solidFill>
                  <a:schemeClr val="accent1">
                    <a:lumMod val="40000"/>
                    <a:lumOff val="60000"/>
                  </a:schemeClr>
                </a:solidFill>
              </a:rPr>
              <a:t>-Trabajar, estudiar, jugar, cursos, Compras, ventas, Cambios, Salidas, Viajes, etc.</a:t>
            </a:r>
          </a:p>
          <a:p>
            <a:pPr algn="ctr">
              <a:buFont typeface="Wingdings" panose="05000000000000000000" pitchFamily="2" charset="2"/>
              <a:buChar char="ü"/>
            </a:pPr>
            <a:r>
              <a:rPr lang="es-CL" b="1" dirty="0">
                <a:solidFill>
                  <a:schemeClr val="accent1">
                    <a:lumMod val="40000"/>
                    <a:lumOff val="60000"/>
                  </a:schemeClr>
                </a:solidFill>
              </a:rPr>
              <a:t>HOY VEREMOS COMO JACOB PIDE LA BENDICION DE DIOS Y LOGRA HACER SU VOLUNTAD</a:t>
            </a:r>
          </a:p>
        </p:txBody>
      </p:sp>
      <p:pic>
        <p:nvPicPr>
          <p:cNvPr id="7170" name="Picture 2" descr="Concepto de mudanza de casa de diseño plano con camión | Vector Gratis">
            <a:extLst>
              <a:ext uri="{FF2B5EF4-FFF2-40B4-BE49-F238E27FC236}">
                <a16:creationId xmlns:a16="http://schemas.microsoft.com/office/drawing/2014/main" id="{8647F366-5F8A-489D-98D5-60ED48FDF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617" y="1"/>
            <a:ext cx="4610501" cy="307121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i Planes Vs. La Realidad – Estilo de Vida Saludable – Mejor Real que  Perfecto">
            <a:extLst>
              <a:ext uri="{FF2B5EF4-FFF2-40B4-BE49-F238E27FC236}">
                <a16:creationId xmlns:a16="http://schemas.microsoft.com/office/drawing/2014/main" id="{9068C7F2-936C-4927-9C71-48F5C8B3F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3617" y="3071213"/>
            <a:ext cx="4649003" cy="396995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2DE31669-5281-46C2-9B33-BC661DF2651E}"/>
              </a:ext>
            </a:extLst>
          </p:cNvPr>
          <p:cNvPicPr>
            <a:picLocks noChangeAspect="1"/>
          </p:cNvPicPr>
          <p:nvPr/>
        </p:nvPicPr>
        <p:blipFill>
          <a:blip r:embed="rId4"/>
          <a:stretch>
            <a:fillRect/>
          </a:stretch>
        </p:blipFill>
        <p:spPr>
          <a:xfrm>
            <a:off x="8903369" y="1"/>
            <a:ext cx="3288631" cy="3300922"/>
          </a:xfrm>
          <a:prstGeom prst="rect">
            <a:avLst/>
          </a:prstGeom>
        </p:spPr>
      </p:pic>
      <p:pic>
        <p:nvPicPr>
          <p:cNvPr id="7176" name="Picture 8" descr="Encomienda a Jehová tu camino y él hará - IMAGENES CRISTIANAS">
            <a:extLst>
              <a:ext uri="{FF2B5EF4-FFF2-40B4-BE49-F238E27FC236}">
                <a16:creationId xmlns:a16="http://schemas.microsoft.com/office/drawing/2014/main" id="{B3A815D9-A8D1-43AA-AE59-975AE655E6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4118" y="3277651"/>
            <a:ext cx="3307882" cy="355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92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p:cTn id="13" dur="500" fill="hold"/>
                                        <p:tgtEl>
                                          <p:spTgt spid="7170"/>
                                        </p:tgtEl>
                                        <p:attrNameLst>
                                          <p:attrName>ppt_w</p:attrName>
                                        </p:attrNameLst>
                                      </p:cBhvr>
                                      <p:tavLst>
                                        <p:tav tm="0">
                                          <p:val>
                                            <p:fltVal val="0"/>
                                          </p:val>
                                        </p:tav>
                                        <p:tav tm="100000">
                                          <p:val>
                                            <p:strVal val="#ppt_w"/>
                                          </p:val>
                                        </p:tav>
                                      </p:tavLst>
                                    </p:anim>
                                    <p:anim calcmode="lin" valueType="num">
                                      <p:cBhvr>
                                        <p:cTn id="14" dur="500" fill="hold"/>
                                        <p:tgtEl>
                                          <p:spTgt spid="7170"/>
                                        </p:tgtEl>
                                        <p:attrNameLst>
                                          <p:attrName>ppt_h</p:attrName>
                                        </p:attrNameLst>
                                      </p:cBhvr>
                                      <p:tavLst>
                                        <p:tav tm="0">
                                          <p:val>
                                            <p:fltVal val="0"/>
                                          </p:val>
                                        </p:tav>
                                        <p:tav tm="100000">
                                          <p:val>
                                            <p:strVal val="#ppt_h"/>
                                          </p:val>
                                        </p:tav>
                                      </p:tavLst>
                                    </p:anim>
                                    <p:animEffect transition="in" filter="fade">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circle(in)">
                                      <p:cBhvr>
                                        <p:cTn id="20" dur="20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7172"/>
                                        </p:tgtEl>
                                        <p:attrNameLst>
                                          <p:attrName>style.visibility</p:attrName>
                                        </p:attrNameLst>
                                      </p:cBhvr>
                                      <p:to>
                                        <p:strVal val="visible"/>
                                      </p:to>
                                    </p:set>
                                    <p:anim calcmode="lin" valueType="num">
                                      <p:cBhvr>
                                        <p:cTn id="25" dur="1000" fill="hold"/>
                                        <p:tgtEl>
                                          <p:spTgt spid="7172"/>
                                        </p:tgtEl>
                                        <p:attrNameLst>
                                          <p:attrName>ppt_w</p:attrName>
                                        </p:attrNameLst>
                                      </p:cBhvr>
                                      <p:tavLst>
                                        <p:tav tm="0">
                                          <p:val>
                                            <p:fltVal val="0"/>
                                          </p:val>
                                        </p:tav>
                                        <p:tav tm="100000">
                                          <p:val>
                                            <p:strVal val="#ppt_w"/>
                                          </p:val>
                                        </p:tav>
                                      </p:tavLst>
                                    </p:anim>
                                    <p:anim calcmode="lin" valueType="num">
                                      <p:cBhvr>
                                        <p:cTn id="26" dur="1000" fill="hold"/>
                                        <p:tgtEl>
                                          <p:spTgt spid="7172"/>
                                        </p:tgtEl>
                                        <p:attrNameLst>
                                          <p:attrName>ppt_h</p:attrName>
                                        </p:attrNameLst>
                                      </p:cBhvr>
                                      <p:tavLst>
                                        <p:tav tm="0">
                                          <p:val>
                                            <p:fltVal val="0"/>
                                          </p:val>
                                        </p:tav>
                                        <p:tav tm="100000">
                                          <p:val>
                                            <p:strVal val="#ppt_h"/>
                                          </p:val>
                                        </p:tav>
                                      </p:tavLst>
                                    </p:anim>
                                    <p:anim calcmode="lin" valueType="num">
                                      <p:cBhvr>
                                        <p:cTn id="27" dur="1000" fill="hold"/>
                                        <p:tgtEl>
                                          <p:spTgt spid="7172"/>
                                        </p:tgtEl>
                                        <p:attrNameLst>
                                          <p:attrName>style.rotation</p:attrName>
                                        </p:attrNameLst>
                                      </p:cBhvr>
                                      <p:tavLst>
                                        <p:tav tm="0">
                                          <p:val>
                                            <p:fltVal val="90"/>
                                          </p:val>
                                        </p:tav>
                                        <p:tav tm="100000">
                                          <p:val>
                                            <p:fltVal val="0"/>
                                          </p:val>
                                        </p:tav>
                                      </p:tavLst>
                                    </p:anim>
                                    <p:animEffect transition="in" filter="fade">
                                      <p:cBhvr>
                                        <p:cTn id="28" dur="1000"/>
                                        <p:tgtEl>
                                          <p:spTgt spid="7172"/>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80">
                                          <p:stCondLst>
                                            <p:cond delay="0"/>
                                          </p:stCondLst>
                                        </p:cTn>
                                        <p:tgtEl>
                                          <p:spTgt spid="5"/>
                                        </p:tgtEl>
                                      </p:cBhvr>
                                    </p:animEffect>
                                    <p:anim calcmode="lin" valueType="num">
                                      <p:cBhvr>
                                        <p:cTn id="3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9" dur="26">
                                          <p:stCondLst>
                                            <p:cond delay="650"/>
                                          </p:stCondLst>
                                        </p:cTn>
                                        <p:tgtEl>
                                          <p:spTgt spid="5"/>
                                        </p:tgtEl>
                                      </p:cBhvr>
                                      <p:to x="100000" y="60000"/>
                                    </p:animScale>
                                    <p:animScale>
                                      <p:cBhvr>
                                        <p:cTn id="40" dur="166" decel="50000">
                                          <p:stCondLst>
                                            <p:cond delay="676"/>
                                          </p:stCondLst>
                                        </p:cTn>
                                        <p:tgtEl>
                                          <p:spTgt spid="5"/>
                                        </p:tgtEl>
                                      </p:cBhvr>
                                      <p:to x="100000" y="100000"/>
                                    </p:animScale>
                                    <p:animScale>
                                      <p:cBhvr>
                                        <p:cTn id="41" dur="26">
                                          <p:stCondLst>
                                            <p:cond delay="1312"/>
                                          </p:stCondLst>
                                        </p:cTn>
                                        <p:tgtEl>
                                          <p:spTgt spid="5"/>
                                        </p:tgtEl>
                                      </p:cBhvr>
                                      <p:to x="100000" y="80000"/>
                                    </p:animScale>
                                    <p:animScale>
                                      <p:cBhvr>
                                        <p:cTn id="42" dur="166" decel="50000">
                                          <p:stCondLst>
                                            <p:cond delay="1338"/>
                                          </p:stCondLst>
                                        </p:cTn>
                                        <p:tgtEl>
                                          <p:spTgt spid="5"/>
                                        </p:tgtEl>
                                      </p:cBhvr>
                                      <p:to x="100000" y="100000"/>
                                    </p:animScale>
                                    <p:animScale>
                                      <p:cBhvr>
                                        <p:cTn id="43" dur="26">
                                          <p:stCondLst>
                                            <p:cond delay="1642"/>
                                          </p:stCondLst>
                                        </p:cTn>
                                        <p:tgtEl>
                                          <p:spTgt spid="5"/>
                                        </p:tgtEl>
                                      </p:cBhvr>
                                      <p:to x="100000" y="90000"/>
                                    </p:animScale>
                                    <p:animScale>
                                      <p:cBhvr>
                                        <p:cTn id="44" dur="166" decel="50000">
                                          <p:stCondLst>
                                            <p:cond delay="1668"/>
                                          </p:stCondLst>
                                        </p:cTn>
                                        <p:tgtEl>
                                          <p:spTgt spid="5"/>
                                        </p:tgtEl>
                                      </p:cBhvr>
                                      <p:to x="100000" y="100000"/>
                                    </p:animScale>
                                    <p:animScale>
                                      <p:cBhvr>
                                        <p:cTn id="45" dur="26">
                                          <p:stCondLst>
                                            <p:cond delay="1808"/>
                                          </p:stCondLst>
                                        </p:cTn>
                                        <p:tgtEl>
                                          <p:spTgt spid="5"/>
                                        </p:tgtEl>
                                      </p:cBhvr>
                                      <p:to x="100000" y="95000"/>
                                    </p:animScale>
                                    <p:animScale>
                                      <p:cBhvr>
                                        <p:cTn id="46" dur="166" decel="50000">
                                          <p:stCondLst>
                                            <p:cond delay="1834"/>
                                          </p:stCondLst>
                                        </p:cTn>
                                        <p:tgtEl>
                                          <p:spTgt spid="5"/>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wheel(1)">
                                      <p:cBhvr>
                                        <p:cTn id="51" dur="2000"/>
                                        <p:tgtEl>
                                          <p:spTgt spid="3">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Effect transition="in" filter="barn(inVertical)">
                                      <p:cBhvr>
                                        <p:cTn id="56" dur="500"/>
                                        <p:tgtEl>
                                          <p:spTgt spid="3">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barn(inVertical)">
                                      <p:cBhvr>
                                        <p:cTn id="61" dur="500"/>
                                        <p:tgtEl>
                                          <p:spTgt spid="3">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wipe(down)">
                                      <p:cBhvr>
                                        <p:cTn id="66" dur="500"/>
                                        <p:tgtEl>
                                          <p:spTgt spid="3">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anim calcmode="lin" valueType="num">
                                      <p:cBhvr>
                                        <p:cTn id="7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7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73" dur="500"/>
                                        <p:tgtEl>
                                          <p:spTgt spid="3">
                                            <p:txEl>
                                              <p:pRg st="5" end="5"/>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7176"/>
                                        </p:tgtEl>
                                        <p:attrNameLst>
                                          <p:attrName>style.visibility</p:attrName>
                                        </p:attrNameLst>
                                      </p:cBhvr>
                                      <p:to>
                                        <p:strVal val="visible"/>
                                      </p:to>
                                    </p:set>
                                    <p:animEffect transition="in" filter="circle(in)">
                                      <p:cBhvr>
                                        <p:cTn id="78" dur="2000"/>
                                        <p:tgtEl>
                                          <p:spTgt spid="7176"/>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3">
                                            <p:txEl>
                                              <p:pRg st="6" end="6"/>
                                            </p:txEl>
                                          </p:spTgt>
                                        </p:tgtEl>
                                        <p:attrNameLst>
                                          <p:attrName>style.visibility</p:attrName>
                                        </p:attrNameLst>
                                      </p:cBhvr>
                                      <p:to>
                                        <p:strVal val="visible"/>
                                      </p:to>
                                    </p:set>
                                    <p:anim calcmode="lin" valueType="num">
                                      <p:cBhvr additive="base">
                                        <p:cTn id="8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
                                            <p:txEl>
                                              <p:pRg st="7" end="7"/>
                                            </p:txEl>
                                          </p:spTgt>
                                        </p:tgtEl>
                                        <p:attrNameLst>
                                          <p:attrName>style.visibility</p:attrName>
                                        </p:attrNameLst>
                                      </p:cBhvr>
                                      <p:to>
                                        <p:strVal val="visible"/>
                                      </p:to>
                                    </p:set>
                                    <p:animEffect transition="in" filter="fade">
                                      <p:cBhvr>
                                        <p:cTn id="8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jas de árbol PPT para PowerPoint Gratis">
            <a:extLst>
              <a:ext uri="{FF2B5EF4-FFF2-40B4-BE49-F238E27FC236}">
                <a16:creationId xmlns:a16="http://schemas.microsoft.com/office/drawing/2014/main" id="{E97CA52B-BD8C-4516-9801-882E21739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716"/>
            <a:ext cx="12192000" cy="712176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0D3BEE75-4B41-46FD-AABB-3B7C716A6FDA}"/>
              </a:ext>
            </a:extLst>
          </p:cNvPr>
          <p:cNvSpPr>
            <a:spLocks noGrp="1"/>
          </p:cNvSpPr>
          <p:nvPr>
            <p:ph type="title"/>
          </p:nvPr>
        </p:nvSpPr>
        <p:spPr>
          <a:xfrm>
            <a:off x="2321168" y="176211"/>
            <a:ext cx="8584223" cy="100965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s-MX" sz="4000" b="1" dirty="0">
                <a:solidFill>
                  <a:schemeClr val="accent6">
                    <a:lumMod val="50000"/>
                  </a:schemeClr>
                </a:solidFill>
              </a:rPr>
              <a:t>INTRODUCCIÓN GÉNESIS 46</a:t>
            </a:r>
            <a:endParaRPr lang="es-CL" sz="4000" b="1" dirty="0">
              <a:solidFill>
                <a:schemeClr val="accent6">
                  <a:lumMod val="50000"/>
                </a:schemeClr>
              </a:solidFill>
            </a:endParaRPr>
          </a:p>
        </p:txBody>
      </p:sp>
      <p:sp>
        <p:nvSpPr>
          <p:cNvPr id="3" name="Marcador de contenido 2">
            <a:extLst>
              <a:ext uri="{FF2B5EF4-FFF2-40B4-BE49-F238E27FC236}">
                <a16:creationId xmlns:a16="http://schemas.microsoft.com/office/drawing/2014/main" id="{B6838238-E979-4F45-876A-3C46B16433A7}"/>
              </a:ext>
            </a:extLst>
          </p:cNvPr>
          <p:cNvSpPr>
            <a:spLocks noGrp="1"/>
          </p:cNvSpPr>
          <p:nvPr>
            <p:ph idx="1"/>
          </p:nvPr>
        </p:nvSpPr>
        <p:spPr>
          <a:xfrm>
            <a:off x="1820008" y="1362074"/>
            <a:ext cx="10181492" cy="4898049"/>
          </a:xfrm>
          <a:ln/>
        </p:spPr>
        <p:style>
          <a:lnRef idx="1">
            <a:schemeClr val="accent1"/>
          </a:lnRef>
          <a:fillRef idx="2">
            <a:schemeClr val="accent1"/>
          </a:fillRef>
          <a:effectRef idx="1">
            <a:schemeClr val="accent1"/>
          </a:effectRef>
          <a:fontRef idx="minor">
            <a:schemeClr val="dk1"/>
          </a:fontRef>
        </p:style>
        <p:txBody>
          <a:bodyPr>
            <a:normAutofit lnSpcReduction="10000"/>
          </a:bodyPr>
          <a:lstStyle/>
          <a:p>
            <a:pPr>
              <a:buFont typeface="Wingdings" panose="05000000000000000000" pitchFamily="2" charset="2"/>
              <a:buChar char="ü"/>
            </a:pPr>
            <a:r>
              <a:rPr lang="es-MX" sz="2400" b="0" i="0" dirty="0">
                <a:solidFill>
                  <a:srgbClr val="030303"/>
                </a:solidFill>
                <a:effectLst/>
                <a:latin typeface="Roboto" panose="02000000000000000000" pitchFamily="2" charset="0"/>
              </a:rPr>
              <a:t>Este capítulo nos lleva a meditar en al menos tres cosas. </a:t>
            </a:r>
          </a:p>
          <a:p>
            <a:pPr>
              <a:buFont typeface="Wingdings" panose="05000000000000000000" pitchFamily="2" charset="2"/>
              <a:buChar char="ü"/>
            </a:pPr>
            <a:r>
              <a:rPr lang="es-MX" sz="2400" b="0" i="0" dirty="0">
                <a:solidFill>
                  <a:srgbClr val="030303"/>
                </a:solidFill>
                <a:effectLst/>
                <a:latin typeface="Roboto" panose="02000000000000000000" pitchFamily="2" charset="0"/>
              </a:rPr>
              <a:t>En primer lugar, Dios asegura a su pueblo que su presencia estará con ellos. </a:t>
            </a:r>
          </a:p>
          <a:p>
            <a:pPr>
              <a:buFont typeface="Wingdings" panose="05000000000000000000" pitchFamily="2" charset="2"/>
              <a:buChar char="ü"/>
            </a:pPr>
            <a:r>
              <a:rPr lang="es-MX" sz="2400" b="0" i="0" dirty="0">
                <a:solidFill>
                  <a:srgbClr val="030303"/>
                </a:solidFill>
                <a:effectLst/>
                <a:latin typeface="Roboto" panose="02000000000000000000" pitchFamily="2" charset="0"/>
              </a:rPr>
              <a:t>Si esto era verdad en ese entonces, ¡cuánto más el Señor hoy en día está con su iglesia! </a:t>
            </a:r>
          </a:p>
          <a:p>
            <a:pPr>
              <a:buFont typeface="Wingdings" panose="05000000000000000000" pitchFamily="2" charset="2"/>
              <a:buChar char="ü"/>
            </a:pPr>
            <a:r>
              <a:rPr lang="es-MX" sz="2400" b="0" i="0" dirty="0">
                <a:solidFill>
                  <a:srgbClr val="030303"/>
                </a:solidFill>
                <a:effectLst/>
                <a:latin typeface="Roboto" panose="02000000000000000000" pitchFamily="2" charset="0"/>
              </a:rPr>
              <a:t>En segundo lugar, Dios comenzó a cumplir la promesa de que haría del pueblo de Israel una gran nación y que estaría esclavizado en una nación extranjera según lo había dicho a Abraham. </a:t>
            </a:r>
          </a:p>
          <a:p>
            <a:pPr>
              <a:buFont typeface="Wingdings" panose="05000000000000000000" pitchFamily="2" charset="2"/>
              <a:buChar char="ü"/>
            </a:pPr>
            <a:r>
              <a:rPr lang="es-MX" sz="2400" b="0" i="0" dirty="0">
                <a:solidFill>
                  <a:srgbClr val="030303"/>
                </a:solidFill>
                <a:effectLst/>
                <a:latin typeface="Roboto" panose="02000000000000000000" pitchFamily="2" charset="0"/>
              </a:rPr>
              <a:t>Y en tercer lugar, así como la familia de Israel gozó de privilegios en el reino de Egipto por la posición en la que se encontraba José, nosotros gozamos del reino celestial del Padre porque conocemos a Cristo y somos conocidos por él.</a:t>
            </a:r>
            <a:endParaRPr lang="es-CL" sz="2400" dirty="0"/>
          </a:p>
        </p:txBody>
      </p:sp>
      <p:sp>
        <p:nvSpPr>
          <p:cNvPr id="4" name="Rectángulo 3">
            <a:extLst>
              <a:ext uri="{FF2B5EF4-FFF2-40B4-BE49-F238E27FC236}">
                <a16:creationId xmlns:a16="http://schemas.microsoft.com/office/drawing/2014/main" id="{3AA51036-87AA-4A3A-B4F1-7AEE138C4142}"/>
              </a:ext>
            </a:extLst>
          </p:cNvPr>
          <p:cNvSpPr/>
          <p:nvPr/>
        </p:nvSpPr>
        <p:spPr>
          <a:xfrm>
            <a:off x="11025554" y="6699738"/>
            <a:ext cx="1166446" cy="31652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3646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1000" fill="hold"/>
                                        <p:tgtEl>
                                          <p:spTgt spid="3">
                                            <p:bg/>
                                          </p:spTgt>
                                        </p:tgtEl>
                                        <p:attrNameLst>
                                          <p:attrName>ppt_w</p:attrName>
                                        </p:attrNameLst>
                                      </p:cBhvr>
                                      <p:tavLst>
                                        <p:tav tm="0">
                                          <p:val>
                                            <p:fltVal val="0"/>
                                          </p:val>
                                        </p:tav>
                                        <p:tav tm="100000">
                                          <p:val>
                                            <p:strVal val="#ppt_w"/>
                                          </p:val>
                                        </p:tav>
                                      </p:tavLst>
                                    </p:anim>
                                    <p:anim calcmode="lin" valueType="num">
                                      <p:cBhvr>
                                        <p:cTn id="13" dur="1000" fill="hold"/>
                                        <p:tgtEl>
                                          <p:spTgt spid="3">
                                            <p:bg/>
                                          </p:spTgt>
                                        </p:tgtEl>
                                        <p:attrNameLst>
                                          <p:attrName>ppt_h</p:attrName>
                                        </p:attrNameLst>
                                      </p:cBhvr>
                                      <p:tavLst>
                                        <p:tav tm="0">
                                          <p:val>
                                            <p:fltVal val="0"/>
                                          </p:val>
                                        </p:tav>
                                        <p:tav tm="100000">
                                          <p:val>
                                            <p:strVal val="#ppt_h"/>
                                          </p:val>
                                        </p:tav>
                                      </p:tavLst>
                                    </p:anim>
                                    <p:anim calcmode="lin" valueType="num">
                                      <p:cBhvr>
                                        <p:cTn id="14" dur="1000" fill="hold"/>
                                        <p:tgtEl>
                                          <p:spTgt spid="3">
                                            <p:bg/>
                                          </p:spTgt>
                                        </p:tgtEl>
                                        <p:attrNameLst>
                                          <p:attrName>style.rotation</p:attrName>
                                        </p:attrNameLst>
                                      </p:cBhvr>
                                      <p:tavLst>
                                        <p:tav tm="0">
                                          <p:val>
                                            <p:fltVal val="90"/>
                                          </p:val>
                                        </p:tav>
                                        <p:tav tm="100000">
                                          <p:val>
                                            <p:fltVal val="0"/>
                                          </p:val>
                                        </p:tav>
                                      </p:tavLst>
                                    </p:anim>
                                    <p:animEffect transition="in" filter="fade">
                                      <p:cBhvr>
                                        <p:cTn id="15" dur="1000"/>
                                        <p:tgtEl>
                                          <p:spTgt spid="3">
                                            <p:bg/>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p:cTn id="3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 calcmode="lin" valueType="num">
                                      <p:cBhvr>
                                        <p:cTn id="44"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5"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6"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7" dur="1000"/>
                                        <p:tgtEl>
                                          <p:spTgt spid="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 calcmode="lin" valueType="num">
                                      <p:cBhvr>
                                        <p:cTn id="5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4"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0D88AC-6549-4081-8EEB-80BBE2D23723}"/>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1BF60707-9C7A-4CBA-BC34-B9A9F2C0DD5F}"/>
              </a:ext>
            </a:extLst>
          </p:cNvPr>
          <p:cNvSpPr>
            <a:spLocks noGrp="1"/>
          </p:cNvSpPr>
          <p:nvPr>
            <p:ph idx="1"/>
          </p:nvPr>
        </p:nvSpPr>
        <p:spPr/>
        <p:txBody>
          <a:bodyPr/>
          <a:lstStyle/>
          <a:p>
            <a:endParaRPr lang="es-CL"/>
          </a:p>
        </p:txBody>
      </p:sp>
      <p:pic>
        <p:nvPicPr>
          <p:cNvPr id="2050" name="Picture 2" descr="Génesis 46:1-34.&#10;1. Dios habla a Jacob en Beerseba, camino a&#10;Egipto. (46:1-4).&#10;2. Jacob obedece a Dios inmediatamente y sa...">
            <a:extLst>
              <a:ext uri="{FF2B5EF4-FFF2-40B4-BE49-F238E27FC236}">
                <a16:creationId xmlns:a16="http://schemas.microsoft.com/office/drawing/2014/main" id="{956422A6-82C9-476A-B0A6-83B6F1A21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50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314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2E7FAF-B9D2-4185-A309-EE62FBF8F72F}"/>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AE085B3C-A758-4191-BC2E-5C24DB9EBFD7}"/>
              </a:ext>
            </a:extLst>
          </p:cNvPr>
          <p:cNvSpPr>
            <a:spLocks noGrp="1"/>
          </p:cNvSpPr>
          <p:nvPr>
            <p:ph idx="1"/>
          </p:nvPr>
        </p:nvSpPr>
        <p:spPr/>
        <p:txBody>
          <a:bodyPr/>
          <a:lstStyle/>
          <a:p>
            <a:endParaRPr lang="es-CL"/>
          </a:p>
        </p:txBody>
      </p:sp>
      <p:pic>
        <p:nvPicPr>
          <p:cNvPr id="4098" name="Picture 2" descr="1. Dios habla a Jacob&#10;en Beerseba, en el&#10;camino a Egipto.&#10;LASC&#10; ">
            <a:extLst>
              <a:ext uri="{FF2B5EF4-FFF2-40B4-BE49-F238E27FC236}">
                <a16:creationId xmlns:a16="http://schemas.microsoft.com/office/drawing/2014/main" id="{696794B8-1B76-4DD2-969E-F63605E96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931" y="0"/>
            <a:ext cx="1097206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28A35D56-7AE6-42C6-96D9-E926D22222D1}"/>
              </a:ext>
            </a:extLst>
          </p:cNvPr>
          <p:cNvSpPr/>
          <p:nvPr/>
        </p:nvSpPr>
        <p:spPr>
          <a:xfrm>
            <a:off x="10893669" y="6409592"/>
            <a:ext cx="967154" cy="360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39367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615B45-0132-4964-AE1A-AA1B31F2DEC7}"/>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EA2CEBB2-E5C8-4F53-B59D-35449BFCEBE2}"/>
              </a:ext>
            </a:extLst>
          </p:cNvPr>
          <p:cNvSpPr>
            <a:spLocks noGrp="1"/>
          </p:cNvSpPr>
          <p:nvPr>
            <p:ph idx="1"/>
          </p:nvPr>
        </p:nvSpPr>
        <p:spPr/>
        <p:txBody>
          <a:bodyPr/>
          <a:lstStyle/>
          <a:p>
            <a:endParaRPr lang="es-CL"/>
          </a:p>
        </p:txBody>
      </p:sp>
      <p:pic>
        <p:nvPicPr>
          <p:cNvPr id="2050" name="Picture 2">
            <a:extLst>
              <a:ext uri="{FF2B5EF4-FFF2-40B4-BE49-F238E27FC236}">
                <a16:creationId xmlns:a16="http://schemas.microsoft.com/office/drawing/2014/main" id="{6FD246AC-7804-4936-AEC4-163DC7AF1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377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435E4-8AA1-4E04-A41C-7581D50AC7F3}"/>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C20FFED6-9B4B-4133-93EE-5715143A4D43}"/>
              </a:ext>
            </a:extLst>
          </p:cNvPr>
          <p:cNvSpPr>
            <a:spLocks noGrp="1"/>
          </p:cNvSpPr>
          <p:nvPr>
            <p:ph idx="1"/>
          </p:nvPr>
        </p:nvSpPr>
        <p:spPr/>
        <p:txBody>
          <a:bodyPr/>
          <a:lstStyle/>
          <a:p>
            <a:endParaRPr lang="es-CL"/>
          </a:p>
        </p:txBody>
      </p:sp>
      <p:pic>
        <p:nvPicPr>
          <p:cNvPr id="6146" name="Picture 2" descr="40&#10;Km&#10;LASC&#10; ">
            <a:extLst>
              <a:ext uri="{FF2B5EF4-FFF2-40B4-BE49-F238E27FC236}">
                <a16:creationId xmlns:a16="http://schemas.microsoft.com/office/drawing/2014/main" id="{B7CFF5FC-6B46-4DE7-A4AA-F9B531772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7" y="0"/>
            <a:ext cx="125290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263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D38F49-AF7B-4E0C-B88A-F8C31DFD8CC8}"/>
              </a:ext>
            </a:extLst>
          </p:cNvPr>
          <p:cNvSpPr>
            <a:spLocks noGrp="1"/>
          </p:cNvSpPr>
          <p:nvPr>
            <p:ph type="title"/>
          </p:nvPr>
        </p:nvSpPr>
        <p:spPr>
          <a:xfrm>
            <a:off x="213336" y="105508"/>
            <a:ext cx="4956541" cy="984738"/>
          </a:xfrm>
        </p:spPr>
        <p:txBody>
          <a:bodyPr/>
          <a:lstStyle/>
          <a:p>
            <a:r>
              <a:rPr lang="es-MX" dirty="0"/>
              <a:t>JACOB CAMINA POR FE</a:t>
            </a:r>
            <a:endParaRPr lang="es-CL" dirty="0"/>
          </a:p>
        </p:txBody>
      </p:sp>
      <p:sp>
        <p:nvSpPr>
          <p:cNvPr id="4" name="Marcador de texto 3">
            <a:extLst>
              <a:ext uri="{FF2B5EF4-FFF2-40B4-BE49-F238E27FC236}">
                <a16:creationId xmlns:a16="http://schemas.microsoft.com/office/drawing/2014/main" id="{40F0D8EA-700C-4161-B085-16802A03BF8A}"/>
              </a:ext>
            </a:extLst>
          </p:cNvPr>
          <p:cNvSpPr>
            <a:spLocks noGrp="1"/>
          </p:cNvSpPr>
          <p:nvPr>
            <p:ph type="body" sz="half" idx="2"/>
          </p:nvPr>
        </p:nvSpPr>
        <p:spPr>
          <a:xfrm>
            <a:off x="123092" y="1248508"/>
            <a:ext cx="5185141" cy="5512777"/>
          </a:xfrm>
        </p:spPr>
        <p:style>
          <a:lnRef idx="1">
            <a:schemeClr val="accent3"/>
          </a:lnRef>
          <a:fillRef idx="2">
            <a:schemeClr val="accent3"/>
          </a:fillRef>
          <a:effectRef idx="1">
            <a:schemeClr val="accent3"/>
          </a:effectRef>
          <a:fontRef idx="minor">
            <a:schemeClr val="dk1"/>
          </a:fontRef>
        </p:style>
        <p:txBody>
          <a:bodyPr/>
          <a:lstStyle/>
          <a:p>
            <a:pPr marL="285750" indent="-285750" algn="l">
              <a:buFont typeface="Wingdings" panose="05000000000000000000" pitchFamily="2" charset="2"/>
              <a:buChar char="q"/>
            </a:pPr>
            <a:r>
              <a:rPr lang="es-MX" dirty="0">
                <a:solidFill>
                  <a:schemeClr val="tx1"/>
                </a:solidFill>
              </a:rPr>
              <a:t>Jacob tiene muchas ganas de ver a su hijo José nuevamente.</a:t>
            </a:r>
          </a:p>
          <a:p>
            <a:pPr marL="285750" indent="-285750" algn="l">
              <a:buFont typeface="Wingdings" panose="05000000000000000000" pitchFamily="2" charset="2"/>
              <a:buChar char="q"/>
            </a:pPr>
            <a:r>
              <a:rPr lang="es-MX" dirty="0">
                <a:solidFill>
                  <a:schemeClr val="tx1"/>
                </a:solidFill>
              </a:rPr>
              <a:t>Pero tenía varias inseguridades, por eso le pide a Dios que debe hacer.</a:t>
            </a:r>
          </a:p>
          <a:p>
            <a:pPr marL="285750" indent="-285750" algn="l">
              <a:buFont typeface="Wingdings" panose="05000000000000000000" pitchFamily="2" charset="2"/>
              <a:buChar char="q"/>
            </a:pPr>
            <a:r>
              <a:rPr lang="es-CL" dirty="0">
                <a:solidFill>
                  <a:schemeClr val="tx1"/>
                </a:solidFill>
              </a:rPr>
              <a:t>Primero no quería salir de la tierra prometida.</a:t>
            </a:r>
          </a:p>
          <a:p>
            <a:pPr marL="285750" indent="-285750" algn="l">
              <a:buFont typeface="Wingdings" panose="05000000000000000000" pitchFamily="2" charset="2"/>
              <a:buChar char="q"/>
            </a:pPr>
            <a:r>
              <a:rPr lang="es-CL" dirty="0">
                <a:solidFill>
                  <a:schemeClr val="tx1"/>
                </a:solidFill>
              </a:rPr>
              <a:t>Mas encima era muy viejo y probablemente no volvería nunca mas a la tierra prometida.</a:t>
            </a:r>
          </a:p>
          <a:p>
            <a:pPr marL="285750" indent="-285750" algn="l">
              <a:buFont typeface="Wingdings" panose="05000000000000000000" pitchFamily="2" charset="2"/>
              <a:buChar char="q"/>
            </a:pPr>
            <a:r>
              <a:rPr lang="es-CL" dirty="0">
                <a:solidFill>
                  <a:schemeClr val="tx1"/>
                </a:solidFill>
              </a:rPr>
              <a:t>Su corazón y mente no sabían que hacer, por eso ofrece sacrificio a Dios en Beerseba.</a:t>
            </a:r>
          </a:p>
          <a:p>
            <a:pPr marL="285750" indent="-285750" algn="l">
              <a:buFont typeface="Wingdings" panose="05000000000000000000" pitchFamily="2" charset="2"/>
              <a:buChar char="q"/>
            </a:pPr>
            <a:r>
              <a:rPr lang="es-CL" dirty="0">
                <a:solidFill>
                  <a:schemeClr val="tx1"/>
                </a:solidFill>
              </a:rPr>
              <a:t>En este lugar ya habían ofrecido sacrificio Abraham e Isaac.</a:t>
            </a:r>
          </a:p>
          <a:p>
            <a:pPr marL="285750" indent="-285750" algn="l">
              <a:buFont typeface="Wingdings" panose="05000000000000000000" pitchFamily="2" charset="2"/>
              <a:buChar char="q"/>
            </a:pPr>
            <a:r>
              <a:rPr lang="es-CL" dirty="0">
                <a:solidFill>
                  <a:schemeClr val="tx1"/>
                </a:solidFill>
              </a:rPr>
              <a:t>Génesis 21:33 (Tamarisco)</a:t>
            </a:r>
          </a:p>
          <a:p>
            <a:pPr marL="285750" indent="-285750" algn="l">
              <a:buFont typeface="Wingdings" panose="05000000000000000000" pitchFamily="2" charset="2"/>
              <a:buChar char="q"/>
            </a:pPr>
            <a:r>
              <a:rPr lang="es-CL" dirty="0">
                <a:solidFill>
                  <a:schemeClr val="tx1"/>
                </a:solidFill>
              </a:rPr>
              <a:t>Génesis 26:23-25 ( altar al lado de un pozo)</a:t>
            </a:r>
          </a:p>
          <a:p>
            <a:pPr marL="285750" indent="-285750" algn="l">
              <a:buFont typeface="Wingdings" panose="05000000000000000000" pitchFamily="2" charset="2"/>
              <a:buChar char="q"/>
            </a:pPr>
            <a:r>
              <a:rPr lang="es-CL" dirty="0">
                <a:solidFill>
                  <a:schemeClr val="tx1"/>
                </a:solidFill>
              </a:rPr>
              <a:t>Beerseba es la ciudad mas al sur de la tierra prometida, luego comienza el desierto que lleva a Egipto.</a:t>
            </a:r>
          </a:p>
          <a:p>
            <a:pPr marL="285750" indent="-285750" algn="l">
              <a:buFont typeface="Wingdings" panose="05000000000000000000" pitchFamily="2" charset="2"/>
              <a:buChar char="q"/>
            </a:pPr>
            <a:r>
              <a:rPr lang="es-CL" dirty="0">
                <a:solidFill>
                  <a:schemeClr val="tx1"/>
                </a:solidFill>
              </a:rPr>
              <a:t>Jacob esta pidiendo la dirección de Dios. Y Dios se le aparece diciendo: “-Jacob, Jacob….”</a:t>
            </a:r>
          </a:p>
          <a:p>
            <a:pPr marL="285750" indent="-285750" algn="l">
              <a:buFont typeface="Wingdings" panose="05000000000000000000" pitchFamily="2" charset="2"/>
              <a:buChar char="q"/>
            </a:pPr>
            <a:r>
              <a:rPr lang="es-CL" dirty="0">
                <a:solidFill>
                  <a:schemeClr val="tx1"/>
                </a:solidFill>
              </a:rPr>
              <a:t>DIOS LE PROMETE 4 COSAS IMPORTANTES A JACOB Y LO ANIMA</a:t>
            </a:r>
          </a:p>
          <a:p>
            <a:pPr marL="285750" indent="-285750" algn="l">
              <a:buFont typeface="Wingdings" panose="05000000000000000000" pitchFamily="2" charset="2"/>
              <a:buChar char="q"/>
            </a:pPr>
            <a:endParaRPr lang="es-CL" dirty="0">
              <a:solidFill>
                <a:schemeClr val="tx1"/>
              </a:solidFill>
            </a:endParaRPr>
          </a:p>
        </p:txBody>
      </p:sp>
      <p:pic>
        <p:nvPicPr>
          <p:cNvPr id="8194" name="Picture 2" descr="Jacob ofrece sacrificios a Dios en Beerseba&#10;LASC&#10; ">
            <a:extLst>
              <a:ext uri="{FF2B5EF4-FFF2-40B4-BE49-F238E27FC236}">
                <a16:creationId xmlns:a16="http://schemas.microsoft.com/office/drawing/2014/main" id="{43E53B11-A65E-478D-855F-06E58CE20C3E}"/>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459" r="2459"/>
          <a:stretch>
            <a:fillRect/>
          </a:stretch>
        </p:blipFill>
        <p:spPr bwMode="auto">
          <a:xfrm>
            <a:off x="5398477" y="0"/>
            <a:ext cx="679352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133246BC-3298-4066-9C86-B6B455285D7C}"/>
              </a:ext>
            </a:extLst>
          </p:cNvPr>
          <p:cNvSpPr/>
          <p:nvPr/>
        </p:nvSpPr>
        <p:spPr>
          <a:xfrm>
            <a:off x="11482754" y="6418385"/>
            <a:ext cx="709246"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L"/>
          </a:p>
        </p:txBody>
      </p:sp>
    </p:spTree>
    <p:extLst>
      <p:ext uri="{BB962C8B-B14F-4D97-AF65-F5344CB8AC3E}">
        <p14:creationId xmlns:p14="http://schemas.microsoft.com/office/powerpoint/2010/main" val="4109837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lstStyle/>
          <a:p>
            <a:endParaRPr lang="en-US"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3739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C39AFB-EB18-4040-8A23-D0A39C9DA9D3}"/>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9761C300-28ED-4CA2-9039-C6B997264973}"/>
              </a:ext>
            </a:extLst>
          </p:cNvPr>
          <p:cNvSpPr>
            <a:spLocks noGrp="1"/>
          </p:cNvSpPr>
          <p:nvPr>
            <p:ph idx="1"/>
          </p:nvPr>
        </p:nvSpPr>
        <p:spPr/>
        <p:txBody>
          <a:bodyPr/>
          <a:lstStyle/>
          <a:p>
            <a:endParaRPr lang="es-CL"/>
          </a:p>
        </p:txBody>
      </p:sp>
      <p:pic>
        <p:nvPicPr>
          <p:cNvPr id="2050" name="Picture 2" descr="Puede ser una imagen de 1 persona">
            <a:extLst>
              <a:ext uri="{FF2B5EF4-FFF2-40B4-BE49-F238E27FC236}">
                <a16:creationId xmlns:a16="http://schemas.microsoft.com/office/drawing/2014/main" id="{8DEA1E16-71AB-40F6-B12E-E3E0678E9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545E5019-3C38-47F9-8936-79E9714A2EF8}"/>
              </a:ext>
            </a:extLst>
          </p:cNvPr>
          <p:cNvSpPr/>
          <p:nvPr/>
        </p:nvSpPr>
        <p:spPr>
          <a:xfrm>
            <a:off x="6382139" y="6288833"/>
            <a:ext cx="849085" cy="494522"/>
          </a:xfrm>
          <a:prstGeom prst="rect">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371511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9412D0-BA99-4C2F-AAB6-4F54DE0A8BAD}"/>
              </a:ext>
            </a:extLst>
          </p:cNvPr>
          <p:cNvSpPr>
            <a:spLocks noGrp="1"/>
          </p:cNvSpPr>
          <p:nvPr>
            <p:ph type="title"/>
          </p:nvPr>
        </p:nvSpPr>
        <p:spPr>
          <a:xfrm>
            <a:off x="7247822" y="88793"/>
            <a:ext cx="4944177" cy="1188720"/>
          </a:xfrm>
        </p:spPr>
        <p:txBody>
          <a:bodyPr/>
          <a:lstStyle/>
          <a:p>
            <a:r>
              <a:rPr lang="es-MX" dirty="0"/>
              <a:t>LAS PROMESAS DE DIOS SE CUMPLEN SIEMPRE</a:t>
            </a:r>
            <a:endParaRPr lang="es-CL" dirty="0"/>
          </a:p>
        </p:txBody>
      </p:sp>
      <p:sp>
        <p:nvSpPr>
          <p:cNvPr id="3" name="Marcador de contenido 2">
            <a:extLst>
              <a:ext uri="{FF2B5EF4-FFF2-40B4-BE49-F238E27FC236}">
                <a16:creationId xmlns:a16="http://schemas.microsoft.com/office/drawing/2014/main" id="{FA07E3B8-EF4D-4F59-931D-453EA4B2ED3E}"/>
              </a:ext>
            </a:extLst>
          </p:cNvPr>
          <p:cNvSpPr>
            <a:spLocks noGrp="1"/>
          </p:cNvSpPr>
          <p:nvPr>
            <p:ph idx="1"/>
          </p:nvPr>
        </p:nvSpPr>
        <p:spPr>
          <a:xfrm>
            <a:off x="7372951" y="1453955"/>
            <a:ext cx="4532215" cy="2299357"/>
          </a:xfrm>
        </p:spPr>
        <p:style>
          <a:lnRef idx="1">
            <a:schemeClr val="accent1"/>
          </a:lnRef>
          <a:fillRef idx="2">
            <a:schemeClr val="accent1"/>
          </a:fillRef>
          <a:effectRef idx="1">
            <a:schemeClr val="accent1"/>
          </a:effectRef>
          <a:fontRef idx="minor">
            <a:schemeClr val="dk1"/>
          </a:fontRef>
        </p:style>
        <p:txBody>
          <a:bodyPr/>
          <a:lstStyle/>
          <a:p>
            <a:pPr marL="342900" indent="-342900">
              <a:buFont typeface="+mj-lt"/>
              <a:buAutoNum type="arabicPeriod"/>
            </a:pPr>
            <a:r>
              <a:rPr lang="es-MX" dirty="0"/>
              <a:t>“No temas de descender a Egipto porque haré de ti una nación grande”</a:t>
            </a:r>
          </a:p>
          <a:p>
            <a:pPr marL="342900" indent="-342900">
              <a:buFont typeface="+mj-lt"/>
              <a:buAutoNum type="arabicPeriod"/>
            </a:pPr>
            <a:r>
              <a:rPr lang="es-CL" dirty="0"/>
              <a:t>“Yo descenderé contigo a Egipto”</a:t>
            </a:r>
          </a:p>
          <a:p>
            <a:pPr marL="342900" indent="-342900">
              <a:buFont typeface="+mj-lt"/>
              <a:buAutoNum type="arabicPeriod"/>
            </a:pPr>
            <a:r>
              <a:rPr lang="es-CL" dirty="0"/>
              <a:t>“Yo también te haré volver a la tierra prometida”</a:t>
            </a:r>
          </a:p>
          <a:p>
            <a:pPr marL="342900" indent="-342900">
              <a:buFont typeface="+mj-lt"/>
              <a:buAutoNum type="arabicPeriod"/>
            </a:pPr>
            <a:r>
              <a:rPr lang="es-CL" dirty="0"/>
              <a:t>“La mano de José cerrará tus ojos”</a:t>
            </a:r>
          </a:p>
          <a:p>
            <a:pPr marL="0" indent="0">
              <a:buNone/>
            </a:pPr>
            <a:endParaRPr lang="es-CL" dirty="0"/>
          </a:p>
        </p:txBody>
      </p:sp>
      <p:sp>
        <p:nvSpPr>
          <p:cNvPr id="4" name="Marcador de contenido 2">
            <a:extLst>
              <a:ext uri="{FF2B5EF4-FFF2-40B4-BE49-F238E27FC236}">
                <a16:creationId xmlns:a16="http://schemas.microsoft.com/office/drawing/2014/main" id="{39B07AB6-20C9-478A-9B4E-7D37B5187A15}"/>
              </a:ext>
            </a:extLst>
          </p:cNvPr>
          <p:cNvSpPr txBox="1">
            <a:spLocks/>
          </p:cNvSpPr>
          <p:nvPr/>
        </p:nvSpPr>
        <p:spPr>
          <a:xfrm>
            <a:off x="7372950" y="4041546"/>
            <a:ext cx="4532215" cy="1675861"/>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Font typeface="+mj-lt"/>
              <a:buAutoNum type="arabicPeriod"/>
            </a:pPr>
            <a:r>
              <a:rPr lang="es-MX" dirty="0">
                <a:solidFill>
                  <a:schemeClr val="accent6"/>
                </a:solidFill>
              </a:rPr>
              <a:t>Éxodo 1:7</a:t>
            </a:r>
          </a:p>
          <a:p>
            <a:pPr marL="342900" indent="-342900">
              <a:buFont typeface="+mj-lt"/>
              <a:buAutoNum type="arabicPeriod"/>
            </a:pPr>
            <a:r>
              <a:rPr lang="es-CL" dirty="0">
                <a:solidFill>
                  <a:schemeClr val="accent6"/>
                </a:solidFill>
              </a:rPr>
              <a:t>Génesis 46-50</a:t>
            </a:r>
          </a:p>
          <a:p>
            <a:pPr marL="342900" indent="-342900">
              <a:buFont typeface="+mj-lt"/>
              <a:buAutoNum type="arabicPeriod"/>
            </a:pPr>
            <a:r>
              <a:rPr lang="es-CL" dirty="0">
                <a:solidFill>
                  <a:schemeClr val="accent6"/>
                </a:solidFill>
              </a:rPr>
              <a:t>Génesis 49:30-33</a:t>
            </a:r>
          </a:p>
          <a:p>
            <a:pPr marL="342900" indent="-342900">
              <a:buFont typeface="+mj-lt"/>
              <a:buAutoNum type="arabicPeriod"/>
            </a:pPr>
            <a:r>
              <a:rPr lang="es-CL" dirty="0">
                <a:solidFill>
                  <a:schemeClr val="accent6"/>
                </a:solidFill>
              </a:rPr>
              <a:t>Génesis 50:1</a:t>
            </a:r>
          </a:p>
          <a:p>
            <a:pPr marL="342900" indent="-342900">
              <a:buFont typeface="+mj-lt"/>
              <a:buAutoNum type="arabicPeriod"/>
            </a:pPr>
            <a:endParaRPr lang="es-CL" dirty="0"/>
          </a:p>
        </p:txBody>
      </p:sp>
      <p:pic>
        <p:nvPicPr>
          <p:cNvPr id="8194" name="Picture 2" descr="Tumbas de Jacob y de Leah foto de archivo editorial. Imagen de patriarca -  50418643">
            <a:extLst>
              <a:ext uri="{FF2B5EF4-FFF2-40B4-BE49-F238E27FC236}">
                <a16:creationId xmlns:a16="http://schemas.microsoft.com/office/drawing/2014/main" id="{369BB7CF-AC45-4972-B333-FC01DB266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526" y="0"/>
            <a:ext cx="48190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l Periódico de México | Versión para imprimir | Columnas-Trascendental |  El Éxodo: ¿cómo ocurrió en realidad?">
            <a:extLst>
              <a:ext uri="{FF2B5EF4-FFF2-40B4-BE49-F238E27FC236}">
                <a16:creationId xmlns:a16="http://schemas.microsoft.com/office/drawing/2014/main" id="{D0D7B8EA-210F-4475-9E29-BE6CE865B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13" y="3429000"/>
            <a:ext cx="718893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85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 calcmode="lin" valueType="num">
                                      <p:cBhvr>
                                        <p:cTn id="25" dur="1000" fill="hold"/>
                                        <p:tgtEl>
                                          <p:spTgt spid="3">
                                            <p:bg/>
                                          </p:spTgt>
                                        </p:tgtEl>
                                        <p:attrNameLst>
                                          <p:attrName>ppt_w</p:attrName>
                                        </p:attrNameLst>
                                      </p:cBhvr>
                                      <p:tavLst>
                                        <p:tav tm="0">
                                          <p:val>
                                            <p:fltVal val="0"/>
                                          </p:val>
                                        </p:tav>
                                        <p:tav tm="100000">
                                          <p:val>
                                            <p:strVal val="#ppt_w"/>
                                          </p:val>
                                        </p:tav>
                                      </p:tavLst>
                                    </p:anim>
                                    <p:anim calcmode="lin" valueType="num">
                                      <p:cBhvr>
                                        <p:cTn id="26" dur="1000" fill="hold"/>
                                        <p:tgtEl>
                                          <p:spTgt spid="3">
                                            <p:bg/>
                                          </p:spTgt>
                                        </p:tgtEl>
                                        <p:attrNameLst>
                                          <p:attrName>ppt_h</p:attrName>
                                        </p:attrNameLst>
                                      </p:cBhvr>
                                      <p:tavLst>
                                        <p:tav tm="0">
                                          <p:val>
                                            <p:fltVal val="0"/>
                                          </p:val>
                                        </p:tav>
                                        <p:tav tm="100000">
                                          <p:val>
                                            <p:strVal val="#ppt_h"/>
                                          </p:val>
                                        </p:tav>
                                      </p:tavLst>
                                    </p:anim>
                                    <p:anim calcmode="lin" valueType="num">
                                      <p:cBhvr>
                                        <p:cTn id="27" dur="1000" fill="hold"/>
                                        <p:tgtEl>
                                          <p:spTgt spid="3">
                                            <p:bg/>
                                          </p:spTgt>
                                        </p:tgtEl>
                                        <p:attrNameLst>
                                          <p:attrName>style.rotation</p:attrName>
                                        </p:attrNameLst>
                                      </p:cBhvr>
                                      <p:tavLst>
                                        <p:tav tm="0">
                                          <p:val>
                                            <p:fltVal val="90"/>
                                          </p:val>
                                        </p:tav>
                                        <p:tav tm="100000">
                                          <p:val>
                                            <p:fltVal val="0"/>
                                          </p:val>
                                        </p:tav>
                                      </p:tavLst>
                                    </p:anim>
                                    <p:animEffect transition="in" filter="fade">
                                      <p:cBhvr>
                                        <p:cTn id="28" dur="1000"/>
                                        <p:tgtEl>
                                          <p:spTgt spid="3">
                                            <p:bg/>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p:cTn id="3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 calcmode="lin" valueType="num">
                                      <p:cBhvr>
                                        <p:cTn id="4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p:cTn id="4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 calcmode="lin" valueType="num">
                                      <p:cBhvr>
                                        <p:cTn id="5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randombar(horizontal)">
                                      <p:cBhvr>
                                        <p:cTn id="65" dur="500"/>
                                        <p:tgtEl>
                                          <p:spTgt spid="4"/>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
                                            <p:txEl>
                                              <p:pRg st="0" end="0"/>
                                            </p:txEl>
                                          </p:spTgt>
                                        </p:tgtEl>
                                        <p:attrNameLst>
                                          <p:attrName>style.visibility</p:attrName>
                                        </p:attrNameLst>
                                      </p:cBhvr>
                                      <p:to>
                                        <p:strVal val="visible"/>
                                      </p:to>
                                    </p:set>
                                    <p:anim calcmode="lin" valueType="num">
                                      <p:cBhvr>
                                        <p:cTn id="70"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71"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72"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73" dur="1000"/>
                                        <p:tgtEl>
                                          <p:spTgt spid="4">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4">
                                            <p:txEl>
                                              <p:pRg st="1" end="1"/>
                                            </p:txEl>
                                          </p:spTgt>
                                        </p:tgtEl>
                                        <p:attrNameLst>
                                          <p:attrName>style.visibility</p:attrName>
                                        </p:attrNameLst>
                                      </p:cBhvr>
                                      <p:to>
                                        <p:strVal val="visible"/>
                                      </p:to>
                                    </p:set>
                                    <p:animEffect transition="in" filter="wheel(1)">
                                      <p:cBhvr>
                                        <p:cTn id="78" dur="2000"/>
                                        <p:tgtEl>
                                          <p:spTgt spid="4">
                                            <p:txEl>
                                              <p:pRg st="1" end="1"/>
                                            </p:txEl>
                                          </p:spTgt>
                                        </p:tgtEl>
                                      </p:cBhvr>
                                    </p:animEffect>
                                  </p:childTnLst>
                                </p:cTn>
                              </p:par>
                              <p:par>
                                <p:cTn id="79" presetID="21" presetClass="entr" presetSubtype="1" fill="hold" nodeType="withEffect">
                                  <p:stCondLst>
                                    <p:cond delay="0"/>
                                  </p:stCondLst>
                                  <p:childTnLst>
                                    <p:set>
                                      <p:cBhvr>
                                        <p:cTn id="80" dur="1" fill="hold">
                                          <p:stCondLst>
                                            <p:cond delay="0"/>
                                          </p:stCondLst>
                                        </p:cTn>
                                        <p:tgtEl>
                                          <p:spTgt spid="4">
                                            <p:txEl>
                                              <p:pRg st="2" end="2"/>
                                            </p:txEl>
                                          </p:spTgt>
                                        </p:tgtEl>
                                        <p:attrNameLst>
                                          <p:attrName>style.visibility</p:attrName>
                                        </p:attrNameLst>
                                      </p:cBhvr>
                                      <p:to>
                                        <p:strVal val="visible"/>
                                      </p:to>
                                    </p:set>
                                    <p:animEffect transition="in" filter="wheel(1)">
                                      <p:cBhvr>
                                        <p:cTn id="81" dur="2000"/>
                                        <p:tgtEl>
                                          <p:spTgt spid="4">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4">
                                            <p:txEl>
                                              <p:pRg st="3" end="3"/>
                                            </p:txEl>
                                          </p:spTgt>
                                        </p:tgtEl>
                                        <p:attrNameLst>
                                          <p:attrName>style.visibility</p:attrName>
                                        </p:attrNameLst>
                                      </p:cBhvr>
                                      <p:to>
                                        <p:strVal val="visible"/>
                                      </p:to>
                                    </p:set>
                                    <p:anim calcmode="lin" valueType="num">
                                      <p:cBhvr additive="base">
                                        <p:cTn id="8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435E4-8AA1-4E04-A41C-7581D50AC7F3}"/>
              </a:ext>
            </a:extLst>
          </p:cNvPr>
          <p:cNvSpPr>
            <a:spLocks noGrp="1"/>
          </p:cNvSpPr>
          <p:nvPr>
            <p:ph type="title"/>
          </p:nvPr>
        </p:nvSpPr>
        <p:spPr/>
        <p:txBody>
          <a:bodyPr/>
          <a:lstStyle/>
          <a:p>
            <a:endParaRPr lang="es-CL" dirty="0"/>
          </a:p>
        </p:txBody>
      </p:sp>
      <p:sp>
        <p:nvSpPr>
          <p:cNvPr id="3" name="Marcador de contenido 2">
            <a:extLst>
              <a:ext uri="{FF2B5EF4-FFF2-40B4-BE49-F238E27FC236}">
                <a16:creationId xmlns:a16="http://schemas.microsoft.com/office/drawing/2014/main" id="{C20FFED6-9B4B-4133-93EE-5715143A4D43}"/>
              </a:ext>
            </a:extLst>
          </p:cNvPr>
          <p:cNvSpPr>
            <a:spLocks noGrp="1"/>
          </p:cNvSpPr>
          <p:nvPr>
            <p:ph idx="1"/>
          </p:nvPr>
        </p:nvSpPr>
        <p:spPr/>
        <p:txBody>
          <a:bodyPr/>
          <a:lstStyle/>
          <a:p>
            <a:endParaRPr lang="es-CL" dirty="0"/>
          </a:p>
        </p:txBody>
      </p:sp>
      <p:pic>
        <p:nvPicPr>
          <p:cNvPr id="5122" name="Picture 2" descr="Mar&#10;Mediterráneo&#10;LASC&#10; ">
            <a:extLst>
              <a:ext uri="{FF2B5EF4-FFF2-40B4-BE49-F238E27FC236}">
                <a16:creationId xmlns:a16="http://schemas.microsoft.com/office/drawing/2014/main" id="{E2A55AF2-5FD2-4DC4-A32E-A9918C9D3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6634C50A-EAA3-4BF4-87FF-9E00051F389C}"/>
              </a:ext>
            </a:extLst>
          </p:cNvPr>
          <p:cNvSpPr/>
          <p:nvPr/>
        </p:nvSpPr>
        <p:spPr>
          <a:xfrm>
            <a:off x="10805746" y="6400800"/>
            <a:ext cx="10287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1758155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435E4-8AA1-4E04-A41C-7581D50AC7F3}"/>
              </a:ext>
            </a:extLst>
          </p:cNvPr>
          <p:cNvSpPr>
            <a:spLocks noGrp="1"/>
          </p:cNvSpPr>
          <p:nvPr>
            <p:ph type="title"/>
          </p:nvPr>
        </p:nvSpPr>
        <p:spPr/>
        <p:txBody>
          <a:bodyPr/>
          <a:lstStyle/>
          <a:p>
            <a:endParaRPr lang="es-CL" dirty="0"/>
          </a:p>
        </p:txBody>
      </p:sp>
      <p:sp>
        <p:nvSpPr>
          <p:cNvPr id="3" name="Marcador de contenido 2">
            <a:extLst>
              <a:ext uri="{FF2B5EF4-FFF2-40B4-BE49-F238E27FC236}">
                <a16:creationId xmlns:a16="http://schemas.microsoft.com/office/drawing/2014/main" id="{C20FFED6-9B4B-4133-93EE-5715143A4D43}"/>
              </a:ext>
            </a:extLst>
          </p:cNvPr>
          <p:cNvSpPr>
            <a:spLocks noGrp="1"/>
          </p:cNvSpPr>
          <p:nvPr>
            <p:ph idx="1"/>
          </p:nvPr>
        </p:nvSpPr>
        <p:spPr/>
        <p:txBody>
          <a:bodyPr/>
          <a:lstStyle/>
          <a:p>
            <a:endParaRPr lang="es-CL" dirty="0"/>
          </a:p>
        </p:txBody>
      </p:sp>
      <p:pic>
        <p:nvPicPr>
          <p:cNvPr id="7170" name="Picture 2" descr="Mar Mediterráneo&#10;LASC&#10; ">
            <a:extLst>
              <a:ext uri="{FF2B5EF4-FFF2-40B4-BE49-F238E27FC236}">
                <a16:creationId xmlns:a16="http://schemas.microsoft.com/office/drawing/2014/main" id="{423B1918-FBB7-4131-B23A-E7960EA3A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98BE116C-5F25-42CC-9E5D-F8D4DD68AC24}"/>
              </a:ext>
            </a:extLst>
          </p:cNvPr>
          <p:cNvSpPr/>
          <p:nvPr/>
        </p:nvSpPr>
        <p:spPr>
          <a:xfrm>
            <a:off x="10752992" y="6492875"/>
            <a:ext cx="1055077" cy="250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3143134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B9A42-C20F-4386-AEA3-6AEDAB886684}"/>
              </a:ext>
            </a:extLst>
          </p:cNvPr>
          <p:cNvSpPr>
            <a:spLocks noGrp="1"/>
          </p:cNvSpPr>
          <p:nvPr>
            <p:ph type="title"/>
          </p:nvPr>
        </p:nvSpPr>
        <p:spPr/>
        <p:txBody>
          <a:bodyPr/>
          <a:lstStyle/>
          <a:p>
            <a:endParaRPr lang="es-CL" dirty="0"/>
          </a:p>
        </p:txBody>
      </p:sp>
      <p:sp>
        <p:nvSpPr>
          <p:cNvPr id="3" name="Marcador de posición de imagen 2">
            <a:extLst>
              <a:ext uri="{FF2B5EF4-FFF2-40B4-BE49-F238E27FC236}">
                <a16:creationId xmlns:a16="http://schemas.microsoft.com/office/drawing/2014/main" id="{A004CD05-7AAD-4359-B39F-5BE837E34B15}"/>
              </a:ext>
            </a:extLst>
          </p:cNvPr>
          <p:cNvSpPr>
            <a:spLocks noGrp="1"/>
          </p:cNvSpPr>
          <p:nvPr>
            <p:ph type="pic" idx="1"/>
          </p:nvPr>
        </p:nvSpPr>
        <p:spPr/>
      </p:sp>
      <p:sp>
        <p:nvSpPr>
          <p:cNvPr id="4" name="Marcador de texto 3">
            <a:extLst>
              <a:ext uri="{FF2B5EF4-FFF2-40B4-BE49-F238E27FC236}">
                <a16:creationId xmlns:a16="http://schemas.microsoft.com/office/drawing/2014/main" id="{45AD84C8-A1F2-40CE-A2BA-EE55D2300851}"/>
              </a:ext>
            </a:extLst>
          </p:cNvPr>
          <p:cNvSpPr>
            <a:spLocks noGrp="1"/>
          </p:cNvSpPr>
          <p:nvPr>
            <p:ph type="body" sz="half" idx="2"/>
          </p:nvPr>
        </p:nvSpPr>
        <p:spPr/>
        <p:txBody>
          <a:bodyPr/>
          <a:lstStyle/>
          <a:p>
            <a:endParaRPr lang="es-CL" dirty="0"/>
          </a:p>
        </p:txBody>
      </p:sp>
      <p:pic>
        <p:nvPicPr>
          <p:cNvPr id="9218" name="Picture 2" descr="¿Por qué Jacob ofreció sacrificios a&#10;Dios?&#10;LASC&#10; ">
            <a:extLst>
              <a:ext uri="{FF2B5EF4-FFF2-40B4-BE49-F238E27FC236}">
                <a16:creationId xmlns:a16="http://schemas.microsoft.com/office/drawing/2014/main" id="{572F2C8E-342F-4BEE-ACF0-6AE194A91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10163859-BDFA-46B7-850C-3086378055AC}"/>
              </a:ext>
            </a:extLst>
          </p:cNvPr>
          <p:cNvSpPr/>
          <p:nvPr/>
        </p:nvSpPr>
        <p:spPr>
          <a:xfrm>
            <a:off x="10805746" y="6400800"/>
            <a:ext cx="1019908" cy="369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1430261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1F207D-14E9-4946-855E-EA4338780481}"/>
              </a:ext>
            </a:extLst>
          </p:cNvPr>
          <p:cNvSpPr>
            <a:spLocks noGrp="1"/>
          </p:cNvSpPr>
          <p:nvPr>
            <p:ph type="title"/>
          </p:nvPr>
        </p:nvSpPr>
        <p:spPr/>
        <p:txBody>
          <a:bodyPr/>
          <a:lstStyle/>
          <a:p>
            <a:endParaRPr lang="es-CL" dirty="0"/>
          </a:p>
        </p:txBody>
      </p:sp>
      <p:sp>
        <p:nvSpPr>
          <p:cNvPr id="3" name="Marcador de posición de imagen 2">
            <a:extLst>
              <a:ext uri="{FF2B5EF4-FFF2-40B4-BE49-F238E27FC236}">
                <a16:creationId xmlns:a16="http://schemas.microsoft.com/office/drawing/2014/main" id="{9312C275-1EBC-4F06-B11E-D6FC830F2B95}"/>
              </a:ext>
            </a:extLst>
          </p:cNvPr>
          <p:cNvSpPr>
            <a:spLocks noGrp="1"/>
          </p:cNvSpPr>
          <p:nvPr>
            <p:ph type="pic" idx="1"/>
          </p:nvPr>
        </p:nvSpPr>
        <p:spPr/>
      </p:sp>
      <p:sp>
        <p:nvSpPr>
          <p:cNvPr id="4" name="Marcador de texto 3">
            <a:extLst>
              <a:ext uri="{FF2B5EF4-FFF2-40B4-BE49-F238E27FC236}">
                <a16:creationId xmlns:a16="http://schemas.microsoft.com/office/drawing/2014/main" id="{EE2F1B0B-2B28-49EC-B361-5680D23101DA}"/>
              </a:ext>
            </a:extLst>
          </p:cNvPr>
          <p:cNvSpPr>
            <a:spLocks noGrp="1"/>
          </p:cNvSpPr>
          <p:nvPr>
            <p:ph type="body" sz="half" idx="2"/>
          </p:nvPr>
        </p:nvSpPr>
        <p:spPr/>
        <p:txBody>
          <a:bodyPr/>
          <a:lstStyle/>
          <a:p>
            <a:endParaRPr lang="es-CL" dirty="0"/>
          </a:p>
        </p:txBody>
      </p:sp>
      <p:pic>
        <p:nvPicPr>
          <p:cNvPr id="12290" name="Picture 2" descr="¿Quiénes en las Escrituras fueron&#10;llamados dos veces?&#10;LASC&#10; ">
            <a:extLst>
              <a:ext uri="{FF2B5EF4-FFF2-40B4-BE49-F238E27FC236}">
                <a16:creationId xmlns:a16="http://schemas.microsoft.com/office/drawing/2014/main" id="{534C934C-5927-4E3A-8AB8-A24BCB144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217B519E-51C1-4AE6-9CE2-BAFB9C381AB0}"/>
              </a:ext>
            </a:extLst>
          </p:cNvPr>
          <p:cNvSpPr/>
          <p:nvPr/>
        </p:nvSpPr>
        <p:spPr>
          <a:xfrm>
            <a:off x="10744200" y="6471138"/>
            <a:ext cx="1028700" cy="290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280495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48487B-0D25-4680-819F-AEA4A1C22E37}"/>
              </a:ext>
            </a:extLst>
          </p:cNvPr>
          <p:cNvSpPr>
            <a:spLocks noGrp="1"/>
          </p:cNvSpPr>
          <p:nvPr>
            <p:ph type="title"/>
          </p:nvPr>
        </p:nvSpPr>
        <p:spPr/>
        <p:txBody>
          <a:bodyPr/>
          <a:lstStyle/>
          <a:p>
            <a:endParaRPr lang="es-CL" dirty="0"/>
          </a:p>
        </p:txBody>
      </p:sp>
      <p:sp>
        <p:nvSpPr>
          <p:cNvPr id="3" name="Marcador de posición de imagen 2">
            <a:extLst>
              <a:ext uri="{FF2B5EF4-FFF2-40B4-BE49-F238E27FC236}">
                <a16:creationId xmlns:a16="http://schemas.microsoft.com/office/drawing/2014/main" id="{F826ADB7-7FAA-45DF-896C-B0DD9EA052D9}"/>
              </a:ext>
            </a:extLst>
          </p:cNvPr>
          <p:cNvSpPr>
            <a:spLocks noGrp="1"/>
          </p:cNvSpPr>
          <p:nvPr>
            <p:ph type="pic" idx="1"/>
          </p:nvPr>
        </p:nvSpPr>
        <p:spPr/>
      </p:sp>
      <p:sp>
        <p:nvSpPr>
          <p:cNvPr id="4" name="Marcador de texto 3">
            <a:extLst>
              <a:ext uri="{FF2B5EF4-FFF2-40B4-BE49-F238E27FC236}">
                <a16:creationId xmlns:a16="http://schemas.microsoft.com/office/drawing/2014/main" id="{01B1C095-5FFF-4536-8A25-1AA6211F0D86}"/>
              </a:ext>
            </a:extLst>
          </p:cNvPr>
          <p:cNvSpPr>
            <a:spLocks noGrp="1"/>
          </p:cNvSpPr>
          <p:nvPr>
            <p:ph type="body" sz="half" idx="2"/>
          </p:nvPr>
        </p:nvSpPr>
        <p:spPr/>
        <p:txBody>
          <a:bodyPr/>
          <a:lstStyle/>
          <a:p>
            <a:endParaRPr lang="es-CL" dirty="0"/>
          </a:p>
        </p:txBody>
      </p:sp>
      <p:pic>
        <p:nvPicPr>
          <p:cNvPr id="13314" name="Picture 2" descr="Así que, ofrezcamos siempre&#10;a Dios, por medio de él,&#10;sacrificio de alabanza, es&#10;decir, fruto de labios que&#10;confiesan su no...">
            <a:extLst>
              <a:ext uri="{FF2B5EF4-FFF2-40B4-BE49-F238E27FC236}">
                <a16:creationId xmlns:a16="http://schemas.microsoft.com/office/drawing/2014/main" id="{00B1F93E-F57E-4C1D-92EC-C8078B107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950" y="-9525"/>
            <a:ext cx="6115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1 Sed, pues, imitadores de Dios&#10;como hijos amados.&#10;2 Y andad en amor, como&#10;también Cristo nos amó, y se&#10;entregó a sí mismo...">
            <a:extLst>
              <a:ext uri="{FF2B5EF4-FFF2-40B4-BE49-F238E27FC236}">
                <a16:creationId xmlns:a16="http://schemas.microsoft.com/office/drawing/2014/main" id="{A9626B45-D78C-47EE-8F7C-EA3B33445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76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B1C40DA2-8D8F-4C0E-A643-BB0F3A54E899}"/>
              </a:ext>
            </a:extLst>
          </p:cNvPr>
          <p:cNvSpPr/>
          <p:nvPr/>
        </p:nvSpPr>
        <p:spPr>
          <a:xfrm>
            <a:off x="5301762" y="6462346"/>
            <a:ext cx="606669" cy="272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6" name="Rectángulo 5">
            <a:extLst>
              <a:ext uri="{FF2B5EF4-FFF2-40B4-BE49-F238E27FC236}">
                <a16:creationId xmlns:a16="http://schemas.microsoft.com/office/drawing/2014/main" id="{9CB3B8FC-C78D-4833-9DDA-AE899C612346}"/>
              </a:ext>
            </a:extLst>
          </p:cNvPr>
          <p:cNvSpPr/>
          <p:nvPr/>
        </p:nvSpPr>
        <p:spPr>
          <a:xfrm>
            <a:off x="11473962" y="6462346"/>
            <a:ext cx="511419" cy="272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3001652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402789-E03C-4430-9F52-6040BFECBEDD}"/>
              </a:ext>
            </a:extLst>
          </p:cNvPr>
          <p:cNvSpPr>
            <a:spLocks noGrp="1"/>
          </p:cNvSpPr>
          <p:nvPr>
            <p:ph type="title"/>
          </p:nvPr>
        </p:nvSpPr>
        <p:spPr/>
        <p:txBody>
          <a:bodyPr/>
          <a:lstStyle/>
          <a:p>
            <a:endParaRPr lang="es-CL" dirty="0"/>
          </a:p>
        </p:txBody>
      </p:sp>
      <p:sp>
        <p:nvSpPr>
          <p:cNvPr id="3" name="Marcador de posición de imagen 2">
            <a:extLst>
              <a:ext uri="{FF2B5EF4-FFF2-40B4-BE49-F238E27FC236}">
                <a16:creationId xmlns:a16="http://schemas.microsoft.com/office/drawing/2014/main" id="{35FC51D4-A90C-487D-B782-3E889C409C86}"/>
              </a:ext>
            </a:extLst>
          </p:cNvPr>
          <p:cNvSpPr>
            <a:spLocks noGrp="1"/>
          </p:cNvSpPr>
          <p:nvPr>
            <p:ph type="pic" idx="1"/>
          </p:nvPr>
        </p:nvSpPr>
        <p:spPr/>
      </p:sp>
      <p:sp>
        <p:nvSpPr>
          <p:cNvPr id="4" name="Marcador de texto 3">
            <a:extLst>
              <a:ext uri="{FF2B5EF4-FFF2-40B4-BE49-F238E27FC236}">
                <a16:creationId xmlns:a16="http://schemas.microsoft.com/office/drawing/2014/main" id="{1CB573C1-4C7A-434C-A0CD-8178BFDCC2CC}"/>
              </a:ext>
            </a:extLst>
          </p:cNvPr>
          <p:cNvSpPr>
            <a:spLocks noGrp="1"/>
          </p:cNvSpPr>
          <p:nvPr>
            <p:ph type="body" sz="half" idx="2"/>
          </p:nvPr>
        </p:nvSpPr>
        <p:spPr/>
        <p:txBody>
          <a:bodyPr/>
          <a:lstStyle/>
          <a:p>
            <a:endParaRPr lang="es-CL" dirty="0"/>
          </a:p>
        </p:txBody>
      </p:sp>
      <p:pic>
        <p:nvPicPr>
          <p:cNvPr id="3074" name="Picture 2" descr="(46) Jacob en Egipto&#10;(46:1-4) Noten que le&#10;llama Jacob y no Israel.&#10;Abram, Saraí, Saulo,&#10;Simón representan la&#10;carnalidad.&#10;...">
            <a:extLst>
              <a:ext uri="{FF2B5EF4-FFF2-40B4-BE49-F238E27FC236}">
                <a16:creationId xmlns:a16="http://schemas.microsoft.com/office/drawing/2014/main" id="{8EF1F2F1-EF43-460C-8827-C68DC6B32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7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275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60EA6D-7579-46D9-A95D-C8FB99C88B60}"/>
              </a:ext>
            </a:extLst>
          </p:cNvPr>
          <p:cNvSpPr>
            <a:spLocks noGrp="1"/>
          </p:cNvSpPr>
          <p:nvPr>
            <p:ph type="title"/>
          </p:nvPr>
        </p:nvSpPr>
        <p:spPr/>
        <p:txBody>
          <a:bodyPr/>
          <a:lstStyle/>
          <a:p>
            <a:endParaRPr lang="es-CL" dirty="0"/>
          </a:p>
        </p:txBody>
      </p:sp>
      <p:sp>
        <p:nvSpPr>
          <p:cNvPr id="3" name="Marcador de posición de imagen 2">
            <a:extLst>
              <a:ext uri="{FF2B5EF4-FFF2-40B4-BE49-F238E27FC236}">
                <a16:creationId xmlns:a16="http://schemas.microsoft.com/office/drawing/2014/main" id="{57318769-782E-457F-9CE6-F0BC309BCAE8}"/>
              </a:ext>
            </a:extLst>
          </p:cNvPr>
          <p:cNvSpPr>
            <a:spLocks noGrp="1"/>
          </p:cNvSpPr>
          <p:nvPr>
            <p:ph type="pic" idx="1"/>
          </p:nvPr>
        </p:nvSpPr>
        <p:spPr/>
      </p:sp>
      <p:sp>
        <p:nvSpPr>
          <p:cNvPr id="4" name="Marcador de texto 3">
            <a:extLst>
              <a:ext uri="{FF2B5EF4-FFF2-40B4-BE49-F238E27FC236}">
                <a16:creationId xmlns:a16="http://schemas.microsoft.com/office/drawing/2014/main" id="{2C17F7DC-0D66-4D3B-85FE-A8864F9DC97F}"/>
              </a:ext>
            </a:extLst>
          </p:cNvPr>
          <p:cNvSpPr>
            <a:spLocks noGrp="1"/>
          </p:cNvSpPr>
          <p:nvPr>
            <p:ph type="body" sz="half" idx="2"/>
          </p:nvPr>
        </p:nvSpPr>
        <p:spPr/>
        <p:txBody>
          <a:bodyPr/>
          <a:lstStyle/>
          <a:p>
            <a:endParaRPr lang="es-CL" dirty="0"/>
          </a:p>
        </p:txBody>
      </p:sp>
      <p:pic>
        <p:nvPicPr>
          <p:cNvPr id="14338" name="Picture 2" descr="2. Jacob obedece a&#10;Dios inmediatamente&#10;y sale para Egipto&#10;LASC&#10; ">
            <a:extLst>
              <a:ext uri="{FF2B5EF4-FFF2-40B4-BE49-F238E27FC236}">
                <a16:creationId xmlns:a16="http://schemas.microsoft.com/office/drawing/2014/main" id="{A8E262C3-5A72-4AD4-B80C-D204CCBAB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239" y="0"/>
            <a:ext cx="94927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699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Jacob y su familia se trasladan a Egipto&#10;LASC&#10; ">
            <a:extLst>
              <a:ext uri="{FF2B5EF4-FFF2-40B4-BE49-F238E27FC236}">
                <a16:creationId xmlns:a16="http://schemas.microsoft.com/office/drawing/2014/main" id="{CEE9081B-00DF-4B57-A522-97298973769B}"/>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459" r="2459"/>
          <a:stretch>
            <a:fillRect/>
          </a:stretch>
        </p:blipFill>
        <p:spPr bwMode="auto">
          <a:xfrm>
            <a:off x="5308233" y="0"/>
            <a:ext cx="688376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texto 3">
            <a:extLst>
              <a:ext uri="{FF2B5EF4-FFF2-40B4-BE49-F238E27FC236}">
                <a16:creationId xmlns:a16="http://schemas.microsoft.com/office/drawing/2014/main" id="{40F0D8EA-700C-4161-B085-16802A03BF8A}"/>
              </a:ext>
            </a:extLst>
          </p:cNvPr>
          <p:cNvSpPr>
            <a:spLocks noGrp="1"/>
          </p:cNvSpPr>
          <p:nvPr>
            <p:ph type="body" sz="half" idx="2"/>
          </p:nvPr>
        </p:nvSpPr>
        <p:spPr>
          <a:xfrm>
            <a:off x="0" y="0"/>
            <a:ext cx="5308232" cy="6858000"/>
          </a:xfrm>
        </p:spPr>
        <p:style>
          <a:lnRef idx="1">
            <a:schemeClr val="accent6"/>
          </a:lnRef>
          <a:fillRef idx="2">
            <a:schemeClr val="accent6"/>
          </a:fillRef>
          <a:effectRef idx="1">
            <a:schemeClr val="accent6"/>
          </a:effectRef>
          <a:fontRef idx="minor">
            <a:schemeClr val="dk1"/>
          </a:fontRef>
        </p:style>
        <p:txBody>
          <a:bodyPr>
            <a:normAutofit/>
          </a:bodyPr>
          <a:lstStyle/>
          <a:p>
            <a:pPr marL="285750" indent="-285750" algn="l">
              <a:buFont typeface="Wingdings" panose="05000000000000000000" pitchFamily="2" charset="2"/>
              <a:buChar char="Ø"/>
            </a:pPr>
            <a:r>
              <a:rPr lang="es-MX" sz="2400" dirty="0">
                <a:solidFill>
                  <a:srgbClr val="002060"/>
                </a:solidFill>
              </a:rPr>
              <a:t>Jacob tiene seguridad y aprobación de parte de Dios.</a:t>
            </a:r>
          </a:p>
          <a:p>
            <a:pPr marL="285750" indent="-285750" algn="l">
              <a:buFont typeface="Wingdings" panose="05000000000000000000" pitchFamily="2" charset="2"/>
              <a:buChar char="Ø"/>
            </a:pPr>
            <a:r>
              <a:rPr lang="es-CL" sz="2400" dirty="0">
                <a:solidFill>
                  <a:srgbClr val="002060"/>
                </a:solidFill>
              </a:rPr>
              <a:t>Se llevaron todas las posesiones y riquezas en los carros burros y otros transportes.</a:t>
            </a:r>
          </a:p>
          <a:p>
            <a:pPr marL="285750" indent="-285750" algn="l">
              <a:buFont typeface="Wingdings" panose="05000000000000000000" pitchFamily="2" charset="2"/>
              <a:buChar char="Ø"/>
            </a:pPr>
            <a:r>
              <a:rPr lang="es-CL" sz="2400" dirty="0">
                <a:solidFill>
                  <a:srgbClr val="002060"/>
                </a:solidFill>
              </a:rPr>
              <a:t>Una mudanza a la antigua pero completa.</a:t>
            </a:r>
          </a:p>
          <a:p>
            <a:pPr marL="285750" indent="-285750" algn="l">
              <a:buFont typeface="Wingdings" panose="05000000000000000000" pitchFamily="2" charset="2"/>
              <a:buChar char="Ø"/>
            </a:pPr>
            <a:r>
              <a:rPr lang="es-CL" sz="2400" dirty="0">
                <a:solidFill>
                  <a:srgbClr val="002060"/>
                </a:solidFill>
              </a:rPr>
              <a:t>Viajan de Beerseba hasta la tierra de “</a:t>
            </a:r>
            <a:r>
              <a:rPr lang="es-CL" sz="2400" dirty="0" err="1">
                <a:solidFill>
                  <a:srgbClr val="002060"/>
                </a:solidFill>
              </a:rPr>
              <a:t>Gosen</a:t>
            </a:r>
            <a:r>
              <a:rPr lang="es-CL" sz="2400" dirty="0">
                <a:solidFill>
                  <a:srgbClr val="002060"/>
                </a:solidFill>
              </a:rPr>
              <a:t>” en Egipto.</a:t>
            </a:r>
          </a:p>
          <a:p>
            <a:pPr marL="285750" indent="-285750" algn="l">
              <a:buFont typeface="Wingdings" panose="05000000000000000000" pitchFamily="2" charset="2"/>
              <a:buChar char="Ø"/>
            </a:pPr>
            <a:r>
              <a:rPr lang="es-CL" sz="2400" dirty="0">
                <a:solidFill>
                  <a:srgbClr val="002060"/>
                </a:solidFill>
              </a:rPr>
              <a:t>Viajan todos sus hijos y sus nietos y sus bisnietos.</a:t>
            </a:r>
          </a:p>
          <a:p>
            <a:pPr marL="285750" indent="-285750" algn="l">
              <a:buFont typeface="Wingdings" panose="05000000000000000000" pitchFamily="2" charset="2"/>
              <a:buChar char="Ø"/>
            </a:pPr>
            <a:r>
              <a:rPr lang="es-CL" sz="2400" dirty="0">
                <a:solidFill>
                  <a:srgbClr val="002060"/>
                </a:solidFill>
              </a:rPr>
              <a:t>Se está cumpliendo una promesa y profecía. </a:t>
            </a:r>
          </a:p>
          <a:p>
            <a:pPr marL="285750" indent="-285750" algn="l">
              <a:buFont typeface="Wingdings" panose="05000000000000000000" pitchFamily="2" charset="2"/>
              <a:buChar char="Ø"/>
            </a:pPr>
            <a:r>
              <a:rPr lang="es-CL" sz="2400" dirty="0">
                <a:solidFill>
                  <a:srgbClr val="002060"/>
                </a:solidFill>
              </a:rPr>
              <a:t>¿Cuántas personas eran mas o menos en total?</a:t>
            </a:r>
          </a:p>
        </p:txBody>
      </p:sp>
      <p:sp>
        <p:nvSpPr>
          <p:cNvPr id="5" name="Rectángulo 4">
            <a:extLst>
              <a:ext uri="{FF2B5EF4-FFF2-40B4-BE49-F238E27FC236}">
                <a16:creationId xmlns:a16="http://schemas.microsoft.com/office/drawing/2014/main" id="{133246BC-3298-4066-9C86-B6B455285D7C}"/>
              </a:ext>
            </a:extLst>
          </p:cNvPr>
          <p:cNvSpPr/>
          <p:nvPr/>
        </p:nvSpPr>
        <p:spPr>
          <a:xfrm>
            <a:off x="11482754" y="6418385"/>
            <a:ext cx="709246"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L" dirty="0"/>
          </a:p>
        </p:txBody>
      </p:sp>
    </p:spTree>
    <p:extLst>
      <p:ext uri="{BB962C8B-B14F-4D97-AF65-F5344CB8AC3E}">
        <p14:creationId xmlns:p14="http://schemas.microsoft.com/office/powerpoint/2010/main" val="70371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ppt_w</p:attrName>
                                        </p:attrNameLst>
                                      </p:cBhvr>
                                      <p:tavLst>
                                        <p:tav tm="0">
                                          <p:val>
                                            <p:fltVal val="0"/>
                                          </p:val>
                                        </p:tav>
                                        <p:tav tm="100000">
                                          <p:val>
                                            <p:strVal val="#ppt_w"/>
                                          </p:val>
                                        </p:tav>
                                      </p:tavLst>
                                    </p:anim>
                                    <p:anim calcmode="lin" valueType="num">
                                      <p:cBhvr>
                                        <p:cTn id="8" dur="500" fill="hold"/>
                                        <p:tgtEl>
                                          <p:spTgt spid="11268"/>
                                        </p:tgtEl>
                                        <p:attrNameLst>
                                          <p:attrName>ppt_h</p:attrName>
                                        </p:attrNameLst>
                                      </p:cBhvr>
                                      <p:tavLst>
                                        <p:tav tm="0">
                                          <p:val>
                                            <p:fltVal val="0"/>
                                          </p:val>
                                        </p:tav>
                                        <p:tav tm="100000">
                                          <p:val>
                                            <p:strVal val="#ppt_h"/>
                                          </p:val>
                                        </p:tav>
                                      </p:tavLst>
                                    </p:anim>
                                    <p:animEffect transition="in" filter="fade">
                                      <p:cBhvr>
                                        <p:cTn id="9" dur="500"/>
                                        <p:tgtEl>
                                          <p:spTgt spid="1126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bg/>
                                          </p:spTgt>
                                        </p:tgtEl>
                                        <p:attrNameLst>
                                          <p:attrName>style.visibility</p:attrName>
                                        </p:attrNameLst>
                                      </p:cBhvr>
                                      <p:to>
                                        <p:strVal val="visible"/>
                                      </p:to>
                                    </p:set>
                                    <p:anim calcmode="lin" valueType="num">
                                      <p:cBhvr>
                                        <p:cTn id="14" dur="1000" fill="hold"/>
                                        <p:tgtEl>
                                          <p:spTgt spid="4">
                                            <p:bg/>
                                          </p:spTgt>
                                        </p:tgtEl>
                                        <p:attrNameLst>
                                          <p:attrName>ppt_w</p:attrName>
                                        </p:attrNameLst>
                                      </p:cBhvr>
                                      <p:tavLst>
                                        <p:tav tm="0">
                                          <p:val>
                                            <p:strVal val="#ppt_w*0.70"/>
                                          </p:val>
                                        </p:tav>
                                        <p:tav tm="100000">
                                          <p:val>
                                            <p:strVal val="#ppt_w"/>
                                          </p:val>
                                        </p:tav>
                                      </p:tavLst>
                                    </p:anim>
                                    <p:anim calcmode="lin" valueType="num">
                                      <p:cBhvr>
                                        <p:cTn id="15" dur="1000" fill="hold"/>
                                        <p:tgtEl>
                                          <p:spTgt spid="4">
                                            <p:bg/>
                                          </p:spTgt>
                                        </p:tgtEl>
                                        <p:attrNameLst>
                                          <p:attrName>ppt_h</p:attrName>
                                        </p:attrNameLst>
                                      </p:cBhvr>
                                      <p:tavLst>
                                        <p:tav tm="0">
                                          <p:val>
                                            <p:strVal val="#ppt_h"/>
                                          </p:val>
                                        </p:tav>
                                        <p:tav tm="100000">
                                          <p:val>
                                            <p:strVal val="#ppt_h"/>
                                          </p:val>
                                        </p:tav>
                                      </p:tavLst>
                                    </p:anim>
                                    <p:animEffect transition="in" filter="fade">
                                      <p:cBhvr>
                                        <p:cTn id="16" dur="1000"/>
                                        <p:tgtEl>
                                          <p:spTgt spid="4">
                                            <p:bg/>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p:cTn id="28"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9"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p:cTn id="35"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36"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7" dur="10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 calcmode="lin" valueType="num">
                                      <p:cBhvr>
                                        <p:cTn id="42"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43"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44" dur="1000"/>
                                        <p:tgtEl>
                                          <p:spTgt spid="4">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 calcmode="lin" valueType="num">
                                      <p:cBhvr>
                                        <p:cTn id="49"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50"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51" dur="1000"/>
                                        <p:tgtEl>
                                          <p:spTgt spid="4">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4">
                                            <p:txEl>
                                              <p:pRg st="5" end="5"/>
                                            </p:txEl>
                                          </p:spTgt>
                                        </p:tgtEl>
                                        <p:attrNameLst>
                                          <p:attrName>style.visibility</p:attrName>
                                        </p:attrNameLst>
                                      </p:cBhvr>
                                      <p:to>
                                        <p:strVal val="visible"/>
                                      </p:to>
                                    </p:set>
                                    <p:anim calcmode="lin" valueType="num">
                                      <p:cBhvr>
                                        <p:cTn id="56"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57"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58" dur="1000"/>
                                        <p:tgtEl>
                                          <p:spTgt spid="4">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4">
                                            <p:txEl>
                                              <p:pRg st="6" end="6"/>
                                            </p:txEl>
                                          </p:spTgt>
                                        </p:tgtEl>
                                        <p:attrNameLst>
                                          <p:attrName>style.visibility</p:attrName>
                                        </p:attrNameLst>
                                      </p:cBhvr>
                                      <p:to>
                                        <p:strVal val="visible"/>
                                      </p:to>
                                    </p:set>
                                    <p:anim calcmode="lin" valueType="num">
                                      <p:cBhvr>
                                        <p:cTn id="63"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64"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65"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sp>
        <p:nvSpPr>
          <p:cNvPr id="3" name="Marcador de contenido 2"/>
          <p:cNvSpPr>
            <a:spLocks noGrp="1"/>
          </p:cNvSpPr>
          <p:nvPr>
            <p:ph idx="1"/>
          </p:nvPr>
        </p:nvSpPr>
        <p:spPr/>
        <p:txBody>
          <a:bodyPr/>
          <a:lstStyle/>
          <a:p>
            <a:endParaRPr lang="en-US" dirty="0"/>
          </a:p>
        </p:txBody>
      </p:sp>
      <p:pic>
        <p:nvPicPr>
          <p:cNvPr id="4" name="Imagen 3"/>
          <p:cNvPicPr>
            <a:picLocks noChangeAspect="1"/>
          </p:cNvPicPr>
          <p:nvPr/>
        </p:nvPicPr>
        <p:blipFill>
          <a:blip r:embed="rId2"/>
          <a:stretch>
            <a:fillRect/>
          </a:stretch>
        </p:blipFill>
        <p:spPr>
          <a:xfrm>
            <a:off x="1" y="1"/>
            <a:ext cx="12192000" cy="6858000"/>
          </a:xfrm>
          <a:prstGeom prst="rect">
            <a:avLst/>
          </a:prstGeom>
        </p:spPr>
      </p:pic>
    </p:spTree>
    <p:extLst>
      <p:ext uri="{BB962C8B-B14F-4D97-AF65-F5344CB8AC3E}">
        <p14:creationId xmlns:p14="http://schemas.microsoft.com/office/powerpoint/2010/main" val="755211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637B0-AEA2-425A-AF6B-203ABB62877F}"/>
              </a:ext>
            </a:extLst>
          </p:cNvPr>
          <p:cNvSpPr>
            <a:spLocks noGrp="1"/>
          </p:cNvSpPr>
          <p:nvPr>
            <p:ph type="title"/>
          </p:nvPr>
        </p:nvSpPr>
        <p:spPr/>
        <p:txBody>
          <a:bodyPr/>
          <a:lstStyle/>
          <a:p>
            <a:endParaRPr lang="es-CL"/>
          </a:p>
        </p:txBody>
      </p:sp>
      <p:sp>
        <p:nvSpPr>
          <p:cNvPr id="3" name="Marcador de posición de imagen 2">
            <a:extLst>
              <a:ext uri="{FF2B5EF4-FFF2-40B4-BE49-F238E27FC236}">
                <a16:creationId xmlns:a16="http://schemas.microsoft.com/office/drawing/2014/main" id="{676E6059-80F2-4739-BB70-1B16904340C6}"/>
              </a:ext>
            </a:extLst>
          </p:cNvPr>
          <p:cNvSpPr>
            <a:spLocks noGrp="1"/>
          </p:cNvSpPr>
          <p:nvPr>
            <p:ph type="pic" idx="1"/>
          </p:nvPr>
        </p:nvSpPr>
        <p:spPr/>
      </p:sp>
      <p:sp>
        <p:nvSpPr>
          <p:cNvPr id="4" name="Marcador de texto 3">
            <a:extLst>
              <a:ext uri="{FF2B5EF4-FFF2-40B4-BE49-F238E27FC236}">
                <a16:creationId xmlns:a16="http://schemas.microsoft.com/office/drawing/2014/main" id="{0B2A6246-F9CC-45DB-AEF6-4FC2F255A80E}"/>
              </a:ext>
            </a:extLst>
          </p:cNvPr>
          <p:cNvSpPr>
            <a:spLocks noGrp="1"/>
          </p:cNvSpPr>
          <p:nvPr>
            <p:ph type="body" sz="half" idx="2"/>
          </p:nvPr>
        </p:nvSpPr>
        <p:spPr/>
        <p:txBody>
          <a:bodyPr/>
          <a:lstStyle/>
          <a:p>
            <a:endParaRPr lang="es-CL"/>
          </a:p>
        </p:txBody>
      </p:sp>
      <p:pic>
        <p:nvPicPr>
          <p:cNvPr id="17410" name="Picture 2" descr="LASC&#10; ">
            <a:extLst>
              <a:ext uri="{FF2B5EF4-FFF2-40B4-BE49-F238E27FC236}">
                <a16:creationId xmlns:a16="http://schemas.microsoft.com/office/drawing/2014/main" id="{B22E821A-D1E5-4EA2-B51F-A9C67F14A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0AF5834E-0F39-4609-864B-9253B6099926}"/>
              </a:ext>
            </a:extLst>
          </p:cNvPr>
          <p:cNvSpPr/>
          <p:nvPr/>
        </p:nvSpPr>
        <p:spPr>
          <a:xfrm>
            <a:off x="10726615" y="6400800"/>
            <a:ext cx="1143000" cy="369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667760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00E0B6-7575-44AC-A8CF-1956E133FDFB}"/>
              </a:ext>
            </a:extLst>
          </p:cNvPr>
          <p:cNvSpPr>
            <a:spLocks noGrp="1"/>
          </p:cNvSpPr>
          <p:nvPr>
            <p:ph type="title"/>
          </p:nvPr>
        </p:nvSpPr>
        <p:spPr/>
        <p:txBody>
          <a:bodyPr/>
          <a:lstStyle/>
          <a:p>
            <a:endParaRPr lang="es-CL"/>
          </a:p>
        </p:txBody>
      </p:sp>
      <p:sp>
        <p:nvSpPr>
          <p:cNvPr id="3" name="Marcador de posición de imagen 2">
            <a:extLst>
              <a:ext uri="{FF2B5EF4-FFF2-40B4-BE49-F238E27FC236}">
                <a16:creationId xmlns:a16="http://schemas.microsoft.com/office/drawing/2014/main" id="{E2975FB3-71B8-48BD-AAF7-ED96F1F40082}"/>
              </a:ext>
            </a:extLst>
          </p:cNvPr>
          <p:cNvSpPr>
            <a:spLocks noGrp="1"/>
          </p:cNvSpPr>
          <p:nvPr>
            <p:ph type="pic" idx="1"/>
          </p:nvPr>
        </p:nvSpPr>
        <p:spPr/>
      </p:sp>
      <p:sp>
        <p:nvSpPr>
          <p:cNvPr id="4" name="Marcador de texto 3">
            <a:extLst>
              <a:ext uri="{FF2B5EF4-FFF2-40B4-BE49-F238E27FC236}">
                <a16:creationId xmlns:a16="http://schemas.microsoft.com/office/drawing/2014/main" id="{E63E824B-B72F-4414-9751-C524DF62AA70}"/>
              </a:ext>
            </a:extLst>
          </p:cNvPr>
          <p:cNvSpPr>
            <a:spLocks noGrp="1"/>
          </p:cNvSpPr>
          <p:nvPr>
            <p:ph type="body" sz="half" idx="2"/>
          </p:nvPr>
        </p:nvSpPr>
        <p:spPr/>
        <p:txBody>
          <a:bodyPr/>
          <a:lstStyle/>
          <a:p>
            <a:endParaRPr lang="es-CL"/>
          </a:p>
        </p:txBody>
      </p:sp>
      <p:pic>
        <p:nvPicPr>
          <p:cNvPr id="18434" name="Picture 2" descr="5 Y lo llevó fuera (a Abraham), y le dijo: Mira ahora los&#10;cielos, y cuenta las estrellas, si las puedes contar. Y le dijo:...">
            <a:extLst>
              <a:ext uri="{FF2B5EF4-FFF2-40B4-BE49-F238E27FC236}">
                <a16:creationId xmlns:a16="http://schemas.microsoft.com/office/drawing/2014/main" id="{57AB8A15-ABAC-4EEB-AC3B-7558E4505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Elipse 4">
            <a:extLst>
              <a:ext uri="{FF2B5EF4-FFF2-40B4-BE49-F238E27FC236}">
                <a16:creationId xmlns:a16="http://schemas.microsoft.com/office/drawing/2014/main" id="{CDF76F95-E2E9-408F-9FD0-6856B789820F}"/>
              </a:ext>
            </a:extLst>
          </p:cNvPr>
          <p:cNvSpPr/>
          <p:nvPr/>
        </p:nvSpPr>
        <p:spPr>
          <a:xfrm>
            <a:off x="10726615" y="184638"/>
            <a:ext cx="1116623"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367917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523CE5-E4BD-4503-A0F7-7430EEF9F146}"/>
              </a:ext>
            </a:extLst>
          </p:cNvPr>
          <p:cNvSpPr>
            <a:spLocks noGrp="1"/>
          </p:cNvSpPr>
          <p:nvPr>
            <p:ph type="title"/>
          </p:nvPr>
        </p:nvSpPr>
        <p:spPr/>
        <p:txBody>
          <a:bodyPr/>
          <a:lstStyle/>
          <a:p>
            <a:endParaRPr lang="es-CL" dirty="0"/>
          </a:p>
        </p:txBody>
      </p:sp>
      <p:sp>
        <p:nvSpPr>
          <p:cNvPr id="3" name="Marcador de posición de imagen 2">
            <a:extLst>
              <a:ext uri="{FF2B5EF4-FFF2-40B4-BE49-F238E27FC236}">
                <a16:creationId xmlns:a16="http://schemas.microsoft.com/office/drawing/2014/main" id="{BB198D47-EC86-465A-A974-5C051470F1B8}"/>
              </a:ext>
            </a:extLst>
          </p:cNvPr>
          <p:cNvSpPr>
            <a:spLocks noGrp="1"/>
          </p:cNvSpPr>
          <p:nvPr>
            <p:ph type="pic" idx="1"/>
          </p:nvPr>
        </p:nvSpPr>
        <p:spPr/>
      </p:sp>
      <p:sp>
        <p:nvSpPr>
          <p:cNvPr id="4" name="Marcador de texto 3">
            <a:extLst>
              <a:ext uri="{FF2B5EF4-FFF2-40B4-BE49-F238E27FC236}">
                <a16:creationId xmlns:a16="http://schemas.microsoft.com/office/drawing/2014/main" id="{335694B9-2CF4-4B05-A1F7-542F944D0502}"/>
              </a:ext>
            </a:extLst>
          </p:cNvPr>
          <p:cNvSpPr>
            <a:spLocks noGrp="1"/>
          </p:cNvSpPr>
          <p:nvPr>
            <p:ph type="body" sz="half" idx="2"/>
          </p:nvPr>
        </p:nvSpPr>
        <p:spPr/>
        <p:txBody>
          <a:bodyPr/>
          <a:lstStyle/>
          <a:p>
            <a:endParaRPr lang="es-CL" dirty="0"/>
          </a:p>
        </p:txBody>
      </p:sp>
      <p:pic>
        <p:nvPicPr>
          <p:cNvPr id="4098" name="Picture 2" descr="“Yo iré contigo”, ¡Que seguridad! Noten que&#10;es Dios quién señala la dirección.&#10;Noten que es en&#10;Egipto donde Israel&#10;se hace...">
            <a:extLst>
              <a:ext uri="{FF2B5EF4-FFF2-40B4-BE49-F238E27FC236}">
                <a16:creationId xmlns:a16="http://schemas.microsoft.com/office/drawing/2014/main" id="{8FE251FC-06D7-41EF-AC2C-EB26E95F0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8" y="0"/>
            <a:ext cx="122175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981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2B0363A-310D-4F76-8660-0603E646EE70}"/>
              </a:ext>
            </a:extLst>
          </p:cNvPr>
          <p:cNvSpPr>
            <a:spLocks noGrp="1"/>
          </p:cNvSpPr>
          <p:nvPr>
            <p:ph type="body" idx="1"/>
          </p:nvPr>
        </p:nvSpPr>
        <p:spPr>
          <a:xfrm>
            <a:off x="0" y="1609345"/>
            <a:ext cx="4005072" cy="704087"/>
          </a:xfrm>
        </p:spPr>
        <p:style>
          <a:lnRef idx="1">
            <a:schemeClr val="dk1"/>
          </a:lnRef>
          <a:fillRef idx="2">
            <a:schemeClr val="dk1"/>
          </a:fillRef>
          <a:effectRef idx="1">
            <a:schemeClr val="dk1"/>
          </a:effectRef>
          <a:fontRef idx="minor">
            <a:schemeClr val="dk1"/>
          </a:fontRef>
        </p:style>
        <p:txBody>
          <a:bodyPr/>
          <a:lstStyle/>
          <a:p>
            <a:r>
              <a:rPr lang="es-MX" b="1" dirty="0">
                <a:solidFill>
                  <a:schemeClr val="bg1"/>
                </a:solidFill>
              </a:rPr>
              <a:t>VIDA EN HARÁN</a:t>
            </a:r>
            <a:endParaRPr lang="es-CL" b="1" dirty="0">
              <a:solidFill>
                <a:schemeClr val="bg1"/>
              </a:solidFill>
            </a:endParaRPr>
          </a:p>
        </p:txBody>
      </p:sp>
      <p:sp>
        <p:nvSpPr>
          <p:cNvPr id="3" name="Marcador de contenido 2">
            <a:extLst>
              <a:ext uri="{FF2B5EF4-FFF2-40B4-BE49-F238E27FC236}">
                <a16:creationId xmlns:a16="http://schemas.microsoft.com/office/drawing/2014/main" id="{34A480AA-BC0E-46AC-B0E3-850A1385042D}"/>
              </a:ext>
            </a:extLst>
          </p:cNvPr>
          <p:cNvSpPr>
            <a:spLocks noGrp="1"/>
          </p:cNvSpPr>
          <p:nvPr>
            <p:ph sz="half" idx="2"/>
          </p:nvPr>
        </p:nvSpPr>
        <p:spPr>
          <a:xfrm>
            <a:off x="4050792" y="2536318"/>
            <a:ext cx="4005072" cy="4016502"/>
          </a:xfrm>
          <a:solidFill>
            <a:srgbClr val="0070C0"/>
          </a:solidFill>
        </p:spPr>
        <p:txBody>
          <a:bodyPr>
            <a:normAutofit lnSpcReduction="10000"/>
          </a:bodyPr>
          <a:lstStyle/>
          <a:p>
            <a:pPr>
              <a:buClr>
                <a:srgbClr val="FFFF00"/>
              </a:buClr>
              <a:buFont typeface="Wingdings" panose="05000000000000000000" pitchFamily="2" charset="2"/>
              <a:buChar char="ü"/>
            </a:pPr>
            <a:r>
              <a:rPr lang="es-MX" dirty="0">
                <a:solidFill>
                  <a:srgbClr val="FFC000"/>
                </a:solidFill>
              </a:rPr>
              <a:t>HOMBRE DE DIOS QUE VIVE LUCHANDO CON SUS PROPIAS FUERZAS</a:t>
            </a:r>
          </a:p>
          <a:p>
            <a:pPr>
              <a:buClr>
                <a:srgbClr val="FFFF00"/>
              </a:buClr>
              <a:buFont typeface="Wingdings" panose="05000000000000000000" pitchFamily="2" charset="2"/>
              <a:buChar char="ü"/>
            </a:pPr>
            <a:r>
              <a:rPr lang="es-MX" dirty="0">
                <a:solidFill>
                  <a:srgbClr val="FFC000"/>
                </a:solidFill>
              </a:rPr>
              <a:t>Nivel Espiritual Medio</a:t>
            </a:r>
          </a:p>
          <a:p>
            <a:pPr>
              <a:buClr>
                <a:srgbClr val="FFFF00"/>
              </a:buClr>
              <a:buFont typeface="Wingdings" panose="05000000000000000000" pitchFamily="2" charset="2"/>
              <a:buChar char="ü"/>
            </a:pPr>
            <a:r>
              <a:rPr lang="es-MX" dirty="0">
                <a:solidFill>
                  <a:srgbClr val="FFC000"/>
                </a:solidFill>
              </a:rPr>
              <a:t>Vive en un constante combate o lucha con Dios</a:t>
            </a:r>
          </a:p>
          <a:p>
            <a:pPr>
              <a:buClr>
                <a:srgbClr val="FFFF00"/>
              </a:buClr>
              <a:buFont typeface="Wingdings" panose="05000000000000000000" pitchFamily="2" charset="2"/>
              <a:buChar char="ü"/>
            </a:pPr>
            <a:r>
              <a:rPr lang="es-MX" dirty="0">
                <a:solidFill>
                  <a:srgbClr val="FFC000"/>
                </a:solidFill>
              </a:rPr>
              <a:t>Siempre encontraba la derrota.</a:t>
            </a:r>
          </a:p>
          <a:p>
            <a:pPr>
              <a:buClr>
                <a:srgbClr val="FFFF00"/>
              </a:buClr>
              <a:buFont typeface="Wingdings" panose="05000000000000000000" pitchFamily="2" charset="2"/>
              <a:buChar char="ü"/>
            </a:pPr>
            <a:r>
              <a:rPr lang="es-MX" dirty="0">
                <a:solidFill>
                  <a:srgbClr val="FFC000"/>
                </a:solidFill>
              </a:rPr>
              <a:t>Logró algunas cosas buenas y otras malas.</a:t>
            </a:r>
          </a:p>
          <a:p>
            <a:pPr>
              <a:buClr>
                <a:srgbClr val="FFFF00"/>
              </a:buClr>
              <a:buFont typeface="Wingdings" panose="05000000000000000000" pitchFamily="2" charset="2"/>
              <a:buChar char="ü"/>
            </a:pPr>
            <a:r>
              <a:rPr lang="es-MX" dirty="0">
                <a:solidFill>
                  <a:srgbClr val="FFC000"/>
                </a:solidFill>
              </a:rPr>
              <a:t>Alegrías, miedo constante, Perdón, arrepentimiento, y derrotas y victorias a medias.</a:t>
            </a:r>
            <a:endParaRPr lang="es-CL" dirty="0">
              <a:solidFill>
                <a:srgbClr val="FFC000"/>
              </a:solidFill>
            </a:endParaRPr>
          </a:p>
        </p:txBody>
      </p:sp>
      <p:sp>
        <p:nvSpPr>
          <p:cNvPr id="6" name="Título 5">
            <a:extLst>
              <a:ext uri="{FF2B5EF4-FFF2-40B4-BE49-F238E27FC236}">
                <a16:creationId xmlns:a16="http://schemas.microsoft.com/office/drawing/2014/main" id="{96660A5B-F15A-49E5-BDF6-5274B9DA40B8}"/>
              </a:ext>
            </a:extLst>
          </p:cNvPr>
          <p:cNvSpPr>
            <a:spLocks noGrp="1"/>
          </p:cNvSpPr>
          <p:nvPr>
            <p:ph type="title"/>
          </p:nvPr>
        </p:nvSpPr>
        <p:spPr>
          <a:xfrm>
            <a:off x="2231136" y="105156"/>
            <a:ext cx="7729728" cy="1188720"/>
          </a:xfrm>
        </p:spPr>
        <p:txBody>
          <a:bodyPr/>
          <a:lstStyle/>
          <a:p>
            <a:r>
              <a:rPr lang="es-MX" b="1" dirty="0"/>
              <a:t>VIDA DE JACOB </a:t>
            </a:r>
            <a:r>
              <a:rPr lang="es-MX" dirty="0"/>
              <a:t>(</a:t>
            </a:r>
            <a:r>
              <a:rPr lang="es-MX" i="1" dirty="0">
                <a:effectLst>
                  <a:outerShdw blurRad="38100" dist="38100" dir="2700000" algn="tl">
                    <a:srgbClr val="000000">
                      <a:alpha val="43137"/>
                    </a:srgbClr>
                  </a:outerShdw>
                </a:effectLst>
              </a:rPr>
              <a:t>GEGORAFICAMENTE VS ESPIRITUALMENTE</a:t>
            </a:r>
            <a:r>
              <a:rPr lang="es-MX" dirty="0"/>
              <a:t>)</a:t>
            </a:r>
            <a:endParaRPr lang="es-CL" dirty="0"/>
          </a:p>
        </p:txBody>
      </p:sp>
      <p:sp>
        <p:nvSpPr>
          <p:cNvPr id="9" name="Marcador de texto 1">
            <a:extLst>
              <a:ext uri="{FF2B5EF4-FFF2-40B4-BE49-F238E27FC236}">
                <a16:creationId xmlns:a16="http://schemas.microsoft.com/office/drawing/2014/main" id="{4CD1ED02-5198-44DB-BA45-F0B503B36B8D}"/>
              </a:ext>
            </a:extLst>
          </p:cNvPr>
          <p:cNvSpPr txBox="1">
            <a:spLocks/>
          </p:cNvSpPr>
          <p:nvPr/>
        </p:nvSpPr>
        <p:spPr>
          <a:xfrm>
            <a:off x="4050792" y="1609344"/>
            <a:ext cx="4005072" cy="704087"/>
          </a:xfrm>
          <a:prstGeom prst="rect">
            <a:avLst/>
          </a:prstGeom>
          <a:solidFill>
            <a:srgbClr val="00B0F0"/>
          </a:solidFill>
        </p:spPr>
        <p:style>
          <a:lnRef idx="1">
            <a:schemeClr val="dk1"/>
          </a:lnRef>
          <a:fillRef idx="2">
            <a:schemeClr val="dk1"/>
          </a:fillRef>
          <a:effectRef idx="1">
            <a:schemeClr val="dk1"/>
          </a:effectRef>
          <a:fontRef idx="minor">
            <a:schemeClr val="dk1"/>
          </a:fontRef>
        </p:style>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dk1"/>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dk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dk1"/>
                </a:solidFill>
                <a:latin typeface="+mn-lt"/>
                <a:ea typeface="+mn-ea"/>
                <a:cs typeface="+mn-cs"/>
              </a:defRPr>
            </a:lvl9pPr>
          </a:lstStyle>
          <a:p>
            <a:r>
              <a:rPr lang="es-MX" b="1" dirty="0">
                <a:solidFill>
                  <a:srgbClr val="FFC000"/>
                </a:solidFill>
              </a:rPr>
              <a:t>VIDA EN CANAÁN</a:t>
            </a:r>
            <a:endParaRPr lang="es-CL" b="1" dirty="0">
              <a:solidFill>
                <a:srgbClr val="FFC000"/>
              </a:solidFill>
            </a:endParaRPr>
          </a:p>
        </p:txBody>
      </p:sp>
      <p:sp>
        <p:nvSpPr>
          <p:cNvPr id="10" name="Marcador de texto 1">
            <a:extLst>
              <a:ext uri="{FF2B5EF4-FFF2-40B4-BE49-F238E27FC236}">
                <a16:creationId xmlns:a16="http://schemas.microsoft.com/office/drawing/2014/main" id="{8C5FDAC4-E65C-43EB-806D-E95B80A15E0A}"/>
              </a:ext>
            </a:extLst>
          </p:cNvPr>
          <p:cNvSpPr txBox="1">
            <a:spLocks/>
          </p:cNvSpPr>
          <p:nvPr/>
        </p:nvSpPr>
        <p:spPr>
          <a:xfrm>
            <a:off x="8101584" y="1609345"/>
            <a:ext cx="4005072" cy="704087"/>
          </a:xfrm>
          <a:prstGeom prst="rect">
            <a:avLst/>
          </a:prstGeom>
          <a:solidFill>
            <a:schemeClr val="accent1">
              <a:lumMod val="60000"/>
              <a:lumOff val="40000"/>
            </a:schemeClr>
          </a:solidFill>
        </p:spPr>
        <p:style>
          <a:lnRef idx="1">
            <a:schemeClr val="dk1"/>
          </a:lnRef>
          <a:fillRef idx="2">
            <a:schemeClr val="dk1"/>
          </a:fillRef>
          <a:effectRef idx="1">
            <a:schemeClr val="dk1"/>
          </a:effectRef>
          <a:fontRef idx="minor">
            <a:schemeClr val="dk1"/>
          </a:fontRef>
        </p:style>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dk1"/>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dk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dk1"/>
                </a:solidFill>
                <a:latin typeface="+mn-lt"/>
                <a:ea typeface="+mn-ea"/>
                <a:cs typeface="+mn-cs"/>
              </a:defRPr>
            </a:lvl9pPr>
          </a:lstStyle>
          <a:p>
            <a:r>
              <a:rPr lang="es-MX" b="1" dirty="0">
                <a:solidFill>
                  <a:schemeClr val="tx1"/>
                </a:solidFill>
              </a:rPr>
              <a:t>VIDA EN EGIPTO</a:t>
            </a:r>
            <a:endParaRPr lang="es-CL" b="1" dirty="0">
              <a:solidFill>
                <a:schemeClr val="tx1"/>
              </a:solidFill>
            </a:endParaRPr>
          </a:p>
        </p:txBody>
      </p:sp>
      <p:sp>
        <p:nvSpPr>
          <p:cNvPr id="11" name="Marcador de contenido 2">
            <a:extLst>
              <a:ext uri="{FF2B5EF4-FFF2-40B4-BE49-F238E27FC236}">
                <a16:creationId xmlns:a16="http://schemas.microsoft.com/office/drawing/2014/main" id="{71E0A59F-ECE3-4880-BC22-82935622628C}"/>
              </a:ext>
            </a:extLst>
          </p:cNvPr>
          <p:cNvSpPr txBox="1">
            <a:spLocks/>
          </p:cNvSpPr>
          <p:nvPr/>
        </p:nvSpPr>
        <p:spPr>
          <a:xfrm>
            <a:off x="0" y="2536318"/>
            <a:ext cx="4005072" cy="4016502"/>
          </a:xfrm>
          <a:prstGeom prst="rect">
            <a:avLst/>
          </a:prstGeom>
        </p:spPr>
        <p:style>
          <a:lnRef idx="3">
            <a:schemeClr val="lt1"/>
          </a:lnRef>
          <a:fillRef idx="1">
            <a:schemeClr val="dk1"/>
          </a:fillRef>
          <a:effectRef idx="1">
            <a:schemeClr val="dk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Clr>
                <a:srgbClr val="FFFF00"/>
              </a:buClr>
              <a:buFont typeface="Wingdings" panose="05000000000000000000" pitchFamily="2" charset="2"/>
              <a:buChar char="ü"/>
            </a:pPr>
            <a:r>
              <a:rPr lang="es-MX" dirty="0">
                <a:solidFill>
                  <a:srgbClr val="FFFF00"/>
                </a:solidFill>
              </a:rPr>
              <a:t>HOMBRE DE DIOS QUE VIVE SEGÚN LA CARNE</a:t>
            </a:r>
          </a:p>
          <a:p>
            <a:pPr>
              <a:buClr>
                <a:srgbClr val="FFFF00"/>
              </a:buClr>
              <a:buFont typeface="Wingdings" panose="05000000000000000000" pitchFamily="2" charset="2"/>
              <a:buChar char="ü"/>
            </a:pPr>
            <a:r>
              <a:rPr lang="es-MX" dirty="0">
                <a:solidFill>
                  <a:srgbClr val="FFFF00"/>
                </a:solidFill>
              </a:rPr>
              <a:t>Nivel espiritual Bajo</a:t>
            </a:r>
          </a:p>
          <a:p>
            <a:pPr>
              <a:buClr>
                <a:srgbClr val="FFFF00"/>
              </a:buClr>
              <a:buFont typeface="Wingdings" panose="05000000000000000000" pitchFamily="2" charset="2"/>
              <a:buChar char="ü"/>
            </a:pPr>
            <a:r>
              <a:rPr lang="es-MX" dirty="0">
                <a:solidFill>
                  <a:srgbClr val="FFFF00"/>
                </a:solidFill>
              </a:rPr>
              <a:t>Vivía bajo el impulso de sus instintos y deseos.</a:t>
            </a:r>
          </a:p>
          <a:p>
            <a:pPr>
              <a:buClr>
                <a:srgbClr val="FFFF00"/>
              </a:buClr>
              <a:buFont typeface="Wingdings" panose="05000000000000000000" pitchFamily="2" charset="2"/>
              <a:buChar char="ü"/>
            </a:pPr>
            <a:r>
              <a:rPr lang="es-MX" dirty="0">
                <a:solidFill>
                  <a:srgbClr val="FFFF00"/>
                </a:solidFill>
              </a:rPr>
              <a:t>En desacuerdo con la voluntad de Dios.</a:t>
            </a:r>
          </a:p>
          <a:p>
            <a:pPr>
              <a:buClr>
                <a:srgbClr val="FFFF00"/>
              </a:buClr>
              <a:buFont typeface="Wingdings" panose="05000000000000000000" pitchFamily="2" charset="2"/>
              <a:buChar char="ü"/>
            </a:pPr>
            <a:r>
              <a:rPr lang="es-MX" dirty="0">
                <a:solidFill>
                  <a:srgbClr val="FFFF00"/>
                </a:solidFill>
              </a:rPr>
              <a:t>Salió de Harán Huyendo.</a:t>
            </a:r>
          </a:p>
          <a:p>
            <a:pPr>
              <a:buClr>
                <a:srgbClr val="FFFF00"/>
              </a:buClr>
              <a:buFont typeface="Wingdings" panose="05000000000000000000" pitchFamily="2" charset="2"/>
              <a:buChar char="ü"/>
            </a:pPr>
            <a:r>
              <a:rPr lang="es-MX" dirty="0">
                <a:solidFill>
                  <a:srgbClr val="FFFF00"/>
                </a:solidFill>
              </a:rPr>
              <a:t>Temor, tristeza, pleitos, miedos.</a:t>
            </a:r>
            <a:endParaRPr lang="es-CL" dirty="0">
              <a:solidFill>
                <a:srgbClr val="FFFF00"/>
              </a:solidFill>
            </a:endParaRPr>
          </a:p>
        </p:txBody>
      </p:sp>
      <p:sp>
        <p:nvSpPr>
          <p:cNvPr id="12" name="Marcador de contenido 2">
            <a:extLst>
              <a:ext uri="{FF2B5EF4-FFF2-40B4-BE49-F238E27FC236}">
                <a16:creationId xmlns:a16="http://schemas.microsoft.com/office/drawing/2014/main" id="{86A12B8D-A1F1-4986-88A5-9308E6A90153}"/>
              </a:ext>
            </a:extLst>
          </p:cNvPr>
          <p:cNvSpPr txBox="1">
            <a:spLocks/>
          </p:cNvSpPr>
          <p:nvPr/>
        </p:nvSpPr>
        <p:spPr>
          <a:xfrm>
            <a:off x="8101584" y="2536318"/>
            <a:ext cx="4005072" cy="4016502"/>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Clr>
                <a:srgbClr val="FFFF00"/>
              </a:buClr>
              <a:buFont typeface="Wingdings" panose="05000000000000000000" pitchFamily="2" charset="2"/>
              <a:buChar char="ü"/>
            </a:pPr>
            <a:r>
              <a:rPr lang="es-MX" dirty="0">
                <a:solidFill>
                  <a:schemeClr val="tx1"/>
                </a:solidFill>
              </a:rPr>
              <a:t>HOMBRE DE DIOS QUE VIVE CAMINANDO POR FE</a:t>
            </a:r>
          </a:p>
          <a:p>
            <a:pPr>
              <a:buClr>
                <a:srgbClr val="FFFF00"/>
              </a:buClr>
              <a:buFont typeface="Wingdings" panose="05000000000000000000" pitchFamily="2" charset="2"/>
              <a:buChar char="ü"/>
            </a:pPr>
            <a:r>
              <a:rPr lang="es-MX" dirty="0">
                <a:solidFill>
                  <a:schemeClr val="tx1"/>
                </a:solidFill>
              </a:rPr>
              <a:t>Nivel Espiritual Alto.</a:t>
            </a:r>
          </a:p>
          <a:p>
            <a:pPr>
              <a:buClr>
                <a:srgbClr val="FFFF00"/>
              </a:buClr>
              <a:buFont typeface="Wingdings" panose="05000000000000000000" pitchFamily="2" charset="2"/>
              <a:buChar char="ü"/>
            </a:pPr>
            <a:r>
              <a:rPr lang="es-MX" dirty="0">
                <a:solidFill>
                  <a:schemeClr val="tx1"/>
                </a:solidFill>
              </a:rPr>
              <a:t>No hay fuerzas suya.</a:t>
            </a:r>
            <a:r>
              <a:rPr lang="es-MX" b="1" dirty="0">
                <a:solidFill>
                  <a:schemeClr val="tx1"/>
                </a:solidFill>
              </a:rPr>
              <a:t> No </a:t>
            </a:r>
            <a:r>
              <a:rPr lang="es-MX" dirty="0">
                <a:solidFill>
                  <a:schemeClr val="tx1"/>
                </a:solidFill>
              </a:rPr>
              <a:t>lucha con Dios</a:t>
            </a:r>
          </a:p>
          <a:p>
            <a:pPr>
              <a:buClr>
                <a:srgbClr val="FFFF00"/>
              </a:buClr>
              <a:buFont typeface="Wingdings" panose="05000000000000000000" pitchFamily="2" charset="2"/>
              <a:buChar char="ü"/>
            </a:pPr>
            <a:r>
              <a:rPr lang="es-MX" dirty="0">
                <a:solidFill>
                  <a:schemeClr val="tx1"/>
                </a:solidFill>
              </a:rPr>
              <a:t>Se deja ocupar por Dios, obteniendo toda clase de bendiciones. </a:t>
            </a:r>
          </a:p>
          <a:p>
            <a:pPr>
              <a:buClr>
                <a:srgbClr val="FFFF00"/>
              </a:buClr>
              <a:buFont typeface="Wingdings" panose="05000000000000000000" pitchFamily="2" charset="2"/>
              <a:buChar char="ü"/>
            </a:pPr>
            <a:r>
              <a:rPr lang="es-MX" dirty="0">
                <a:solidFill>
                  <a:schemeClr val="tx1"/>
                </a:solidFill>
              </a:rPr>
              <a:t>Sigue plenamente la voluntad de Dios.</a:t>
            </a:r>
          </a:p>
          <a:p>
            <a:pPr>
              <a:buClr>
                <a:srgbClr val="FFFF00"/>
              </a:buClr>
              <a:buFont typeface="Wingdings" panose="05000000000000000000" pitchFamily="2" charset="2"/>
              <a:buChar char="ü"/>
            </a:pPr>
            <a:r>
              <a:rPr lang="es-MX" dirty="0">
                <a:solidFill>
                  <a:schemeClr val="tx1"/>
                </a:solidFill>
              </a:rPr>
              <a:t>Dios encamina dirige y gobierna su Vida.</a:t>
            </a:r>
          </a:p>
          <a:p>
            <a:pPr>
              <a:buClr>
                <a:srgbClr val="FFFF00"/>
              </a:buClr>
              <a:buFont typeface="Wingdings" panose="05000000000000000000" pitchFamily="2" charset="2"/>
              <a:buChar char="ü"/>
            </a:pPr>
            <a:r>
              <a:rPr lang="es-MX" dirty="0">
                <a:solidFill>
                  <a:schemeClr val="tx1"/>
                </a:solidFill>
              </a:rPr>
              <a:t>ALEGRÍAS, FELICIDAD, PAZ, AMOR , TRANQUILIDAD, ARMONIA, GOZO</a:t>
            </a:r>
          </a:p>
        </p:txBody>
      </p:sp>
    </p:spTree>
    <p:extLst>
      <p:ext uri="{BB962C8B-B14F-4D97-AF65-F5344CB8AC3E}">
        <p14:creationId xmlns:p14="http://schemas.microsoft.com/office/powerpoint/2010/main" val="61777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bg/>
                                          </p:spTgt>
                                        </p:tgtEl>
                                        <p:attrNameLst>
                                          <p:attrName>style.visibility</p:attrName>
                                        </p:attrNameLst>
                                      </p:cBhvr>
                                      <p:to>
                                        <p:strVal val="visible"/>
                                      </p:to>
                                    </p:set>
                                    <p:anim calcmode="lin" valueType="num">
                                      <p:cBhvr additive="base">
                                        <p:cTn id="15"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barn(inVertical)">
                                      <p:cBhvr>
                                        <p:cTn id="36" dur="500"/>
                                        <p:tgtEl>
                                          <p:spTgt spid="1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 calcmode="lin" valueType="num">
                                      <p:cBhvr additive="base">
                                        <p:cTn id="4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wipe(down)">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1">
                                            <p:txEl>
                                              <p:pRg st="1" end="1"/>
                                            </p:txEl>
                                          </p:spTgt>
                                        </p:tgtEl>
                                        <p:attrNameLst>
                                          <p:attrName>style.visibility</p:attrName>
                                        </p:attrNameLst>
                                      </p:cBhvr>
                                      <p:to>
                                        <p:strVal val="visible"/>
                                      </p:to>
                                    </p:set>
                                    <p:anim calcmode="lin" valueType="num">
                                      <p:cBhvr additive="base">
                                        <p:cTn id="52"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xEl>
                                              <p:pRg st="1" end="1"/>
                                            </p:txEl>
                                          </p:spTgt>
                                        </p:tgtEl>
                                        <p:attrNameLst>
                                          <p:attrName>style.visibility</p:attrName>
                                        </p:attrNameLst>
                                      </p:cBhvr>
                                      <p:to>
                                        <p:strVal val="visible"/>
                                      </p:to>
                                    </p:set>
                                    <p:animEffect transition="in" filter="barn(inVertical)">
                                      <p:cBhvr>
                                        <p:cTn id="58" dur="500"/>
                                        <p:tgtEl>
                                          <p:spTgt spid="3">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63" dur="500"/>
                                        <p:tgtEl>
                                          <p:spTgt spid="12">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
                                            <p:txEl>
                                              <p:pRg st="2" end="2"/>
                                            </p:txEl>
                                          </p:spTgt>
                                        </p:tgtEl>
                                        <p:attrNameLst>
                                          <p:attrName>style.visibility</p:attrName>
                                        </p:attrNameLst>
                                      </p:cBhvr>
                                      <p:to>
                                        <p:strVal val="visible"/>
                                      </p:to>
                                    </p:set>
                                    <p:animEffect transition="in" filter="fade">
                                      <p:cBhvr>
                                        <p:cTn id="68" dur="500"/>
                                        <p:tgtEl>
                                          <p:spTgt spid="11">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3">
                                            <p:txEl>
                                              <p:pRg st="2" end="2"/>
                                            </p:txEl>
                                          </p:spTgt>
                                        </p:tgtEl>
                                        <p:attrNameLst>
                                          <p:attrName>style.visibility</p:attrName>
                                        </p:attrNameLst>
                                      </p:cBhvr>
                                      <p:to>
                                        <p:strVal val="visible"/>
                                      </p:to>
                                    </p:set>
                                    <p:anim calcmode="lin" valueType="num">
                                      <p:cBhvr>
                                        <p:cTn id="7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7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7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76" dur="1000"/>
                                        <p:tgtEl>
                                          <p:spTgt spid="3">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1" presetClass="entr" presetSubtype="1" fill="hold" nodeType="clickEffect">
                                  <p:stCondLst>
                                    <p:cond delay="0"/>
                                  </p:stCondLst>
                                  <p:childTnLst>
                                    <p:set>
                                      <p:cBhvr>
                                        <p:cTn id="80" dur="1" fill="hold">
                                          <p:stCondLst>
                                            <p:cond delay="0"/>
                                          </p:stCondLst>
                                        </p:cTn>
                                        <p:tgtEl>
                                          <p:spTgt spid="12">
                                            <p:txEl>
                                              <p:pRg st="2" end="2"/>
                                            </p:txEl>
                                          </p:spTgt>
                                        </p:tgtEl>
                                        <p:attrNameLst>
                                          <p:attrName>style.visibility</p:attrName>
                                        </p:attrNameLst>
                                      </p:cBhvr>
                                      <p:to>
                                        <p:strVal val="visible"/>
                                      </p:to>
                                    </p:set>
                                    <p:animEffect transition="in" filter="wheel(1)">
                                      <p:cBhvr>
                                        <p:cTn id="81" dur="2000"/>
                                        <p:tgtEl>
                                          <p:spTgt spid="12">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nodeType="clickEffect">
                                  <p:stCondLst>
                                    <p:cond delay="0"/>
                                  </p:stCondLst>
                                  <p:childTnLst>
                                    <p:set>
                                      <p:cBhvr>
                                        <p:cTn id="85"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86" dur="500"/>
                                        <p:tgtEl>
                                          <p:spTgt spid="11">
                                            <p:txEl>
                                              <p:pRg st="3" end="3"/>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nodeType="clickEffect">
                                  <p:stCondLst>
                                    <p:cond delay="0"/>
                                  </p:stCondLst>
                                  <p:childTnLst>
                                    <p:set>
                                      <p:cBhvr>
                                        <p:cTn id="9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91" dur="500"/>
                                        <p:tgtEl>
                                          <p:spTgt spid="3">
                                            <p:txEl>
                                              <p:pRg st="3" end="3"/>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12">
                                            <p:txEl>
                                              <p:pRg st="3" end="3"/>
                                            </p:txEl>
                                          </p:spTgt>
                                        </p:tgtEl>
                                        <p:attrNameLst>
                                          <p:attrName>style.visibility</p:attrName>
                                        </p:attrNameLst>
                                      </p:cBhvr>
                                      <p:to>
                                        <p:strVal val="visible"/>
                                      </p:to>
                                    </p:set>
                                    <p:anim calcmode="lin" valueType="num">
                                      <p:cBhvr>
                                        <p:cTn id="96" dur="10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97" dur="1000" fill="hold"/>
                                        <p:tgtEl>
                                          <p:spTgt spid="12">
                                            <p:txEl>
                                              <p:pRg st="3" end="3"/>
                                            </p:txEl>
                                          </p:spTgt>
                                        </p:tgtEl>
                                        <p:attrNameLst>
                                          <p:attrName>ppt_h</p:attrName>
                                        </p:attrNameLst>
                                      </p:cBhvr>
                                      <p:tavLst>
                                        <p:tav tm="0">
                                          <p:val>
                                            <p:fltVal val="0"/>
                                          </p:val>
                                        </p:tav>
                                        <p:tav tm="100000">
                                          <p:val>
                                            <p:strVal val="#ppt_h"/>
                                          </p:val>
                                        </p:tav>
                                      </p:tavLst>
                                    </p:anim>
                                    <p:anim calcmode="lin" valueType="num">
                                      <p:cBhvr>
                                        <p:cTn id="98" dur="1000" fill="hold"/>
                                        <p:tgtEl>
                                          <p:spTgt spid="12">
                                            <p:txEl>
                                              <p:pRg st="3" end="3"/>
                                            </p:txEl>
                                          </p:spTgt>
                                        </p:tgtEl>
                                        <p:attrNameLst>
                                          <p:attrName>style.rotation</p:attrName>
                                        </p:attrNameLst>
                                      </p:cBhvr>
                                      <p:tavLst>
                                        <p:tav tm="0">
                                          <p:val>
                                            <p:fltVal val="90"/>
                                          </p:val>
                                        </p:tav>
                                        <p:tav tm="100000">
                                          <p:val>
                                            <p:fltVal val="0"/>
                                          </p:val>
                                        </p:tav>
                                      </p:tavLst>
                                    </p:anim>
                                    <p:animEffect transition="in" filter="fade">
                                      <p:cBhvr>
                                        <p:cTn id="99" dur="1000"/>
                                        <p:tgtEl>
                                          <p:spTgt spid="12">
                                            <p:txEl>
                                              <p:pRg st="3" end="3"/>
                                            </p:txEl>
                                          </p:spTgt>
                                        </p:tgtEl>
                                      </p:cBhvr>
                                    </p:animEffect>
                                  </p:childTnLst>
                                </p:cTn>
                              </p:par>
                              <p:par>
                                <p:cTn id="100" presetID="31" presetClass="entr" presetSubtype="0" fill="hold" nodeType="withEffect">
                                  <p:stCondLst>
                                    <p:cond delay="0"/>
                                  </p:stCondLst>
                                  <p:childTnLst>
                                    <p:set>
                                      <p:cBhvr>
                                        <p:cTn id="101" dur="1" fill="hold">
                                          <p:stCondLst>
                                            <p:cond delay="0"/>
                                          </p:stCondLst>
                                        </p:cTn>
                                        <p:tgtEl>
                                          <p:spTgt spid="12">
                                            <p:txEl>
                                              <p:pRg st="4" end="4"/>
                                            </p:txEl>
                                          </p:spTgt>
                                        </p:tgtEl>
                                        <p:attrNameLst>
                                          <p:attrName>style.visibility</p:attrName>
                                        </p:attrNameLst>
                                      </p:cBhvr>
                                      <p:to>
                                        <p:strVal val="visible"/>
                                      </p:to>
                                    </p:set>
                                    <p:anim calcmode="lin" valueType="num">
                                      <p:cBhvr>
                                        <p:cTn id="102" dur="10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103" dur="1000" fill="hold"/>
                                        <p:tgtEl>
                                          <p:spTgt spid="12">
                                            <p:txEl>
                                              <p:pRg st="4" end="4"/>
                                            </p:txEl>
                                          </p:spTgt>
                                        </p:tgtEl>
                                        <p:attrNameLst>
                                          <p:attrName>ppt_h</p:attrName>
                                        </p:attrNameLst>
                                      </p:cBhvr>
                                      <p:tavLst>
                                        <p:tav tm="0">
                                          <p:val>
                                            <p:fltVal val="0"/>
                                          </p:val>
                                        </p:tav>
                                        <p:tav tm="100000">
                                          <p:val>
                                            <p:strVal val="#ppt_h"/>
                                          </p:val>
                                        </p:tav>
                                      </p:tavLst>
                                    </p:anim>
                                    <p:anim calcmode="lin" valueType="num">
                                      <p:cBhvr>
                                        <p:cTn id="104" dur="1000" fill="hold"/>
                                        <p:tgtEl>
                                          <p:spTgt spid="12">
                                            <p:txEl>
                                              <p:pRg st="4" end="4"/>
                                            </p:txEl>
                                          </p:spTgt>
                                        </p:tgtEl>
                                        <p:attrNameLst>
                                          <p:attrName>style.rotation</p:attrName>
                                        </p:attrNameLst>
                                      </p:cBhvr>
                                      <p:tavLst>
                                        <p:tav tm="0">
                                          <p:val>
                                            <p:fltVal val="90"/>
                                          </p:val>
                                        </p:tav>
                                        <p:tav tm="100000">
                                          <p:val>
                                            <p:fltVal val="0"/>
                                          </p:val>
                                        </p:tav>
                                      </p:tavLst>
                                    </p:anim>
                                    <p:animEffect transition="in" filter="fade">
                                      <p:cBhvr>
                                        <p:cTn id="105" dur="1000"/>
                                        <p:tgtEl>
                                          <p:spTgt spid="12">
                                            <p:txEl>
                                              <p:pRg st="4" end="4"/>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16" fill="hold" nodeType="clickEffect">
                                  <p:stCondLst>
                                    <p:cond delay="0"/>
                                  </p:stCondLst>
                                  <p:childTnLst>
                                    <p:set>
                                      <p:cBhvr>
                                        <p:cTn id="109" dur="1" fill="hold">
                                          <p:stCondLst>
                                            <p:cond delay="0"/>
                                          </p:stCondLst>
                                        </p:cTn>
                                        <p:tgtEl>
                                          <p:spTgt spid="11">
                                            <p:txEl>
                                              <p:pRg st="4" end="4"/>
                                            </p:txEl>
                                          </p:spTgt>
                                        </p:tgtEl>
                                        <p:attrNameLst>
                                          <p:attrName>style.visibility</p:attrName>
                                        </p:attrNameLst>
                                      </p:cBhvr>
                                      <p:to>
                                        <p:strVal val="visible"/>
                                      </p:to>
                                    </p:set>
                                    <p:animEffect transition="in" filter="circle(in)">
                                      <p:cBhvr>
                                        <p:cTn id="110" dur="2000"/>
                                        <p:tgtEl>
                                          <p:spTgt spid="11">
                                            <p:txEl>
                                              <p:pRg st="4" end="4"/>
                                            </p:txEl>
                                          </p:spTgt>
                                        </p:tgtEl>
                                      </p:cBhvr>
                                    </p:animEffect>
                                  </p:childTnLst>
                                </p:cTn>
                              </p:par>
                              <p:par>
                                <p:cTn id="111" presetID="6" presetClass="entr" presetSubtype="16" fill="hold" nodeType="withEffect">
                                  <p:stCondLst>
                                    <p:cond delay="0"/>
                                  </p:stCondLst>
                                  <p:childTnLst>
                                    <p:set>
                                      <p:cBhvr>
                                        <p:cTn id="112" dur="1" fill="hold">
                                          <p:stCondLst>
                                            <p:cond delay="0"/>
                                          </p:stCondLst>
                                        </p:cTn>
                                        <p:tgtEl>
                                          <p:spTgt spid="11">
                                            <p:txEl>
                                              <p:pRg st="5" end="5"/>
                                            </p:txEl>
                                          </p:spTgt>
                                        </p:tgtEl>
                                        <p:attrNameLst>
                                          <p:attrName>style.visibility</p:attrName>
                                        </p:attrNameLst>
                                      </p:cBhvr>
                                      <p:to>
                                        <p:strVal val="visible"/>
                                      </p:to>
                                    </p:set>
                                    <p:animEffect transition="in" filter="circle(in)">
                                      <p:cBhvr>
                                        <p:cTn id="113" dur="2000"/>
                                        <p:tgtEl>
                                          <p:spTgt spid="11">
                                            <p:txEl>
                                              <p:pRg st="5" end="5"/>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3">
                                            <p:txEl>
                                              <p:pRg st="4" end="4"/>
                                            </p:txEl>
                                          </p:spTgt>
                                        </p:tgtEl>
                                        <p:attrNameLst>
                                          <p:attrName>style.visibility</p:attrName>
                                        </p:attrNameLst>
                                      </p:cBhvr>
                                      <p:to>
                                        <p:strVal val="visible"/>
                                      </p:to>
                                    </p:set>
                                    <p:animEffect transition="in" filter="wipe(down)">
                                      <p:cBhvr>
                                        <p:cTn id="118" dur="500"/>
                                        <p:tgtEl>
                                          <p:spTgt spid="3">
                                            <p:txEl>
                                              <p:pRg st="4" end="4"/>
                                            </p:txEl>
                                          </p:spTgt>
                                        </p:tgtEl>
                                      </p:cBhvr>
                                    </p:animEffect>
                                  </p:childTnLst>
                                </p:cTn>
                              </p:par>
                              <p:par>
                                <p:cTn id="119" presetID="22" presetClass="entr" presetSubtype="4" fill="hold" nodeType="withEffect">
                                  <p:stCondLst>
                                    <p:cond delay="0"/>
                                  </p:stCondLst>
                                  <p:childTnLst>
                                    <p:set>
                                      <p:cBhvr>
                                        <p:cTn id="120" dur="1" fill="hold">
                                          <p:stCondLst>
                                            <p:cond delay="0"/>
                                          </p:stCondLst>
                                        </p:cTn>
                                        <p:tgtEl>
                                          <p:spTgt spid="3">
                                            <p:txEl>
                                              <p:pRg st="5" end="5"/>
                                            </p:txEl>
                                          </p:spTgt>
                                        </p:tgtEl>
                                        <p:attrNameLst>
                                          <p:attrName>style.visibility</p:attrName>
                                        </p:attrNameLst>
                                      </p:cBhvr>
                                      <p:to>
                                        <p:strVal val="visible"/>
                                      </p:to>
                                    </p:set>
                                    <p:animEffect transition="in" filter="wipe(down)">
                                      <p:cBhvr>
                                        <p:cTn id="121" dur="500"/>
                                        <p:tgtEl>
                                          <p:spTgt spid="3">
                                            <p:txEl>
                                              <p:pRg st="5" end="5"/>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31" presetClass="entr" presetSubtype="0" fill="hold" nodeType="clickEffect">
                                  <p:stCondLst>
                                    <p:cond delay="0"/>
                                  </p:stCondLst>
                                  <p:childTnLst>
                                    <p:set>
                                      <p:cBhvr>
                                        <p:cTn id="125" dur="1" fill="hold">
                                          <p:stCondLst>
                                            <p:cond delay="0"/>
                                          </p:stCondLst>
                                        </p:cTn>
                                        <p:tgtEl>
                                          <p:spTgt spid="12">
                                            <p:txEl>
                                              <p:pRg st="5" end="5"/>
                                            </p:txEl>
                                          </p:spTgt>
                                        </p:tgtEl>
                                        <p:attrNameLst>
                                          <p:attrName>style.visibility</p:attrName>
                                        </p:attrNameLst>
                                      </p:cBhvr>
                                      <p:to>
                                        <p:strVal val="visible"/>
                                      </p:to>
                                    </p:set>
                                    <p:anim calcmode="lin" valueType="num">
                                      <p:cBhvr>
                                        <p:cTn id="126" dur="1000" fill="hold"/>
                                        <p:tgtEl>
                                          <p:spTgt spid="12">
                                            <p:txEl>
                                              <p:pRg st="5" end="5"/>
                                            </p:txEl>
                                          </p:spTgt>
                                        </p:tgtEl>
                                        <p:attrNameLst>
                                          <p:attrName>ppt_w</p:attrName>
                                        </p:attrNameLst>
                                      </p:cBhvr>
                                      <p:tavLst>
                                        <p:tav tm="0">
                                          <p:val>
                                            <p:fltVal val="0"/>
                                          </p:val>
                                        </p:tav>
                                        <p:tav tm="100000">
                                          <p:val>
                                            <p:strVal val="#ppt_w"/>
                                          </p:val>
                                        </p:tav>
                                      </p:tavLst>
                                    </p:anim>
                                    <p:anim calcmode="lin" valueType="num">
                                      <p:cBhvr>
                                        <p:cTn id="127" dur="1000" fill="hold"/>
                                        <p:tgtEl>
                                          <p:spTgt spid="12">
                                            <p:txEl>
                                              <p:pRg st="5" end="5"/>
                                            </p:txEl>
                                          </p:spTgt>
                                        </p:tgtEl>
                                        <p:attrNameLst>
                                          <p:attrName>ppt_h</p:attrName>
                                        </p:attrNameLst>
                                      </p:cBhvr>
                                      <p:tavLst>
                                        <p:tav tm="0">
                                          <p:val>
                                            <p:fltVal val="0"/>
                                          </p:val>
                                        </p:tav>
                                        <p:tav tm="100000">
                                          <p:val>
                                            <p:strVal val="#ppt_h"/>
                                          </p:val>
                                        </p:tav>
                                      </p:tavLst>
                                    </p:anim>
                                    <p:anim calcmode="lin" valueType="num">
                                      <p:cBhvr>
                                        <p:cTn id="128" dur="1000" fill="hold"/>
                                        <p:tgtEl>
                                          <p:spTgt spid="12">
                                            <p:txEl>
                                              <p:pRg st="5" end="5"/>
                                            </p:txEl>
                                          </p:spTgt>
                                        </p:tgtEl>
                                        <p:attrNameLst>
                                          <p:attrName>style.rotation</p:attrName>
                                        </p:attrNameLst>
                                      </p:cBhvr>
                                      <p:tavLst>
                                        <p:tav tm="0">
                                          <p:val>
                                            <p:fltVal val="90"/>
                                          </p:val>
                                        </p:tav>
                                        <p:tav tm="100000">
                                          <p:val>
                                            <p:fltVal val="0"/>
                                          </p:val>
                                        </p:tav>
                                      </p:tavLst>
                                    </p:anim>
                                    <p:animEffect transition="in" filter="fade">
                                      <p:cBhvr>
                                        <p:cTn id="129" dur="1000"/>
                                        <p:tgtEl>
                                          <p:spTgt spid="12">
                                            <p:txEl>
                                              <p:pRg st="5" end="5"/>
                                            </p:txEl>
                                          </p:spTgt>
                                        </p:tgtEl>
                                      </p:cBhvr>
                                    </p:animEffect>
                                  </p:childTnLst>
                                </p:cTn>
                              </p:par>
                              <p:par>
                                <p:cTn id="130" presetID="31" presetClass="entr" presetSubtype="0" fill="hold" nodeType="withEffect">
                                  <p:stCondLst>
                                    <p:cond delay="0"/>
                                  </p:stCondLst>
                                  <p:childTnLst>
                                    <p:set>
                                      <p:cBhvr>
                                        <p:cTn id="131" dur="1" fill="hold">
                                          <p:stCondLst>
                                            <p:cond delay="0"/>
                                          </p:stCondLst>
                                        </p:cTn>
                                        <p:tgtEl>
                                          <p:spTgt spid="12">
                                            <p:txEl>
                                              <p:pRg st="6" end="6"/>
                                            </p:txEl>
                                          </p:spTgt>
                                        </p:tgtEl>
                                        <p:attrNameLst>
                                          <p:attrName>style.visibility</p:attrName>
                                        </p:attrNameLst>
                                      </p:cBhvr>
                                      <p:to>
                                        <p:strVal val="visible"/>
                                      </p:to>
                                    </p:set>
                                    <p:anim calcmode="lin" valueType="num">
                                      <p:cBhvr>
                                        <p:cTn id="132" dur="1000" fill="hold"/>
                                        <p:tgtEl>
                                          <p:spTgt spid="12">
                                            <p:txEl>
                                              <p:pRg st="6" end="6"/>
                                            </p:txEl>
                                          </p:spTgt>
                                        </p:tgtEl>
                                        <p:attrNameLst>
                                          <p:attrName>ppt_w</p:attrName>
                                        </p:attrNameLst>
                                      </p:cBhvr>
                                      <p:tavLst>
                                        <p:tav tm="0">
                                          <p:val>
                                            <p:fltVal val="0"/>
                                          </p:val>
                                        </p:tav>
                                        <p:tav tm="100000">
                                          <p:val>
                                            <p:strVal val="#ppt_w"/>
                                          </p:val>
                                        </p:tav>
                                      </p:tavLst>
                                    </p:anim>
                                    <p:anim calcmode="lin" valueType="num">
                                      <p:cBhvr>
                                        <p:cTn id="133" dur="1000" fill="hold"/>
                                        <p:tgtEl>
                                          <p:spTgt spid="12">
                                            <p:txEl>
                                              <p:pRg st="6" end="6"/>
                                            </p:txEl>
                                          </p:spTgt>
                                        </p:tgtEl>
                                        <p:attrNameLst>
                                          <p:attrName>ppt_h</p:attrName>
                                        </p:attrNameLst>
                                      </p:cBhvr>
                                      <p:tavLst>
                                        <p:tav tm="0">
                                          <p:val>
                                            <p:fltVal val="0"/>
                                          </p:val>
                                        </p:tav>
                                        <p:tav tm="100000">
                                          <p:val>
                                            <p:strVal val="#ppt_h"/>
                                          </p:val>
                                        </p:tav>
                                      </p:tavLst>
                                    </p:anim>
                                    <p:anim calcmode="lin" valueType="num">
                                      <p:cBhvr>
                                        <p:cTn id="134" dur="1000" fill="hold"/>
                                        <p:tgtEl>
                                          <p:spTgt spid="12">
                                            <p:txEl>
                                              <p:pRg st="6" end="6"/>
                                            </p:txEl>
                                          </p:spTgt>
                                        </p:tgtEl>
                                        <p:attrNameLst>
                                          <p:attrName>style.rotation</p:attrName>
                                        </p:attrNameLst>
                                      </p:cBhvr>
                                      <p:tavLst>
                                        <p:tav tm="0">
                                          <p:val>
                                            <p:fltVal val="90"/>
                                          </p:val>
                                        </p:tav>
                                        <p:tav tm="100000">
                                          <p:val>
                                            <p:fltVal val="0"/>
                                          </p:val>
                                        </p:tav>
                                      </p:tavLst>
                                    </p:anim>
                                    <p:animEffect transition="in" filter="fade">
                                      <p:cBhvr>
                                        <p:cTn id="135" dur="10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6"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8DE1F8-264F-4A82-9F2B-D3358FDC0FF5}"/>
              </a:ext>
            </a:extLst>
          </p:cNvPr>
          <p:cNvSpPr>
            <a:spLocks noGrp="1"/>
          </p:cNvSpPr>
          <p:nvPr>
            <p:ph type="title"/>
          </p:nvPr>
        </p:nvSpPr>
        <p:spPr/>
        <p:txBody>
          <a:bodyPr/>
          <a:lstStyle/>
          <a:p>
            <a:endParaRPr lang="es-CL" dirty="0"/>
          </a:p>
        </p:txBody>
      </p:sp>
      <p:sp>
        <p:nvSpPr>
          <p:cNvPr id="3" name="Marcador de posición de imagen 2">
            <a:extLst>
              <a:ext uri="{FF2B5EF4-FFF2-40B4-BE49-F238E27FC236}">
                <a16:creationId xmlns:a16="http://schemas.microsoft.com/office/drawing/2014/main" id="{8D040740-21D1-455E-92CC-C0FAB83D7103}"/>
              </a:ext>
            </a:extLst>
          </p:cNvPr>
          <p:cNvSpPr>
            <a:spLocks noGrp="1"/>
          </p:cNvSpPr>
          <p:nvPr>
            <p:ph type="pic" idx="1"/>
          </p:nvPr>
        </p:nvSpPr>
        <p:spPr/>
      </p:sp>
      <p:sp>
        <p:nvSpPr>
          <p:cNvPr id="4" name="Marcador de texto 3">
            <a:extLst>
              <a:ext uri="{FF2B5EF4-FFF2-40B4-BE49-F238E27FC236}">
                <a16:creationId xmlns:a16="http://schemas.microsoft.com/office/drawing/2014/main" id="{FAECC72D-1339-406C-B34B-112D2494B324}"/>
              </a:ext>
            </a:extLst>
          </p:cNvPr>
          <p:cNvSpPr>
            <a:spLocks noGrp="1"/>
          </p:cNvSpPr>
          <p:nvPr>
            <p:ph type="body" sz="half" idx="2"/>
          </p:nvPr>
        </p:nvSpPr>
        <p:spPr/>
        <p:txBody>
          <a:bodyPr/>
          <a:lstStyle/>
          <a:p>
            <a:endParaRPr lang="es-CL" dirty="0"/>
          </a:p>
        </p:txBody>
      </p:sp>
      <p:pic>
        <p:nvPicPr>
          <p:cNvPr id="15362" name="Picture 2" descr="3. Jacob obedece a&#10;Dios con toda la&#10;familia y desciende a&#10;Egipto&#10;LASC&#10; ">
            <a:extLst>
              <a:ext uri="{FF2B5EF4-FFF2-40B4-BE49-F238E27FC236}">
                <a16:creationId xmlns:a16="http://schemas.microsoft.com/office/drawing/2014/main" id="{B95C465F-9A83-4160-A7DB-EB862ED5B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532" y="0"/>
            <a:ext cx="107434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582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52204E-C0BE-459B-BC84-D4BEEB766673}"/>
              </a:ext>
            </a:extLst>
          </p:cNvPr>
          <p:cNvSpPr>
            <a:spLocks noGrp="1"/>
          </p:cNvSpPr>
          <p:nvPr>
            <p:ph type="title"/>
          </p:nvPr>
        </p:nvSpPr>
        <p:spPr>
          <a:xfrm>
            <a:off x="0" y="0"/>
            <a:ext cx="3259747" cy="1600200"/>
          </a:xfrm>
        </p:spPr>
        <p:txBody>
          <a:bodyPr/>
          <a:lstStyle/>
          <a:p>
            <a:r>
              <a:rPr lang="es-MX" sz="2400" b="1" i="1" dirty="0"/>
              <a:t>PARENTELA Y FAMILIA DE JACOB</a:t>
            </a:r>
            <a:endParaRPr lang="es-CL" sz="2400" b="1" i="1" dirty="0"/>
          </a:p>
        </p:txBody>
      </p:sp>
      <p:sp>
        <p:nvSpPr>
          <p:cNvPr id="3" name="Marcador de posición de imagen 2">
            <a:extLst>
              <a:ext uri="{FF2B5EF4-FFF2-40B4-BE49-F238E27FC236}">
                <a16:creationId xmlns:a16="http://schemas.microsoft.com/office/drawing/2014/main" id="{4D210402-C400-4593-B8E1-4544617AD8A0}"/>
              </a:ext>
            </a:extLst>
          </p:cNvPr>
          <p:cNvSpPr>
            <a:spLocks noGrp="1"/>
          </p:cNvSpPr>
          <p:nvPr>
            <p:ph type="pic" idx="1"/>
          </p:nvPr>
        </p:nvSpPr>
        <p:spPr/>
      </p:sp>
      <p:sp>
        <p:nvSpPr>
          <p:cNvPr id="4" name="Marcador de texto 3">
            <a:extLst>
              <a:ext uri="{FF2B5EF4-FFF2-40B4-BE49-F238E27FC236}">
                <a16:creationId xmlns:a16="http://schemas.microsoft.com/office/drawing/2014/main" id="{5DB0A5B6-C39D-4304-AF95-7E6822A92514}"/>
              </a:ext>
            </a:extLst>
          </p:cNvPr>
          <p:cNvSpPr>
            <a:spLocks noGrp="1"/>
          </p:cNvSpPr>
          <p:nvPr>
            <p:ph type="body" sz="half" idx="2"/>
          </p:nvPr>
        </p:nvSpPr>
        <p:spPr>
          <a:xfrm>
            <a:off x="0" y="1652954"/>
            <a:ext cx="3259747" cy="5205046"/>
          </a:xfrm>
        </p:spPr>
        <p:style>
          <a:lnRef idx="1">
            <a:schemeClr val="dk1"/>
          </a:lnRef>
          <a:fillRef idx="2">
            <a:schemeClr val="dk1"/>
          </a:fillRef>
          <a:effectRef idx="1">
            <a:schemeClr val="dk1"/>
          </a:effectRef>
          <a:fontRef idx="minor">
            <a:schemeClr val="dk1"/>
          </a:fontRef>
        </p:style>
        <p:txBody>
          <a:bodyPr/>
          <a:lstStyle/>
          <a:p>
            <a:pPr marL="285750" indent="-285750" algn="l">
              <a:buFont typeface="Wingdings" panose="05000000000000000000" pitchFamily="2" charset="2"/>
              <a:buChar char="v"/>
            </a:pPr>
            <a:r>
              <a:rPr lang="es-MX" sz="1800" dirty="0">
                <a:solidFill>
                  <a:schemeClr val="accent1">
                    <a:lumMod val="40000"/>
                    <a:lumOff val="60000"/>
                  </a:schemeClr>
                </a:solidFill>
                <a:effectLst>
                  <a:outerShdw blurRad="38100" dist="38100" dir="2700000" algn="tl">
                    <a:srgbClr val="000000">
                      <a:alpha val="43137"/>
                    </a:srgbClr>
                  </a:outerShdw>
                </a:effectLst>
              </a:rPr>
              <a:t>LAS PROMESAS DE DIOS SE VAN CUMPLIENDO PROGRESIVAMENTE</a:t>
            </a:r>
          </a:p>
          <a:p>
            <a:pPr marL="285750" indent="-285750" algn="l">
              <a:buFont typeface="Wingdings" panose="05000000000000000000" pitchFamily="2" charset="2"/>
              <a:buChar char="v"/>
            </a:pPr>
            <a:r>
              <a:rPr lang="es-MX" sz="1800" dirty="0">
                <a:solidFill>
                  <a:schemeClr val="accent1">
                    <a:lumMod val="40000"/>
                    <a:lumOff val="60000"/>
                  </a:schemeClr>
                </a:solidFill>
                <a:effectLst>
                  <a:outerShdw blurRad="38100" dist="38100" dir="2700000" algn="tl">
                    <a:srgbClr val="000000">
                      <a:alpha val="43137"/>
                    </a:srgbClr>
                  </a:outerShdw>
                </a:effectLst>
              </a:rPr>
              <a:t>66 SON DESCENDIENTES DE CANAÁN</a:t>
            </a:r>
          </a:p>
          <a:p>
            <a:pPr marL="285750" indent="-285750" algn="l">
              <a:buFont typeface="Wingdings" panose="05000000000000000000" pitchFamily="2" charset="2"/>
              <a:buChar char="v"/>
            </a:pPr>
            <a:r>
              <a:rPr lang="es-MX" sz="1800" dirty="0">
                <a:solidFill>
                  <a:schemeClr val="accent1">
                    <a:lumMod val="40000"/>
                    <a:lumOff val="60000"/>
                  </a:schemeClr>
                </a:solidFill>
                <a:effectLst>
                  <a:outerShdw blurRad="38100" dist="38100" dir="2700000" algn="tl">
                    <a:srgbClr val="000000">
                      <a:alpha val="43137"/>
                    </a:srgbClr>
                  </a:outerShdw>
                </a:effectLst>
              </a:rPr>
              <a:t>4 SON LOS QUE HABITAN EN EGIPTO</a:t>
            </a:r>
          </a:p>
          <a:p>
            <a:pPr marL="285750" indent="-285750" algn="l">
              <a:buFont typeface="Wingdings" panose="05000000000000000000" pitchFamily="2" charset="2"/>
              <a:buChar char="v"/>
            </a:pPr>
            <a:r>
              <a:rPr lang="es-MX" sz="1800" dirty="0">
                <a:solidFill>
                  <a:schemeClr val="accent1">
                    <a:lumMod val="40000"/>
                    <a:lumOff val="60000"/>
                  </a:schemeClr>
                </a:solidFill>
                <a:effectLst>
                  <a:outerShdw blurRad="38100" dist="38100" dir="2700000" algn="tl">
                    <a:srgbClr val="000000">
                      <a:alpha val="43137"/>
                    </a:srgbClr>
                  </a:outerShdw>
                </a:effectLst>
              </a:rPr>
              <a:t>¿CUALES SON ESTOS4?</a:t>
            </a:r>
          </a:p>
          <a:p>
            <a:pPr marL="285750" indent="-285750" algn="l">
              <a:buFont typeface="Wingdings" panose="05000000000000000000" pitchFamily="2" charset="2"/>
              <a:buChar char="v"/>
            </a:pPr>
            <a:r>
              <a:rPr lang="es-MX" sz="1800" dirty="0">
                <a:solidFill>
                  <a:schemeClr val="accent1">
                    <a:lumMod val="40000"/>
                    <a:lumOff val="60000"/>
                  </a:schemeClr>
                </a:solidFill>
                <a:effectLst>
                  <a:outerShdw blurRad="38100" dist="38100" dir="2700000" algn="tl">
                    <a:srgbClr val="000000">
                      <a:alpha val="43137"/>
                    </a:srgbClr>
                  </a:outerShdw>
                </a:effectLst>
              </a:rPr>
              <a:t>JOSE, ASENATH, MANASES Y EFRAIM</a:t>
            </a:r>
          </a:p>
          <a:p>
            <a:pPr marL="285750" indent="-285750" algn="l">
              <a:buFont typeface="Wingdings" panose="05000000000000000000" pitchFamily="2" charset="2"/>
              <a:buChar char="v"/>
            </a:pPr>
            <a:r>
              <a:rPr lang="es-MX" sz="1800" dirty="0">
                <a:solidFill>
                  <a:schemeClr val="accent1">
                    <a:lumMod val="40000"/>
                    <a:lumOff val="60000"/>
                  </a:schemeClr>
                </a:solidFill>
                <a:effectLst>
                  <a:outerShdw blurRad="38100" dist="38100" dir="2700000" algn="tl">
                    <a:srgbClr val="000000">
                      <a:alpha val="43137"/>
                    </a:srgbClr>
                  </a:outerShdw>
                </a:effectLst>
              </a:rPr>
              <a:t>¿QUE SIGNIFICA QUE SEAN 70?</a:t>
            </a:r>
          </a:p>
          <a:p>
            <a:pPr marL="285750" indent="-285750" algn="l">
              <a:buFont typeface="Wingdings" panose="05000000000000000000" pitchFamily="2" charset="2"/>
              <a:buChar char="v"/>
            </a:pPr>
            <a:r>
              <a:rPr lang="es-MX" sz="1800" dirty="0">
                <a:solidFill>
                  <a:schemeClr val="accent1">
                    <a:lumMod val="40000"/>
                    <a:lumOff val="60000"/>
                  </a:schemeClr>
                </a:solidFill>
                <a:effectLst>
                  <a:outerShdw blurRad="38100" dist="38100" dir="2700000" algn="tl">
                    <a:srgbClr val="000000">
                      <a:alpha val="43137"/>
                    </a:srgbClr>
                  </a:outerShdw>
                </a:effectLst>
              </a:rPr>
              <a:t>NUMERO PERFECTO Y COMPLETO.</a:t>
            </a:r>
          </a:p>
          <a:p>
            <a:pPr marL="285750" indent="-285750" algn="l">
              <a:buFont typeface="Wingdings" panose="05000000000000000000" pitchFamily="2" charset="2"/>
              <a:buChar char="v"/>
            </a:pPr>
            <a:endParaRPr lang="es-MX" dirty="0"/>
          </a:p>
          <a:p>
            <a:pPr marL="285750" indent="-285750">
              <a:buFont typeface="Wingdings" panose="05000000000000000000" pitchFamily="2" charset="2"/>
              <a:buChar char="v"/>
            </a:pPr>
            <a:endParaRPr lang="es-MX" dirty="0"/>
          </a:p>
          <a:p>
            <a:endParaRPr lang="es-CL" dirty="0"/>
          </a:p>
        </p:txBody>
      </p:sp>
      <p:pic>
        <p:nvPicPr>
          <p:cNvPr id="16386" name="Picture 2" descr="Setenta LASC&#10; ">
            <a:extLst>
              <a:ext uri="{FF2B5EF4-FFF2-40B4-BE49-F238E27FC236}">
                <a16:creationId xmlns:a16="http://schemas.microsoft.com/office/drawing/2014/main" id="{C2C7C0D9-1503-4AD9-9C7A-2431A01B5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747" y="0"/>
            <a:ext cx="893537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636C61C0-2AB1-485C-8408-A8B8E7CBCBAB}"/>
              </a:ext>
            </a:extLst>
          </p:cNvPr>
          <p:cNvSpPr/>
          <p:nvPr/>
        </p:nvSpPr>
        <p:spPr>
          <a:xfrm>
            <a:off x="11087100" y="6400800"/>
            <a:ext cx="835269" cy="325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8929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fade">
                                      <p:cBhvr>
                                        <p:cTn id="15" dur="2000"/>
                                        <p:tgtEl>
                                          <p:spTgt spid="16386"/>
                                        </p:tgtEl>
                                      </p:cBhvr>
                                    </p:animEffect>
                                    <p:anim calcmode="lin" valueType="num">
                                      <p:cBhvr>
                                        <p:cTn id="16" dur="2000" fill="hold"/>
                                        <p:tgtEl>
                                          <p:spTgt spid="16386"/>
                                        </p:tgtEl>
                                        <p:attrNameLst>
                                          <p:attrName>ppt_w</p:attrName>
                                        </p:attrNameLst>
                                      </p:cBhvr>
                                      <p:tavLst>
                                        <p:tav tm="0" fmla="#ppt_w*sin(2.5*pi*$)">
                                          <p:val>
                                            <p:fltVal val="0"/>
                                          </p:val>
                                        </p:tav>
                                        <p:tav tm="100000">
                                          <p:val>
                                            <p:fltVal val="1"/>
                                          </p:val>
                                        </p:tav>
                                      </p:tavLst>
                                    </p:anim>
                                    <p:anim calcmode="lin" valueType="num">
                                      <p:cBhvr>
                                        <p:cTn id="17" dur="2000" fill="hold"/>
                                        <p:tgtEl>
                                          <p:spTgt spid="1638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bg/>
                                          </p:spTgt>
                                        </p:tgtEl>
                                        <p:attrNameLst>
                                          <p:attrName>style.visibility</p:attrName>
                                        </p:attrNameLst>
                                      </p:cBhvr>
                                      <p:to>
                                        <p:strVal val="visible"/>
                                      </p:to>
                                    </p:set>
                                    <p:animEffect transition="in" filter="barn(inVertical)">
                                      <p:cBhvr>
                                        <p:cTn id="22" dur="500"/>
                                        <p:tgtEl>
                                          <p:spTgt spid="4">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arn(inVertical)">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barn(inVertical)">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barn(inVertical)">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barn(inVertical)">
                                      <p:cBhvr>
                                        <p:cTn id="47" dur="5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barn(inVertical)">
                                      <p:cBhvr>
                                        <p:cTn id="52" dur="500"/>
                                        <p:tgtEl>
                                          <p:spTgt spid="4">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Effect transition="in" filter="barn(inVertical)">
                                      <p:cBhvr>
                                        <p:cTn id="5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43F0-ADF2-42B2-A491-F49B6F093327}"/>
              </a:ext>
            </a:extLst>
          </p:cNvPr>
          <p:cNvSpPr>
            <a:spLocks noGrp="1"/>
          </p:cNvSpPr>
          <p:nvPr>
            <p:ph type="title"/>
          </p:nvPr>
        </p:nvSpPr>
        <p:spPr/>
        <p:txBody>
          <a:bodyPr/>
          <a:lstStyle/>
          <a:p>
            <a:endParaRPr lang="es-CL"/>
          </a:p>
        </p:txBody>
      </p:sp>
      <p:sp>
        <p:nvSpPr>
          <p:cNvPr id="3" name="Marcador de posición de imagen 2">
            <a:extLst>
              <a:ext uri="{FF2B5EF4-FFF2-40B4-BE49-F238E27FC236}">
                <a16:creationId xmlns:a16="http://schemas.microsoft.com/office/drawing/2014/main" id="{2E2103BB-5EB5-42D7-A890-A4A87AD21F22}"/>
              </a:ext>
            </a:extLst>
          </p:cNvPr>
          <p:cNvSpPr>
            <a:spLocks noGrp="1"/>
          </p:cNvSpPr>
          <p:nvPr>
            <p:ph type="pic" idx="1"/>
          </p:nvPr>
        </p:nvSpPr>
        <p:spPr/>
      </p:sp>
      <p:sp>
        <p:nvSpPr>
          <p:cNvPr id="4" name="Marcador de texto 3">
            <a:extLst>
              <a:ext uri="{FF2B5EF4-FFF2-40B4-BE49-F238E27FC236}">
                <a16:creationId xmlns:a16="http://schemas.microsoft.com/office/drawing/2014/main" id="{8B0C1E42-3FB2-4697-B484-B70B2AE6A9F1}"/>
              </a:ext>
            </a:extLst>
          </p:cNvPr>
          <p:cNvSpPr>
            <a:spLocks noGrp="1"/>
          </p:cNvSpPr>
          <p:nvPr>
            <p:ph type="body" sz="half" idx="2"/>
          </p:nvPr>
        </p:nvSpPr>
        <p:spPr/>
        <p:txBody>
          <a:bodyPr/>
          <a:lstStyle/>
          <a:p>
            <a:endParaRPr lang="es-CL"/>
          </a:p>
        </p:txBody>
      </p:sp>
      <p:pic>
        <p:nvPicPr>
          <p:cNvPr id="9218" name="Picture 2" descr="Los diseños de este tapiz simbolizan a los hijos de Jacob y sus tribus.">
            <a:extLst>
              <a:ext uri="{FF2B5EF4-FFF2-40B4-BE49-F238E27FC236}">
                <a16:creationId xmlns:a16="http://schemas.microsoft.com/office/drawing/2014/main" id="{F3CA4DD8-3BD6-4DE9-8628-A9FB5EA34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1"/>
            <a:ext cx="12338455" cy="714495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76347292-469A-4B3E-A1C4-2A77FF40C144}"/>
              </a:ext>
            </a:extLst>
          </p:cNvPr>
          <p:cNvSpPr/>
          <p:nvPr/>
        </p:nvSpPr>
        <p:spPr>
          <a:xfrm>
            <a:off x="6323798" y="2639728"/>
            <a:ext cx="2627697" cy="15785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2800" b="1" dirty="0">
                <a:solidFill>
                  <a:schemeClr val="tx1"/>
                </a:solidFill>
              </a:rPr>
              <a:t>ZABULÓN</a:t>
            </a:r>
            <a:endParaRPr lang="es-CL" sz="2800" b="1" dirty="0">
              <a:solidFill>
                <a:schemeClr val="tx1"/>
              </a:solidFill>
            </a:endParaRPr>
          </a:p>
        </p:txBody>
      </p:sp>
      <p:sp>
        <p:nvSpPr>
          <p:cNvPr id="7" name="Rectángulo 6">
            <a:extLst>
              <a:ext uri="{FF2B5EF4-FFF2-40B4-BE49-F238E27FC236}">
                <a16:creationId xmlns:a16="http://schemas.microsoft.com/office/drawing/2014/main" id="{7C8CB833-C2DB-4D7F-A215-82819F6BEF7A}"/>
              </a:ext>
            </a:extLst>
          </p:cNvPr>
          <p:cNvSpPr/>
          <p:nvPr/>
        </p:nvSpPr>
        <p:spPr>
          <a:xfrm>
            <a:off x="428325" y="4470934"/>
            <a:ext cx="2627697" cy="15785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2800" b="1" dirty="0">
                <a:solidFill>
                  <a:schemeClr val="tx1"/>
                </a:solidFill>
              </a:rPr>
              <a:t>BENJAMÍN</a:t>
            </a:r>
            <a:endParaRPr lang="es-CL" sz="2800" b="1" dirty="0">
              <a:solidFill>
                <a:schemeClr val="tx1"/>
              </a:solidFill>
            </a:endParaRPr>
          </a:p>
        </p:txBody>
      </p:sp>
      <p:sp>
        <p:nvSpPr>
          <p:cNvPr id="8" name="Rectángulo 7">
            <a:extLst>
              <a:ext uri="{FF2B5EF4-FFF2-40B4-BE49-F238E27FC236}">
                <a16:creationId xmlns:a16="http://schemas.microsoft.com/office/drawing/2014/main" id="{E0B53A41-EC33-48F9-81C5-8E162ED40FE0}"/>
              </a:ext>
            </a:extLst>
          </p:cNvPr>
          <p:cNvSpPr/>
          <p:nvPr/>
        </p:nvSpPr>
        <p:spPr>
          <a:xfrm>
            <a:off x="3337809" y="2674922"/>
            <a:ext cx="2627697" cy="15785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2800" b="1" dirty="0">
                <a:solidFill>
                  <a:schemeClr val="tx1"/>
                </a:solidFill>
              </a:rPr>
              <a:t>DAN</a:t>
            </a:r>
            <a:endParaRPr lang="es-CL" sz="2800" b="1" dirty="0">
              <a:solidFill>
                <a:schemeClr val="tx1"/>
              </a:solidFill>
            </a:endParaRPr>
          </a:p>
        </p:txBody>
      </p:sp>
      <p:sp>
        <p:nvSpPr>
          <p:cNvPr id="9" name="Rectángulo 8">
            <a:extLst>
              <a:ext uri="{FF2B5EF4-FFF2-40B4-BE49-F238E27FC236}">
                <a16:creationId xmlns:a16="http://schemas.microsoft.com/office/drawing/2014/main" id="{6199BF35-2C10-46C6-860F-837DF689C8D2}"/>
              </a:ext>
            </a:extLst>
          </p:cNvPr>
          <p:cNvSpPr/>
          <p:nvPr/>
        </p:nvSpPr>
        <p:spPr>
          <a:xfrm>
            <a:off x="9324063" y="4555957"/>
            <a:ext cx="2627697" cy="15785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2800" b="1" dirty="0">
                <a:solidFill>
                  <a:schemeClr val="tx1"/>
                </a:solidFill>
              </a:rPr>
              <a:t>GAD</a:t>
            </a:r>
            <a:endParaRPr lang="es-CL" sz="2800" b="1" dirty="0">
              <a:solidFill>
                <a:schemeClr val="tx1"/>
              </a:solidFill>
            </a:endParaRPr>
          </a:p>
        </p:txBody>
      </p:sp>
      <p:sp>
        <p:nvSpPr>
          <p:cNvPr id="10" name="Rectángulo 9">
            <a:extLst>
              <a:ext uri="{FF2B5EF4-FFF2-40B4-BE49-F238E27FC236}">
                <a16:creationId xmlns:a16="http://schemas.microsoft.com/office/drawing/2014/main" id="{0B038686-024C-4E19-862C-ACCEB6D558EE}"/>
              </a:ext>
            </a:extLst>
          </p:cNvPr>
          <p:cNvSpPr/>
          <p:nvPr/>
        </p:nvSpPr>
        <p:spPr>
          <a:xfrm>
            <a:off x="6323798" y="803711"/>
            <a:ext cx="2627697" cy="15785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2800" b="1" dirty="0">
                <a:solidFill>
                  <a:schemeClr val="tx1"/>
                </a:solidFill>
              </a:rPr>
              <a:t>SIMEON</a:t>
            </a:r>
            <a:endParaRPr lang="es-CL" sz="2800" b="1" dirty="0">
              <a:solidFill>
                <a:schemeClr val="tx1"/>
              </a:solidFill>
            </a:endParaRPr>
          </a:p>
        </p:txBody>
      </p:sp>
      <p:sp>
        <p:nvSpPr>
          <p:cNvPr id="11" name="Rectángulo 10">
            <a:extLst>
              <a:ext uri="{FF2B5EF4-FFF2-40B4-BE49-F238E27FC236}">
                <a16:creationId xmlns:a16="http://schemas.microsoft.com/office/drawing/2014/main" id="{5F4765F6-37D3-4B37-BE9D-B375F85F72BD}"/>
              </a:ext>
            </a:extLst>
          </p:cNvPr>
          <p:cNvSpPr/>
          <p:nvPr/>
        </p:nvSpPr>
        <p:spPr>
          <a:xfrm>
            <a:off x="6343718" y="4528685"/>
            <a:ext cx="2627697" cy="15785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2800" b="1" dirty="0">
                <a:solidFill>
                  <a:schemeClr val="tx1"/>
                </a:solidFill>
              </a:rPr>
              <a:t>ASER</a:t>
            </a:r>
            <a:endParaRPr lang="es-CL" sz="2800" b="1" dirty="0">
              <a:solidFill>
                <a:schemeClr val="tx1"/>
              </a:solidFill>
            </a:endParaRPr>
          </a:p>
        </p:txBody>
      </p:sp>
      <p:sp>
        <p:nvSpPr>
          <p:cNvPr id="12" name="Rectángulo 11">
            <a:extLst>
              <a:ext uri="{FF2B5EF4-FFF2-40B4-BE49-F238E27FC236}">
                <a16:creationId xmlns:a16="http://schemas.microsoft.com/office/drawing/2014/main" id="{5D0AB05B-791D-4502-BFF0-435C4FF58314}"/>
              </a:ext>
            </a:extLst>
          </p:cNvPr>
          <p:cNvSpPr/>
          <p:nvPr/>
        </p:nvSpPr>
        <p:spPr>
          <a:xfrm>
            <a:off x="3415838" y="4510235"/>
            <a:ext cx="2627697" cy="15785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2800" b="1" dirty="0">
                <a:solidFill>
                  <a:schemeClr val="tx1"/>
                </a:solidFill>
              </a:rPr>
              <a:t>RUBEN</a:t>
            </a:r>
            <a:endParaRPr lang="es-CL" sz="2800" b="1" dirty="0">
              <a:solidFill>
                <a:schemeClr val="tx1"/>
              </a:solidFill>
            </a:endParaRPr>
          </a:p>
        </p:txBody>
      </p:sp>
      <p:pic>
        <p:nvPicPr>
          <p:cNvPr id="13" name="Imagen 12">
            <a:extLst>
              <a:ext uri="{FF2B5EF4-FFF2-40B4-BE49-F238E27FC236}">
                <a16:creationId xmlns:a16="http://schemas.microsoft.com/office/drawing/2014/main" id="{EC99D2B8-3DA7-4D52-95F0-C7463BDC5927}"/>
              </a:ext>
            </a:extLst>
          </p:cNvPr>
          <p:cNvPicPr>
            <a:picLocks noChangeAspect="1"/>
          </p:cNvPicPr>
          <p:nvPr/>
        </p:nvPicPr>
        <p:blipFill>
          <a:blip r:embed="rId3"/>
          <a:stretch>
            <a:fillRect/>
          </a:stretch>
        </p:blipFill>
        <p:spPr>
          <a:xfrm>
            <a:off x="444627" y="2599605"/>
            <a:ext cx="2627697" cy="1714739"/>
          </a:xfrm>
          <a:prstGeom prst="rect">
            <a:avLst/>
          </a:prstGeom>
        </p:spPr>
      </p:pic>
      <p:sp>
        <p:nvSpPr>
          <p:cNvPr id="15" name="Rectángulo 14">
            <a:extLst>
              <a:ext uri="{FF2B5EF4-FFF2-40B4-BE49-F238E27FC236}">
                <a16:creationId xmlns:a16="http://schemas.microsoft.com/office/drawing/2014/main" id="{F8BA5794-F62F-4DA5-9235-D5309D5BD848}"/>
              </a:ext>
            </a:extLst>
          </p:cNvPr>
          <p:cNvSpPr/>
          <p:nvPr/>
        </p:nvSpPr>
        <p:spPr>
          <a:xfrm>
            <a:off x="374641" y="2735801"/>
            <a:ext cx="2627697" cy="15785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2800" b="1" dirty="0">
                <a:solidFill>
                  <a:schemeClr val="tx1"/>
                </a:solidFill>
              </a:rPr>
              <a:t>NEFTHALY</a:t>
            </a:r>
            <a:endParaRPr lang="es-CL" sz="2800" b="1" dirty="0">
              <a:solidFill>
                <a:schemeClr val="tx1"/>
              </a:solidFill>
            </a:endParaRPr>
          </a:p>
        </p:txBody>
      </p:sp>
      <p:pic>
        <p:nvPicPr>
          <p:cNvPr id="9220" name="Picture 4" descr="Kabbalah y Torah en Expansión : LEÓN DE JUDÁ">
            <a:extLst>
              <a:ext uri="{FF2B5EF4-FFF2-40B4-BE49-F238E27FC236}">
                <a16:creationId xmlns:a16="http://schemas.microsoft.com/office/drawing/2014/main" id="{D9620BAB-EA45-4263-89A2-DC260ACEA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41" y="851747"/>
            <a:ext cx="2600884" cy="15670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a:extLst>
              <a:ext uri="{FF2B5EF4-FFF2-40B4-BE49-F238E27FC236}">
                <a16:creationId xmlns:a16="http://schemas.microsoft.com/office/drawing/2014/main" id="{27FCC23F-AD36-44AF-8368-EF6F97073894}"/>
              </a:ext>
            </a:extLst>
          </p:cNvPr>
          <p:cNvSpPr/>
          <p:nvPr/>
        </p:nvSpPr>
        <p:spPr>
          <a:xfrm>
            <a:off x="347828" y="829086"/>
            <a:ext cx="2627697" cy="15785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2800" b="1" dirty="0">
                <a:solidFill>
                  <a:schemeClr val="tx1"/>
                </a:solidFill>
              </a:rPr>
              <a:t>JUDA</a:t>
            </a:r>
            <a:endParaRPr lang="es-CL" sz="2800" b="1" dirty="0">
              <a:solidFill>
                <a:schemeClr val="tx1"/>
              </a:solidFill>
            </a:endParaRPr>
          </a:p>
        </p:txBody>
      </p:sp>
      <p:pic>
        <p:nvPicPr>
          <p:cNvPr id="16" name="Imagen 15">
            <a:extLst>
              <a:ext uri="{FF2B5EF4-FFF2-40B4-BE49-F238E27FC236}">
                <a16:creationId xmlns:a16="http://schemas.microsoft.com/office/drawing/2014/main" id="{999F8753-9939-4559-A173-F03F569573DE}"/>
              </a:ext>
            </a:extLst>
          </p:cNvPr>
          <p:cNvPicPr>
            <a:picLocks noChangeAspect="1"/>
          </p:cNvPicPr>
          <p:nvPr/>
        </p:nvPicPr>
        <p:blipFill>
          <a:blip r:embed="rId5"/>
          <a:stretch>
            <a:fillRect/>
          </a:stretch>
        </p:blipFill>
        <p:spPr>
          <a:xfrm>
            <a:off x="3425462" y="845839"/>
            <a:ext cx="2530178" cy="1561790"/>
          </a:xfrm>
          <a:prstGeom prst="rect">
            <a:avLst/>
          </a:prstGeom>
        </p:spPr>
      </p:pic>
      <p:sp>
        <p:nvSpPr>
          <p:cNvPr id="20" name="Rectángulo 19">
            <a:extLst>
              <a:ext uri="{FF2B5EF4-FFF2-40B4-BE49-F238E27FC236}">
                <a16:creationId xmlns:a16="http://schemas.microsoft.com/office/drawing/2014/main" id="{E0A25BDF-2F24-40A2-B3C3-D86DCABD493B}"/>
              </a:ext>
            </a:extLst>
          </p:cNvPr>
          <p:cNvSpPr/>
          <p:nvPr/>
        </p:nvSpPr>
        <p:spPr>
          <a:xfrm>
            <a:off x="3376702" y="880832"/>
            <a:ext cx="2627697" cy="15785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2800" b="1" dirty="0">
                <a:solidFill>
                  <a:schemeClr val="tx1"/>
                </a:solidFill>
              </a:rPr>
              <a:t>JOSE</a:t>
            </a:r>
            <a:endParaRPr lang="es-CL" sz="2800" b="1" dirty="0">
              <a:solidFill>
                <a:schemeClr val="tx1"/>
              </a:solidFill>
            </a:endParaRPr>
          </a:p>
        </p:txBody>
      </p:sp>
      <p:pic>
        <p:nvPicPr>
          <p:cNvPr id="19" name="Imagen 18">
            <a:extLst>
              <a:ext uri="{FF2B5EF4-FFF2-40B4-BE49-F238E27FC236}">
                <a16:creationId xmlns:a16="http://schemas.microsoft.com/office/drawing/2014/main" id="{2C7711B4-1C8D-4F32-8667-F7750937CF89}"/>
              </a:ext>
            </a:extLst>
          </p:cNvPr>
          <p:cNvPicPr>
            <a:picLocks noChangeAspect="1"/>
          </p:cNvPicPr>
          <p:nvPr/>
        </p:nvPicPr>
        <p:blipFill>
          <a:blip r:embed="rId6"/>
          <a:stretch>
            <a:fillRect/>
          </a:stretch>
        </p:blipFill>
        <p:spPr>
          <a:xfrm>
            <a:off x="9355424" y="845839"/>
            <a:ext cx="2488748" cy="1596177"/>
          </a:xfrm>
          <a:prstGeom prst="rect">
            <a:avLst/>
          </a:prstGeom>
        </p:spPr>
      </p:pic>
      <p:sp>
        <p:nvSpPr>
          <p:cNvPr id="23" name="Rectángulo 22">
            <a:extLst>
              <a:ext uri="{FF2B5EF4-FFF2-40B4-BE49-F238E27FC236}">
                <a16:creationId xmlns:a16="http://schemas.microsoft.com/office/drawing/2014/main" id="{B25CDDA3-9730-46F7-9BAB-43F06B003410}"/>
              </a:ext>
            </a:extLst>
          </p:cNvPr>
          <p:cNvSpPr/>
          <p:nvPr/>
        </p:nvSpPr>
        <p:spPr>
          <a:xfrm>
            <a:off x="9324062" y="840227"/>
            <a:ext cx="2627697" cy="15785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2800" b="1" dirty="0">
                <a:solidFill>
                  <a:schemeClr val="tx1"/>
                </a:solidFill>
              </a:rPr>
              <a:t>LEVI</a:t>
            </a:r>
            <a:endParaRPr lang="es-CL" sz="2800" b="1" dirty="0">
              <a:solidFill>
                <a:schemeClr val="tx1"/>
              </a:solidFill>
            </a:endParaRPr>
          </a:p>
        </p:txBody>
      </p:sp>
      <p:pic>
        <p:nvPicPr>
          <p:cNvPr id="22" name="Imagen 21">
            <a:extLst>
              <a:ext uri="{FF2B5EF4-FFF2-40B4-BE49-F238E27FC236}">
                <a16:creationId xmlns:a16="http://schemas.microsoft.com/office/drawing/2014/main" id="{08DF8FF9-9BBA-448E-BC30-484191379641}"/>
              </a:ext>
            </a:extLst>
          </p:cNvPr>
          <p:cNvPicPr>
            <a:picLocks noChangeAspect="1"/>
          </p:cNvPicPr>
          <p:nvPr/>
        </p:nvPicPr>
        <p:blipFill>
          <a:blip r:embed="rId7"/>
          <a:stretch>
            <a:fillRect/>
          </a:stretch>
        </p:blipFill>
        <p:spPr>
          <a:xfrm>
            <a:off x="9332795" y="2704185"/>
            <a:ext cx="2618964" cy="1548978"/>
          </a:xfrm>
          <a:prstGeom prst="rect">
            <a:avLst/>
          </a:prstGeom>
        </p:spPr>
      </p:pic>
      <p:sp>
        <p:nvSpPr>
          <p:cNvPr id="26" name="Rectángulo 25">
            <a:extLst>
              <a:ext uri="{FF2B5EF4-FFF2-40B4-BE49-F238E27FC236}">
                <a16:creationId xmlns:a16="http://schemas.microsoft.com/office/drawing/2014/main" id="{4E4D885F-8D7F-4380-993C-8E00910FFD84}"/>
              </a:ext>
            </a:extLst>
          </p:cNvPr>
          <p:cNvSpPr/>
          <p:nvPr/>
        </p:nvSpPr>
        <p:spPr>
          <a:xfrm>
            <a:off x="9315912" y="2711939"/>
            <a:ext cx="2627697" cy="157854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MX" sz="2800" b="1" dirty="0">
                <a:solidFill>
                  <a:schemeClr val="tx1"/>
                </a:solidFill>
              </a:rPr>
              <a:t>ISACAR</a:t>
            </a:r>
            <a:endParaRPr lang="es-CL" sz="2800" b="1" dirty="0">
              <a:solidFill>
                <a:schemeClr val="tx1"/>
              </a:solidFill>
            </a:endParaRPr>
          </a:p>
        </p:txBody>
      </p:sp>
    </p:spTree>
    <p:extLst>
      <p:ext uri="{BB962C8B-B14F-4D97-AF65-F5344CB8AC3E}">
        <p14:creationId xmlns:p14="http://schemas.microsoft.com/office/powerpoint/2010/main" val="200414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000"/>
                                        <p:tgtEl>
                                          <p:spTgt spid="23"/>
                                        </p:tgtEl>
                                      </p:cBhvr>
                                    </p:animEffect>
                                    <p:anim calcmode="lin" valueType="num">
                                      <p:cBhvr>
                                        <p:cTn id="25" dur="2000" fill="hold"/>
                                        <p:tgtEl>
                                          <p:spTgt spid="23"/>
                                        </p:tgtEl>
                                        <p:attrNameLst>
                                          <p:attrName>ppt_w</p:attrName>
                                        </p:attrNameLst>
                                      </p:cBhvr>
                                      <p:tavLst>
                                        <p:tav tm="0" fmla="#ppt_w*sin(2.5*pi*$)">
                                          <p:val>
                                            <p:fltVal val="0"/>
                                          </p:val>
                                        </p:tav>
                                        <p:tav tm="100000">
                                          <p:val>
                                            <p:fltVal val="1"/>
                                          </p:val>
                                        </p:tav>
                                      </p:tavLst>
                                    </p:anim>
                                    <p:anim calcmode="lin" valueType="num">
                                      <p:cBhvr>
                                        <p:cTn id="26"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80">
                                          <p:stCondLst>
                                            <p:cond delay="0"/>
                                          </p:stCondLst>
                                        </p:cTn>
                                        <p:tgtEl>
                                          <p:spTgt spid="15"/>
                                        </p:tgtEl>
                                      </p:cBhvr>
                                    </p:animEffect>
                                    <p:anim calcmode="lin" valueType="num">
                                      <p:cBhvr>
                                        <p:cTn id="3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7" dur="26">
                                          <p:stCondLst>
                                            <p:cond delay="650"/>
                                          </p:stCondLst>
                                        </p:cTn>
                                        <p:tgtEl>
                                          <p:spTgt spid="15"/>
                                        </p:tgtEl>
                                      </p:cBhvr>
                                      <p:to x="100000" y="60000"/>
                                    </p:animScale>
                                    <p:animScale>
                                      <p:cBhvr>
                                        <p:cTn id="38" dur="166" decel="50000">
                                          <p:stCondLst>
                                            <p:cond delay="676"/>
                                          </p:stCondLst>
                                        </p:cTn>
                                        <p:tgtEl>
                                          <p:spTgt spid="15"/>
                                        </p:tgtEl>
                                      </p:cBhvr>
                                      <p:to x="100000" y="100000"/>
                                    </p:animScale>
                                    <p:animScale>
                                      <p:cBhvr>
                                        <p:cTn id="39" dur="26">
                                          <p:stCondLst>
                                            <p:cond delay="1312"/>
                                          </p:stCondLst>
                                        </p:cTn>
                                        <p:tgtEl>
                                          <p:spTgt spid="15"/>
                                        </p:tgtEl>
                                      </p:cBhvr>
                                      <p:to x="100000" y="80000"/>
                                    </p:animScale>
                                    <p:animScale>
                                      <p:cBhvr>
                                        <p:cTn id="40" dur="166" decel="50000">
                                          <p:stCondLst>
                                            <p:cond delay="1338"/>
                                          </p:stCondLst>
                                        </p:cTn>
                                        <p:tgtEl>
                                          <p:spTgt spid="15"/>
                                        </p:tgtEl>
                                      </p:cBhvr>
                                      <p:to x="100000" y="100000"/>
                                    </p:animScale>
                                    <p:animScale>
                                      <p:cBhvr>
                                        <p:cTn id="41" dur="26">
                                          <p:stCondLst>
                                            <p:cond delay="1642"/>
                                          </p:stCondLst>
                                        </p:cTn>
                                        <p:tgtEl>
                                          <p:spTgt spid="15"/>
                                        </p:tgtEl>
                                      </p:cBhvr>
                                      <p:to x="100000" y="90000"/>
                                    </p:animScale>
                                    <p:animScale>
                                      <p:cBhvr>
                                        <p:cTn id="42" dur="166" decel="50000">
                                          <p:stCondLst>
                                            <p:cond delay="1668"/>
                                          </p:stCondLst>
                                        </p:cTn>
                                        <p:tgtEl>
                                          <p:spTgt spid="15"/>
                                        </p:tgtEl>
                                      </p:cBhvr>
                                      <p:to x="100000" y="100000"/>
                                    </p:animScale>
                                    <p:animScale>
                                      <p:cBhvr>
                                        <p:cTn id="43" dur="26">
                                          <p:stCondLst>
                                            <p:cond delay="1808"/>
                                          </p:stCondLst>
                                        </p:cTn>
                                        <p:tgtEl>
                                          <p:spTgt spid="15"/>
                                        </p:tgtEl>
                                      </p:cBhvr>
                                      <p:to x="100000" y="95000"/>
                                    </p:animScale>
                                    <p:animScale>
                                      <p:cBhvr>
                                        <p:cTn id="44" dur="166" decel="50000">
                                          <p:stCondLst>
                                            <p:cond delay="1834"/>
                                          </p:stCondLst>
                                        </p:cTn>
                                        <p:tgtEl>
                                          <p:spTgt spid="15"/>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1000" fill="hold"/>
                                        <p:tgtEl>
                                          <p:spTgt spid="5"/>
                                        </p:tgtEl>
                                        <p:attrNameLst>
                                          <p:attrName>ppt_w</p:attrName>
                                        </p:attrNameLst>
                                      </p:cBhvr>
                                      <p:tavLst>
                                        <p:tav tm="0">
                                          <p:val>
                                            <p:fltVal val="0"/>
                                          </p:val>
                                        </p:tav>
                                        <p:tav tm="100000">
                                          <p:val>
                                            <p:strVal val="#ppt_w"/>
                                          </p:val>
                                        </p:tav>
                                      </p:tavLst>
                                    </p:anim>
                                    <p:anim calcmode="lin" valueType="num">
                                      <p:cBhvr>
                                        <p:cTn id="57" dur="1000" fill="hold"/>
                                        <p:tgtEl>
                                          <p:spTgt spid="5"/>
                                        </p:tgtEl>
                                        <p:attrNameLst>
                                          <p:attrName>ppt_h</p:attrName>
                                        </p:attrNameLst>
                                      </p:cBhvr>
                                      <p:tavLst>
                                        <p:tav tm="0">
                                          <p:val>
                                            <p:fltVal val="0"/>
                                          </p:val>
                                        </p:tav>
                                        <p:tav tm="100000">
                                          <p:val>
                                            <p:strVal val="#ppt_h"/>
                                          </p:val>
                                        </p:tav>
                                      </p:tavLst>
                                    </p:anim>
                                    <p:anim calcmode="lin" valueType="num">
                                      <p:cBhvr>
                                        <p:cTn id="58" dur="1000" fill="hold"/>
                                        <p:tgtEl>
                                          <p:spTgt spid="5"/>
                                        </p:tgtEl>
                                        <p:attrNameLst>
                                          <p:attrName>style.rotation</p:attrName>
                                        </p:attrNameLst>
                                      </p:cBhvr>
                                      <p:tavLst>
                                        <p:tav tm="0">
                                          <p:val>
                                            <p:fltVal val="90"/>
                                          </p:val>
                                        </p:tav>
                                        <p:tav tm="100000">
                                          <p:val>
                                            <p:fltVal val="0"/>
                                          </p:val>
                                        </p:tav>
                                      </p:tavLst>
                                    </p:anim>
                                    <p:animEffect transition="in" filter="fade">
                                      <p:cBhvr>
                                        <p:cTn id="59" dur="10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randombar(horizontal)">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circle(in)">
                                      <p:cBhvr>
                                        <p:cTn id="69" dur="20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barn(inVertical)">
                                      <p:cBhvr>
                                        <p:cTn id="79" dur="500"/>
                                        <p:tgtEl>
                                          <p:spTgt spid="11"/>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1000"/>
                                        <p:tgtEl>
                                          <p:spTgt spid="9"/>
                                        </p:tgtEl>
                                      </p:cBhvr>
                                    </p:animEffect>
                                    <p:anim calcmode="lin" valueType="num">
                                      <p:cBhvr>
                                        <p:cTn id="85" dur="1000" fill="hold"/>
                                        <p:tgtEl>
                                          <p:spTgt spid="9"/>
                                        </p:tgtEl>
                                        <p:attrNameLst>
                                          <p:attrName>ppt_x</p:attrName>
                                        </p:attrNameLst>
                                      </p:cBhvr>
                                      <p:tavLst>
                                        <p:tav tm="0">
                                          <p:val>
                                            <p:strVal val="#ppt_x"/>
                                          </p:val>
                                        </p:tav>
                                        <p:tav tm="100000">
                                          <p:val>
                                            <p:strVal val="#ppt_x"/>
                                          </p:val>
                                        </p:tav>
                                      </p:tavLst>
                                    </p:anim>
                                    <p:anim calcmode="lin" valueType="num">
                                      <p:cBhvr>
                                        <p:cTn id="8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5" grpId="0" animBg="1"/>
      <p:bldP spid="17" grpId="0" animBg="1"/>
      <p:bldP spid="20" grpId="0" animBg="1"/>
      <p:bldP spid="23" grpId="0" animBg="1"/>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9C802-81E7-474C-B2E1-3A64408137C5}"/>
              </a:ext>
            </a:extLst>
          </p:cNvPr>
          <p:cNvSpPr>
            <a:spLocks noGrp="1"/>
          </p:cNvSpPr>
          <p:nvPr>
            <p:ph type="title"/>
          </p:nvPr>
        </p:nvSpPr>
        <p:spPr/>
        <p:txBody>
          <a:bodyPr/>
          <a:lstStyle/>
          <a:p>
            <a:endParaRPr lang="es-CL"/>
          </a:p>
        </p:txBody>
      </p:sp>
      <p:sp>
        <p:nvSpPr>
          <p:cNvPr id="3" name="Marcador de posición de imagen 2">
            <a:extLst>
              <a:ext uri="{FF2B5EF4-FFF2-40B4-BE49-F238E27FC236}">
                <a16:creationId xmlns:a16="http://schemas.microsoft.com/office/drawing/2014/main" id="{36A78B3F-7498-432A-BC2B-67F761E710DA}"/>
              </a:ext>
            </a:extLst>
          </p:cNvPr>
          <p:cNvSpPr>
            <a:spLocks noGrp="1"/>
          </p:cNvSpPr>
          <p:nvPr>
            <p:ph type="pic" idx="1"/>
          </p:nvPr>
        </p:nvSpPr>
        <p:spPr/>
      </p:sp>
      <p:sp>
        <p:nvSpPr>
          <p:cNvPr id="4" name="Marcador de texto 3">
            <a:extLst>
              <a:ext uri="{FF2B5EF4-FFF2-40B4-BE49-F238E27FC236}">
                <a16:creationId xmlns:a16="http://schemas.microsoft.com/office/drawing/2014/main" id="{EA5D88A0-F4F2-4EF5-B36E-2C2F94CA5101}"/>
              </a:ext>
            </a:extLst>
          </p:cNvPr>
          <p:cNvSpPr>
            <a:spLocks noGrp="1"/>
          </p:cNvSpPr>
          <p:nvPr>
            <p:ph type="body" sz="half" idx="2"/>
          </p:nvPr>
        </p:nvSpPr>
        <p:spPr/>
        <p:txBody>
          <a:bodyPr/>
          <a:lstStyle/>
          <a:p>
            <a:endParaRPr lang="es-CL"/>
          </a:p>
        </p:txBody>
      </p:sp>
      <p:pic>
        <p:nvPicPr>
          <p:cNvPr id="10242" name="Picture 2">
            <a:extLst>
              <a:ext uri="{FF2B5EF4-FFF2-40B4-BE49-F238E27FC236}">
                <a16:creationId xmlns:a16="http://schemas.microsoft.com/office/drawing/2014/main" id="{15F85D49-E856-4069-A06A-B277EE373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540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01AD2F-7137-4E0D-81F3-E5AE2D711F3E}"/>
              </a:ext>
            </a:extLst>
          </p:cNvPr>
          <p:cNvSpPr>
            <a:spLocks noGrp="1"/>
          </p:cNvSpPr>
          <p:nvPr>
            <p:ph type="title"/>
          </p:nvPr>
        </p:nvSpPr>
        <p:spPr/>
        <p:txBody>
          <a:bodyPr/>
          <a:lstStyle/>
          <a:p>
            <a:endParaRPr lang="es-CL" dirty="0"/>
          </a:p>
        </p:txBody>
      </p:sp>
      <p:sp>
        <p:nvSpPr>
          <p:cNvPr id="3" name="Marcador de posición de imagen 2">
            <a:extLst>
              <a:ext uri="{FF2B5EF4-FFF2-40B4-BE49-F238E27FC236}">
                <a16:creationId xmlns:a16="http://schemas.microsoft.com/office/drawing/2014/main" id="{2C25E19B-164B-4D0E-8A45-A26AA62B744D}"/>
              </a:ext>
            </a:extLst>
          </p:cNvPr>
          <p:cNvSpPr>
            <a:spLocks noGrp="1"/>
          </p:cNvSpPr>
          <p:nvPr>
            <p:ph type="pic" idx="1"/>
          </p:nvPr>
        </p:nvSpPr>
        <p:spPr/>
      </p:sp>
      <p:sp>
        <p:nvSpPr>
          <p:cNvPr id="4" name="Marcador de texto 3">
            <a:extLst>
              <a:ext uri="{FF2B5EF4-FFF2-40B4-BE49-F238E27FC236}">
                <a16:creationId xmlns:a16="http://schemas.microsoft.com/office/drawing/2014/main" id="{ADCDCEF0-0A77-4287-84E0-E30455C7B415}"/>
              </a:ext>
            </a:extLst>
          </p:cNvPr>
          <p:cNvSpPr>
            <a:spLocks noGrp="1"/>
          </p:cNvSpPr>
          <p:nvPr>
            <p:ph type="body" sz="half" idx="2"/>
          </p:nvPr>
        </p:nvSpPr>
        <p:spPr/>
        <p:txBody>
          <a:bodyPr/>
          <a:lstStyle/>
          <a:p>
            <a:endParaRPr lang="es-CL" dirty="0"/>
          </a:p>
        </p:txBody>
      </p:sp>
      <p:pic>
        <p:nvPicPr>
          <p:cNvPr id="6" name="Imagen 5">
            <a:extLst>
              <a:ext uri="{FF2B5EF4-FFF2-40B4-BE49-F238E27FC236}">
                <a16:creationId xmlns:a16="http://schemas.microsoft.com/office/drawing/2014/main" id="{9F869062-BEE9-4A4F-A9DC-D9C704DFD8AE}"/>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0" y="0"/>
            <a:ext cx="12192000" cy="6858000"/>
          </a:xfrm>
          <a:prstGeom prst="rect">
            <a:avLst/>
          </a:prstGeom>
          <a:effectLst>
            <a:glow rad="266700">
              <a:schemeClr val="accent1"/>
            </a:glow>
            <a:outerShdw blurRad="127000" dist="254000" dir="16200000" algn="ctr" rotWithShape="0">
              <a:srgbClr val="000000">
                <a:alpha val="99000"/>
              </a:srgbClr>
            </a:outerShdw>
            <a:reflection stA="0" endPos="70000" dir="5400000" sy="-100000" algn="bl" rotWithShape="0"/>
          </a:effectLst>
        </p:spPr>
      </p:pic>
    </p:spTree>
    <p:extLst>
      <p:ext uri="{BB962C8B-B14F-4D97-AF65-F5344CB8AC3E}">
        <p14:creationId xmlns:p14="http://schemas.microsoft.com/office/powerpoint/2010/main" val="2612888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9EBA8E-F8E8-43B7-9A3C-2FE83516B4F6}"/>
              </a:ext>
            </a:extLst>
          </p:cNvPr>
          <p:cNvSpPr>
            <a:spLocks noGrp="1"/>
          </p:cNvSpPr>
          <p:nvPr>
            <p:ph type="title"/>
          </p:nvPr>
        </p:nvSpPr>
        <p:spPr/>
        <p:txBody>
          <a:bodyPr/>
          <a:lstStyle/>
          <a:p>
            <a:endParaRPr lang="es-CL" dirty="0"/>
          </a:p>
        </p:txBody>
      </p:sp>
      <p:sp>
        <p:nvSpPr>
          <p:cNvPr id="3" name="Marcador de posición de imagen 2">
            <a:extLst>
              <a:ext uri="{FF2B5EF4-FFF2-40B4-BE49-F238E27FC236}">
                <a16:creationId xmlns:a16="http://schemas.microsoft.com/office/drawing/2014/main" id="{06C012AC-3F96-4B33-9DB4-F6238BD7288E}"/>
              </a:ext>
            </a:extLst>
          </p:cNvPr>
          <p:cNvSpPr>
            <a:spLocks noGrp="1"/>
          </p:cNvSpPr>
          <p:nvPr>
            <p:ph type="pic" idx="1"/>
          </p:nvPr>
        </p:nvSpPr>
        <p:spPr/>
      </p:sp>
      <p:sp>
        <p:nvSpPr>
          <p:cNvPr id="4" name="Marcador de texto 3">
            <a:extLst>
              <a:ext uri="{FF2B5EF4-FFF2-40B4-BE49-F238E27FC236}">
                <a16:creationId xmlns:a16="http://schemas.microsoft.com/office/drawing/2014/main" id="{AC700442-F773-4B88-B912-6FA6D53772F8}"/>
              </a:ext>
            </a:extLst>
          </p:cNvPr>
          <p:cNvSpPr>
            <a:spLocks noGrp="1"/>
          </p:cNvSpPr>
          <p:nvPr>
            <p:ph type="body" sz="half" idx="2"/>
          </p:nvPr>
        </p:nvSpPr>
        <p:spPr/>
        <p:txBody>
          <a:bodyPr/>
          <a:lstStyle/>
          <a:p>
            <a:endParaRPr lang="es-CL" dirty="0"/>
          </a:p>
        </p:txBody>
      </p:sp>
      <p:pic>
        <p:nvPicPr>
          <p:cNvPr id="8" name="Imagen 7">
            <a:extLst>
              <a:ext uri="{FF2B5EF4-FFF2-40B4-BE49-F238E27FC236}">
                <a16:creationId xmlns:a16="http://schemas.microsoft.com/office/drawing/2014/main" id="{2871EB57-CB81-4663-A5F8-96BE443CFD31}"/>
              </a:ext>
            </a:extLst>
          </p:cNvPr>
          <p:cNvPicPr>
            <a:picLocks noChangeAspect="1"/>
          </p:cNvPicPr>
          <p:nvPr/>
        </p:nvPicPr>
        <p:blipFill>
          <a:blip r:embed="rId2"/>
          <a:stretch>
            <a:fillRect/>
          </a:stretch>
        </p:blipFill>
        <p:spPr>
          <a:xfrm>
            <a:off x="-6097" y="3549917"/>
            <a:ext cx="12191999" cy="3327682"/>
          </a:xfrm>
          <a:prstGeom prst="rect">
            <a:avLst/>
          </a:prstGeom>
        </p:spPr>
      </p:pic>
      <p:pic>
        <p:nvPicPr>
          <p:cNvPr id="10" name="Imagen 9">
            <a:extLst>
              <a:ext uri="{FF2B5EF4-FFF2-40B4-BE49-F238E27FC236}">
                <a16:creationId xmlns:a16="http://schemas.microsoft.com/office/drawing/2014/main" id="{C2391B14-502B-47E8-85DB-37B396E74C30}"/>
              </a:ext>
            </a:extLst>
          </p:cNvPr>
          <p:cNvPicPr>
            <a:picLocks noChangeAspect="1"/>
          </p:cNvPicPr>
          <p:nvPr/>
        </p:nvPicPr>
        <p:blipFill>
          <a:blip r:embed="rId3"/>
          <a:stretch>
            <a:fillRect/>
          </a:stretch>
        </p:blipFill>
        <p:spPr>
          <a:xfrm>
            <a:off x="0" y="0"/>
            <a:ext cx="12198096" cy="3549916"/>
          </a:xfrm>
          <a:prstGeom prst="rect">
            <a:avLst/>
          </a:prstGeom>
        </p:spPr>
      </p:pic>
      <p:sp>
        <p:nvSpPr>
          <p:cNvPr id="11" name="Elipse 10">
            <a:extLst>
              <a:ext uri="{FF2B5EF4-FFF2-40B4-BE49-F238E27FC236}">
                <a16:creationId xmlns:a16="http://schemas.microsoft.com/office/drawing/2014/main" id="{E6D3F206-11A9-4F95-8D98-A7A8A66AB925}"/>
              </a:ext>
            </a:extLst>
          </p:cNvPr>
          <p:cNvSpPr/>
          <p:nvPr/>
        </p:nvSpPr>
        <p:spPr>
          <a:xfrm>
            <a:off x="2625754" y="3045204"/>
            <a:ext cx="469784" cy="43432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Elipse 12">
            <a:extLst>
              <a:ext uri="{FF2B5EF4-FFF2-40B4-BE49-F238E27FC236}">
                <a16:creationId xmlns:a16="http://schemas.microsoft.com/office/drawing/2014/main" id="{A65BDC44-DF51-40B8-9B10-F2D3FB41DA40}"/>
              </a:ext>
            </a:extLst>
          </p:cNvPr>
          <p:cNvSpPr/>
          <p:nvPr/>
        </p:nvSpPr>
        <p:spPr>
          <a:xfrm>
            <a:off x="8465889" y="3056413"/>
            <a:ext cx="469784" cy="43432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4" name="Elipse 13">
            <a:extLst>
              <a:ext uri="{FF2B5EF4-FFF2-40B4-BE49-F238E27FC236}">
                <a16:creationId xmlns:a16="http://schemas.microsoft.com/office/drawing/2014/main" id="{BB6D0ED9-51CC-4BCF-9214-86F00544CDAA}"/>
              </a:ext>
            </a:extLst>
          </p:cNvPr>
          <p:cNvSpPr/>
          <p:nvPr/>
        </p:nvSpPr>
        <p:spPr>
          <a:xfrm>
            <a:off x="8465889" y="6389164"/>
            <a:ext cx="469784" cy="43432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5" name="Elipse 14">
            <a:extLst>
              <a:ext uri="{FF2B5EF4-FFF2-40B4-BE49-F238E27FC236}">
                <a16:creationId xmlns:a16="http://schemas.microsoft.com/office/drawing/2014/main" id="{9E7DDD2F-FE87-4FCA-A05C-B34CB1A1D512}"/>
              </a:ext>
            </a:extLst>
          </p:cNvPr>
          <p:cNvSpPr/>
          <p:nvPr/>
        </p:nvSpPr>
        <p:spPr>
          <a:xfrm>
            <a:off x="2625754" y="6385443"/>
            <a:ext cx="469784" cy="43432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263346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95300" y="466725"/>
            <a:ext cx="11210925" cy="4810125"/>
          </a:xfrm>
        </p:spPr>
        <p:txBody>
          <a:bodyPr/>
          <a:lstStyle/>
          <a:p>
            <a:r>
              <a:rPr lang="es-ES" sz="4800" dirty="0"/>
              <a:t>.</a:t>
            </a:r>
            <a:endParaRPr lang="en-US" sz="4800" dirty="0"/>
          </a:p>
        </p:txBody>
      </p:sp>
      <p:sp>
        <p:nvSpPr>
          <p:cNvPr id="3" name="Subtítulo 2"/>
          <p:cNvSpPr>
            <a:spLocks noGrp="1"/>
          </p:cNvSpPr>
          <p:nvPr>
            <p:ph type="subTitle" idx="1"/>
          </p:nvPr>
        </p:nvSpPr>
        <p:spPr>
          <a:xfrm>
            <a:off x="878730" y="5415555"/>
            <a:ext cx="8825658" cy="861420"/>
          </a:xfrm>
        </p:spPr>
        <p:txBody>
          <a:bodyPr>
            <a:normAutofit/>
          </a:bodyPr>
          <a:lstStyle/>
          <a:p>
            <a:endParaRPr lang="en-US" sz="32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5192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F3F46E61-03B1-489D-A542-9B3EF3CA2518}"/>
              </a:ext>
            </a:extLst>
          </p:cNvPr>
          <p:cNvPicPr>
            <a:picLocks noChangeAspect="1"/>
          </p:cNvPicPr>
          <p:nvPr/>
        </p:nvPicPr>
        <p:blipFill>
          <a:blip r:embed="rId2"/>
          <a:stretch>
            <a:fillRect/>
          </a:stretch>
        </p:blipFill>
        <p:spPr>
          <a:xfrm>
            <a:off x="6095999" y="0"/>
            <a:ext cx="6135743" cy="3909271"/>
          </a:xfrm>
          <a:prstGeom prst="rect">
            <a:avLst/>
          </a:prstGeom>
        </p:spPr>
      </p:pic>
      <p:sp>
        <p:nvSpPr>
          <p:cNvPr id="2" name="Título 1">
            <a:extLst>
              <a:ext uri="{FF2B5EF4-FFF2-40B4-BE49-F238E27FC236}">
                <a16:creationId xmlns:a16="http://schemas.microsoft.com/office/drawing/2014/main" id="{E9BA8B55-5A03-4797-9231-73A862A41C03}"/>
              </a:ext>
            </a:extLst>
          </p:cNvPr>
          <p:cNvSpPr>
            <a:spLocks noGrp="1"/>
          </p:cNvSpPr>
          <p:nvPr>
            <p:ph type="title"/>
          </p:nvPr>
        </p:nvSpPr>
        <p:spPr/>
        <p:txBody>
          <a:bodyPr/>
          <a:lstStyle/>
          <a:p>
            <a:endParaRPr lang="es-CL" dirty="0"/>
          </a:p>
        </p:txBody>
      </p:sp>
      <p:sp>
        <p:nvSpPr>
          <p:cNvPr id="4" name="Marcador de texto 3">
            <a:extLst>
              <a:ext uri="{FF2B5EF4-FFF2-40B4-BE49-F238E27FC236}">
                <a16:creationId xmlns:a16="http://schemas.microsoft.com/office/drawing/2014/main" id="{17BA6351-ACBB-47F0-BFBB-B191EA73F884}"/>
              </a:ext>
            </a:extLst>
          </p:cNvPr>
          <p:cNvSpPr>
            <a:spLocks noGrp="1"/>
          </p:cNvSpPr>
          <p:nvPr>
            <p:ph type="body" sz="half" idx="2"/>
          </p:nvPr>
        </p:nvSpPr>
        <p:spPr/>
        <p:txBody>
          <a:bodyPr/>
          <a:lstStyle/>
          <a:p>
            <a:endParaRPr lang="es-CL" dirty="0"/>
          </a:p>
        </p:txBody>
      </p:sp>
      <p:pic>
        <p:nvPicPr>
          <p:cNvPr id="6" name="Imagen 5">
            <a:extLst>
              <a:ext uri="{FF2B5EF4-FFF2-40B4-BE49-F238E27FC236}">
                <a16:creationId xmlns:a16="http://schemas.microsoft.com/office/drawing/2014/main" id="{6A569CE8-5AD1-486C-BDA6-A4638E0C5FDF}"/>
              </a:ext>
            </a:extLst>
          </p:cNvPr>
          <p:cNvPicPr>
            <a:picLocks noChangeAspect="1"/>
          </p:cNvPicPr>
          <p:nvPr/>
        </p:nvPicPr>
        <p:blipFill>
          <a:blip r:embed="rId3"/>
          <a:stretch>
            <a:fillRect/>
          </a:stretch>
        </p:blipFill>
        <p:spPr>
          <a:xfrm>
            <a:off x="0" y="-1"/>
            <a:ext cx="6095999" cy="6857999"/>
          </a:xfrm>
          <a:prstGeom prst="rect">
            <a:avLst/>
          </a:prstGeom>
        </p:spPr>
      </p:pic>
      <p:sp>
        <p:nvSpPr>
          <p:cNvPr id="8" name="Elipse 7">
            <a:extLst>
              <a:ext uri="{FF2B5EF4-FFF2-40B4-BE49-F238E27FC236}">
                <a16:creationId xmlns:a16="http://schemas.microsoft.com/office/drawing/2014/main" id="{3EF8C916-31C8-4B1A-B14A-404495C73DC8}"/>
              </a:ext>
            </a:extLst>
          </p:cNvPr>
          <p:cNvSpPr/>
          <p:nvPr/>
        </p:nvSpPr>
        <p:spPr>
          <a:xfrm>
            <a:off x="7211567" y="3332753"/>
            <a:ext cx="469784" cy="43432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Elipse 8">
            <a:extLst>
              <a:ext uri="{FF2B5EF4-FFF2-40B4-BE49-F238E27FC236}">
                <a16:creationId xmlns:a16="http://schemas.microsoft.com/office/drawing/2014/main" id="{FF29F758-5BDE-475C-A9E2-C07CB6A6CC39}"/>
              </a:ext>
            </a:extLst>
          </p:cNvPr>
          <p:cNvSpPr/>
          <p:nvPr/>
        </p:nvSpPr>
        <p:spPr>
          <a:xfrm>
            <a:off x="4169328" y="6360275"/>
            <a:ext cx="469784" cy="43432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2" name="Elipse 11">
            <a:extLst>
              <a:ext uri="{FF2B5EF4-FFF2-40B4-BE49-F238E27FC236}">
                <a16:creationId xmlns:a16="http://schemas.microsoft.com/office/drawing/2014/main" id="{D13DAC84-526F-4D83-814D-01BA8408F121}"/>
              </a:ext>
            </a:extLst>
          </p:cNvPr>
          <p:cNvSpPr/>
          <p:nvPr/>
        </p:nvSpPr>
        <p:spPr>
          <a:xfrm>
            <a:off x="1167300" y="6423671"/>
            <a:ext cx="469784" cy="43432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Elipse 12">
            <a:extLst>
              <a:ext uri="{FF2B5EF4-FFF2-40B4-BE49-F238E27FC236}">
                <a16:creationId xmlns:a16="http://schemas.microsoft.com/office/drawing/2014/main" id="{116CEE0E-EF54-44B0-90FD-3FD4D6B7638F}"/>
              </a:ext>
            </a:extLst>
          </p:cNvPr>
          <p:cNvSpPr/>
          <p:nvPr/>
        </p:nvSpPr>
        <p:spPr>
          <a:xfrm>
            <a:off x="10165889" y="3336341"/>
            <a:ext cx="469784" cy="43432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graphicFrame>
        <p:nvGraphicFramePr>
          <p:cNvPr id="11" name="Tabla 13">
            <a:extLst>
              <a:ext uri="{FF2B5EF4-FFF2-40B4-BE49-F238E27FC236}">
                <a16:creationId xmlns:a16="http://schemas.microsoft.com/office/drawing/2014/main" id="{2827B76E-823F-47AC-B027-A29BD3DD0ADB}"/>
              </a:ext>
            </a:extLst>
          </p:cNvPr>
          <p:cNvGraphicFramePr>
            <a:graphicFrameLocks noGrp="1"/>
          </p:cNvGraphicFramePr>
          <p:nvPr>
            <p:extLst>
              <p:ext uri="{D42A27DB-BD31-4B8C-83A1-F6EECF244321}">
                <p14:modId xmlns:p14="http://schemas.microsoft.com/office/powerpoint/2010/main" val="4146298702"/>
              </p:ext>
            </p:extLst>
          </p:nvPr>
        </p:nvGraphicFramePr>
        <p:xfrm>
          <a:off x="6135743" y="4675599"/>
          <a:ext cx="6095999" cy="2136711"/>
        </p:xfrm>
        <a:graphic>
          <a:graphicData uri="http://schemas.openxmlformats.org/drawingml/2006/table">
            <a:tbl>
              <a:tblPr firstRow="1" bandRow="1">
                <a:tableStyleId>{5C22544A-7EE6-4342-B048-85BDC9FD1C3A}</a:tableStyleId>
              </a:tblPr>
              <a:tblGrid>
                <a:gridCol w="1131902">
                  <a:extLst>
                    <a:ext uri="{9D8B030D-6E8A-4147-A177-3AD203B41FA5}">
                      <a16:colId xmlns:a16="http://schemas.microsoft.com/office/drawing/2014/main" val="528170297"/>
                    </a:ext>
                  </a:extLst>
                </a:gridCol>
                <a:gridCol w="1193313">
                  <a:extLst>
                    <a:ext uri="{9D8B030D-6E8A-4147-A177-3AD203B41FA5}">
                      <a16:colId xmlns:a16="http://schemas.microsoft.com/office/drawing/2014/main" val="3529276431"/>
                    </a:ext>
                  </a:extLst>
                </a:gridCol>
                <a:gridCol w="1256928">
                  <a:extLst>
                    <a:ext uri="{9D8B030D-6E8A-4147-A177-3AD203B41FA5}">
                      <a16:colId xmlns:a16="http://schemas.microsoft.com/office/drawing/2014/main" val="1528554143"/>
                    </a:ext>
                  </a:extLst>
                </a:gridCol>
                <a:gridCol w="1256928">
                  <a:extLst>
                    <a:ext uri="{9D8B030D-6E8A-4147-A177-3AD203B41FA5}">
                      <a16:colId xmlns:a16="http://schemas.microsoft.com/office/drawing/2014/main" val="2998984335"/>
                    </a:ext>
                  </a:extLst>
                </a:gridCol>
                <a:gridCol w="1256928">
                  <a:extLst>
                    <a:ext uri="{9D8B030D-6E8A-4147-A177-3AD203B41FA5}">
                      <a16:colId xmlns:a16="http://schemas.microsoft.com/office/drawing/2014/main" val="3825652279"/>
                    </a:ext>
                  </a:extLst>
                </a:gridCol>
              </a:tblGrid>
              <a:tr h="651531">
                <a:tc>
                  <a:txBody>
                    <a:bodyPr/>
                    <a:lstStyle/>
                    <a:p>
                      <a:r>
                        <a:rPr lang="es-MX" dirty="0"/>
                        <a:t>Familias</a:t>
                      </a:r>
                      <a:endParaRPr lang="es-CL" dirty="0"/>
                    </a:p>
                  </a:txBody>
                  <a:tcPr/>
                </a:tc>
                <a:tc>
                  <a:txBody>
                    <a:bodyPr/>
                    <a:lstStyle/>
                    <a:p>
                      <a:r>
                        <a:rPr lang="es-MX" dirty="0"/>
                        <a:t>lea</a:t>
                      </a:r>
                      <a:endParaRPr lang="es-CL" dirty="0"/>
                    </a:p>
                  </a:txBody>
                  <a:tcPr/>
                </a:tc>
                <a:tc>
                  <a:txBody>
                    <a:bodyPr/>
                    <a:lstStyle/>
                    <a:p>
                      <a:r>
                        <a:rPr lang="es-MX" dirty="0" err="1"/>
                        <a:t>Bilha</a:t>
                      </a:r>
                      <a:endParaRPr lang="es-CL" dirty="0"/>
                    </a:p>
                  </a:txBody>
                  <a:tcPr/>
                </a:tc>
                <a:tc>
                  <a:txBody>
                    <a:bodyPr/>
                    <a:lstStyle/>
                    <a:p>
                      <a:r>
                        <a:rPr lang="es-MX" dirty="0"/>
                        <a:t>Raquel</a:t>
                      </a:r>
                      <a:endParaRPr lang="es-CL" dirty="0"/>
                    </a:p>
                  </a:txBody>
                  <a:tcPr/>
                </a:tc>
                <a:tc>
                  <a:txBody>
                    <a:bodyPr/>
                    <a:lstStyle/>
                    <a:p>
                      <a:r>
                        <a:rPr lang="es-MX" dirty="0" err="1"/>
                        <a:t>Zilpa</a:t>
                      </a:r>
                      <a:endParaRPr lang="es-CL" dirty="0"/>
                    </a:p>
                  </a:txBody>
                  <a:tcPr/>
                </a:tc>
                <a:extLst>
                  <a:ext uri="{0D108BD9-81ED-4DB2-BD59-A6C34878D82A}">
                    <a16:rowId xmlns:a16="http://schemas.microsoft.com/office/drawing/2014/main" val="2086360720"/>
                  </a:ext>
                </a:extLst>
              </a:tr>
              <a:tr h="495060">
                <a:tc>
                  <a:txBody>
                    <a:bodyPr/>
                    <a:lstStyle/>
                    <a:p>
                      <a:pPr algn="ctr"/>
                      <a:r>
                        <a:rPr lang="es-MX" dirty="0"/>
                        <a:t>Cantidad</a:t>
                      </a:r>
                      <a:endParaRPr lang="es-CL" dirty="0"/>
                    </a:p>
                  </a:txBody>
                  <a:tcPr/>
                </a:tc>
                <a:tc>
                  <a:txBody>
                    <a:bodyPr/>
                    <a:lstStyle/>
                    <a:p>
                      <a:pPr algn="ctr"/>
                      <a:r>
                        <a:rPr lang="es-MX" dirty="0"/>
                        <a:t>33</a:t>
                      </a:r>
                      <a:endParaRPr lang="es-CL" dirty="0"/>
                    </a:p>
                  </a:txBody>
                  <a:tcPr/>
                </a:tc>
                <a:tc>
                  <a:txBody>
                    <a:bodyPr/>
                    <a:lstStyle/>
                    <a:p>
                      <a:pPr algn="ctr"/>
                      <a:r>
                        <a:rPr lang="es-MX" dirty="0"/>
                        <a:t>7</a:t>
                      </a:r>
                      <a:endParaRPr lang="es-CL" dirty="0"/>
                    </a:p>
                  </a:txBody>
                  <a:tcPr/>
                </a:tc>
                <a:tc>
                  <a:txBody>
                    <a:bodyPr/>
                    <a:lstStyle/>
                    <a:p>
                      <a:pPr algn="ctr"/>
                      <a:r>
                        <a:rPr lang="es-MX" dirty="0"/>
                        <a:t>14</a:t>
                      </a:r>
                      <a:endParaRPr lang="es-CL" dirty="0"/>
                    </a:p>
                  </a:txBody>
                  <a:tcPr/>
                </a:tc>
                <a:tc>
                  <a:txBody>
                    <a:bodyPr/>
                    <a:lstStyle/>
                    <a:p>
                      <a:pPr algn="ctr"/>
                      <a:r>
                        <a:rPr lang="es-MX" dirty="0"/>
                        <a:t>16</a:t>
                      </a:r>
                      <a:endParaRPr lang="es-CL" dirty="0"/>
                    </a:p>
                  </a:txBody>
                  <a:tcPr/>
                </a:tc>
                <a:extLst>
                  <a:ext uri="{0D108BD9-81ED-4DB2-BD59-A6C34878D82A}">
                    <a16:rowId xmlns:a16="http://schemas.microsoft.com/office/drawing/2014/main" val="418526050"/>
                  </a:ext>
                </a:extLst>
              </a:tr>
              <a:tr h="495060">
                <a:tc>
                  <a:txBody>
                    <a:bodyPr/>
                    <a:lstStyle/>
                    <a:p>
                      <a:pPr algn="ctr"/>
                      <a:r>
                        <a:rPr lang="es-MX" dirty="0"/>
                        <a:t>Fallecidos</a:t>
                      </a:r>
                      <a:endParaRPr lang="es-CL" dirty="0"/>
                    </a:p>
                  </a:txBody>
                  <a:tcPr/>
                </a:tc>
                <a:tc>
                  <a:txBody>
                    <a:bodyPr/>
                    <a:lstStyle/>
                    <a:p>
                      <a:pPr algn="ctr"/>
                      <a:r>
                        <a:rPr lang="es-MX" dirty="0"/>
                        <a:t>35</a:t>
                      </a:r>
                      <a:endParaRPr lang="es-CL" dirty="0"/>
                    </a:p>
                  </a:txBody>
                  <a:tcPr/>
                </a:tc>
                <a:tc>
                  <a:txBody>
                    <a:bodyPr/>
                    <a:lstStyle/>
                    <a:p>
                      <a:pPr algn="ctr"/>
                      <a:r>
                        <a:rPr lang="es-MX" dirty="0"/>
                        <a:t>8</a:t>
                      </a:r>
                      <a:endParaRPr lang="es-CL" dirty="0"/>
                    </a:p>
                  </a:txBody>
                  <a:tcPr/>
                </a:tc>
                <a:tc>
                  <a:txBody>
                    <a:bodyPr/>
                    <a:lstStyle/>
                    <a:p>
                      <a:pPr algn="ctr"/>
                      <a:r>
                        <a:rPr lang="es-MX" dirty="0"/>
                        <a:t>15</a:t>
                      </a:r>
                      <a:endParaRPr lang="es-CL" dirty="0"/>
                    </a:p>
                  </a:txBody>
                  <a:tcPr/>
                </a:tc>
                <a:tc>
                  <a:txBody>
                    <a:bodyPr/>
                    <a:lstStyle/>
                    <a:p>
                      <a:pPr algn="ctr"/>
                      <a:r>
                        <a:rPr lang="es-MX" dirty="0"/>
                        <a:t>17</a:t>
                      </a:r>
                      <a:endParaRPr lang="es-CL" dirty="0"/>
                    </a:p>
                  </a:txBody>
                  <a:tcPr/>
                </a:tc>
                <a:extLst>
                  <a:ext uri="{0D108BD9-81ED-4DB2-BD59-A6C34878D82A}">
                    <a16:rowId xmlns:a16="http://schemas.microsoft.com/office/drawing/2014/main" val="2103235649"/>
                  </a:ext>
                </a:extLst>
              </a:tr>
              <a:tr h="495060">
                <a:tc>
                  <a:txBody>
                    <a:bodyPr/>
                    <a:lstStyle/>
                    <a:p>
                      <a:pPr algn="ctr"/>
                      <a:r>
                        <a:rPr lang="es-MX" b="1" dirty="0"/>
                        <a:t>TOTAL</a:t>
                      </a:r>
                      <a:endParaRPr lang="es-CL" b="1" dirty="0"/>
                    </a:p>
                  </a:txBody>
                  <a:tcPr/>
                </a:tc>
                <a:tc gridSpan="2">
                  <a:txBody>
                    <a:bodyPr/>
                    <a:lstStyle/>
                    <a:p>
                      <a:pPr algn="ctr"/>
                      <a:r>
                        <a:rPr lang="es-MX" b="1" dirty="0"/>
                        <a:t>75 + FALLECIDOS</a:t>
                      </a:r>
                      <a:endParaRPr lang="es-CL" b="1" dirty="0"/>
                    </a:p>
                  </a:txBody>
                  <a:tcPr/>
                </a:tc>
                <a:tc hMerge="1">
                  <a:txBody>
                    <a:bodyPr/>
                    <a:lstStyle/>
                    <a:p>
                      <a:pPr algn="ctr"/>
                      <a:endParaRPr lang="es-CL" dirty="0"/>
                    </a:p>
                  </a:txBody>
                  <a:tcPr/>
                </a:tc>
                <a:tc gridSpan="2">
                  <a:txBody>
                    <a:bodyPr/>
                    <a:lstStyle/>
                    <a:p>
                      <a:pPr algn="ctr"/>
                      <a:r>
                        <a:rPr lang="es-MX" b="1" dirty="0"/>
                        <a:t>70 VIVOS</a:t>
                      </a:r>
                      <a:endParaRPr lang="es-CL" b="1" dirty="0"/>
                    </a:p>
                  </a:txBody>
                  <a:tcPr/>
                </a:tc>
                <a:tc hMerge="1">
                  <a:txBody>
                    <a:bodyPr/>
                    <a:lstStyle/>
                    <a:p>
                      <a:pPr algn="ctr"/>
                      <a:endParaRPr lang="es-CL" dirty="0"/>
                    </a:p>
                  </a:txBody>
                  <a:tcPr/>
                </a:tc>
                <a:extLst>
                  <a:ext uri="{0D108BD9-81ED-4DB2-BD59-A6C34878D82A}">
                    <a16:rowId xmlns:a16="http://schemas.microsoft.com/office/drawing/2014/main" val="898565801"/>
                  </a:ext>
                </a:extLst>
              </a:tr>
            </a:tbl>
          </a:graphicData>
        </a:graphic>
      </p:graphicFrame>
      <p:sp>
        <p:nvSpPr>
          <p:cNvPr id="14" name="CuadroTexto 13">
            <a:extLst>
              <a:ext uri="{FF2B5EF4-FFF2-40B4-BE49-F238E27FC236}">
                <a16:creationId xmlns:a16="http://schemas.microsoft.com/office/drawing/2014/main" id="{F29CC809-1964-4B03-80BE-C89216B393C1}"/>
              </a:ext>
            </a:extLst>
          </p:cNvPr>
          <p:cNvSpPr txBox="1"/>
          <p:nvPr/>
        </p:nvSpPr>
        <p:spPr>
          <a:xfrm>
            <a:off x="7681351" y="3969269"/>
            <a:ext cx="3313652"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b="1" dirty="0"/>
              <a:t>SUMANDO CADA FAMILIA TOTAL </a:t>
            </a:r>
            <a:endParaRPr lang="es-CL" b="1" dirty="0"/>
          </a:p>
        </p:txBody>
      </p:sp>
    </p:spTree>
    <p:extLst>
      <p:ext uri="{BB962C8B-B14F-4D97-AF65-F5344CB8AC3E}">
        <p14:creationId xmlns:p14="http://schemas.microsoft.com/office/powerpoint/2010/main" val="402708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80">
                                          <p:stCondLst>
                                            <p:cond delay="0"/>
                                          </p:stCondLst>
                                        </p:cTn>
                                        <p:tgtEl>
                                          <p:spTgt spid="10"/>
                                        </p:tgtEl>
                                      </p:cBhvr>
                                    </p:animEffect>
                                    <p:anim calcmode="lin" valueType="num">
                                      <p:cBhvr>
                                        <p:cTn id="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8" dur="26">
                                          <p:stCondLst>
                                            <p:cond delay="650"/>
                                          </p:stCondLst>
                                        </p:cTn>
                                        <p:tgtEl>
                                          <p:spTgt spid="10"/>
                                        </p:tgtEl>
                                      </p:cBhvr>
                                      <p:to x="100000" y="60000"/>
                                    </p:animScale>
                                    <p:animScale>
                                      <p:cBhvr>
                                        <p:cTn id="29" dur="166" decel="50000">
                                          <p:stCondLst>
                                            <p:cond delay="676"/>
                                          </p:stCondLst>
                                        </p:cTn>
                                        <p:tgtEl>
                                          <p:spTgt spid="10"/>
                                        </p:tgtEl>
                                      </p:cBhvr>
                                      <p:to x="100000" y="100000"/>
                                    </p:animScale>
                                    <p:animScale>
                                      <p:cBhvr>
                                        <p:cTn id="30" dur="26">
                                          <p:stCondLst>
                                            <p:cond delay="1312"/>
                                          </p:stCondLst>
                                        </p:cTn>
                                        <p:tgtEl>
                                          <p:spTgt spid="10"/>
                                        </p:tgtEl>
                                      </p:cBhvr>
                                      <p:to x="100000" y="80000"/>
                                    </p:animScale>
                                    <p:animScale>
                                      <p:cBhvr>
                                        <p:cTn id="31" dur="166" decel="50000">
                                          <p:stCondLst>
                                            <p:cond delay="1338"/>
                                          </p:stCondLst>
                                        </p:cTn>
                                        <p:tgtEl>
                                          <p:spTgt spid="10"/>
                                        </p:tgtEl>
                                      </p:cBhvr>
                                      <p:to x="100000" y="100000"/>
                                    </p:animScale>
                                    <p:animScale>
                                      <p:cBhvr>
                                        <p:cTn id="32" dur="26">
                                          <p:stCondLst>
                                            <p:cond delay="1642"/>
                                          </p:stCondLst>
                                        </p:cTn>
                                        <p:tgtEl>
                                          <p:spTgt spid="10"/>
                                        </p:tgtEl>
                                      </p:cBhvr>
                                      <p:to x="100000" y="90000"/>
                                    </p:animScale>
                                    <p:animScale>
                                      <p:cBhvr>
                                        <p:cTn id="33" dur="166" decel="50000">
                                          <p:stCondLst>
                                            <p:cond delay="1668"/>
                                          </p:stCondLst>
                                        </p:cTn>
                                        <p:tgtEl>
                                          <p:spTgt spid="10"/>
                                        </p:tgtEl>
                                      </p:cBhvr>
                                      <p:to x="100000" y="100000"/>
                                    </p:animScale>
                                    <p:animScale>
                                      <p:cBhvr>
                                        <p:cTn id="34" dur="26">
                                          <p:stCondLst>
                                            <p:cond delay="1808"/>
                                          </p:stCondLst>
                                        </p:cTn>
                                        <p:tgtEl>
                                          <p:spTgt spid="10"/>
                                        </p:tgtEl>
                                      </p:cBhvr>
                                      <p:to x="100000" y="95000"/>
                                    </p:animScale>
                                    <p:animScale>
                                      <p:cBhvr>
                                        <p:cTn id="35" dur="166" decel="50000">
                                          <p:stCondLst>
                                            <p:cond delay="1834"/>
                                          </p:stCondLst>
                                        </p:cTn>
                                        <p:tgtEl>
                                          <p:spTgt spid="10"/>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000"/>
                                        <p:tgtEl>
                                          <p:spTgt spid="11"/>
                                        </p:tgtEl>
                                      </p:cBhvr>
                                    </p:animEffect>
                                    <p:anim calcmode="lin" valueType="num">
                                      <p:cBhvr>
                                        <p:cTn id="58" dur="2000" fill="hold"/>
                                        <p:tgtEl>
                                          <p:spTgt spid="11"/>
                                        </p:tgtEl>
                                        <p:attrNameLst>
                                          <p:attrName>ppt_w</p:attrName>
                                        </p:attrNameLst>
                                      </p:cBhvr>
                                      <p:tavLst>
                                        <p:tav tm="0" fmla="#ppt_w*sin(2.5*pi*$)">
                                          <p:val>
                                            <p:fltVal val="0"/>
                                          </p:val>
                                        </p:tav>
                                        <p:tav tm="100000">
                                          <p:val>
                                            <p:fltVal val="1"/>
                                          </p:val>
                                        </p:tav>
                                      </p:tavLst>
                                    </p:anim>
                                    <p:anim calcmode="lin" valueType="num">
                                      <p:cBhvr>
                                        <p:cTn id="5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04F932-1C9A-4CE6-8B8C-8D4D785187D7}"/>
              </a:ext>
            </a:extLst>
          </p:cNvPr>
          <p:cNvSpPr>
            <a:spLocks noGrp="1"/>
          </p:cNvSpPr>
          <p:nvPr>
            <p:ph type="title"/>
          </p:nvPr>
        </p:nvSpPr>
        <p:spPr/>
        <p:txBody>
          <a:bodyPr/>
          <a:lstStyle/>
          <a:p>
            <a:endParaRPr lang="es-CL"/>
          </a:p>
        </p:txBody>
      </p:sp>
      <p:sp>
        <p:nvSpPr>
          <p:cNvPr id="3" name="Marcador de posición de imagen 2">
            <a:extLst>
              <a:ext uri="{FF2B5EF4-FFF2-40B4-BE49-F238E27FC236}">
                <a16:creationId xmlns:a16="http://schemas.microsoft.com/office/drawing/2014/main" id="{E881B3A7-726B-4A2E-B85C-2B70096AA012}"/>
              </a:ext>
            </a:extLst>
          </p:cNvPr>
          <p:cNvSpPr>
            <a:spLocks noGrp="1"/>
          </p:cNvSpPr>
          <p:nvPr>
            <p:ph type="pic" idx="1"/>
          </p:nvPr>
        </p:nvSpPr>
        <p:spPr/>
      </p:sp>
      <p:sp>
        <p:nvSpPr>
          <p:cNvPr id="4" name="Marcador de texto 3">
            <a:extLst>
              <a:ext uri="{FF2B5EF4-FFF2-40B4-BE49-F238E27FC236}">
                <a16:creationId xmlns:a16="http://schemas.microsoft.com/office/drawing/2014/main" id="{7A1E5758-522E-42CB-B943-BD73BEE94B82}"/>
              </a:ext>
            </a:extLst>
          </p:cNvPr>
          <p:cNvSpPr>
            <a:spLocks noGrp="1"/>
          </p:cNvSpPr>
          <p:nvPr>
            <p:ph type="body" sz="half" idx="2"/>
          </p:nvPr>
        </p:nvSpPr>
        <p:spPr/>
        <p:txBody>
          <a:bodyPr/>
          <a:lstStyle/>
          <a:p>
            <a:endParaRPr lang="es-CL"/>
          </a:p>
        </p:txBody>
      </p:sp>
      <p:pic>
        <p:nvPicPr>
          <p:cNvPr id="5122" name="Picture 2" descr="Es por eso que es omitida en Ap 7 en la lista&#10;de los 144,000. En Gn 49 se sugiere que el&#10;anticristo vendrá de la tribu de ...">
            <a:extLst>
              <a:ext uri="{FF2B5EF4-FFF2-40B4-BE49-F238E27FC236}">
                <a16:creationId xmlns:a16="http://schemas.microsoft.com/office/drawing/2014/main" id="{C2723041-A5F4-4BD2-B9EE-BE53FA51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8" y="0"/>
            <a:ext cx="12217527" cy="687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758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882CEC-6FEF-406F-8011-CB8A46418A78}"/>
              </a:ext>
            </a:extLst>
          </p:cNvPr>
          <p:cNvSpPr>
            <a:spLocks noGrp="1"/>
          </p:cNvSpPr>
          <p:nvPr>
            <p:ph type="title"/>
          </p:nvPr>
        </p:nvSpPr>
        <p:spPr/>
        <p:txBody>
          <a:bodyPr/>
          <a:lstStyle/>
          <a:p>
            <a:endParaRPr lang="es-CL"/>
          </a:p>
        </p:txBody>
      </p:sp>
      <p:sp>
        <p:nvSpPr>
          <p:cNvPr id="3" name="Marcador de posición de imagen 2">
            <a:extLst>
              <a:ext uri="{FF2B5EF4-FFF2-40B4-BE49-F238E27FC236}">
                <a16:creationId xmlns:a16="http://schemas.microsoft.com/office/drawing/2014/main" id="{7A81BAFD-7686-4879-94C6-699A45B70C3C}"/>
              </a:ext>
            </a:extLst>
          </p:cNvPr>
          <p:cNvSpPr>
            <a:spLocks noGrp="1"/>
          </p:cNvSpPr>
          <p:nvPr>
            <p:ph type="pic" idx="1"/>
          </p:nvPr>
        </p:nvSpPr>
        <p:spPr/>
      </p:sp>
      <p:sp>
        <p:nvSpPr>
          <p:cNvPr id="4" name="Marcador de texto 3">
            <a:extLst>
              <a:ext uri="{FF2B5EF4-FFF2-40B4-BE49-F238E27FC236}">
                <a16:creationId xmlns:a16="http://schemas.microsoft.com/office/drawing/2014/main" id="{8F62774C-8409-4EE9-B13F-ED99128831FF}"/>
              </a:ext>
            </a:extLst>
          </p:cNvPr>
          <p:cNvSpPr>
            <a:spLocks noGrp="1"/>
          </p:cNvSpPr>
          <p:nvPr>
            <p:ph type="body" sz="half" idx="2"/>
          </p:nvPr>
        </p:nvSpPr>
        <p:spPr/>
        <p:txBody>
          <a:bodyPr/>
          <a:lstStyle/>
          <a:p>
            <a:endParaRPr lang="es-CL"/>
          </a:p>
        </p:txBody>
      </p:sp>
      <p:pic>
        <p:nvPicPr>
          <p:cNvPr id="19458" name="Picture 2" descr="4. La familia de Jacob&#10;hace la voluntad de&#10;Dios, y se reencuentra&#10;y se vuelve a unir.&#10;LASC&#10; ">
            <a:extLst>
              <a:ext uri="{FF2B5EF4-FFF2-40B4-BE49-F238E27FC236}">
                <a16:creationId xmlns:a16="http://schemas.microsoft.com/office/drawing/2014/main" id="{EAAE5415-539D-48B8-A589-CB9EFB564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586" y="0"/>
            <a:ext cx="105764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698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osé sale con su carro al reencuentro de Jacob&#10;LASC&#10; ">
            <a:extLst>
              <a:ext uri="{FF2B5EF4-FFF2-40B4-BE49-F238E27FC236}">
                <a16:creationId xmlns:a16="http://schemas.microsoft.com/office/drawing/2014/main" id="{E6DA78D4-9BA9-4919-A489-DA4A051E7CBA}"/>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459" r="2459"/>
          <a:stretch>
            <a:fillRect/>
          </a:stretch>
        </p:blipFill>
        <p:spPr bwMode="auto">
          <a:xfrm>
            <a:off x="5310554" y="0"/>
            <a:ext cx="68814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29D38F49-AF7B-4E0C-B88A-F8C31DFD8CC8}"/>
              </a:ext>
            </a:extLst>
          </p:cNvPr>
          <p:cNvSpPr>
            <a:spLocks noGrp="1"/>
          </p:cNvSpPr>
          <p:nvPr>
            <p:ph type="title"/>
          </p:nvPr>
        </p:nvSpPr>
        <p:spPr>
          <a:xfrm>
            <a:off x="64008" y="105508"/>
            <a:ext cx="5166360" cy="984738"/>
          </a:xfrm>
          <a:solidFill>
            <a:srgbClr val="C00000"/>
          </a:solidFill>
        </p:spPr>
        <p:txBody>
          <a:bodyPr/>
          <a:lstStyle/>
          <a:p>
            <a:r>
              <a:rPr lang="es-MX" sz="3200" b="1" dirty="0"/>
              <a:t>ENCUENTRO DE JACOB Y JOSÉ</a:t>
            </a:r>
            <a:endParaRPr lang="es-CL" sz="3200" b="1" dirty="0"/>
          </a:p>
        </p:txBody>
      </p:sp>
      <p:sp>
        <p:nvSpPr>
          <p:cNvPr id="4" name="Marcador de texto 3">
            <a:extLst>
              <a:ext uri="{FF2B5EF4-FFF2-40B4-BE49-F238E27FC236}">
                <a16:creationId xmlns:a16="http://schemas.microsoft.com/office/drawing/2014/main" id="{40F0D8EA-700C-4161-B085-16802A03BF8A}"/>
              </a:ext>
            </a:extLst>
          </p:cNvPr>
          <p:cNvSpPr>
            <a:spLocks noGrp="1"/>
          </p:cNvSpPr>
          <p:nvPr>
            <p:ph type="body" sz="half" idx="2"/>
          </p:nvPr>
        </p:nvSpPr>
        <p:spPr>
          <a:xfrm>
            <a:off x="0" y="1248508"/>
            <a:ext cx="5308233" cy="5609492"/>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marL="285750" indent="-285750" algn="l">
              <a:buFont typeface="Courier New" panose="02070309020205020404" pitchFamily="49" charset="0"/>
              <a:buChar char="o"/>
            </a:pPr>
            <a:r>
              <a:rPr lang="es-MX" sz="1800" dirty="0">
                <a:solidFill>
                  <a:schemeClr val="tx1"/>
                </a:solidFill>
              </a:rPr>
              <a:t>Cuando llegaron a Egipto se desviaron para ir a </a:t>
            </a:r>
            <a:r>
              <a:rPr lang="es-MX" sz="1800" dirty="0" err="1">
                <a:solidFill>
                  <a:schemeClr val="tx1"/>
                </a:solidFill>
              </a:rPr>
              <a:t>Gosén</a:t>
            </a:r>
            <a:r>
              <a:rPr lang="es-MX" sz="1800" dirty="0">
                <a:solidFill>
                  <a:schemeClr val="tx1"/>
                </a:solidFill>
              </a:rPr>
              <a:t>.</a:t>
            </a:r>
          </a:p>
          <a:p>
            <a:pPr marL="285750" indent="-285750" algn="l">
              <a:buFont typeface="Courier New" panose="02070309020205020404" pitchFamily="49" charset="0"/>
              <a:buChar char="o"/>
            </a:pPr>
            <a:r>
              <a:rPr lang="es-MX" sz="1800" dirty="0">
                <a:solidFill>
                  <a:schemeClr val="tx1"/>
                </a:solidFill>
              </a:rPr>
              <a:t>Jacob envía a Judá a buscar a su Hijo José.</a:t>
            </a:r>
          </a:p>
          <a:p>
            <a:pPr marL="285750" indent="-285750" algn="l">
              <a:buFont typeface="Courier New" panose="02070309020205020404" pitchFamily="49" charset="0"/>
              <a:buChar char="o"/>
            </a:pPr>
            <a:r>
              <a:rPr lang="es-MX" sz="1800" dirty="0">
                <a:solidFill>
                  <a:schemeClr val="tx1"/>
                </a:solidFill>
              </a:rPr>
              <a:t>José recibe la noticia y se prepara para reencontrarse con su amado padre.</a:t>
            </a:r>
          </a:p>
          <a:p>
            <a:pPr marL="285750" indent="-285750" algn="l">
              <a:buFont typeface="Courier New" panose="02070309020205020404" pitchFamily="49" charset="0"/>
              <a:buChar char="o"/>
            </a:pPr>
            <a:r>
              <a:rPr lang="es-MX" sz="1800" dirty="0">
                <a:solidFill>
                  <a:schemeClr val="tx1"/>
                </a:solidFill>
              </a:rPr>
              <a:t>José prepara su carro y lo unge. (</a:t>
            </a:r>
            <a:r>
              <a:rPr lang="es-MX" sz="1800" dirty="0" err="1">
                <a:solidFill>
                  <a:schemeClr val="tx1"/>
                </a:solidFill>
              </a:rPr>
              <a:t>unciar</a:t>
            </a:r>
            <a:r>
              <a:rPr lang="es-MX" sz="1800" dirty="0">
                <a:solidFill>
                  <a:schemeClr val="tx1"/>
                </a:solidFill>
              </a:rPr>
              <a:t>)</a:t>
            </a:r>
          </a:p>
          <a:p>
            <a:pPr marL="285750" indent="-285750" algn="l">
              <a:buFont typeface="Courier New" panose="02070309020205020404" pitchFamily="49" charset="0"/>
              <a:buChar char="o"/>
            </a:pPr>
            <a:r>
              <a:rPr lang="es-MX" sz="1800" dirty="0">
                <a:solidFill>
                  <a:schemeClr val="tx1"/>
                </a:solidFill>
              </a:rPr>
              <a:t>Nótese que a Jacob se le menciona ahora con el nombre de Israel.</a:t>
            </a:r>
          </a:p>
          <a:p>
            <a:pPr marL="285750" indent="-285750" algn="l">
              <a:buFont typeface="Courier New" panose="02070309020205020404" pitchFamily="49" charset="0"/>
              <a:buChar char="o"/>
            </a:pPr>
            <a:r>
              <a:rPr lang="es-MX" sz="1800" dirty="0">
                <a:solidFill>
                  <a:schemeClr val="tx1"/>
                </a:solidFill>
              </a:rPr>
              <a:t>Jacob se logra reencontrar con su hijo y ambos lloran,</a:t>
            </a:r>
          </a:p>
          <a:p>
            <a:pPr marL="285750" indent="-285750" algn="l">
              <a:buFont typeface="Courier New" panose="02070309020205020404" pitchFamily="49" charset="0"/>
              <a:buChar char="o"/>
            </a:pPr>
            <a:r>
              <a:rPr lang="es-MX" sz="1800" dirty="0">
                <a:solidFill>
                  <a:schemeClr val="tx1"/>
                </a:solidFill>
              </a:rPr>
              <a:t>Dios permite a Israel vivir unos últimos y pocos años en Egipto.</a:t>
            </a:r>
          </a:p>
          <a:p>
            <a:pPr marL="285750" indent="-285750" algn="l">
              <a:buFont typeface="Courier New" panose="02070309020205020404" pitchFamily="49" charset="0"/>
              <a:buChar char="o"/>
            </a:pPr>
            <a:r>
              <a:rPr lang="es-MX" sz="1800" dirty="0">
                <a:solidFill>
                  <a:schemeClr val="tx1"/>
                </a:solidFill>
              </a:rPr>
              <a:t>Se acercaba la muerte de Jacob.</a:t>
            </a:r>
          </a:p>
          <a:p>
            <a:pPr marL="285750" indent="-285750" algn="l">
              <a:buFont typeface="Courier New" panose="02070309020205020404" pitchFamily="49" charset="0"/>
              <a:buChar char="o"/>
            </a:pPr>
            <a:r>
              <a:rPr lang="es-MX" sz="1800" dirty="0">
                <a:solidFill>
                  <a:schemeClr val="tx1"/>
                </a:solidFill>
              </a:rPr>
              <a:t>“Ahora puedo morir en paz, porque te he visto y se que vives”</a:t>
            </a:r>
          </a:p>
        </p:txBody>
      </p:sp>
      <p:sp>
        <p:nvSpPr>
          <p:cNvPr id="5" name="Rectángulo 4">
            <a:extLst>
              <a:ext uri="{FF2B5EF4-FFF2-40B4-BE49-F238E27FC236}">
                <a16:creationId xmlns:a16="http://schemas.microsoft.com/office/drawing/2014/main" id="{133246BC-3298-4066-9C86-B6B455285D7C}"/>
              </a:ext>
            </a:extLst>
          </p:cNvPr>
          <p:cNvSpPr/>
          <p:nvPr/>
        </p:nvSpPr>
        <p:spPr>
          <a:xfrm>
            <a:off x="11482754" y="6418385"/>
            <a:ext cx="709246"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L"/>
          </a:p>
        </p:txBody>
      </p:sp>
    </p:spTree>
    <p:extLst>
      <p:ext uri="{BB962C8B-B14F-4D97-AF65-F5344CB8AC3E}">
        <p14:creationId xmlns:p14="http://schemas.microsoft.com/office/powerpoint/2010/main" val="146682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bg/>
                                          </p:spTgt>
                                        </p:tgtEl>
                                        <p:attrNameLst>
                                          <p:attrName>style.visibility</p:attrName>
                                        </p:attrNameLst>
                                      </p:cBhvr>
                                      <p:to>
                                        <p:strVal val="visible"/>
                                      </p:to>
                                    </p:set>
                                    <p:animEffect transition="in" filter="circle(in)">
                                      <p:cBhvr>
                                        <p:cTn id="14" dur="2000"/>
                                        <p:tgtEl>
                                          <p:spTgt spid="4">
                                            <p:bg/>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circle(in)">
                                      <p:cBhvr>
                                        <p:cTn id="19" dur="2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circle(in)">
                                      <p:cBhvr>
                                        <p:cTn id="24" dur="2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circle(in)">
                                      <p:cBhvr>
                                        <p:cTn id="29" dur="20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circle(in)">
                                      <p:cBhvr>
                                        <p:cTn id="34" dur="20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circle(in)">
                                      <p:cBhvr>
                                        <p:cTn id="39" dur="2000"/>
                                        <p:tgtEl>
                                          <p:spTgt spid="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circle(in)">
                                      <p:cBhvr>
                                        <p:cTn id="44" dur="20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circle(in)">
                                      <p:cBhvr>
                                        <p:cTn id="49" dur="2000"/>
                                        <p:tgtEl>
                                          <p:spTgt spid="4">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circle(in)">
                                      <p:cBhvr>
                                        <p:cTn id="54" dur="2000"/>
                                        <p:tgtEl>
                                          <p:spTgt spid="4">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Effect transition="in" filter="circle(in)">
                                      <p:cBhvr>
                                        <p:cTn id="59"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F5115BA8-FA39-40EB-9B72-8092335B378E}"/>
              </a:ext>
            </a:extLst>
          </p:cNvPr>
          <p:cNvSpPr>
            <a:spLocks noGrp="1"/>
          </p:cNvSpPr>
          <p:nvPr>
            <p:ph type="body" sz="half" idx="2"/>
          </p:nvPr>
        </p:nvSpPr>
        <p:spPr>
          <a:xfrm>
            <a:off x="7499839" y="91440"/>
            <a:ext cx="4692161" cy="6126480"/>
          </a:xfrm>
          <a:solidFill>
            <a:srgbClr val="7030A0"/>
          </a:solidFill>
        </p:spPr>
        <p:txBody>
          <a:bodyPr/>
          <a:lstStyle/>
          <a:p>
            <a:pPr marL="285750" indent="-285750" algn="l">
              <a:buFont typeface="Wingdings" panose="05000000000000000000" pitchFamily="2" charset="2"/>
              <a:buChar char="q"/>
            </a:pPr>
            <a:r>
              <a:rPr lang="es-MX" sz="1800" dirty="0">
                <a:solidFill>
                  <a:schemeClr val="accent6">
                    <a:lumMod val="20000"/>
                    <a:lumOff val="80000"/>
                  </a:schemeClr>
                </a:solidFill>
              </a:rPr>
              <a:t>¿Cuántos años habían pasado separados?</a:t>
            </a:r>
          </a:p>
          <a:p>
            <a:pPr marL="285750" indent="-285750" algn="l">
              <a:buFont typeface="Wingdings" panose="05000000000000000000" pitchFamily="2" charset="2"/>
              <a:buChar char="q"/>
            </a:pPr>
            <a:r>
              <a:rPr lang="es-MX" sz="1800" dirty="0">
                <a:solidFill>
                  <a:srgbClr val="FFFF00"/>
                </a:solidFill>
              </a:rPr>
              <a:t>R: 22 años aproximadamente</a:t>
            </a:r>
          </a:p>
          <a:p>
            <a:pPr marL="285750" indent="-285750" algn="l">
              <a:buFont typeface="Wingdings" panose="05000000000000000000" pitchFamily="2" charset="2"/>
              <a:buChar char="q"/>
            </a:pPr>
            <a:r>
              <a:rPr lang="es-CL" sz="1800" dirty="0">
                <a:solidFill>
                  <a:schemeClr val="accent6">
                    <a:lumMod val="20000"/>
                    <a:lumOff val="80000"/>
                  </a:schemeClr>
                </a:solidFill>
              </a:rPr>
              <a:t>¿podrían ustedes aguantar 22 años sin ver ni saber nada de sus padres?</a:t>
            </a:r>
          </a:p>
          <a:p>
            <a:pPr marL="285750" indent="-285750" algn="l">
              <a:buFont typeface="Wingdings" panose="05000000000000000000" pitchFamily="2" charset="2"/>
              <a:buChar char="q"/>
            </a:pPr>
            <a:r>
              <a:rPr lang="es-CL" sz="1800" dirty="0">
                <a:solidFill>
                  <a:schemeClr val="accent6">
                    <a:lumMod val="20000"/>
                    <a:lumOff val="80000"/>
                  </a:schemeClr>
                </a:solidFill>
              </a:rPr>
              <a:t>¿En que año de hambruna estamos en este momento?</a:t>
            </a:r>
          </a:p>
          <a:p>
            <a:pPr marL="285750" indent="-285750" algn="l">
              <a:buFont typeface="Wingdings" panose="05000000000000000000" pitchFamily="2" charset="2"/>
              <a:buChar char="q"/>
            </a:pPr>
            <a:r>
              <a:rPr lang="es-CL" sz="1800" dirty="0">
                <a:solidFill>
                  <a:srgbClr val="FFFF00"/>
                </a:solidFill>
              </a:rPr>
              <a:t>R: 2 año de hambruna</a:t>
            </a:r>
          </a:p>
          <a:p>
            <a:pPr marL="285750" indent="-285750" algn="l">
              <a:buFont typeface="Wingdings" panose="05000000000000000000" pitchFamily="2" charset="2"/>
              <a:buChar char="q"/>
            </a:pPr>
            <a:r>
              <a:rPr lang="es-CL" sz="1800" dirty="0">
                <a:solidFill>
                  <a:schemeClr val="accent6">
                    <a:lumMod val="20000"/>
                    <a:lumOff val="80000"/>
                  </a:schemeClr>
                </a:solidFill>
              </a:rPr>
              <a:t>¿Cuánto años tiene José mas o menos? </a:t>
            </a:r>
          </a:p>
          <a:p>
            <a:pPr marL="285750" indent="-285750" algn="l">
              <a:buFont typeface="Wingdings" panose="05000000000000000000" pitchFamily="2" charset="2"/>
              <a:buChar char="q"/>
            </a:pPr>
            <a:r>
              <a:rPr lang="es-CL" sz="1800" dirty="0">
                <a:solidFill>
                  <a:srgbClr val="FFFF00"/>
                </a:solidFill>
              </a:rPr>
              <a:t>R: 39 años.</a:t>
            </a:r>
          </a:p>
          <a:p>
            <a:pPr marL="285750" indent="-285750" algn="l">
              <a:buFont typeface="Wingdings" panose="05000000000000000000" pitchFamily="2" charset="2"/>
              <a:buChar char="q"/>
            </a:pPr>
            <a:r>
              <a:rPr lang="es-CL" sz="1800" dirty="0">
                <a:solidFill>
                  <a:schemeClr val="accent6">
                    <a:lumMod val="20000"/>
                    <a:lumOff val="80000"/>
                  </a:schemeClr>
                </a:solidFill>
              </a:rPr>
              <a:t>¿Cómo se llama la tierra en donde se reunieron José y Jacob?</a:t>
            </a:r>
          </a:p>
          <a:p>
            <a:pPr marL="285750" indent="-285750" algn="l">
              <a:buFont typeface="Wingdings" panose="05000000000000000000" pitchFamily="2" charset="2"/>
              <a:buChar char="q"/>
            </a:pPr>
            <a:r>
              <a:rPr lang="es-CL" sz="1800" dirty="0">
                <a:solidFill>
                  <a:srgbClr val="FFFF00"/>
                </a:solidFill>
              </a:rPr>
              <a:t>R: Tierra de </a:t>
            </a:r>
            <a:r>
              <a:rPr lang="es-CL" sz="1800" dirty="0" err="1">
                <a:solidFill>
                  <a:srgbClr val="FFFF00"/>
                </a:solidFill>
              </a:rPr>
              <a:t>Gosén</a:t>
            </a:r>
            <a:r>
              <a:rPr lang="es-CL" sz="1800" dirty="0">
                <a:solidFill>
                  <a:srgbClr val="FFFF00"/>
                </a:solidFill>
              </a:rPr>
              <a:t>.</a:t>
            </a:r>
          </a:p>
          <a:p>
            <a:pPr marL="285750" indent="-285750" algn="l">
              <a:buFont typeface="Wingdings" panose="05000000000000000000" pitchFamily="2" charset="2"/>
              <a:buChar char="q"/>
            </a:pPr>
            <a:r>
              <a:rPr lang="es-CL" sz="1800" dirty="0">
                <a:solidFill>
                  <a:schemeClr val="accent6">
                    <a:lumMod val="20000"/>
                    <a:lumOff val="80000"/>
                  </a:schemeClr>
                </a:solidFill>
              </a:rPr>
              <a:t>¿Cuánto años tendría Jacob mas o menos? </a:t>
            </a:r>
          </a:p>
          <a:p>
            <a:pPr marL="285750" indent="-285750" algn="l">
              <a:buFont typeface="Wingdings" panose="05000000000000000000" pitchFamily="2" charset="2"/>
              <a:buChar char="q"/>
            </a:pPr>
            <a:r>
              <a:rPr lang="es-CL" sz="1800" dirty="0">
                <a:solidFill>
                  <a:srgbClr val="FFFF00"/>
                </a:solidFill>
              </a:rPr>
              <a:t>R:130 a 131 años de Edad.</a:t>
            </a:r>
          </a:p>
          <a:p>
            <a:pPr marL="285750" indent="-285750" algn="l">
              <a:buFont typeface="Wingdings" panose="05000000000000000000" pitchFamily="2" charset="2"/>
              <a:buChar char="q"/>
            </a:pPr>
            <a:r>
              <a:rPr lang="es-CL" sz="1800" dirty="0">
                <a:solidFill>
                  <a:schemeClr val="accent6">
                    <a:lumMod val="20000"/>
                    <a:lumOff val="80000"/>
                  </a:schemeClr>
                </a:solidFill>
              </a:rPr>
              <a:t>¿Cuántos años vivió Jacob En Egipto?</a:t>
            </a:r>
          </a:p>
          <a:p>
            <a:pPr marL="285750" indent="-285750" algn="l">
              <a:buFont typeface="Wingdings" panose="05000000000000000000" pitchFamily="2" charset="2"/>
              <a:buChar char="q"/>
            </a:pPr>
            <a:r>
              <a:rPr lang="es-CL" sz="1800" dirty="0">
                <a:solidFill>
                  <a:srgbClr val="FFFF00"/>
                </a:solidFill>
              </a:rPr>
              <a:t>R: 17 años.</a:t>
            </a:r>
          </a:p>
        </p:txBody>
      </p:sp>
      <p:pic>
        <p:nvPicPr>
          <p:cNvPr id="20482" name="Picture 2" descr="El reencuentro de Jacob y José&#10;LASC&#10; ">
            <a:extLst>
              <a:ext uri="{FF2B5EF4-FFF2-40B4-BE49-F238E27FC236}">
                <a16:creationId xmlns:a16="http://schemas.microsoft.com/office/drawing/2014/main" id="{0F76065A-16D5-4C06-AE7B-3263A51FA8D5}"/>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459" r="2459"/>
          <a:stretch>
            <a:fillRect/>
          </a:stretch>
        </p:blipFill>
        <p:spPr bwMode="auto">
          <a:xfrm>
            <a:off x="0" y="0"/>
            <a:ext cx="74998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78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randombar(horizontal)">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fltVal val="0"/>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p:cTn id="30"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p:cTn id="36"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 calcmode="lin" valueType="num">
                                      <p:cBhvr>
                                        <p:cTn id="42"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 calcmode="lin" valueType="num">
                                      <p:cBhvr>
                                        <p:cTn id="48"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9" dur="5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7" presetClass="entr" presetSubtype="10" fill="hold" grpId="0"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 calcmode="lin" valueType="num">
                                      <p:cBhvr>
                                        <p:cTn id="54"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5" dur="5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7" presetClass="entr" presetSubtype="10" fill="hold" grpId="0" nodeType="clickEffect">
                                  <p:stCondLst>
                                    <p:cond delay="0"/>
                                  </p:stCondLst>
                                  <p:childTnLst>
                                    <p:set>
                                      <p:cBhvr>
                                        <p:cTn id="59" dur="1" fill="hold">
                                          <p:stCondLst>
                                            <p:cond delay="0"/>
                                          </p:stCondLst>
                                        </p:cTn>
                                        <p:tgtEl>
                                          <p:spTgt spid="4">
                                            <p:txEl>
                                              <p:pRg st="7" end="7"/>
                                            </p:txEl>
                                          </p:spTgt>
                                        </p:tgtEl>
                                        <p:attrNameLst>
                                          <p:attrName>style.visibility</p:attrName>
                                        </p:attrNameLst>
                                      </p:cBhvr>
                                      <p:to>
                                        <p:strVal val="visible"/>
                                      </p:to>
                                    </p:set>
                                    <p:anim calcmode="lin" valueType="num">
                                      <p:cBhvr>
                                        <p:cTn id="60"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61" dur="500" fill="hold"/>
                                        <p:tgtEl>
                                          <p:spTgt spid="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17" presetClass="entr" presetSubtype="10" fill="hold" grpId="0" nodeType="clickEffect">
                                  <p:stCondLst>
                                    <p:cond delay="0"/>
                                  </p:stCondLst>
                                  <p:childTnLst>
                                    <p:set>
                                      <p:cBhvr>
                                        <p:cTn id="65" dur="1" fill="hold">
                                          <p:stCondLst>
                                            <p:cond delay="0"/>
                                          </p:stCondLst>
                                        </p:cTn>
                                        <p:tgtEl>
                                          <p:spTgt spid="4">
                                            <p:txEl>
                                              <p:pRg st="8" end="8"/>
                                            </p:txEl>
                                          </p:spTgt>
                                        </p:tgtEl>
                                        <p:attrNameLst>
                                          <p:attrName>style.visibility</p:attrName>
                                        </p:attrNameLst>
                                      </p:cBhvr>
                                      <p:to>
                                        <p:strVal val="visible"/>
                                      </p:to>
                                    </p:set>
                                    <p:anim calcmode="lin" valueType="num">
                                      <p:cBhvr>
                                        <p:cTn id="66"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67" dur="500" fill="hold"/>
                                        <p:tgtEl>
                                          <p:spTgt spid="4">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17" presetClass="entr" presetSubtype="10" fill="hold" grpId="0" nodeType="clickEffect">
                                  <p:stCondLst>
                                    <p:cond delay="0"/>
                                  </p:stCondLst>
                                  <p:childTnLst>
                                    <p:set>
                                      <p:cBhvr>
                                        <p:cTn id="71" dur="1" fill="hold">
                                          <p:stCondLst>
                                            <p:cond delay="0"/>
                                          </p:stCondLst>
                                        </p:cTn>
                                        <p:tgtEl>
                                          <p:spTgt spid="4">
                                            <p:txEl>
                                              <p:pRg st="9" end="9"/>
                                            </p:txEl>
                                          </p:spTgt>
                                        </p:tgtEl>
                                        <p:attrNameLst>
                                          <p:attrName>style.visibility</p:attrName>
                                        </p:attrNameLst>
                                      </p:cBhvr>
                                      <p:to>
                                        <p:strVal val="visible"/>
                                      </p:to>
                                    </p:set>
                                    <p:anim calcmode="lin" valueType="num">
                                      <p:cBhvr>
                                        <p:cTn id="72" dur="500" fill="hold"/>
                                        <p:tgtEl>
                                          <p:spTgt spid="4">
                                            <p:txEl>
                                              <p:pRg st="9" end="9"/>
                                            </p:txEl>
                                          </p:spTgt>
                                        </p:tgtEl>
                                        <p:attrNameLst>
                                          <p:attrName>ppt_w</p:attrName>
                                        </p:attrNameLst>
                                      </p:cBhvr>
                                      <p:tavLst>
                                        <p:tav tm="0">
                                          <p:val>
                                            <p:fltVal val="0"/>
                                          </p:val>
                                        </p:tav>
                                        <p:tav tm="100000">
                                          <p:val>
                                            <p:strVal val="#ppt_w"/>
                                          </p:val>
                                        </p:tav>
                                      </p:tavLst>
                                    </p:anim>
                                    <p:anim calcmode="lin" valueType="num">
                                      <p:cBhvr>
                                        <p:cTn id="73" dur="500" fill="hold"/>
                                        <p:tgtEl>
                                          <p:spTgt spid="4">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7" presetClass="entr" presetSubtype="10" fill="hold" grpId="0" nodeType="clickEffect">
                                  <p:stCondLst>
                                    <p:cond delay="0"/>
                                  </p:stCondLst>
                                  <p:childTnLst>
                                    <p:set>
                                      <p:cBhvr>
                                        <p:cTn id="77" dur="1" fill="hold">
                                          <p:stCondLst>
                                            <p:cond delay="0"/>
                                          </p:stCondLst>
                                        </p:cTn>
                                        <p:tgtEl>
                                          <p:spTgt spid="4">
                                            <p:txEl>
                                              <p:pRg st="10" end="10"/>
                                            </p:txEl>
                                          </p:spTgt>
                                        </p:tgtEl>
                                        <p:attrNameLst>
                                          <p:attrName>style.visibility</p:attrName>
                                        </p:attrNameLst>
                                      </p:cBhvr>
                                      <p:to>
                                        <p:strVal val="visible"/>
                                      </p:to>
                                    </p:set>
                                    <p:anim calcmode="lin" valueType="num">
                                      <p:cBhvr>
                                        <p:cTn id="78" dur="5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79" dur="500" fill="hold"/>
                                        <p:tgtEl>
                                          <p:spTgt spid="4">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17" presetClass="entr" presetSubtype="10" fill="hold" grpId="0" nodeType="clickEffect">
                                  <p:stCondLst>
                                    <p:cond delay="0"/>
                                  </p:stCondLst>
                                  <p:childTnLst>
                                    <p:set>
                                      <p:cBhvr>
                                        <p:cTn id="83" dur="1" fill="hold">
                                          <p:stCondLst>
                                            <p:cond delay="0"/>
                                          </p:stCondLst>
                                        </p:cTn>
                                        <p:tgtEl>
                                          <p:spTgt spid="4">
                                            <p:txEl>
                                              <p:pRg st="11" end="11"/>
                                            </p:txEl>
                                          </p:spTgt>
                                        </p:tgtEl>
                                        <p:attrNameLst>
                                          <p:attrName>style.visibility</p:attrName>
                                        </p:attrNameLst>
                                      </p:cBhvr>
                                      <p:to>
                                        <p:strVal val="visible"/>
                                      </p:to>
                                    </p:set>
                                    <p:anim calcmode="lin" valueType="num">
                                      <p:cBhvr>
                                        <p:cTn id="84" dur="500" fill="hold"/>
                                        <p:tgtEl>
                                          <p:spTgt spid="4">
                                            <p:txEl>
                                              <p:pRg st="11" end="11"/>
                                            </p:txEl>
                                          </p:spTgt>
                                        </p:tgtEl>
                                        <p:attrNameLst>
                                          <p:attrName>ppt_w</p:attrName>
                                        </p:attrNameLst>
                                      </p:cBhvr>
                                      <p:tavLst>
                                        <p:tav tm="0">
                                          <p:val>
                                            <p:fltVal val="0"/>
                                          </p:val>
                                        </p:tav>
                                        <p:tav tm="100000">
                                          <p:val>
                                            <p:strVal val="#ppt_w"/>
                                          </p:val>
                                        </p:tav>
                                      </p:tavLst>
                                    </p:anim>
                                    <p:anim calcmode="lin" valueType="num">
                                      <p:cBhvr>
                                        <p:cTn id="85" dur="500" fill="hold"/>
                                        <p:tgtEl>
                                          <p:spTgt spid="4">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17" presetClass="entr" presetSubtype="10" fill="hold" grpId="0" nodeType="clickEffect">
                                  <p:stCondLst>
                                    <p:cond delay="0"/>
                                  </p:stCondLst>
                                  <p:childTnLst>
                                    <p:set>
                                      <p:cBhvr>
                                        <p:cTn id="89" dur="1" fill="hold">
                                          <p:stCondLst>
                                            <p:cond delay="0"/>
                                          </p:stCondLst>
                                        </p:cTn>
                                        <p:tgtEl>
                                          <p:spTgt spid="4">
                                            <p:txEl>
                                              <p:pRg st="12" end="12"/>
                                            </p:txEl>
                                          </p:spTgt>
                                        </p:tgtEl>
                                        <p:attrNameLst>
                                          <p:attrName>style.visibility</p:attrName>
                                        </p:attrNameLst>
                                      </p:cBhvr>
                                      <p:to>
                                        <p:strVal val="visible"/>
                                      </p:to>
                                    </p:set>
                                    <p:anim calcmode="lin" valueType="num">
                                      <p:cBhvr>
                                        <p:cTn id="90" dur="500" fill="hold"/>
                                        <p:tgtEl>
                                          <p:spTgt spid="4">
                                            <p:txEl>
                                              <p:pRg st="12" end="12"/>
                                            </p:txEl>
                                          </p:spTgt>
                                        </p:tgtEl>
                                        <p:attrNameLst>
                                          <p:attrName>ppt_w</p:attrName>
                                        </p:attrNameLst>
                                      </p:cBhvr>
                                      <p:tavLst>
                                        <p:tav tm="0">
                                          <p:val>
                                            <p:fltVal val="0"/>
                                          </p:val>
                                        </p:tav>
                                        <p:tav tm="100000">
                                          <p:val>
                                            <p:strVal val="#ppt_w"/>
                                          </p:val>
                                        </p:tav>
                                      </p:tavLst>
                                    </p:anim>
                                    <p:anim calcmode="lin" valueType="num">
                                      <p:cBhvr>
                                        <p:cTn id="91" dur="500" fill="hold"/>
                                        <p:tgtEl>
                                          <p:spTgt spid="4">
                                            <p:txEl>
                                              <p:pRg st="12" end="1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935A93-D468-434C-A5FB-DCFB2B41E735}"/>
              </a:ext>
            </a:extLst>
          </p:cNvPr>
          <p:cNvSpPr>
            <a:spLocks noGrp="1"/>
          </p:cNvSpPr>
          <p:nvPr>
            <p:ph type="title"/>
          </p:nvPr>
        </p:nvSpPr>
        <p:spPr/>
        <p:txBody>
          <a:bodyPr/>
          <a:lstStyle/>
          <a:p>
            <a:endParaRPr lang="es-CL"/>
          </a:p>
        </p:txBody>
      </p:sp>
      <p:sp>
        <p:nvSpPr>
          <p:cNvPr id="3" name="Marcador de posición de imagen 2">
            <a:extLst>
              <a:ext uri="{FF2B5EF4-FFF2-40B4-BE49-F238E27FC236}">
                <a16:creationId xmlns:a16="http://schemas.microsoft.com/office/drawing/2014/main" id="{DE818603-3704-405F-8B47-BCBEE8C09575}"/>
              </a:ext>
            </a:extLst>
          </p:cNvPr>
          <p:cNvSpPr>
            <a:spLocks noGrp="1"/>
          </p:cNvSpPr>
          <p:nvPr>
            <p:ph type="pic" idx="1"/>
          </p:nvPr>
        </p:nvSpPr>
        <p:spPr/>
      </p:sp>
      <p:sp>
        <p:nvSpPr>
          <p:cNvPr id="4" name="Marcador de texto 3">
            <a:extLst>
              <a:ext uri="{FF2B5EF4-FFF2-40B4-BE49-F238E27FC236}">
                <a16:creationId xmlns:a16="http://schemas.microsoft.com/office/drawing/2014/main" id="{FF1316FF-AECC-4E2E-A301-9BD60A9E9001}"/>
              </a:ext>
            </a:extLst>
          </p:cNvPr>
          <p:cNvSpPr>
            <a:spLocks noGrp="1"/>
          </p:cNvSpPr>
          <p:nvPr>
            <p:ph type="body" sz="half" idx="2"/>
          </p:nvPr>
        </p:nvSpPr>
        <p:spPr/>
        <p:txBody>
          <a:bodyPr/>
          <a:lstStyle/>
          <a:p>
            <a:endParaRPr lang="es-CL"/>
          </a:p>
        </p:txBody>
      </p:sp>
      <p:pic>
        <p:nvPicPr>
          <p:cNvPr id="21506" name="Picture 2" descr="5. La familia recibe ayuda,&#10;guía e instrucción de José&#10;para su estadía en Gosén&#10;LASC&#10; ">
            <a:extLst>
              <a:ext uri="{FF2B5EF4-FFF2-40B4-BE49-F238E27FC236}">
                <a16:creationId xmlns:a16="http://schemas.microsoft.com/office/drawing/2014/main" id="{6D5F3289-E56C-43B9-AB1B-8331BBF77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740" y="0"/>
            <a:ext cx="107522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106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43035-168A-405D-B2B7-53941FEB6FF4}"/>
              </a:ext>
            </a:extLst>
          </p:cNvPr>
          <p:cNvSpPr>
            <a:spLocks noGrp="1"/>
          </p:cNvSpPr>
          <p:nvPr>
            <p:ph type="title"/>
          </p:nvPr>
        </p:nvSpPr>
        <p:spPr>
          <a:xfrm>
            <a:off x="856649" y="289900"/>
            <a:ext cx="4494998" cy="1134640"/>
          </a:xfrm>
          <a:solidFill>
            <a:schemeClr val="accent1">
              <a:lumMod val="50000"/>
            </a:schemeClr>
          </a:solidFill>
        </p:spPr>
        <p:txBody>
          <a:bodyPr/>
          <a:lstStyle/>
          <a:p>
            <a:r>
              <a:rPr lang="es-MX" b="1" dirty="0">
                <a:solidFill>
                  <a:srgbClr val="FFFF00"/>
                </a:solidFill>
              </a:rPr>
              <a:t>LOS EGIPCIOS ABORRECEN A LOS PASTORES</a:t>
            </a:r>
            <a:endParaRPr lang="es-CL" b="1" dirty="0">
              <a:solidFill>
                <a:srgbClr val="FFFF00"/>
              </a:solidFill>
            </a:endParaRPr>
          </a:p>
        </p:txBody>
      </p:sp>
      <p:sp>
        <p:nvSpPr>
          <p:cNvPr id="4" name="Marcador de texto 3">
            <a:extLst>
              <a:ext uri="{FF2B5EF4-FFF2-40B4-BE49-F238E27FC236}">
                <a16:creationId xmlns:a16="http://schemas.microsoft.com/office/drawing/2014/main" id="{161D7501-867D-42C5-9353-5DCE8D6AFB96}"/>
              </a:ext>
            </a:extLst>
          </p:cNvPr>
          <p:cNvSpPr>
            <a:spLocks noGrp="1"/>
          </p:cNvSpPr>
          <p:nvPr>
            <p:ph type="body" sz="half" idx="2"/>
          </p:nvPr>
        </p:nvSpPr>
        <p:spPr>
          <a:xfrm>
            <a:off x="298383" y="1627633"/>
            <a:ext cx="5563402" cy="4940468"/>
          </a:xfrm>
          <a:solidFill>
            <a:srgbClr val="002060"/>
          </a:solidFill>
        </p:spPr>
        <p:txBody>
          <a:bodyPr>
            <a:normAutofit/>
          </a:bodyPr>
          <a:lstStyle/>
          <a:p>
            <a:pPr marL="285750" indent="-285750" algn="l">
              <a:buFont typeface="Wingdings" panose="05000000000000000000" pitchFamily="2" charset="2"/>
              <a:buChar char="§"/>
            </a:pPr>
            <a:r>
              <a:rPr lang="es-MX" sz="1800" dirty="0">
                <a:solidFill>
                  <a:srgbClr val="00B0F0"/>
                </a:solidFill>
              </a:rPr>
              <a:t>José designa el mejor lugar y tierra de todo Egipto para que vivan todos los judíos israelitas. </a:t>
            </a:r>
          </a:p>
          <a:p>
            <a:pPr marL="285750" indent="-285750" algn="l">
              <a:buFont typeface="Wingdings" panose="05000000000000000000" pitchFamily="2" charset="2"/>
              <a:buChar char="§"/>
            </a:pPr>
            <a:r>
              <a:rPr lang="es-MX" sz="1800" dirty="0">
                <a:solidFill>
                  <a:srgbClr val="00B0F0"/>
                </a:solidFill>
              </a:rPr>
              <a:t>Faraón aprueba esta solicitud y está de acuerdo.</a:t>
            </a:r>
          </a:p>
          <a:p>
            <a:pPr marL="285750" indent="-285750" algn="l">
              <a:buFont typeface="Wingdings" panose="05000000000000000000" pitchFamily="2" charset="2"/>
              <a:buChar char="§"/>
            </a:pPr>
            <a:r>
              <a:rPr lang="es-MX" sz="1800" dirty="0">
                <a:solidFill>
                  <a:srgbClr val="FFC000"/>
                </a:solidFill>
              </a:rPr>
              <a:t>PERO HABÍA UN PROBLEMA</a:t>
            </a:r>
          </a:p>
          <a:p>
            <a:pPr marL="285750" indent="-285750" algn="l">
              <a:buFont typeface="Wingdings" panose="05000000000000000000" pitchFamily="2" charset="2"/>
              <a:buChar char="§"/>
            </a:pPr>
            <a:r>
              <a:rPr lang="es-MX" sz="1800" dirty="0">
                <a:solidFill>
                  <a:srgbClr val="00B0F0"/>
                </a:solidFill>
              </a:rPr>
              <a:t>La profesión de la familia de Jacob o el pueblo de Dios eran </a:t>
            </a:r>
            <a:r>
              <a:rPr lang="es-MX" sz="1800" b="1" dirty="0">
                <a:solidFill>
                  <a:srgbClr val="92D050"/>
                </a:solidFill>
              </a:rPr>
              <a:t>PASTORES DE OVEJAS.</a:t>
            </a:r>
          </a:p>
          <a:p>
            <a:pPr marL="285750" indent="-285750" algn="l">
              <a:buFont typeface="Wingdings" panose="05000000000000000000" pitchFamily="2" charset="2"/>
              <a:buChar char="§"/>
            </a:pPr>
            <a:r>
              <a:rPr lang="es-MX" sz="1800" dirty="0">
                <a:solidFill>
                  <a:srgbClr val="00B0F0"/>
                </a:solidFill>
              </a:rPr>
              <a:t>Así que José aconseja a su pueblo y a sus hermanos diciéndoles que no deben decirle a faraón que son pastores.</a:t>
            </a:r>
          </a:p>
          <a:p>
            <a:pPr marL="285750" indent="-285750" algn="l">
              <a:buFont typeface="Wingdings" panose="05000000000000000000" pitchFamily="2" charset="2"/>
              <a:buChar char="§"/>
            </a:pPr>
            <a:r>
              <a:rPr lang="es-MX" sz="1800" dirty="0">
                <a:solidFill>
                  <a:srgbClr val="00B0F0"/>
                </a:solidFill>
              </a:rPr>
              <a:t>Sino que deben decirle que son Agricultores y Ganaderos.</a:t>
            </a:r>
          </a:p>
          <a:p>
            <a:pPr marL="285750" indent="-285750" algn="l">
              <a:buFont typeface="Wingdings" panose="05000000000000000000" pitchFamily="2" charset="2"/>
              <a:buChar char="§"/>
            </a:pPr>
            <a:r>
              <a:rPr lang="es-MX" sz="1800" dirty="0">
                <a:solidFill>
                  <a:srgbClr val="00B0F0"/>
                </a:solidFill>
              </a:rPr>
              <a:t>Pero José le dice en Secreto a Faraón que son pastores desde su Juventud.</a:t>
            </a:r>
          </a:p>
          <a:p>
            <a:pPr marL="285750" indent="-285750" algn="l">
              <a:buFont typeface="Wingdings" panose="05000000000000000000" pitchFamily="2" charset="2"/>
              <a:buChar char="§"/>
            </a:pPr>
            <a:r>
              <a:rPr lang="es-MX" sz="1800" dirty="0">
                <a:solidFill>
                  <a:schemeClr val="accent6">
                    <a:lumMod val="60000"/>
                    <a:lumOff val="40000"/>
                  </a:schemeClr>
                </a:solidFill>
              </a:rPr>
              <a:t>Juan 10:14-15</a:t>
            </a:r>
          </a:p>
          <a:p>
            <a:pPr algn="l"/>
            <a:endParaRPr lang="es-MX" sz="1800" dirty="0">
              <a:solidFill>
                <a:srgbClr val="00B0F0"/>
              </a:solidFill>
            </a:endParaRPr>
          </a:p>
        </p:txBody>
      </p:sp>
      <p:pic>
        <p:nvPicPr>
          <p:cNvPr id="11266" name="Picture 2">
            <a:extLst>
              <a:ext uri="{FF2B5EF4-FFF2-40B4-BE49-F238E27FC236}">
                <a16:creationId xmlns:a16="http://schemas.microsoft.com/office/drawing/2014/main" id="{64CA90A7-89F0-4DAC-921D-1665F17F8C40}"/>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8899" r="1889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09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fill="hold"/>
                                        <p:tgtEl>
                                          <p:spTgt spid="11266"/>
                                        </p:tgtEl>
                                        <p:attrNameLst>
                                          <p:attrName>ppt_w</p:attrName>
                                        </p:attrNameLst>
                                      </p:cBhvr>
                                      <p:tavLst>
                                        <p:tav tm="0">
                                          <p:val>
                                            <p:fltVal val="0"/>
                                          </p:val>
                                        </p:tav>
                                        <p:tav tm="100000">
                                          <p:val>
                                            <p:strVal val="#ppt_w"/>
                                          </p:val>
                                        </p:tav>
                                      </p:tavLst>
                                    </p:anim>
                                    <p:anim calcmode="lin" valueType="num">
                                      <p:cBhvr>
                                        <p:cTn id="8" dur="500" fill="hold"/>
                                        <p:tgtEl>
                                          <p:spTgt spid="11266"/>
                                        </p:tgtEl>
                                        <p:attrNameLst>
                                          <p:attrName>ppt_h</p:attrName>
                                        </p:attrNameLst>
                                      </p:cBhvr>
                                      <p:tavLst>
                                        <p:tav tm="0">
                                          <p:val>
                                            <p:fltVal val="0"/>
                                          </p:val>
                                        </p:tav>
                                        <p:tav tm="100000">
                                          <p:val>
                                            <p:strVal val="#ppt_h"/>
                                          </p:val>
                                        </p:tav>
                                      </p:tavLst>
                                    </p:anim>
                                    <p:anim calcmode="lin" valueType="num">
                                      <p:cBhvr>
                                        <p:cTn id="9" dur="500" fill="hold"/>
                                        <p:tgtEl>
                                          <p:spTgt spid="11266"/>
                                        </p:tgtEl>
                                        <p:attrNameLst>
                                          <p:attrName>style.rotation</p:attrName>
                                        </p:attrNameLst>
                                      </p:cBhvr>
                                      <p:tavLst>
                                        <p:tav tm="0">
                                          <p:val>
                                            <p:fltVal val="360"/>
                                          </p:val>
                                        </p:tav>
                                        <p:tav tm="100000">
                                          <p:val>
                                            <p:fltVal val="0"/>
                                          </p:val>
                                        </p:tav>
                                      </p:tavLst>
                                    </p:anim>
                                    <p:animEffect transition="in" filter="fade">
                                      <p:cBhvr>
                                        <p:cTn id="10" dur="5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plus(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4">
                                            <p:bg/>
                                          </p:spTgt>
                                        </p:tgtEl>
                                        <p:attrNameLst>
                                          <p:attrName>style.visibility</p:attrName>
                                        </p:attrNameLst>
                                      </p:cBhvr>
                                      <p:to>
                                        <p:strVal val="visible"/>
                                      </p:to>
                                    </p:set>
                                    <p:anim calcmode="lin" valueType="num">
                                      <p:cBhvr>
                                        <p:cTn id="20" dur="1000" fill="hold"/>
                                        <p:tgtEl>
                                          <p:spTgt spid="4">
                                            <p:bg/>
                                          </p:spTgt>
                                        </p:tgtEl>
                                        <p:attrNameLst>
                                          <p:attrName>ppt_w</p:attrName>
                                        </p:attrNameLst>
                                      </p:cBhvr>
                                      <p:tavLst>
                                        <p:tav tm="0">
                                          <p:val>
                                            <p:strVal val="#ppt_w+.3"/>
                                          </p:val>
                                        </p:tav>
                                        <p:tav tm="100000">
                                          <p:val>
                                            <p:strVal val="#ppt_w"/>
                                          </p:val>
                                        </p:tav>
                                      </p:tavLst>
                                    </p:anim>
                                    <p:anim calcmode="lin" valueType="num">
                                      <p:cBhvr>
                                        <p:cTn id="21" dur="1000" fill="hold"/>
                                        <p:tgtEl>
                                          <p:spTgt spid="4">
                                            <p:bg/>
                                          </p:spTgt>
                                        </p:tgtEl>
                                        <p:attrNameLst>
                                          <p:attrName>ppt_h</p:attrName>
                                        </p:attrNameLst>
                                      </p:cBhvr>
                                      <p:tavLst>
                                        <p:tav tm="0">
                                          <p:val>
                                            <p:strVal val="#ppt_h"/>
                                          </p:val>
                                        </p:tav>
                                        <p:tav tm="100000">
                                          <p:val>
                                            <p:strVal val="#ppt_h"/>
                                          </p:val>
                                        </p:tav>
                                      </p:tavLst>
                                    </p:anim>
                                    <p:animEffect transition="in" filter="fade">
                                      <p:cBhvr>
                                        <p:cTn id="22" dur="1000"/>
                                        <p:tgtEl>
                                          <p:spTgt spid="4">
                                            <p:bg/>
                                          </p:spTgt>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p:cTn id="2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grpId="0"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 calcmode="lin" valueType="num">
                                      <p:cBhvr>
                                        <p:cTn id="34"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3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36" dur="1000"/>
                                        <p:tgtEl>
                                          <p:spTgt spid="4">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p:cTn id="41"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4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43" dur="1000"/>
                                        <p:tgtEl>
                                          <p:spTgt spid="4">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grpId="0" nodeType="click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 calcmode="lin" valueType="num">
                                      <p:cBhvr>
                                        <p:cTn id="48"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4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50" dur="1000"/>
                                        <p:tgtEl>
                                          <p:spTgt spid="4">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0" presetClass="entr" presetSubtype="0" decel="100000" fill="hold" grpId="0"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 calcmode="lin" valueType="num">
                                      <p:cBhvr>
                                        <p:cTn id="55" dur="1000" fill="hold"/>
                                        <p:tgtEl>
                                          <p:spTgt spid="4">
                                            <p:txEl>
                                              <p:pRg st="4" end="4"/>
                                            </p:txEl>
                                          </p:spTgt>
                                        </p:tgtEl>
                                        <p:attrNameLst>
                                          <p:attrName>ppt_w</p:attrName>
                                        </p:attrNameLst>
                                      </p:cBhvr>
                                      <p:tavLst>
                                        <p:tav tm="0">
                                          <p:val>
                                            <p:strVal val="#ppt_w+.3"/>
                                          </p:val>
                                        </p:tav>
                                        <p:tav tm="100000">
                                          <p:val>
                                            <p:strVal val="#ppt_w"/>
                                          </p:val>
                                        </p:tav>
                                      </p:tavLst>
                                    </p:anim>
                                    <p:anim calcmode="lin" valueType="num">
                                      <p:cBhvr>
                                        <p:cTn id="56"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57" dur="1000"/>
                                        <p:tgtEl>
                                          <p:spTgt spid="4">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0" presetClass="entr" presetSubtype="0" decel="100000" fill="hold" grpId="0"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 calcmode="lin" valueType="num">
                                      <p:cBhvr>
                                        <p:cTn id="62" dur="1000" fill="hold"/>
                                        <p:tgtEl>
                                          <p:spTgt spid="4">
                                            <p:txEl>
                                              <p:pRg st="5" end="5"/>
                                            </p:txEl>
                                          </p:spTgt>
                                        </p:tgtEl>
                                        <p:attrNameLst>
                                          <p:attrName>ppt_w</p:attrName>
                                        </p:attrNameLst>
                                      </p:cBhvr>
                                      <p:tavLst>
                                        <p:tav tm="0">
                                          <p:val>
                                            <p:strVal val="#ppt_w+.3"/>
                                          </p:val>
                                        </p:tav>
                                        <p:tav tm="100000">
                                          <p:val>
                                            <p:strVal val="#ppt_w"/>
                                          </p:val>
                                        </p:tav>
                                      </p:tavLst>
                                    </p:anim>
                                    <p:anim calcmode="lin" valueType="num">
                                      <p:cBhvr>
                                        <p:cTn id="63"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64" dur="1000"/>
                                        <p:tgtEl>
                                          <p:spTgt spid="4">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0" presetClass="entr" presetSubtype="0" decel="100000" fill="hold" grpId="0" nodeType="clickEffect">
                                  <p:stCondLst>
                                    <p:cond delay="0"/>
                                  </p:stCondLst>
                                  <p:childTnLst>
                                    <p:set>
                                      <p:cBhvr>
                                        <p:cTn id="68" dur="1" fill="hold">
                                          <p:stCondLst>
                                            <p:cond delay="0"/>
                                          </p:stCondLst>
                                        </p:cTn>
                                        <p:tgtEl>
                                          <p:spTgt spid="4">
                                            <p:txEl>
                                              <p:pRg st="6" end="6"/>
                                            </p:txEl>
                                          </p:spTgt>
                                        </p:tgtEl>
                                        <p:attrNameLst>
                                          <p:attrName>style.visibility</p:attrName>
                                        </p:attrNameLst>
                                      </p:cBhvr>
                                      <p:to>
                                        <p:strVal val="visible"/>
                                      </p:to>
                                    </p:set>
                                    <p:anim calcmode="lin" valueType="num">
                                      <p:cBhvr>
                                        <p:cTn id="69" dur="1000" fill="hold"/>
                                        <p:tgtEl>
                                          <p:spTgt spid="4">
                                            <p:txEl>
                                              <p:pRg st="6" end="6"/>
                                            </p:txEl>
                                          </p:spTgt>
                                        </p:tgtEl>
                                        <p:attrNameLst>
                                          <p:attrName>ppt_w</p:attrName>
                                        </p:attrNameLst>
                                      </p:cBhvr>
                                      <p:tavLst>
                                        <p:tav tm="0">
                                          <p:val>
                                            <p:strVal val="#ppt_w+.3"/>
                                          </p:val>
                                        </p:tav>
                                        <p:tav tm="100000">
                                          <p:val>
                                            <p:strVal val="#ppt_w"/>
                                          </p:val>
                                        </p:tav>
                                      </p:tavLst>
                                    </p:anim>
                                    <p:anim calcmode="lin" valueType="num">
                                      <p:cBhvr>
                                        <p:cTn id="70"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71" dur="1000"/>
                                        <p:tgtEl>
                                          <p:spTgt spid="4">
                                            <p:txEl>
                                              <p:pRg st="6" end="6"/>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0" presetClass="entr" presetSubtype="0" decel="100000" fill="hold" grpId="0" nodeType="clickEffect">
                                  <p:stCondLst>
                                    <p:cond delay="0"/>
                                  </p:stCondLst>
                                  <p:childTnLst>
                                    <p:set>
                                      <p:cBhvr>
                                        <p:cTn id="75" dur="1" fill="hold">
                                          <p:stCondLst>
                                            <p:cond delay="0"/>
                                          </p:stCondLst>
                                        </p:cTn>
                                        <p:tgtEl>
                                          <p:spTgt spid="4">
                                            <p:txEl>
                                              <p:pRg st="7" end="7"/>
                                            </p:txEl>
                                          </p:spTgt>
                                        </p:tgtEl>
                                        <p:attrNameLst>
                                          <p:attrName>style.visibility</p:attrName>
                                        </p:attrNameLst>
                                      </p:cBhvr>
                                      <p:to>
                                        <p:strVal val="visible"/>
                                      </p:to>
                                    </p:set>
                                    <p:anim calcmode="lin" valueType="num">
                                      <p:cBhvr>
                                        <p:cTn id="76" dur="1000" fill="hold"/>
                                        <p:tgtEl>
                                          <p:spTgt spid="4">
                                            <p:txEl>
                                              <p:pRg st="7" end="7"/>
                                            </p:txEl>
                                          </p:spTgt>
                                        </p:tgtEl>
                                        <p:attrNameLst>
                                          <p:attrName>ppt_w</p:attrName>
                                        </p:attrNameLst>
                                      </p:cBhvr>
                                      <p:tavLst>
                                        <p:tav tm="0">
                                          <p:val>
                                            <p:strVal val="#ppt_w+.3"/>
                                          </p:val>
                                        </p:tav>
                                        <p:tav tm="100000">
                                          <p:val>
                                            <p:strVal val="#ppt_w"/>
                                          </p:val>
                                        </p:tav>
                                      </p:tavLst>
                                    </p:anim>
                                    <p:anim calcmode="lin" valueType="num">
                                      <p:cBhvr>
                                        <p:cTn id="77" dur="1000" fill="hold"/>
                                        <p:tgtEl>
                                          <p:spTgt spid="4">
                                            <p:txEl>
                                              <p:pRg st="7" end="7"/>
                                            </p:txEl>
                                          </p:spTgt>
                                        </p:tgtEl>
                                        <p:attrNameLst>
                                          <p:attrName>ppt_h</p:attrName>
                                        </p:attrNameLst>
                                      </p:cBhvr>
                                      <p:tavLst>
                                        <p:tav tm="0">
                                          <p:val>
                                            <p:strVal val="#ppt_h"/>
                                          </p:val>
                                        </p:tav>
                                        <p:tav tm="100000">
                                          <p:val>
                                            <p:strVal val="#ppt_h"/>
                                          </p:val>
                                        </p:tav>
                                      </p:tavLst>
                                    </p:anim>
                                    <p:animEffect transition="in" filter="fade">
                                      <p:cBhvr>
                                        <p:cTn id="78"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3FF1F4-B0F2-47A2-8A70-82EB6118A3B3}"/>
              </a:ext>
            </a:extLst>
          </p:cNvPr>
          <p:cNvSpPr>
            <a:spLocks noGrp="1"/>
          </p:cNvSpPr>
          <p:nvPr>
            <p:ph type="title"/>
          </p:nvPr>
        </p:nvSpPr>
        <p:spPr/>
        <p:txBody>
          <a:bodyPr/>
          <a:lstStyle/>
          <a:p>
            <a:endParaRPr lang="es-CL"/>
          </a:p>
        </p:txBody>
      </p:sp>
      <p:sp>
        <p:nvSpPr>
          <p:cNvPr id="3" name="Marcador de posición de imagen 2">
            <a:extLst>
              <a:ext uri="{FF2B5EF4-FFF2-40B4-BE49-F238E27FC236}">
                <a16:creationId xmlns:a16="http://schemas.microsoft.com/office/drawing/2014/main" id="{D5805DE6-F3D2-44D4-8449-08387655AFE2}"/>
              </a:ext>
            </a:extLst>
          </p:cNvPr>
          <p:cNvSpPr>
            <a:spLocks noGrp="1"/>
          </p:cNvSpPr>
          <p:nvPr>
            <p:ph type="pic" idx="1"/>
          </p:nvPr>
        </p:nvSpPr>
        <p:spPr/>
      </p:sp>
      <p:sp>
        <p:nvSpPr>
          <p:cNvPr id="4" name="Marcador de texto 3">
            <a:extLst>
              <a:ext uri="{FF2B5EF4-FFF2-40B4-BE49-F238E27FC236}">
                <a16:creationId xmlns:a16="http://schemas.microsoft.com/office/drawing/2014/main" id="{8696F9C4-3687-4FE1-8A4B-B435BF25D6F4}"/>
              </a:ext>
            </a:extLst>
          </p:cNvPr>
          <p:cNvSpPr>
            <a:spLocks noGrp="1"/>
          </p:cNvSpPr>
          <p:nvPr>
            <p:ph type="body" sz="half" idx="2"/>
          </p:nvPr>
        </p:nvSpPr>
        <p:spPr/>
        <p:txBody>
          <a:bodyPr/>
          <a:lstStyle/>
          <a:p>
            <a:endParaRPr lang="es-CL"/>
          </a:p>
        </p:txBody>
      </p:sp>
      <p:pic>
        <p:nvPicPr>
          <p:cNvPr id="6146" name="Picture 2" descr="Dios preparó a los judíos para que fueran&#10;pastores de ovejas, “lo cual era abominación&#10;para los egipcios”. El rechazo y la...">
            <a:extLst>
              <a:ext uri="{FF2B5EF4-FFF2-40B4-BE49-F238E27FC236}">
                <a16:creationId xmlns:a16="http://schemas.microsoft.com/office/drawing/2014/main" id="{45937C3B-7112-4EB7-8D2C-1E2B9A3D4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8" y="-37410"/>
            <a:ext cx="12217528" cy="689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91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B672D-B756-407C-9007-2989FE8C81B9}"/>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66ED7E98-A0DD-4B99-9D2C-C80E220E9FF0}"/>
              </a:ext>
            </a:extLst>
          </p:cNvPr>
          <p:cNvSpPr>
            <a:spLocks noGrp="1"/>
          </p:cNvSpPr>
          <p:nvPr>
            <p:ph idx="1"/>
          </p:nvPr>
        </p:nvSpPr>
        <p:spPr/>
        <p:txBody>
          <a:bodyPr/>
          <a:lstStyle/>
          <a:p>
            <a:endParaRPr lang="es-CL"/>
          </a:p>
        </p:txBody>
      </p:sp>
      <p:pic>
        <p:nvPicPr>
          <p:cNvPr id="1026" name="Picture 2">
            <a:extLst>
              <a:ext uri="{FF2B5EF4-FFF2-40B4-BE49-F238E27FC236}">
                <a16:creationId xmlns:a16="http://schemas.microsoft.com/office/drawing/2014/main" id="{7A0BDD9A-C7DD-4538-8A87-BF6138C57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28CF9191-1BB0-4C54-A233-66E643A75C3B}"/>
              </a:ext>
            </a:extLst>
          </p:cNvPr>
          <p:cNvSpPr txBox="1"/>
          <p:nvPr/>
        </p:nvSpPr>
        <p:spPr>
          <a:xfrm>
            <a:off x="8277727" y="97626"/>
            <a:ext cx="3099334"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MX" sz="4400" b="1" dirty="0"/>
              <a:t>RESUMEN</a:t>
            </a:r>
            <a:endParaRPr lang="es-CL" sz="4400" b="1" dirty="0"/>
          </a:p>
        </p:txBody>
      </p:sp>
    </p:spTree>
    <p:extLst>
      <p:ext uri="{BB962C8B-B14F-4D97-AF65-F5344CB8AC3E}">
        <p14:creationId xmlns:p14="http://schemas.microsoft.com/office/powerpoint/2010/main" val="33426385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descr="Hojas de la naturaleza">
            <a:extLst>
              <a:ext uri="{FF2B5EF4-FFF2-40B4-BE49-F238E27FC236}">
                <a16:creationId xmlns:a16="http://schemas.microsoft.com/office/drawing/2014/main" id="{C6EF0DE7-33B5-D141-BBF6-CAB5BBE6411B}"/>
              </a:ext>
            </a:extLst>
          </p:cNvPr>
          <p:cNvPicPr>
            <a:picLocks noGrp="1" noChangeAspect="1"/>
          </p:cNvPicPr>
          <p:nvPr>
            <p:ph type="pic" sz="quarter" idx="12"/>
          </p:nvPr>
        </p:nvPicPr>
        <p:blipFill>
          <a:blip r:embed="rId3"/>
          <a:srcRect l="11" r="11"/>
          <a:stretch>
            <a:fillRect/>
          </a:stretch>
        </p:blipFill>
        <p:spPr/>
      </p:pic>
      <p:sp>
        <p:nvSpPr>
          <p:cNvPr id="3" name="Título 2">
            <a:extLst>
              <a:ext uri="{FF2B5EF4-FFF2-40B4-BE49-F238E27FC236}">
                <a16:creationId xmlns:a16="http://schemas.microsoft.com/office/drawing/2014/main" id="{EBDC24D3-EEF0-4B69-A174-E4DFF7884894}"/>
              </a:ext>
            </a:extLst>
          </p:cNvPr>
          <p:cNvSpPr>
            <a:spLocks noGrp="1"/>
          </p:cNvSpPr>
          <p:nvPr>
            <p:ph type="ctrTitle"/>
          </p:nvPr>
        </p:nvSpPr>
        <p:spPr/>
        <p:txBody>
          <a:bodyPr rtlCol="0"/>
          <a:lstStyle/>
          <a:p>
            <a:pPr rtl="0"/>
            <a:r>
              <a:rPr lang="es-ES" dirty="0"/>
              <a:t>Gracias</a:t>
            </a:r>
          </a:p>
        </p:txBody>
      </p:sp>
      <p:cxnSp>
        <p:nvCxnSpPr>
          <p:cNvPr id="5" name="Conector recto 4" descr="Línea divisoria">
            <a:extLst>
              <a:ext uri="{FF2B5EF4-FFF2-40B4-BE49-F238E27FC236}">
                <a16:creationId xmlns:a16="http://schemas.microsoft.com/office/drawing/2014/main" id="{FE07C9EC-5158-440C-995A-EAC50D3E05DA}"/>
              </a:ext>
              <a:ext uri="{C183D7F6-B498-43B3-948B-1728B52AA6E4}">
                <adec:decorative xmlns:adec="http://schemas.microsoft.com/office/drawing/2017/decorative" val="1"/>
              </a:ext>
            </a:extLst>
          </p:cNvPr>
          <p:cNvCxnSpPr>
            <a:cxnSpLocks/>
          </p:cNvCxnSpPr>
          <p:nvPr/>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Marcador de posición de imagen 28">
            <a:extLst>
              <a:ext uri="{FF2B5EF4-FFF2-40B4-BE49-F238E27FC236}">
                <a16:creationId xmlns:a16="http://schemas.microsoft.com/office/drawing/2014/main" id="{F7A1C9A3-D9CA-3245-A622-A160A2C4AC84}"/>
              </a:ext>
            </a:extLst>
          </p:cNvPr>
          <p:cNvPicPr>
            <a:picLocks noGrp="1" noChangeAspect="1"/>
          </p:cNvPicPr>
          <p:nvPr>
            <p:ph type="pic" sz="quarter" idx="15"/>
          </p:nvPr>
        </p:nvPicPr>
        <p:blipFill>
          <a:blip r:embed="rId4"/>
          <a:stretch>
            <a:fillRect/>
          </a:stretch>
        </p:blipFill>
        <p:spPr>
          <a:xfrm>
            <a:off x="8173895" y="2644659"/>
            <a:ext cx="1344168" cy="635126"/>
          </a:xfrm>
        </p:spPr>
      </p:pic>
      <p:sp>
        <p:nvSpPr>
          <p:cNvPr id="7" name="Subtítulo 6">
            <a:extLst>
              <a:ext uri="{FF2B5EF4-FFF2-40B4-BE49-F238E27FC236}">
                <a16:creationId xmlns:a16="http://schemas.microsoft.com/office/drawing/2014/main" id="{ACCCCDAD-0E0B-437F-8CAA-0536470B2E2F}"/>
              </a:ext>
            </a:extLst>
          </p:cNvPr>
          <p:cNvSpPr>
            <a:spLocks noGrp="1"/>
          </p:cNvSpPr>
          <p:nvPr>
            <p:ph type="subTitle" idx="1"/>
          </p:nvPr>
        </p:nvSpPr>
        <p:spPr>
          <a:xfrm>
            <a:off x="2494610" y="3645954"/>
            <a:ext cx="5282503" cy="1604172"/>
          </a:xfrm>
        </p:spPr>
        <p:txBody>
          <a:bodyPr rtlCol="0"/>
          <a:lstStyle/>
          <a:p>
            <a:pPr rtl="0"/>
            <a:r>
              <a:rPr lang="es-ES" sz="2100" dirty="0"/>
              <a:t>Matías Osses</a:t>
            </a:r>
          </a:p>
        </p:txBody>
      </p:sp>
      <p:pic>
        <p:nvPicPr>
          <p:cNvPr id="13" name="Gráfico 12" descr="Usuario" title="Icono del nombre del moderador">
            <a:extLst>
              <a:ext uri="{FF2B5EF4-FFF2-40B4-BE49-F238E27FC236}">
                <a16:creationId xmlns:a16="http://schemas.microsoft.com/office/drawing/2014/main" id="{708AF784-88DE-4E89-A28B-BECD54FC11C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84624" y="3886690"/>
            <a:ext cx="164463" cy="164463"/>
          </a:xfrm>
          <a:prstGeom prst="rect">
            <a:avLst/>
          </a:prstGeom>
        </p:spPr>
      </p:pic>
      <p:sp>
        <p:nvSpPr>
          <p:cNvPr id="9" name="Marcador de texto 8">
            <a:extLst>
              <a:ext uri="{FF2B5EF4-FFF2-40B4-BE49-F238E27FC236}">
                <a16:creationId xmlns:a16="http://schemas.microsoft.com/office/drawing/2014/main" id="{650F9D0C-7F14-4B83-A0A3-5710128C815A}"/>
              </a:ext>
            </a:extLst>
          </p:cNvPr>
          <p:cNvSpPr>
            <a:spLocks noGrp="1"/>
          </p:cNvSpPr>
          <p:nvPr>
            <p:ph type="body" sz="quarter" idx="13"/>
          </p:nvPr>
        </p:nvSpPr>
        <p:spPr/>
        <p:txBody>
          <a:bodyPr rtlCol="0">
            <a:normAutofit fontScale="85000" lnSpcReduction="20000"/>
          </a:bodyPr>
          <a:lstStyle/>
          <a:p>
            <a:pPr rtl="0"/>
            <a:r>
              <a:rPr lang="es-ES" dirty="0"/>
              <a:t>+56950694504</a:t>
            </a:r>
          </a:p>
        </p:txBody>
      </p:sp>
      <p:pic>
        <p:nvPicPr>
          <p:cNvPr id="15" name="Gráfico 14" descr="Smartphone" title="Icono del número de teléfono del moderador">
            <a:extLst>
              <a:ext uri="{FF2B5EF4-FFF2-40B4-BE49-F238E27FC236}">
                <a16:creationId xmlns:a16="http://schemas.microsoft.com/office/drawing/2014/main" id="{E276E47B-4C08-4FEC-AAE8-3DCCBA7EE72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284624" y="4196776"/>
            <a:ext cx="164463" cy="164463"/>
          </a:xfrm>
          <a:prstGeom prst="rect">
            <a:avLst/>
          </a:prstGeom>
        </p:spPr>
      </p:pic>
      <p:sp>
        <p:nvSpPr>
          <p:cNvPr id="10" name="Marcador de texto 9">
            <a:extLst>
              <a:ext uri="{FF2B5EF4-FFF2-40B4-BE49-F238E27FC236}">
                <a16:creationId xmlns:a16="http://schemas.microsoft.com/office/drawing/2014/main" id="{2EF9E03C-A81E-4083-9F20-EF8FFAF5914D}"/>
              </a:ext>
            </a:extLst>
          </p:cNvPr>
          <p:cNvSpPr>
            <a:spLocks noGrp="1"/>
          </p:cNvSpPr>
          <p:nvPr>
            <p:ph type="body" sz="quarter" idx="14"/>
          </p:nvPr>
        </p:nvSpPr>
        <p:spPr/>
        <p:txBody>
          <a:bodyPr rtlCol="0">
            <a:normAutofit fontScale="85000" lnSpcReduction="20000"/>
          </a:bodyPr>
          <a:lstStyle/>
          <a:p>
            <a:pPr rtl="0"/>
            <a:r>
              <a:rPr lang="es-ES" dirty="0"/>
              <a:t>matito.osses@email.com</a:t>
            </a:r>
          </a:p>
        </p:txBody>
      </p:sp>
      <p:pic>
        <p:nvPicPr>
          <p:cNvPr id="14" name="Gráfico 13" descr="Sobre" title="Icono del correo electrónico del moderador">
            <a:extLst>
              <a:ext uri="{FF2B5EF4-FFF2-40B4-BE49-F238E27FC236}">
                <a16:creationId xmlns:a16="http://schemas.microsoft.com/office/drawing/2014/main" id="{4F2D4997-93AD-4A62-8488-4572923DB81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84624" y="4530964"/>
            <a:ext cx="164463" cy="164463"/>
          </a:xfrm>
          <a:prstGeom prst="rect">
            <a:avLst/>
          </a:prstGeom>
        </p:spPr>
      </p:pic>
      <p:sp>
        <p:nvSpPr>
          <p:cNvPr id="26" name="Marcador de texto 25">
            <a:extLst>
              <a:ext uri="{FF2B5EF4-FFF2-40B4-BE49-F238E27FC236}">
                <a16:creationId xmlns:a16="http://schemas.microsoft.com/office/drawing/2014/main" id="{88557579-7DEF-FF4C-AD37-0E81A6BB3B75}"/>
              </a:ext>
            </a:extLst>
          </p:cNvPr>
          <p:cNvSpPr>
            <a:spLocks noGrp="1"/>
          </p:cNvSpPr>
          <p:nvPr>
            <p:ph type="body" sz="quarter" idx="16"/>
          </p:nvPr>
        </p:nvSpPr>
        <p:spPr/>
        <p:txBody>
          <a:bodyPr rtlCol="0">
            <a:normAutofit fontScale="85000" lnSpcReduction="20000"/>
          </a:bodyPr>
          <a:lstStyle/>
          <a:p>
            <a:r>
              <a:rPr lang="es-ES" dirty="0">
                <a:hlinkClick r:id="rId11"/>
              </a:rPr>
              <a:t>www.castillofuerte.cl </a:t>
            </a:r>
            <a:endParaRPr lang="es-ES" dirty="0"/>
          </a:p>
        </p:txBody>
      </p:sp>
      <p:pic>
        <p:nvPicPr>
          <p:cNvPr id="30" name="Gráfico 29" descr="Mundo">
            <a:extLst>
              <a:ext uri="{FF2B5EF4-FFF2-40B4-BE49-F238E27FC236}">
                <a16:creationId xmlns:a16="http://schemas.microsoft.com/office/drawing/2014/main" id="{07973E30-0C12-8442-90B5-47D1C45545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78999" y="4843614"/>
            <a:ext cx="170088" cy="170088"/>
          </a:xfrm>
          <a:prstGeom prst="rect">
            <a:avLst/>
          </a:prstGeom>
        </p:spPr>
      </p:pic>
      <p:pic>
        <p:nvPicPr>
          <p:cNvPr id="16" name="Imagen 10" descr="Imagen que contiene dibujo&#10;&#10;Descripción generada automáticamente">
            <a:extLst>
              <a:ext uri="{FF2B5EF4-FFF2-40B4-BE49-F238E27FC236}">
                <a16:creationId xmlns:a16="http://schemas.microsoft.com/office/drawing/2014/main" id="{E5E9AA29-34EF-4F2F-8882-21453F7C0AC1}"/>
              </a:ext>
            </a:extLst>
          </p:cNvPr>
          <p:cNvPicPr/>
          <p:nvPr/>
        </p:nvPicPr>
        <p:blipFill rotWithShape="1">
          <a:blip r:embed="rId14" cstate="print">
            <a:extLst>
              <a:ext uri="{28A0092B-C50C-407E-A947-70E740481C1C}">
                <a14:useLocalDpi xmlns:a14="http://schemas.microsoft.com/office/drawing/2010/main" val="0"/>
              </a:ext>
            </a:extLst>
          </a:blip>
          <a:srcRect l="6357" t="5261" r="2956" b="2679"/>
          <a:stretch/>
        </p:blipFill>
        <p:spPr>
          <a:xfrm>
            <a:off x="7964938" y="2345308"/>
            <a:ext cx="1553125" cy="1233827"/>
          </a:xfrm>
          <a:prstGeom prst="flowChartConnector">
            <a:avLst/>
          </a:prstGeom>
        </p:spPr>
      </p:pic>
    </p:spTree>
    <p:extLst>
      <p:ext uri="{BB962C8B-B14F-4D97-AF65-F5344CB8AC3E}">
        <p14:creationId xmlns:p14="http://schemas.microsoft.com/office/powerpoint/2010/main" val="249014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20912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sp>
        <p:nvSpPr>
          <p:cNvPr id="4" name="Marcador de número de diapositiva 3"/>
          <p:cNvSpPr>
            <a:spLocks noGrp="1"/>
          </p:cNvSpPr>
          <p:nvPr>
            <p:ph type="sldNum" sz="quarter" idx="12"/>
          </p:nvPr>
        </p:nvSpPr>
        <p:spPr/>
        <p:txBody>
          <a:bodyPr/>
          <a:lstStyle/>
          <a:p>
            <a:fld id="{ACDF45D0-0FEA-4134-8E42-58BF2E9CD91C}" type="slidenum">
              <a:rPr lang="en-US" smtClean="0"/>
              <a:t>7</a:t>
            </a:fld>
            <a:endParaRPr lang="en-US" dirty="0"/>
          </a:p>
        </p:txBody>
      </p:sp>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166127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0A5DD5-E0D7-4DFA-97CA-2E7D1067AA50}"/>
              </a:ext>
            </a:extLst>
          </p:cNvPr>
          <p:cNvSpPr>
            <a:spLocks noGrp="1"/>
          </p:cNvSpPr>
          <p:nvPr>
            <p:ph type="ctrTitle"/>
          </p:nvPr>
        </p:nvSpPr>
        <p:spPr/>
        <p:txBody>
          <a:bodyPr/>
          <a:lstStyle/>
          <a:p>
            <a:endParaRPr lang="es-CL" dirty="0"/>
          </a:p>
        </p:txBody>
      </p:sp>
      <p:sp>
        <p:nvSpPr>
          <p:cNvPr id="3" name="Subtítulo 2">
            <a:extLst>
              <a:ext uri="{FF2B5EF4-FFF2-40B4-BE49-F238E27FC236}">
                <a16:creationId xmlns:a16="http://schemas.microsoft.com/office/drawing/2014/main" id="{DA707C67-931D-4578-84EE-548F593179A6}"/>
              </a:ext>
            </a:extLst>
          </p:cNvPr>
          <p:cNvSpPr>
            <a:spLocks noGrp="1"/>
          </p:cNvSpPr>
          <p:nvPr>
            <p:ph type="subTitle" idx="1"/>
          </p:nvPr>
        </p:nvSpPr>
        <p:spPr/>
        <p:txBody>
          <a:bodyPr/>
          <a:lstStyle/>
          <a:p>
            <a:endParaRPr lang="es-CL" dirty="0"/>
          </a:p>
        </p:txBody>
      </p:sp>
      <p:pic>
        <p:nvPicPr>
          <p:cNvPr id="5" name="Imagen 4">
            <a:extLst>
              <a:ext uri="{FF2B5EF4-FFF2-40B4-BE49-F238E27FC236}">
                <a16:creationId xmlns:a16="http://schemas.microsoft.com/office/drawing/2014/main" id="{E3E5A94B-6AB2-455D-AA94-14C92ACFE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2780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4D516F-2C72-498F-AA65-E2DC956B928C}"/>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E8B7585C-469C-4235-8D7D-B1B4B5788EC3}"/>
              </a:ext>
            </a:extLst>
          </p:cNvPr>
          <p:cNvPicPr>
            <a:picLocks noGrp="1" noChangeAspect="1"/>
          </p:cNvPicPr>
          <p:nvPr>
            <p:ph idx="1"/>
          </p:nvPr>
        </p:nvPicPr>
        <p:blipFill>
          <a:blip r:embed="rId2"/>
          <a:stretch>
            <a:fillRect/>
          </a:stretch>
        </p:blipFill>
        <p:spPr>
          <a:xfrm>
            <a:off x="-1" y="8064"/>
            <a:ext cx="12192001" cy="6849936"/>
          </a:xfrm>
        </p:spPr>
      </p:pic>
    </p:spTree>
    <p:extLst>
      <p:ext uri="{BB962C8B-B14F-4D97-AF65-F5344CB8AC3E}">
        <p14:creationId xmlns:p14="http://schemas.microsoft.com/office/powerpoint/2010/main" val="954899501"/>
      </p:ext>
    </p:extLst>
  </p:cSld>
  <p:clrMapOvr>
    <a:masterClrMapping/>
  </p:clrMapOvr>
</p:sld>
</file>

<file path=ppt/theme/theme1.xml><?xml version="1.0" encoding="utf-8"?>
<a:theme xmlns:a="http://schemas.openxmlformats.org/drawingml/2006/main" name="Paquete">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TM10001115[[fn=Paquete]]</Template>
  <TotalTime>546</TotalTime>
  <Words>1807</Words>
  <Application>Microsoft Office PowerPoint</Application>
  <PresentationFormat>Panorámica</PresentationFormat>
  <Paragraphs>270</Paragraphs>
  <Slides>59</Slides>
  <Notes>2</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59</vt:i4>
      </vt:variant>
    </vt:vector>
  </HeadingPairs>
  <TitlesOfParts>
    <vt:vector size="69" baseType="lpstr">
      <vt:lpstr>Arial</vt:lpstr>
      <vt:lpstr>Bell MT</vt:lpstr>
      <vt:lpstr>Calibri</vt:lpstr>
      <vt:lpstr>Courier New</vt:lpstr>
      <vt:lpstr>Gill Sans MT</vt:lpstr>
      <vt:lpstr>open sans</vt:lpstr>
      <vt:lpstr>Roboto</vt:lpstr>
      <vt:lpstr>Times New Roman</vt:lpstr>
      <vt:lpstr>Wingdings</vt:lpstr>
      <vt:lpstr>Paquete</vt:lpstr>
      <vt:lpstr>Presentación de PowerPoint</vt:lpstr>
      <vt:lpstr>Presentación de PowerPoint</vt:lpstr>
      <vt:lpstr>Presentación de PowerPoint</vt:lpstr>
      <vt:lpstr>Presentación de PowerPoint</vt:lpstr>
      <vt:lpst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tierra de Gosén.</vt:lpstr>
      <vt:lpstr>Presentación de PowerPoint</vt:lpstr>
      <vt:lpstr>Reyes “Hicsos”</vt:lpstr>
      <vt:lpstr>Presentación de PowerPoint</vt:lpstr>
      <vt:lpstr>Escala de tiempo</vt:lpstr>
      <vt:lpstr>MUDANZA Y CAMBIO DE CASA</vt:lpstr>
      <vt:lpstr>INTRODUCCIÓN GÉNESIS 46</vt:lpstr>
      <vt:lpstr>Presentación de PowerPoint</vt:lpstr>
      <vt:lpstr>Presentación de PowerPoint</vt:lpstr>
      <vt:lpstr>Presentación de PowerPoint</vt:lpstr>
      <vt:lpstr>Presentación de PowerPoint</vt:lpstr>
      <vt:lpstr>JACOB CAMINA POR FE</vt:lpstr>
      <vt:lpstr>Presentación de PowerPoint</vt:lpstr>
      <vt:lpstr>LAS PROMESAS DE DIOS SE CUMPLEN SIEMPRE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VIDA DE JACOB (GEGORAFICAMENTE VS ESPIRITUALMENTE)</vt:lpstr>
      <vt:lpstr>Presentación de PowerPoint</vt:lpstr>
      <vt:lpstr>PARENTELA Y FAMILIA DE JACOB</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ENCUENTRO DE JACOB Y JOSÉ</vt:lpstr>
      <vt:lpstr>Presentación de PowerPoint</vt:lpstr>
      <vt:lpstr>Presentación de PowerPoint</vt:lpstr>
      <vt:lpstr>LOS EGIPCIOS ABORRECEN A LOS PASTORES</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matias Osses Barria</dc:creator>
  <cp:lastModifiedBy>matias Osses Barria</cp:lastModifiedBy>
  <cp:revision>31</cp:revision>
  <dcterms:created xsi:type="dcterms:W3CDTF">2021-09-03T08:54:44Z</dcterms:created>
  <dcterms:modified xsi:type="dcterms:W3CDTF">2021-11-13T08:09:31Z</dcterms:modified>
</cp:coreProperties>
</file>