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59" r:id="rId4"/>
    <p:sldId id="284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2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7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0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2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1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1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7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2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6FE84-91C1-4C50-9034-EF0F1B04227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F065C-C3C2-4F53-90BE-07F154060F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14647" y="964276"/>
            <a:ext cx="10332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 smtClean="0"/>
              <a:t>MISIONES VERANO 2024 </a:t>
            </a:r>
          </a:p>
          <a:p>
            <a:pPr algn="ctr"/>
            <a:r>
              <a:rPr lang="es-MX" sz="6000" dirty="0" smtClean="0"/>
              <a:t>LAGUNA VERDE </a:t>
            </a:r>
          </a:p>
          <a:p>
            <a:pPr algn="ctr"/>
            <a:r>
              <a:rPr lang="es-MX" sz="6000" dirty="0" smtClean="0"/>
              <a:t>RANCHILLOS </a:t>
            </a:r>
          </a:p>
          <a:p>
            <a:pPr algn="ctr"/>
            <a:r>
              <a:rPr lang="es-MX" sz="6000" dirty="0" smtClean="0"/>
              <a:t>13 AL 18 DE FEBRERO 2024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1560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0"/>
            <a:ext cx="51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6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2-28 at 18.00.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736600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2-28 at 18.00.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525" y="644525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2-28 at 18.00.27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50" y="552450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19087"/>
            <a:ext cx="110490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0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2-28 at 18.01.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00" y="368300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65" y="0"/>
            <a:ext cx="916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4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0"/>
            <a:ext cx="51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3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13164" y="1005840"/>
            <a:ext cx="8321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600" dirty="0" smtClean="0"/>
              <a:t>LAGUNA VERDE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951385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91153" y="2967335"/>
            <a:ext cx="3809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RANCHILLOS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401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26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2-29 at 00.13.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980" y="1858587"/>
            <a:ext cx="3856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5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6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7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67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3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73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6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0"/>
            <a:ext cx="51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1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39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74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54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16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3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68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8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88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47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65" y="0"/>
            <a:ext cx="916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7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3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14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5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7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05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4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2" y="2233612"/>
            <a:ext cx="33813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0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74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0"/>
            <a:ext cx="51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8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5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098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4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891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92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13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659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26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0"/>
            <a:ext cx="51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86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34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79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14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57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14647" y="964276"/>
            <a:ext cx="10332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 smtClean="0"/>
              <a:t>MISIONES VERANO 2024 </a:t>
            </a:r>
          </a:p>
          <a:p>
            <a:pPr algn="ctr"/>
            <a:r>
              <a:rPr lang="es-MX" sz="6000" dirty="0" smtClean="0"/>
              <a:t>LAGUNA VERDE </a:t>
            </a:r>
          </a:p>
          <a:p>
            <a:pPr algn="ctr"/>
            <a:r>
              <a:rPr lang="es-MX" sz="6000" dirty="0" smtClean="0"/>
              <a:t>RANCHILLOS </a:t>
            </a:r>
          </a:p>
          <a:p>
            <a:pPr algn="ctr"/>
            <a:r>
              <a:rPr lang="es-MX" sz="6000" dirty="0" smtClean="0"/>
              <a:t>13 AL 18 DE FEBRERO 2024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38830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0"/>
            <a:ext cx="513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0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65" y="0"/>
            <a:ext cx="916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23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65" y="0"/>
            <a:ext cx="916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4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27</Words>
  <Application>Microsoft Office PowerPoint</Application>
  <PresentationFormat>Panorámica</PresentationFormat>
  <Paragraphs>10</Paragraphs>
  <Slides>64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Osses Valeria</dc:creator>
  <cp:lastModifiedBy>Fernando Osses Valeria</cp:lastModifiedBy>
  <cp:revision>3</cp:revision>
  <dcterms:created xsi:type="dcterms:W3CDTF">2024-03-02T01:40:26Z</dcterms:created>
  <dcterms:modified xsi:type="dcterms:W3CDTF">2024-03-02T02:06:21Z</dcterms:modified>
</cp:coreProperties>
</file>