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Lst>
  <p:notesMasterIdLst>
    <p:notesMasterId r:id="rId72"/>
  </p:notesMasterIdLst>
  <p:sldIdLst>
    <p:sldId id="256" r:id="rId4"/>
    <p:sldId id="342" r:id="rId5"/>
    <p:sldId id="261" r:id="rId6"/>
    <p:sldId id="264" r:id="rId7"/>
    <p:sldId id="301" r:id="rId8"/>
    <p:sldId id="274" r:id="rId9"/>
    <p:sldId id="302" r:id="rId10"/>
    <p:sldId id="305" r:id="rId11"/>
    <p:sldId id="303" r:id="rId12"/>
    <p:sldId id="307" r:id="rId13"/>
    <p:sldId id="306" r:id="rId14"/>
    <p:sldId id="308" r:id="rId15"/>
    <p:sldId id="309" r:id="rId16"/>
    <p:sldId id="310" r:id="rId17"/>
    <p:sldId id="312" r:id="rId18"/>
    <p:sldId id="284" r:id="rId19"/>
    <p:sldId id="314" r:id="rId20"/>
    <p:sldId id="316" r:id="rId21"/>
    <p:sldId id="313" r:id="rId22"/>
    <p:sldId id="339" r:id="rId23"/>
    <p:sldId id="278" r:id="rId24"/>
    <p:sldId id="318" r:id="rId25"/>
    <p:sldId id="320" r:id="rId26"/>
    <p:sldId id="323" r:id="rId27"/>
    <p:sldId id="322" r:id="rId28"/>
    <p:sldId id="321" r:id="rId29"/>
    <p:sldId id="324" r:id="rId30"/>
    <p:sldId id="325" r:id="rId31"/>
    <p:sldId id="326" r:id="rId32"/>
    <p:sldId id="327" r:id="rId33"/>
    <p:sldId id="328" r:id="rId34"/>
    <p:sldId id="319" r:id="rId35"/>
    <p:sldId id="329" r:id="rId36"/>
    <p:sldId id="330" r:id="rId37"/>
    <p:sldId id="331" r:id="rId38"/>
    <p:sldId id="315" r:id="rId39"/>
    <p:sldId id="337" r:id="rId40"/>
    <p:sldId id="338" r:id="rId41"/>
    <p:sldId id="336" r:id="rId42"/>
    <p:sldId id="332" r:id="rId43"/>
    <p:sldId id="333" r:id="rId44"/>
    <p:sldId id="271" r:id="rId45"/>
    <p:sldId id="340" r:id="rId46"/>
    <p:sldId id="283" r:id="rId47"/>
    <p:sldId id="343" r:id="rId48"/>
    <p:sldId id="289" r:id="rId49"/>
    <p:sldId id="350" r:id="rId50"/>
    <p:sldId id="279" r:id="rId51"/>
    <p:sldId id="353" r:id="rId52"/>
    <p:sldId id="351" r:id="rId53"/>
    <p:sldId id="354" r:id="rId54"/>
    <p:sldId id="355" r:id="rId55"/>
    <p:sldId id="347" r:id="rId56"/>
    <p:sldId id="352" r:id="rId57"/>
    <p:sldId id="345" r:id="rId58"/>
    <p:sldId id="349" r:id="rId59"/>
    <p:sldId id="275" r:id="rId60"/>
    <p:sldId id="280" r:id="rId61"/>
    <p:sldId id="346" r:id="rId62"/>
    <p:sldId id="270" r:id="rId63"/>
    <p:sldId id="356" r:id="rId64"/>
    <p:sldId id="357" r:id="rId65"/>
    <p:sldId id="358" r:id="rId66"/>
    <p:sldId id="359" r:id="rId67"/>
    <p:sldId id="360" r:id="rId68"/>
    <p:sldId id="361" r:id="rId69"/>
    <p:sldId id="341" r:id="rId70"/>
    <p:sldId id="262" r:id="rId71"/>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82EE30F-EEE9-4DBA-A4C1-2EE5B47AFE4E}">
          <p14:sldIdLst>
            <p14:sldId id="256"/>
            <p14:sldId id="342"/>
            <p14:sldId id="261"/>
            <p14:sldId id="264"/>
            <p14:sldId id="301"/>
            <p14:sldId id="274"/>
            <p14:sldId id="302"/>
            <p14:sldId id="305"/>
            <p14:sldId id="303"/>
            <p14:sldId id="307"/>
            <p14:sldId id="306"/>
            <p14:sldId id="308"/>
            <p14:sldId id="309"/>
            <p14:sldId id="310"/>
            <p14:sldId id="312"/>
            <p14:sldId id="284"/>
          </p14:sldIdLst>
        </p14:section>
        <p14:section name="Sección sin título" id="{7E16CBA9-A1C8-4A46-8316-2C9883754763}">
          <p14:sldIdLst>
            <p14:sldId id="314"/>
            <p14:sldId id="316"/>
            <p14:sldId id="313"/>
            <p14:sldId id="339"/>
            <p14:sldId id="278"/>
            <p14:sldId id="318"/>
            <p14:sldId id="320"/>
            <p14:sldId id="323"/>
            <p14:sldId id="322"/>
            <p14:sldId id="321"/>
            <p14:sldId id="324"/>
            <p14:sldId id="325"/>
            <p14:sldId id="326"/>
            <p14:sldId id="327"/>
            <p14:sldId id="328"/>
            <p14:sldId id="319"/>
            <p14:sldId id="329"/>
            <p14:sldId id="330"/>
            <p14:sldId id="331"/>
            <p14:sldId id="315"/>
            <p14:sldId id="337"/>
            <p14:sldId id="338"/>
            <p14:sldId id="336"/>
            <p14:sldId id="332"/>
            <p14:sldId id="333"/>
            <p14:sldId id="271"/>
            <p14:sldId id="340"/>
            <p14:sldId id="283"/>
            <p14:sldId id="343"/>
            <p14:sldId id="289"/>
            <p14:sldId id="350"/>
            <p14:sldId id="279"/>
            <p14:sldId id="353"/>
            <p14:sldId id="351"/>
            <p14:sldId id="354"/>
            <p14:sldId id="355"/>
            <p14:sldId id="347"/>
            <p14:sldId id="352"/>
            <p14:sldId id="345"/>
            <p14:sldId id="349"/>
            <p14:sldId id="275"/>
            <p14:sldId id="280"/>
            <p14:sldId id="346"/>
            <p14:sldId id="270"/>
            <p14:sldId id="356"/>
            <p14:sldId id="357"/>
            <p14:sldId id="358"/>
            <p14:sldId id="359"/>
            <p14:sldId id="360"/>
            <p14:sldId id="361"/>
            <p14:sldId id="341"/>
            <p14:sldId id="26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orient="horz" pos="19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14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136" autoAdjust="0"/>
  </p:normalViewPr>
  <p:slideViewPr>
    <p:cSldViewPr>
      <p:cViewPr varScale="1">
        <p:scale>
          <a:sx n="126" d="100"/>
          <a:sy n="126" d="100"/>
        </p:scale>
        <p:origin x="1176" y="108"/>
      </p:cViewPr>
      <p:guideLst>
        <p:guide orient="horz" pos="1620"/>
        <p:guide pos="2880"/>
        <p:guide orient="horz" pos="19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744AD1-7E96-455A-8C7F-605A7DD0F917}" type="datetimeFigureOut">
              <a:rPr lang="en-US" smtClean="0"/>
              <a:t>6/18/2023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EDC514-9E28-441F-BF04-3DE8912E9F4E}" type="slidenum">
              <a:rPr lang="en-US" smtClean="0"/>
              <a:t>‹Nº›</a:t>
            </a:fld>
            <a:endParaRPr lang="en-US"/>
          </a:p>
        </p:txBody>
      </p:sp>
    </p:spTree>
    <p:extLst>
      <p:ext uri="{BB962C8B-B14F-4D97-AF65-F5344CB8AC3E}">
        <p14:creationId xmlns:p14="http://schemas.microsoft.com/office/powerpoint/2010/main" val="154906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ibliaparalela.com/1_kings/20-3.htm"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bibliaparalela.com/1_kings/20-6.htm" TargetMode="External"/><Relationship Id="rId5" Type="http://schemas.openxmlformats.org/officeDocument/2006/relationships/hyperlink" Target="https://bibliaparalela.com/1_kings/20-5.htm" TargetMode="External"/><Relationship Id="rId4" Type="http://schemas.openxmlformats.org/officeDocument/2006/relationships/hyperlink" Target="https://bibliaparalela.com/1_kings/20-4.ht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ibliaparalela.com/1_kings/20-9.ht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ibliaparalela.com/1_kings/20-11.htm"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bibliaparalela.com/1_kings/20-12.ht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ibliaparalela.com/1_kings/20-17.htm"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bibliaparalela.com/1_kings/20-18.htm"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ibliaparalela.com/1_kings/20-19.htm"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bibliaparalela.com/1_kings/20-22.htm" TargetMode="External"/><Relationship Id="rId5" Type="http://schemas.openxmlformats.org/officeDocument/2006/relationships/hyperlink" Target="https://bibliaparalela.com/1_kings/20-21.htm" TargetMode="External"/><Relationship Id="rId4" Type="http://schemas.openxmlformats.org/officeDocument/2006/relationships/hyperlink" Target="https://bibliaparalela.com/1_kings/20-20.ht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ibliaparalela.com/1_kings/20-23.htm"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bibliaparalela.com/1_kings/20-25.htm" TargetMode="External"/><Relationship Id="rId4" Type="http://schemas.openxmlformats.org/officeDocument/2006/relationships/hyperlink" Target="https://bibliaparalela.com/1_kings/20-24.ht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ibliaparalela.com/1_kings/20-27.ht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ibliaparalela.com/1_kings/20-30.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bibliaparalela.com/1_kings/20-32.htm"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bibliaparalela.com/1_kings/20-34.htm" TargetMode="External"/><Relationship Id="rId4" Type="http://schemas.openxmlformats.org/officeDocument/2006/relationships/hyperlink" Target="https://bibliaparalela.com/1_kings/20-33.htm"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bibliaparalela.com/1_kings/20-36.ht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bibliaparalela.com/1_kings/20-41.htm"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bibliaparalela.com/1_kings/20-42.ht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bibliaparalela.com/1_kings/21-1.htm"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bibliaparalela.com/hosea/1-5.ht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bibliaparalela.com/1_kings/14-11.htm"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bibliaparalela.com/1_kings/16-4.htm"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bibliaparalela.com/2_samuel/24-1.htm"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bibliaparalela.com/1_chronicles/21-1.htm"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ibliaparalela.com/1_kings/19-16.htm"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bibliaparalela.com/1_kings/19-18.htm" TargetMode="External"/><Relationship Id="rId4" Type="http://schemas.openxmlformats.org/officeDocument/2006/relationships/hyperlink" Target="https://bibliaparalela.com/1_kings/19-17.ht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2000" b="0" i="0" dirty="0">
                <a:solidFill>
                  <a:srgbClr val="001320"/>
                </a:solidFill>
                <a:effectLst/>
                <a:latin typeface="Roboto" panose="02000000000000000000" pitchFamily="2" charset="0"/>
              </a:rPr>
              <a:t>Sentido he un vivo celo por Jehová Dios de los ejércitos; porque los hijos de Israel han dejado tu alianza, han derribado tus altares, y han muerto á cuchillo tus profetas: y yo solo he quedado, y me buscan para quitarme la vida.</a:t>
            </a:r>
            <a:endParaRPr lang="es-CL" sz="2000"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9</a:t>
            </a:fld>
            <a:endParaRPr lang="en-US"/>
          </a:p>
        </p:txBody>
      </p:sp>
    </p:spTree>
    <p:extLst>
      <p:ext uri="{BB962C8B-B14F-4D97-AF65-F5344CB8AC3E}">
        <p14:creationId xmlns:p14="http://schemas.microsoft.com/office/powerpoint/2010/main" val="725057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0" i="0" dirty="0">
                <a:solidFill>
                  <a:srgbClr val="000000"/>
                </a:solidFill>
                <a:effectLst/>
                <a:latin typeface="-apple-system"/>
              </a:rPr>
              <a:t>Este monarca era el hijo de ese Ben-hadad que, en el reinado de </a:t>
            </a:r>
            <a:r>
              <a:rPr lang="es-MX" b="0" i="0" dirty="0" err="1">
                <a:solidFill>
                  <a:srgbClr val="000000"/>
                </a:solidFill>
                <a:effectLst/>
                <a:latin typeface="-apple-system"/>
              </a:rPr>
              <a:t>Baasha</a:t>
            </a:r>
            <a:r>
              <a:rPr lang="es-MX" b="0" i="0" dirty="0">
                <a:solidFill>
                  <a:srgbClr val="000000"/>
                </a:solidFill>
                <a:effectLst/>
                <a:latin typeface="-apple-system"/>
              </a:rPr>
              <a:t>, hizo una incursión en las ciudades del norte de Galilea.</a:t>
            </a:r>
          </a:p>
          <a:p>
            <a:r>
              <a:rPr lang="es-MX" altLang="ko-KR" b="0" i="0" dirty="0">
                <a:solidFill>
                  <a:srgbClr val="000000"/>
                </a:solidFill>
                <a:effectLst/>
                <a:latin typeface="-apple-system"/>
              </a:rPr>
              <a:t>Son 43 versículos.</a:t>
            </a:r>
          </a:p>
          <a:p>
            <a:r>
              <a:rPr lang="es-MX" altLang="ko-KR" b="0" i="0" dirty="0">
                <a:solidFill>
                  <a:srgbClr val="000000"/>
                </a:solidFill>
                <a:effectLst/>
                <a:latin typeface="-apple-system"/>
              </a:rPr>
              <a:t>Es un capitulo no fácil de entender, puede ser enredado para apreciar todo lo que nos enseña en una sola lectura rápida</a:t>
            </a:r>
          </a:p>
          <a:p>
            <a:r>
              <a:rPr lang="es-MX" altLang="ko-KR" b="0" i="0" dirty="0">
                <a:solidFill>
                  <a:srgbClr val="000000"/>
                </a:solidFill>
                <a:effectLst/>
                <a:latin typeface="-apple-system"/>
              </a:rPr>
              <a:t>Se necesita escudriñar sin embargo esta clase es solo repaso </a:t>
            </a:r>
            <a:r>
              <a:rPr lang="es-MX" altLang="ko-KR" b="0" i="0" dirty="0" err="1">
                <a:solidFill>
                  <a:srgbClr val="000000"/>
                </a:solidFill>
                <a:effectLst/>
                <a:latin typeface="-apple-system"/>
              </a:rPr>
              <a:t>asi</a:t>
            </a:r>
            <a:r>
              <a:rPr lang="es-MX" altLang="ko-KR" b="0" i="0" dirty="0">
                <a:solidFill>
                  <a:srgbClr val="000000"/>
                </a:solidFill>
                <a:effectLst/>
                <a:latin typeface="-apple-system"/>
              </a:rPr>
              <a:t> que lo haremos de manera rápida.</a:t>
            </a:r>
          </a:p>
          <a:p>
            <a:r>
              <a:rPr lang="es-MX" altLang="ko-KR" b="0" i="0" dirty="0">
                <a:solidFill>
                  <a:srgbClr val="000000"/>
                </a:solidFill>
                <a:effectLst/>
                <a:latin typeface="-apple-system"/>
              </a:rPr>
              <a:t>ASA hace trato con ben </a:t>
            </a:r>
            <a:r>
              <a:rPr lang="es-MX" altLang="ko-KR" b="0" i="0" dirty="0" err="1">
                <a:solidFill>
                  <a:srgbClr val="000000"/>
                </a:solidFill>
                <a:effectLst/>
                <a:latin typeface="-apple-system"/>
              </a:rPr>
              <a:t>adad</a:t>
            </a:r>
            <a:r>
              <a:rPr lang="es-MX" altLang="ko-KR" b="0" i="0" dirty="0">
                <a:solidFill>
                  <a:srgbClr val="000000"/>
                </a:solidFill>
                <a:effectLst/>
                <a:latin typeface="-apple-system"/>
              </a:rPr>
              <a:t> para atacar por el norte al reino del norte y </a:t>
            </a:r>
            <a:r>
              <a:rPr lang="es-MX" altLang="ko-KR" b="0" i="0" dirty="0" err="1">
                <a:solidFill>
                  <a:srgbClr val="000000"/>
                </a:solidFill>
                <a:effectLst/>
                <a:latin typeface="-apple-system"/>
              </a:rPr>
              <a:t>asi</a:t>
            </a:r>
            <a:r>
              <a:rPr lang="es-MX" altLang="ko-KR" b="0" i="0" dirty="0">
                <a:solidFill>
                  <a:srgbClr val="000000"/>
                </a:solidFill>
                <a:effectLst/>
                <a:latin typeface="-apple-system"/>
              </a:rPr>
              <a:t> no tener guerra con el reino del sur.</a:t>
            </a:r>
          </a:p>
          <a:p>
            <a:endParaRPr lang="ko-KR" altLang="en-US" dirty="0"/>
          </a:p>
        </p:txBody>
      </p:sp>
      <p:sp>
        <p:nvSpPr>
          <p:cNvPr id="4" name="Slide Number Placeholder 3"/>
          <p:cNvSpPr>
            <a:spLocks noGrp="1"/>
          </p:cNvSpPr>
          <p:nvPr>
            <p:ph type="sldNum" sz="quarter" idx="10"/>
          </p:nvPr>
        </p:nvSpPr>
        <p:spPr/>
        <p:txBody>
          <a:bodyPr/>
          <a:lstStyle/>
          <a:p>
            <a:fld id="{89EDC514-9E28-441F-BF04-3DE8912E9F4E}" type="slidenum">
              <a:rPr lang="en-US" smtClean="0"/>
              <a:t>21</a:t>
            </a:fld>
            <a:endParaRPr lang="en-US"/>
          </a:p>
        </p:txBody>
      </p:sp>
    </p:spTree>
    <p:extLst>
      <p:ext uri="{BB962C8B-B14F-4D97-AF65-F5344CB8AC3E}">
        <p14:creationId xmlns:p14="http://schemas.microsoft.com/office/powerpoint/2010/main" val="3676633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Damasco se menciona mucho en la biblia, de echo hace poco el mismo </a:t>
            </a:r>
            <a:r>
              <a:rPr lang="es-MX" dirty="0" err="1"/>
              <a:t>elias</a:t>
            </a:r>
            <a:r>
              <a:rPr lang="es-MX" dirty="0"/>
              <a:t> estaba pasando y caminando por ese desierto para ir a Horeb y en su regreso.</a:t>
            </a:r>
          </a:p>
          <a:p>
            <a:r>
              <a:rPr lang="es-MX" dirty="0"/>
              <a:t>32 reyes por cada provincia o estado</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22</a:t>
            </a:fld>
            <a:endParaRPr lang="en-US"/>
          </a:p>
        </p:txBody>
      </p:sp>
    </p:spTree>
    <p:extLst>
      <p:ext uri="{BB962C8B-B14F-4D97-AF65-F5344CB8AC3E}">
        <p14:creationId xmlns:p14="http://schemas.microsoft.com/office/powerpoint/2010/main" val="700662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Leer 1 reyes 20:2-6 </a:t>
            </a:r>
            <a:r>
              <a:rPr lang="es-MX" b="0" i="0" dirty="0">
                <a:solidFill>
                  <a:srgbClr val="001320"/>
                </a:solidFill>
                <a:effectLst/>
                <a:latin typeface="Roboto" panose="02000000000000000000" pitchFamily="2" charset="0"/>
              </a:rPr>
              <a:t>Y envió mensajeros á la ciudad á </a:t>
            </a:r>
            <a:r>
              <a:rPr lang="es-MX" b="0" i="0" dirty="0" err="1">
                <a:solidFill>
                  <a:srgbClr val="001320"/>
                </a:solidFill>
                <a:effectLst/>
                <a:latin typeface="Roboto" panose="02000000000000000000" pitchFamily="2" charset="0"/>
              </a:rPr>
              <a:t>Achâb</a:t>
            </a:r>
            <a:r>
              <a:rPr lang="es-MX" b="0" i="0" dirty="0">
                <a:solidFill>
                  <a:srgbClr val="001320"/>
                </a:solidFill>
                <a:effectLst/>
                <a:latin typeface="Roboto" panose="02000000000000000000" pitchFamily="2" charset="0"/>
              </a:rPr>
              <a:t> rey de Israel, diciendo: </a:t>
            </a:r>
            <a:r>
              <a:rPr lang="es-MX" b="1" i="0" u="none" strike="noStrike" dirty="0">
                <a:solidFill>
                  <a:srgbClr val="0092F2"/>
                </a:solidFill>
                <a:effectLst/>
                <a:latin typeface="Arial" panose="020B0604020202020204" pitchFamily="34" charset="0"/>
                <a:hlinkClick r:id="rId3"/>
              </a:rPr>
              <a:t>3</a:t>
            </a:r>
            <a:r>
              <a:rPr lang="es-MX" b="0" i="0" dirty="0">
                <a:solidFill>
                  <a:srgbClr val="001320"/>
                </a:solidFill>
                <a:effectLst/>
                <a:latin typeface="Roboto" panose="02000000000000000000" pitchFamily="2" charset="0"/>
              </a:rPr>
              <a:t>Así ha dicho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Tu plata y tu oro es mío, y tus mujeres y tus hijos hermosos son míos. </a:t>
            </a:r>
            <a:r>
              <a:rPr lang="es-MX" b="1" i="0" u="none" strike="noStrike" dirty="0">
                <a:solidFill>
                  <a:srgbClr val="0092F2"/>
                </a:solidFill>
                <a:effectLst/>
                <a:latin typeface="Arial" panose="020B0604020202020204" pitchFamily="34" charset="0"/>
                <a:hlinkClick r:id="rId4"/>
              </a:rPr>
              <a:t>4</a:t>
            </a:r>
            <a:r>
              <a:rPr lang="es-MX" b="0" i="0" dirty="0">
                <a:solidFill>
                  <a:srgbClr val="001320"/>
                </a:solidFill>
                <a:effectLst/>
                <a:latin typeface="Roboto" panose="02000000000000000000" pitchFamily="2" charset="0"/>
              </a:rPr>
              <a:t>Y el rey de Israel respondió, y dijo: Como tú dices, rey señor mío, yo soy tuyo, y todo lo que tengo. </a:t>
            </a:r>
            <a:r>
              <a:rPr lang="es-MX" b="1" i="0" u="none" strike="noStrike" dirty="0">
                <a:solidFill>
                  <a:srgbClr val="0092F2"/>
                </a:solidFill>
                <a:effectLst/>
                <a:latin typeface="Arial" panose="020B0604020202020204" pitchFamily="34" charset="0"/>
                <a:hlinkClick r:id="rId5"/>
              </a:rPr>
              <a:t>5</a:t>
            </a:r>
            <a:r>
              <a:rPr lang="es-MX" b="0" i="0" dirty="0">
                <a:solidFill>
                  <a:srgbClr val="001320"/>
                </a:solidFill>
                <a:effectLst/>
                <a:latin typeface="Roboto" panose="02000000000000000000" pitchFamily="2" charset="0"/>
              </a:rPr>
              <a:t>Y volviendo los mensajeros otra vez, dijeron: Así dijo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Yo te envié á decir: Tu plata y tu oro, y tus mujeres y tus hijos me darás. </a:t>
            </a:r>
            <a:r>
              <a:rPr lang="es-MX" b="1" i="0" u="none" strike="noStrike" dirty="0">
                <a:solidFill>
                  <a:srgbClr val="0092F2"/>
                </a:solidFill>
                <a:effectLst/>
                <a:latin typeface="Arial" panose="020B0604020202020204" pitchFamily="34" charset="0"/>
                <a:hlinkClick r:id="rId6"/>
              </a:rPr>
              <a:t>6</a:t>
            </a:r>
            <a:r>
              <a:rPr lang="es-MX" b="0" i="0" dirty="0">
                <a:solidFill>
                  <a:srgbClr val="001320"/>
                </a:solidFill>
                <a:effectLst/>
                <a:latin typeface="Roboto" panose="02000000000000000000" pitchFamily="2" charset="0"/>
              </a:rPr>
              <a:t>Además mañana á estas horas enviaré yo á ti mis siervos, los cuales escudriñarán tu casa, y las casas de tus siervos; y tomarán con sus manos, y llevarán todo lo precioso que tuvieres.</a:t>
            </a:r>
          </a:p>
          <a:p>
            <a:r>
              <a:rPr lang="es-MX" b="0" i="0" dirty="0">
                <a:solidFill>
                  <a:srgbClr val="001320"/>
                </a:solidFill>
                <a:effectLst/>
                <a:latin typeface="Roboto" panose="02000000000000000000" pitchFamily="2" charset="0"/>
              </a:rPr>
              <a:t>¿Cuál es la gran diferencia entre la petición 1 y la petición 2?</a:t>
            </a:r>
          </a:p>
          <a:p>
            <a:r>
              <a:rPr lang="es-MX" b="0" i="0" dirty="0">
                <a:solidFill>
                  <a:srgbClr val="001320"/>
                </a:solidFill>
                <a:effectLst/>
                <a:latin typeface="Roboto" panose="02000000000000000000" pitchFamily="2" charset="0"/>
              </a:rPr>
              <a:t>Que en la primera </a:t>
            </a:r>
            <a:r>
              <a:rPr lang="es-MX" b="0" i="0" dirty="0" err="1">
                <a:solidFill>
                  <a:srgbClr val="001320"/>
                </a:solidFill>
                <a:effectLst/>
                <a:latin typeface="Roboto" panose="02000000000000000000" pitchFamily="2" charset="0"/>
              </a:rPr>
              <a:t>Acab</a:t>
            </a:r>
            <a:r>
              <a:rPr lang="es-MX" b="0" i="0" dirty="0">
                <a:solidFill>
                  <a:srgbClr val="001320"/>
                </a:solidFill>
                <a:effectLst/>
                <a:latin typeface="Roboto" panose="02000000000000000000" pitchFamily="2" charset="0"/>
              </a:rPr>
              <a:t> elegía según el cuales eran sus cosas y mujeres hermosas y cuanto dinero etc.</a:t>
            </a:r>
          </a:p>
          <a:p>
            <a:r>
              <a:rPr lang="es-MX" b="0" i="0" dirty="0">
                <a:solidFill>
                  <a:srgbClr val="001320"/>
                </a:solidFill>
                <a:effectLst/>
                <a:latin typeface="Roboto" panose="02000000000000000000" pitchFamily="2" charset="0"/>
              </a:rPr>
              <a:t>En la segunda opción Ben </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elegia que era lo que quería.</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23</a:t>
            </a:fld>
            <a:endParaRPr lang="en-US"/>
          </a:p>
        </p:txBody>
      </p:sp>
    </p:spTree>
    <p:extLst>
      <p:ext uri="{BB962C8B-B14F-4D97-AF65-F5344CB8AC3E}">
        <p14:creationId xmlns:p14="http://schemas.microsoft.com/office/powerpoint/2010/main" val="2743744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01320"/>
                </a:solidFill>
                <a:effectLst/>
                <a:latin typeface="Roboto" panose="02000000000000000000" pitchFamily="2" charset="0"/>
              </a:rPr>
              <a:t>Entonces el rey de Israel llamó á todos los ancianos de la tierra, y </a:t>
            </a:r>
            <a:r>
              <a:rPr lang="es-MX" b="0" i="0" dirty="0" err="1">
                <a:solidFill>
                  <a:srgbClr val="001320"/>
                </a:solidFill>
                <a:effectLst/>
                <a:latin typeface="Roboto" panose="02000000000000000000" pitchFamily="2" charset="0"/>
              </a:rPr>
              <a:t>díjoles</a:t>
            </a:r>
            <a:r>
              <a:rPr lang="es-MX" b="0" i="0" dirty="0">
                <a:solidFill>
                  <a:srgbClr val="001320"/>
                </a:solidFill>
                <a:effectLst/>
                <a:latin typeface="Roboto" panose="02000000000000000000" pitchFamily="2" charset="0"/>
              </a:rPr>
              <a:t>: Entended, y ved ahora cómo éste no busca sino mal: pues que ha enviado á mí por mis mujeres y mis hijos, y por mi plata y por mi oro; y yo no se lo he negado.</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24</a:t>
            </a:fld>
            <a:endParaRPr lang="en-US"/>
          </a:p>
        </p:txBody>
      </p:sp>
    </p:spTree>
    <p:extLst>
      <p:ext uri="{BB962C8B-B14F-4D97-AF65-F5344CB8AC3E}">
        <p14:creationId xmlns:p14="http://schemas.microsoft.com/office/powerpoint/2010/main" val="4042957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01320"/>
                </a:solidFill>
                <a:effectLst/>
                <a:latin typeface="Roboto" panose="02000000000000000000" pitchFamily="2" charset="0"/>
              </a:rPr>
              <a:t> todos los ancianos y todo el pueblo le respondieron: No le obedezcas, ni hagas lo que te pide. </a:t>
            </a:r>
            <a:r>
              <a:rPr lang="es-MX" b="1" i="0" u="none" strike="noStrike" dirty="0">
                <a:solidFill>
                  <a:srgbClr val="0092F2"/>
                </a:solidFill>
                <a:effectLst/>
                <a:latin typeface="Arial" panose="020B0604020202020204" pitchFamily="34" charset="0"/>
                <a:hlinkClick r:id="rId3"/>
              </a:rPr>
              <a:t>9</a:t>
            </a:r>
            <a:r>
              <a:rPr lang="es-MX" b="0" i="0" dirty="0">
                <a:solidFill>
                  <a:srgbClr val="001320"/>
                </a:solidFill>
                <a:effectLst/>
                <a:latin typeface="Roboto" panose="02000000000000000000" pitchFamily="2" charset="0"/>
              </a:rPr>
              <a:t>Entonces él respondió á los embajadores de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Decid al rey mi señor: Haré todo lo que mandaste á tu siervo al principio; mas esto no lo puedo hacer. Y los embajadores fueron, y </a:t>
            </a:r>
            <a:r>
              <a:rPr lang="es-MX" b="0" i="0" dirty="0" err="1">
                <a:solidFill>
                  <a:srgbClr val="001320"/>
                </a:solidFill>
                <a:effectLst/>
                <a:latin typeface="Roboto" panose="02000000000000000000" pitchFamily="2" charset="0"/>
              </a:rPr>
              <a:t>diéronle</a:t>
            </a:r>
            <a:r>
              <a:rPr lang="es-MX" b="0" i="0" dirty="0">
                <a:solidFill>
                  <a:srgbClr val="001320"/>
                </a:solidFill>
                <a:effectLst/>
                <a:latin typeface="Roboto" panose="02000000000000000000" pitchFamily="2" charset="0"/>
              </a:rPr>
              <a:t> la respuesta</a:t>
            </a:r>
          </a:p>
          <a:p>
            <a:r>
              <a:rPr lang="es-MX" b="0" i="0" dirty="0">
                <a:solidFill>
                  <a:srgbClr val="001320"/>
                </a:solidFill>
                <a:effectLst/>
                <a:latin typeface="Roboto" panose="02000000000000000000" pitchFamily="2" charset="0"/>
              </a:rPr>
              <a:t>La primera petición ningún problema pero la segundo NO.</a:t>
            </a:r>
          </a:p>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25</a:t>
            </a:fld>
            <a:endParaRPr lang="en-US"/>
          </a:p>
        </p:txBody>
      </p:sp>
    </p:spTree>
    <p:extLst>
      <p:ext uri="{BB962C8B-B14F-4D97-AF65-F5344CB8AC3E}">
        <p14:creationId xmlns:p14="http://schemas.microsoft.com/office/powerpoint/2010/main" val="412969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01320"/>
                </a:solidFill>
                <a:effectLst/>
                <a:latin typeface="Roboto" panose="02000000000000000000" pitchFamily="2" charset="0"/>
              </a:rPr>
              <a:t>Y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tornó á enviarle á decir: Así me hagan los dioses, y así me añadan, que el polvo de Samaria no bastará á los puños de todo el pueblo que me sigue. </a:t>
            </a:r>
            <a:r>
              <a:rPr lang="es-MX" b="1" i="0" u="none" strike="noStrike" dirty="0">
                <a:solidFill>
                  <a:srgbClr val="0092F2"/>
                </a:solidFill>
                <a:effectLst/>
                <a:latin typeface="Arial" panose="020B0604020202020204" pitchFamily="34" charset="0"/>
                <a:hlinkClick r:id="rId3"/>
              </a:rPr>
              <a:t>11</a:t>
            </a:r>
            <a:r>
              <a:rPr lang="es-MX" b="0" i="0" dirty="0">
                <a:solidFill>
                  <a:srgbClr val="001320"/>
                </a:solidFill>
                <a:effectLst/>
                <a:latin typeface="Roboto" panose="02000000000000000000" pitchFamily="2" charset="0"/>
              </a:rPr>
              <a:t>Y el rey de Israel respondió, y dijo: Decidle, que no se alabe el que se ciñe, como el que ya se desciñe. </a:t>
            </a:r>
            <a:r>
              <a:rPr lang="es-MX" b="1" i="0" u="none" strike="noStrike" dirty="0">
                <a:solidFill>
                  <a:srgbClr val="0092F2"/>
                </a:solidFill>
                <a:effectLst/>
                <a:latin typeface="Arial" panose="020B0604020202020204" pitchFamily="34" charset="0"/>
                <a:hlinkClick r:id="rId4"/>
              </a:rPr>
              <a:t>12</a:t>
            </a:r>
            <a:r>
              <a:rPr lang="es-MX" b="0" i="0" dirty="0">
                <a:solidFill>
                  <a:srgbClr val="001320"/>
                </a:solidFill>
                <a:effectLst/>
                <a:latin typeface="Roboto" panose="02000000000000000000" pitchFamily="2" charset="0"/>
              </a:rPr>
              <a:t>Y como él oyó esta palabra, estando bebiendo con los reyes en las tiendas, dijo á sus siervos: Poned. Y ellos pusieron contra la ciudad.</a:t>
            </a:r>
          </a:p>
          <a:p>
            <a:r>
              <a:rPr lang="es-MX" b="0" i="0" dirty="0">
                <a:solidFill>
                  <a:srgbClr val="001320"/>
                </a:solidFill>
                <a:effectLst/>
                <a:latin typeface="Roboto" panose="02000000000000000000" pitchFamily="2" charset="0"/>
              </a:rPr>
              <a:t>Sitiados.</a:t>
            </a:r>
          </a:p>
          <a:p>
            <a:r>
              <a:rPr lang="es-MX" b="0" i="0" dirty="0">
                <a:solidFill>
                  <a:srgbClr val="001320"/>
                </a:solidFill>
                <a:effectLst/>
                <a:latin typeface="Roboto" panose="02000000000000000000" pitchFamily="2" charset="0"/>
              </a:rPr>
              <a:t>No se dice que profeta viene hablar.</a:t>
            </a:r>
          </a:p>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26</a:t>
            </a:fld>
            <a:endParaRPr lang="en-US"/>
          </a:p>
        </p:txBody>
      </p:sp>
    </p:spTree>
    <p:extLst>
      <p:ext uri="{BB962C8B-B14F-4D97-AF65-F5344CB8AC3E}">
        <p14:creationId xmlns:p14="http://schemas.microsoft.com/office/powerpoint/2010/main" val="99398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27</a:t>
            </a:fld>
            <a:endParaRPr lang="en-US"/>
          </a:p>
        </p:txBody>
      </p:sp>
    </p:spTree>
    <p:extLst>
      <p:ext uri="{BB962C8B-B14F-4D97-AF65-F5344CB8AC3E}">
        <p14:creationId xmlns:p14="http://schemas.microsoft.com/office/powerpoint/2010/main" val="3069677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28</a:t>
            </a:fld>
            <a:endParaRPr lang="en-US"/>
          </a:p>
        </p:txBody>
      </p:sp>
    </p:spTree>
    <p:extLst>
      <p:ext uri="{BB962C8B-B14F-4D97-AF65-F5344CB8AC3E}">
        <p14:creationId xmlns:p14="http://schemas.microsoft.com/office/powerpoint/2010/main" val="201064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01320"/>
                </a:solidFill>
                <a:effectLst/>
                <a:latin typeface="Roboto" panose="02000000000000000000" pitchFamily="2" charset="0"/>
              </a:rPr>
              <a:t>Y salieron á medio día. Y estaba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bebiendo, borracho en las tiendas, él y los reyes, los treinta y dos reyes que habían venido en su ayuda. </a:t>
            </a:r>
            <a:r>
              <a:rPr lang="es-MX" b="1" i="0" u="none" strike="noStrike" dirty="0">
                <a:solidFill>
                  <a:srgbClr val="0092F2"/>
                </a:solidFill>
                <a:effectLst/>
                <a:latin typeface="Arial" panose="020B0604020202020204" pitchFamily="34" charset="0"/>
                <a:hlinkClick r:id="rId3"/>
              </a:rPr>
              <a:t>17</a:t>
            </a:r>
            <a:r>
              <a:rPr lang="es-MX" b="0" i="0" dirty="0">
                <a:solidFill>
                  <a:srgbClr val="001320"/>
                </a:solidFill>
                <a:effectLst/>
                <a:latin typeface="Roboto" panose="02000000000000000000" pitchFamily="2" charset="0"/>
              </a:rPr>
              <a:t>Y los criados de los príncipes de las provincias salieron los primeros. Y había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enviado quien le </a:t>
            </a:r>
            <a:r>
              <a:rPr lang="es-MX" b="0" i="0" dirty="0" err="1">
                <a:solidFill>
                  <a:srgbClr val="001320"/>
                </a:solidFill>
                <a:effectLst/>
                <a:latin typeface="Roboto" panose="02000000000000000000" pitchFamily="2" charset="0"/>
              </a:rPr>
              <a:t>dió</a:t>
            </a:r>
            <a:r>
              <a:rPr lang="es-MX" b="0" i="0" dirty="0">
                <a:solidFill>
                  <a:srgbClr val="001320"/>
                </a:solidFill>
                <a:effectLst/>
                <a:latin typeface="Roboto" panose="02000000000000000000" pitchFamily="2" charset="0"/>
              </a:rPr>
              <a:t> aviso, diciendo: Han salido hombres de Samaria. </a:t>
            </a:r>
            <a:r>
              <a:rPr lang="es-MX" b="1" i="0" u="none" strike="noStrike" dirty="0">
                <a:solidFill>
                  <a:srgbClr val="0092F2"/>
                </a:solidFill>
                <a:effectLst/>
                <a:latin typeface="Arial" panose="020B0604020202020204" pitchFamily="34" charset="0"/>
                <a:hlinkClick r:id="rId4"/>
              </a:rPr>
              <a:t>18</a:t>
            </a:r>
            <a:r>
              <a:rPr lang="es-MX" b="0" i="0" dirty="0">
                <a:solidFill>
                  <a:srgbClr val="001320"/>
                </a:solidFill>
                <a:effectLst/>
                <a:latin typeface="Roboto" panose="02000000000000000000" pitchFamily="2" charset="0"/>
              </a:rPr>
              <a:t>El entonces dijo: Si han salido por paz, tomadlos vivos; y si han salido para pelear, tomadlos vivos.</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29</a:t>
            </a:fld>
            <a:endParaRPr lang="en-US"/>
          </a:p>
        </p:txBody>
      </p:sp>
    </p:spTree>
    <p:extLst>
      <p:ext uri="{BB962C8B-B14F-4D97-AF65-F5344CB8AC3E}">
        <p14:creationId xmlns:p14="http://schemas.microsoft.com/office/powerpoint/2010/main" val="1594356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i="0" u="none" strike="noStrike" dirty="0">
                <a:solidFill>
                  <a:srgbClr val="99D6FF"/>
                </a:solidFill>
                <a:effectLst/>
                <a:latin typeface="Arial" panose="020B0604020202020204" pitchFamily="34" charset="0"/>
                <a:hlinkClick r:id="rId3"/>
              </a:rPr>
              <a:t>19</a:t>
            </a:r>
            <a:r>
              <a:rPr lang="es-MX" b="0" i="0" dirty="0">
                <a:solidFill>
                  <a:srgbClr val="001320"/>
                </a:solidFill>
                <a:effectLst/>
                <a:latin typeface="Roboto" panose="02000000000000000000" pitchFamily="2" charset="0"/>
              </a:rPr>
              <a:t>Salieron pues de la ciudad los criados de los príncipes de las provincias, y en </a:t>
            </a:r>
            <a:r>
              <a:rPr lang="es-MX" b="0" i="0" dirty="0" err="1">
                <a:solidFill>
                  <a:srgbClr val="001320"/>
                </a:solidFill>
                <a:effectLst/>
                <a:latin typeface="Roboto" panose="02000000000000000000" pitchFamily="2" charset="0"/>
              </a:rPr>
              <a:t>pos</a:t>
            </a:r>
            <a:r>
              <a:rPr lang="es-MX" b="0" i="0" dirty="0">
                <a:solidFill>
                  <a:srgbClr val="001320"/>
                </a:solidFill>
                <a:effectLst/>
                <a:latin typeface="Roboto" panose="02000000000000000000" pitchFamily="2" charset="0"/>
              </a:rPr>
              <a:t> de ellos el ejército. </a:t>
            </a:r>
            <a:r>
              <a:rPr lang="es-MX" b="1" i="0" u="none" strike="noStrike" dirty="0">
                <a:solidFill>
                  <a:srgbClr val="0092F2"/>
                </a:solidFill>
                <a:effectLst/>
                <a:latin typeface="Arial" panose="020B0604020202020204" pitchFamily="34" charset="0"/>
                <a:hlinkClick r:id="rId4"/>
              </a:rPr>
              <a:t>20</a:t>
            </a:r>
            <a:r>
              <a:rPr lang="es-MX" b="0" i="0" dirty="0">
                <a:solidFill>
                  <a:srgbClr val="001320"/>
                </a:solidFill>
                <a:effectLst/>
                <a:latin typeface="Roboto" panose="02000000000000000000" pitchFamily="2" charset="0"/>
              </a:rPr>
              <a:t>E hirió cada uno al que venía contra sí: y huyeron los Siros, siguiéndolos los de Israel. Y el rey de Siria,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se escapó en un caballo con alguna gente de caballería. </a:t>
            </a:r>
            <a:r>
              <a:rPr lang="es-MX" b="1" i="0" u="none" strike="noStrike" dirty="0">
                <a:solidFill>
                  <a:srgbClr val="0092F2"/>
                </a:solidFill>
                <a:effectLst/>
                <a:latin typeface="Arial" panose="020B0604020202020204" pitchFamily="34" charset="0"/>
                <a:hlinkClick r:id="rId5"/>
              </a:rPr>
              <a:t>21</a:t>
            </a:r>
            <a:r>
              <a:rPr lang="es-MX" b="0" i="0" dirty="0">
                <a:solidFill>
                  <a:srgbClr val="001320"/>
                </a:solidFill>
                <a:effectLst/>
                <a:latin typeface="Roboto" panose="02000000000000000000" pitchFamily="2" charset="0"/>
              </a:rPr>
              <a:t>Y salió el rey de Israel, é hirió la gente de á caballo, y los carros; y deshizo los Siros con grande estrago.</a:t>
            </a:r>
            <a:br>
              <a:rPr lang="es-MX" b="0" i="0" dirty="0">
                <a:solidFill>
                  <a:srgbClr val="001320"/>
                </a:solidFill>
                <a:effectLst/>
                <a:latin typeface="Roboto" panose="02000000000000000000" pitchFamily="2" charset="0"/>
              </a:rPr>
            </a:br>
            <a:br>
              <a:rPr lang="es-MX" b="0" i="0" dirty="0">
                <a:solidFill>
                  <a:srgbClr val="001320"/>
                </a:solidFill>
                <a:effectLst/>
                <a:latin typeface="Roboto" panose="02000000000000000000" pitchFamily="2" charset="0"/>
              </a:rPr>
            </a:br>
            <a:r>
              <a:rPr lang="es-MX" b="1" i="0" u="none" strike="noStrike" dirty="0">
                <a:solidFill>
                  <a:srgbClr val="0092F2"/>
                </a:solidFill>
                <a:effectLst/>
                <a:latin typeface="Arial" panose="020B0604020202020204" pitchFamily="34" charset="0"/>
                <a:hlinkClick r:id="rId6"/>
              </a:rPr>
              <a:t>22</a:t>
            </a:r>
            <a:r>
              <a:rPr lang="es-MX" b="0" i="0" dirty="0">
                <a:solidFill>
                  <a:srgbClr val="001320"/>
                </a:solidFill>
                <a:effectLst/>
                <a:latin typeface="Roboto" panose="02000000000000000000" pitchFamily="2" charset="0"/>
              </a:rPr>
              <a:t>Llegándose luego el profeta al rey de Israel, le dijo: Ve, fortalécete, y considera y mira lo que has de hacer; porque pasado el año, el rey de Siria ha de venir contra ti.</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30</a:t>
            </a:fld>
            <a:endParaRPr lang="en-US"/>
          </a:p>
        </p:txBody>
      </p:sp>
    </p:spTree>
    <p:extLst>
      <p:ext uri="{BB962C8B-B14F-4D97-AF65-F5344CB8AC3E}">
        <p14:creationId xmlns:p14="http://schemas.microsoft.com/office/powerpoint/2010/main" val="183661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12</a:t>
            </a:fld>
            <a:endParaRPr lang="en-US"/>
          </a:p>
        </p:txBody>
      </p:sp>
    </p:spTree>
    <p:extLst>
      <p:ext uri="{BB962C8B-B14F-4D97-AF65-F5344CB8AC3E}">
        <p14:creationId xmlns:p14="http://schemas.microsoft.com/office/powerpoint/2010/main" val="1033808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i="0" u="none" strike="noStrike" dirty="0">
                <a:solidFill>
                  <a:srgbClr val="0092F2"/>
                </a:solidFill>
                <a:effectLst/>
                <a:latin typeface="Arial" panose="020B0604020202020204" pitchFamily="34" charset="0"/>
                <a:hlinkClick r:id="rId3"/>
              </a:rPr>
              <a:t>23</a:t>
            </a:r>
            <a:r>
              <a:rPr lang="es-MX" b="0" i="0" dirty="0">
                <a:solidFill>
                  <a:srgbClr val="001320"/>
                </a:solidFill>
                <a:effectLst/>
                <a:latin typeface="Roboto" panose="02000000000000000000" pitchFamily="2" charset="0"/>
              </a:rPr>
              <a:t>Y los siervos del rey de Siria le dijeron: Sus dioses son dioses de los montes, por eso nos han vencido; mas si peleáremos con ellos en la llanura, se verá si no los vencemos. </a:t>
            </a:r>
            <a:r>
              <a:rPr lang="es-MX" b="1" i="0" u="none" strike="noStrike" dirty="0">
                <a:solidFill>
                  <a:srgbClr val="0092F2"/>
                </a:solidFill>
                <a:effectLst/>
                <a:latin typeface="Arial" panose="020B0604020202020204" pitchFamily="34" charset="0"/>
                <a:hlinkClick r:id="rId4"/>
              </a:rPr>
              <a:t>24</a:t>
            </a:r>
            <a:r>
              <a:rPr lang="es-MX" b="0" i="0" dirty="0">
                <a:solidFill>
                  <a:srgbClr val="001320"/>
                </a:solidFill>
                <a:effectLst/>
                <a:latin typeface="Roboto" panose="02000000000000000000" pitchFamily="2" charset="0"/>
              </a:rPr>
              <a:t>Haz pues así: Saca á los reyes cada uno de su puesto, y pon capitanes en lugar de ellos. </a:t>
            </a:r>
            <a:r>
              <a:rPr lang="es-MX" b="1" i="0" u="none" strike="noStrike" dirty="0">
                <a:solidFill>
                  <a:srgbClr val="0092F2"/>
                </a:solidFill>
                <a:effectLst/>
                <a:latin typeface="Arial" panose="020B0604020202020204" pitchFamily="34" charset="0"/>
                <a:hlinkClick r:id="rId5"/>
              </a:rPr>
              <a:t>25</a:t>
            </a:r>
            <a:r>
              <a:rPr lang="es-MX" b="0" i="0" dirty="0">
                <a:solidFill>
                  <a:srgbClr val="001320"/>
                </a:solidFill>
                <a:effectLst/>
                <a:latin typeface="Roboto" panose="02000000000000000000" pitchFamily="2" charset="0"/>
              </a:rPr>
              <a:t>Y tú, fórmate otro ejército como el ejército que perdiste, caballos por caballos, y carros por carros; luego pelearemos con ellos en campo raso, y veremos si no los vencemos. Y él les </a:t>
            </a:r>
            <a:r>
              <a:rPr lang="es-MX" b="0" i="0" dirty="0" err="1">
                <a:solidFill>
                  <a:srgbClr val="001320"/>
                </a:solidFill>
                <a:effectLst/>
                <a:latin typeface="Roboto" panose="02000000000000000000" pitchFamily="2" charset="0"/>
              </a:rPr>
              <a:t>dió</a:t>
            </a:r>
            <a:r>
              <a:rPr lang="es-MX" b="0" i="0" dirty="0">
                <a:solidFill>
                  <a:srgbClr val="001320"/>
                </a:solidFill>
                <a:effectLst/>
                <a:latin typeface="Roboto" panose="02000000000000000000" pitchFamily="2" charset="0"/>
              </a:rPr>
              <a:t> oído, é </a:t>
            </a:r>
            <a:r>
              <a:rPr lang="es-MX" b="0" i="0" dirty="0" err="1">
                <a:solidFill>
                  <a:srgbClr val="001320"/>
                </a:solidFill>
                <a:effectLst/>
                <a:latin typeface="Roboto" panose="02000000000000000000" pitchFamily="2" charset="0"/>
              </a:rPr>
              <a:t>hízolo</a:t>
            </a:r>
            <a:r>
              <a:rPr lang="es-MX" b="0" i="0" dirty="0">
                <a:solidFill>
                  <a:srgbClr val="001320"/>
                </a:solidFill>
                <a:effectLst/>
                <a:latin typeface="Roboto" panose="02000000000000000000" pitchFamily="2" charset="0"/>
              </a:rPr>
              <a:t> así.</a:t>
            </a:r>
            <a:br>
              <a:rPr lang="es-MX" b="0" i="0" dirty="0">
                <a:solidFill>
                  <a:srgbClr val="001320"/>
                </a:solidFill>
                <a:effectLst/>
                <a:latin typeface="Roboto" panose="02000000000000000000" pitchFamily="2" charset="0"/>
              </a:rPr>
            </a:b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31</a:t>
            </a:fld>
            <a:endParaRPr lang="en-US"/>
          </a:p>
        </p:txBody>
      </p:sp>
    </p:spTree>
    <p:extLst>
      <p:ext uri="{BB962C8B-B14F-4D97-AF65-F5344CB8AC3E}">
        <p14:creationId xmlns:p14="http://schemas.microsoft.com/office/powerpoint/2010/main" val="3833968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01320"/>
                </a:solidFill>
                <a:effectLst/>
                <a:latin typeface="Roboto" panose="02000000000000000000" pitchFamily="2" charset="0"/>
              </a:rPr>
              <a:t>Pasado el año,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reconoció los Siros, y vino á </a:t>
            </a:r>
            <a:r>
              <a:rPr lang="es-MX" b="0" i="0" dirty="0" err="1">
                <a:solidFill>
                  <a:srgbClr val="001320"/>
                </a:solidFill>
                <a:effectLst/>
                <a:latin typeface="Roboto" panose="02000000000000000000" pitchFamily="2" charset="0"/>
              </a:rPr>
              <a:t>Aphec</a:t>
            </a:r>
            <a:r>
              <a:rPr lang="es-MX" b="0" i="0" dirty="0">
                <a:solidFill>
                  <a:srgbClr val="001320"/>
                </a:solidFill>
                <a:effectLst/>
                <a:latin typeface="Roboto" panose="02000000000000000000" pitchFamily="2" charset="0"/>
              </a:rPr>
              <a:t> á pelear contra Israel. </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32</a:t>
            </a:fld>
            <a:endParaRPr lang="en-US"/>
          </a:p>
        </p:txBody>
      </p:sp>
    </p:spTree>
    <p:extLst>
      <p:ext uri="{BB962C8B-B14F-4D97-AF65-F5344CB8AC3E}">
        <p14:creationId xmlns:p14="http://schemas.microsoft.com/office/powerpoint/2010/main" val="2096455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Los sirios creían que los israelitas tenían un Dios poderoso local en esa zona y no en las llanuras </a:t>
            </a:r>
          </a:p>
          <a:p>
            <a:r>
              <a:rPr lang="es-MX" dirty="0"/>
              <a:t>Ellos confían en sus dioses en zona de llanuras</a:t>
            </a:r>
          </a:p>
          <a:p>
            <a:r>
              <a:rPr lang="es-MX" b="0" i="0" dirty="0">
                <a:solidFill>
                  <a:srgbClr val="001320"/>
                </a:solidFill>
                <a:effectLst/>
                <a:latin typeface="Roboto" panose="02000000000000000000" pitchFamily="2" charset="0"/>
              </a:rPr>
              <a:t> </a:t>
            </a:r>
            <a:r>
              <a:rPr lang="es-MX" b="1" i="0" u="none" strike="noStrike" dirty="0">
                <a:solidFill>
                  <a:srgbClr val="0092F2"/>
                </a:solidFill>
                <a:effectLst/>
                <a:latin typeface="Arial" panose="020B0604020202020204" pitchFamily="34" charset="0"/>
                <a:hlinkClick r:id="rId3"/>
              </a:rPr>
              <a:t>27</a:t>
            </a:r>
            <a:r>
              <a:rPr lang="es-MX" b="0" i="0" dirty="0">
                <a:solidFill>
                  <a:srgbClr val="001320"/>
                </a:solidFill>
                <a:effectLst/>
                <a:latin typeface="Roboto" panose="02000000000000000000" pitchFamily="2" charset="0"/>
              </a:rPr>
              <a:t>Y los hijos de Israel fueron también inspeccionados, y tomando provisiones </a:t>
            </a:r>
            <a:r>
              <a:rPr lang="es-MX" b="0" i="0" dirty="0" err="1">
                <a:solidFill>
                  <a:srgbClr val="001320"/>
                </a:solidFill>
                <a:effectLst/>
                <a:latin typeface="Roboto" panose="02000000000000000000" pitchFamily="2" charset="0"/>
              </a:rPr>
              <a:t>fuéronles</a:t>
            </a:r>
            <a:r>
              <a:rPr lang="es-MX" b="0" i="0" dirty="0">
                <a:solidFill>
                  <a:srgbClr val="001320"/>
                </a:solidFill>
                <a:effectLst/>
                <a:latin typeface="Roboto" panose="02000000000000000000" pitchFamily="2" charset="0"/>
              </a:rPr>
              <a:t> al encuentro; y asentaron campo lo hijos de Israel delante de ellos, como dos rebañuelos de cabras; y los Siros henchían la tierra.</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33</a:t>
            </a:fld>
            <a:endParaRPr lang="en-US"/>
          </a:p>
        </p:txBody>
      </p:sp>
    </p:spTree>
    <p:extLst>
      <p:ext uri="{BB962C8B-B14F-4D97-AF65-F5344CB8AC3E}">
        <p14:creationId xmlns:p14="http://schemas.microsoft.com/office/powerpoint/2010/main" val="2699946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01320"/>
                </a:solidFill>
                <a:effectLst/>
                <a:latin typeface="Roboto" panose="02000000000000000000" pitchFamily="2" charset="0"/>
              </a:rPr>
              <a:t>Llegándose entonces el varón de Dios al rey de Israel, </a:t>
            </a:r>
            <a:r>
              <a:rPr lang="es-MX" b="0" i="0" dirty="0" err="1">
                <a:solidFill>
                  <a:srgbClr val="001320"/>
                </a:solidFill>
                <a:effectLst/>
                <a:latin typeface="Roboto" panose="02000000000000000000" pitchFamily="2" charset="0"/>
              </a:rPr>
              <a:t>hablóle</a:t>
            </a:r>
            <a:r>
              <a:rPr lang="es-MX" b="0" i="0" dirty="0">
                <a:solidFill>
                  <a:srgbClr val="001320"/>
                </a:solidFill>
                <a:effectLst/>
                <a:latin typeface="Roboto" panose="02000000000000000000" pitchFamily="2" charset="0"/>
              </a:rPr>
              <a:t> diciendo: Así dijo Jehová: Por cuanto los Siros han dicho, Jehová es Dios de los montes, no Dios de los valles, yo entregaré toda esta grande multitud en tu mano, para que conozcáis que yo soy </a:t>
            </a:r>
            <a:r>
              <a:rPr lang="es-MX" b="0" i="0" dirty="0" err="1">
                <a:solidFill>
                  <a:srgbClr val="001320"/>
                </a:solidFill>
                <a:effectLst/>
                <a:latin typeface="Roboto" panose="02000000000000000000" pitchFamily="2" charset="0"/>
              </a:rPr>
              <a:t>jehova</a:t>
            </a:r>
            <a:r>
              <a:rPr lang="es-MX" b="0" i="0" dirty="0">
                <a:solidFill>
                  <a:srgbClr val="001320"/>
                </a:solidFill>
                <a:effectLst/>
                <a:latin typeface="Roboto" panose="02000000000000000000" pitchFamily="2" charset="0"/>
              </a:rPr>
              <a:t>.</a:t>
            </a:r>
          </a:p>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34</a:t>
            </a:fld>
            <a:endParaRPr lang="en-US"/>
          </a:p>
        </p:txBody>
      </p:sp>
    </p:spTree>
    <p:extLst>
      <p:ext uri="{BB962C8B-B14F-4D97-AF65-F5344CB8AC3E}">
        <p14:creationId xmlns:p14="http://schemas.microsoft.com/office/powerpoint/2010/main" val="391822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01320"/>
                </a:solidFill>
                <a:effectLst/>
                <a:latin typeface="Roboto" panose="02000000000000000000" pitchFamily="2" charset="0"/>
              </a:rPr>
              <a:t>Siete días tuvieron asentado campo los unos delante de los otros, y al séptimo día se </a:t>
            </a:r>
            <a:r>
              <a:rPr lang="es-MX" b="0" i="0" dirty="0" err="1">
                <a:solidFill>
                  <a:srgbClr val="001320"/>
                </a:solidFill>
                <a:effectLst/>
                <a:latin typeface="Roboto" panose="02000000000000000000" pitchFamily="2" charset="0"/>
              </a:rPr>
              <a:t>dió</a:t>
            </a:r>
            <a:r>
              <a:rPr lang="es-MX" b="0" i="0" dirty="0">
                <a:solidFill>
                  <a:srgbClr val="001320"/>
                </a:solidFill>
                <a:effectLst/>
                <a:latin typeface="Roboto" panose="02000000000000000000" pitchFamily="2" charset="0"/>
              </a:rPr>
              <a:t> la batalla: y mataron los hijos de Israel de los Siros en un día cien mil hombres de á pie. </a:t>
            </a:r>
            <a:r>
              <a:rPr lang="es-MX" b="1" i="0" u="none" strike="noStrike" dirty="0">
                <a:solidFill>
                  <a:srgbClr val="0092F2"/>
                </a:solidFill>
                <a:effectLst/>
                <a:latin typeface="Arial" panose="020B0604020202020204" pitchFamily="34" charset="0"/>
                <a:hlinkClick r:id="rId3"/>
              </a:rPr>
              <a:t>30</a:t>
            </a:r>
            <a:r>
              <a:rPr lang="es-MX" b="0" i="0" dirty="0">
                <a:solidFill>
                  <a:srgbClr val="001320"/>
                </a:solidFill>
                <a:effectLst/>
                <a:latin typeface="Roboto" panose="02000000000000000000" pitchFamily="2" charset="0"/>
              </a:rPr>
              <a:t>Los demás huyeron á </a:t>
            </a:r>
            <a:r>
              <a:rPr lang="es-MX" b="0" i="0" dirty="0" err="1">
                <a:solidFill>
                  <a:srgbClr val="001320"/>
                </a:solidFill>
                <a:effectLst/>
                <a:latin typeface="Roboto" panose="02000000000000000000" pitchFamily="2" charset="0"/>
              </a:rPr>
              <a:t>Aphec</a:t>
            </a:r>
            <a:r>
              <a:rPr lang="es-MX" b="0" i="0" dirty="0">
                <a:solidFill>
                  <a:srgbClr val="001320"/>
                </a:solidFill>
                <a:effectLst/>
                <a:latin typeface="Roboto" panose="02000000000000000000" pitchFamily="2" charset="0"/>
              </a:rPr>
              <a:t>, á la ciudad: y el muro cayó sobre veinte y siete mil hombres que habían quedado. También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vino huyendo á la ciudad, y </a:t>
            </a:r>
            <a:r>
              <a:rPr lang="es-MX" b="0" i="0" dirty="0" err="1">
                <a:solidFill>
                  <a:srgbClr val="001320"/>
                </a:solidFill>
                <a:effectLst/>
                <a:latin typeface="Roboto" panose="02000000000000000000" pitchFamily="2" charset="0"/>
              </a:rPr>
              <a:t>escondíase</a:t>
            </a:r>
            <a:r>
              <a:rPr lang="es-MX" b="0" i="0" dirty="0">
                <a:solidFill>
                  <a:srgbClr val="001320"/>
                </a:solidFill>
                <a:effectLst/>
                <a:latin typeface="Roboto" panose="02000000000000000000" pitchFamily="2" charset="0"/>
              </a:rPr>
              <a:t> de cámara en cámara.</a:t>
            </a:r>
          </a:p>
          <a:p>
            <a:r>
              <a:rPr lang="es-MX" b="0" i="0" dirty="0">
                <a:solidFill>
                  <a:srgbClr val="001320"/>
                </a:solidFill>
                <a:effectLst/>
                <a:latin typeface="Roboto" panose="02000000000000000000" pitchFamily="2" charset="0"/>
              </a:rPr>
              <a:t>100 mil en un </a:t>
            </a:r>
            <a:r>
              <a:rPr lang="es-MX" b="0" i="0" dirty="0" err="1">
                <a:solidFill>
                  <a:srgbClr val="001320"/>
                </a:solidFill>
                <a:effectLst/>
                <a:latin typeface="Roboto" panose="02000000000000000000" pitchFamily="2" charset="0"/>
              </a:rPr>
              <a:t>dia</a:t>
            </a:r>
            <a:endParaRPr lang="es-MX" b="0" i="0" dirty="0">
              <a:solidFill>
                <a:srgbClr val="001320"/>
              </a:solidFill>
              <a:effectLst/>
              <a:latin typeface="Roboto" panose="02000000000000000000" pitchFamily="2" charset="0"/>
            </a:endParaRPr>
          </a:p>
          <a:p>
            <a:r>
              <a:rPr lang="es-MX" b="0" i="0" dirty="0">
                <a:solidFill>
                  <a:srgbClr val="001320"/>
                </a:solidFill>
                <a:effectLst/>
                <a:latin typeface="Roboto" panose="02000000000000000000" pitchFamily="2" charset="0"/>
              </a:rPr>
              <a:t>100 mil en 24 horas</a:t>
            </a:r>
          </a:p>
          <a:p>
            <a:r>
              <a:rPr lang="es-MX" b="0" i="0" dirty="0">
                <a:solidFill>
                  <a:srgbClr val="001320"/>
                </a:solidFill>
                <a:effectLst/>
                <a:latin typeface="Roboto" panose="02000000000000000000" pitchFamily="2" charset="0"/>
              </a:rPr>
              <a:t>4166 x hora</a:t>
            </a:r>
          </a:p>
          <a:p>
            <a:r>
              <a:rPr lang="es-MX" b="0" i="0" dirty="0">
                <a:solidFill>
                  <a:srgbClr val="001320"/>
                </a:solidFill>
                <a:effectLst/>
                <a:latin typeface="Roboto" panose="02000000000000000000" pitchFamily="2" charset="0"/>
              </a:rPr>
              <a:t>70 x minuto</a:t>
            </a:r>
          </a:p>
          <a:p>
            <a:r>
              <a:rPr lang="es-MX" b="0" i="0" dirty="0">
                <a:solidFill>
                  <a:srgbClr val="001320"/>
                </a:solidFill>
                <a:effectLst/>
                <a:latin typeface="Roboto" panose="02000000000000000000" pitchFamily="2" charset="0"/>
              </a:rPr>
              <a:t>1 x segundo</a:t>
            </a:r>
          </a:p>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35</a:t>
            </a:fld>
            <a:endParaRPr lang="en-US"/>
          </a:p>
        </p:txBody>
      </p:sp>
    </p:spTree>
    <p:extLst>
      <p:ext uri="{BB962C8B-B14F-4D97-AF65-F5344CB8AC3E}">
        <p14:creationId xmlns:p14="http://schemas.microsoft.com/office/powerpoint/2010/main" val="3030965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01320"/>
                </a:solidFill>
                <a:effectLst/>
                <a:latin typeface="Roboto" panose="02000000000000000000" pitchFamily="2" charset="0"/>
              </a:rPr>
              <a:t>Entonces sus siervos le dijeron: He aquí, hemos oído de los reyes de la casa de Israel que son reyes clementes: pongamos pues ahora sacos en nuestros lomos, y sogas en nuestras cabezas, y salgamos al rey de Israel: por ventura te salvará la vida. </a:t>
            </a:r>
            <a:r>
              <a:rPr lang="es-MX" b="1" i="0" u="none" strike="noStrike" dirty="0">
                <a:solidFill>
                  <a:srgbClr val="0092F2"/>
                </a:solidFill>
                <a:effectLst/>
                <a:latin typeface="Arial" panose="020B0604020202020204" pitchFamily="34" charset="0"/>
                <a:hlinkClick r:id="rId3"/>
              </a:rPr>
              <a:t>32</a:t>
            </a:r>
            <a:r>
              <a:rPr lang="es-MX" b="0" i="0" dirty="0">
                <a:solidFill>
                  <a:srgbClr val="001320"/>
                </a:solidFill>
                <a:effectLst/>
                <a:latin typeface="Roboto" panose="02000000000000000000" pitchFamily="2" charset="0"/>
              </a:rPr>
              <a:t>Ciñeron pues sus lomos de sacos, y sogas á sus cabezas, y vinieron al rey de Israel, y </a:t>
            </a:r>
            <a:r>
              <a:rPr lang="es-MX" b="0" i="0" dirty="0" err="1">
                <a:solidFill>
                  <a:srgbClr val="001320"/>
                </a:solidFill>
                <a:effectLst/>
                <a:latin typeface="Roboto" panose="02000000000000000000" pitchFamily="2" charset="0"/>
              </a:rPr>
              <a:t>dijéronle</a:t>
            </a:r>
            <a:r>
              <a:rPr lang="es-MX" b="0" i="0" dirty="0">
                <a:solidFill>
                  <a:srgbClr val="001320"/>
                </a:solidFill>
                <a:effectLst/>
                <a:latin typeface="Roboto" panose="02000000000000000000" pitchFamily="2" charset="0"/>
              </a:rPr>
              <a:t>: Tu siervo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dice: </a:t>
            </a:r>
            <a:r>
              <a:rPr lang="es-MX" b="0" i="0" dirty="0" err="1">
                <a:solidFill>
                  <a:srgbClr val="001320"/>
                </a:solidFill>
                <a:effectLst/>
                <a:latin typeface="Roboto" panose="02000000000000000000" pitchFamily="2" charset="0"/>
              </a:rPr>
              <a:t>Ruégote</a:t>
            </a:r>
            <a:r>
              <a:rPr lang="es-MX" b="0" i="0" dirty="0">
                <a:solidFill>
                  <a:srgbClr val="001320"/>
                </a:solidFill>
                <a:effectLst/>
                <a:latin typeface="Roboto" panose="02000000000000000000" pitchFamily="2" charset="0"/>
              </a:rPr>
              <a:t> que viva mi alma. Y él respondió: Si él vive aún, mi hermano es. </a:t>
            </a:r>
            <a:r>
              <a:rPr lang="es-MX" b="1" i="0" u="none" strike="noStrike" dirty="0">
                <a:solidFill>
                  <a:srgbClr val="0092F2"/>
                </a:solidFill>
                <a:effectLst/>
                <a:latin typeface="Arial" panose="020B0604020202020204" pitchFamily="34" charset="0"/>
                <a:hlinkClick r:id="rId4"/>
              </a:rPr>
              <a:t>33</a:t>
            </a:r>
            <a:r>
              <a:rPr lang="es-MX" b="0" i="0" dirty="0">
                <a:solidFill>
                  <a:srgbClr val="001320"/>
                </a:solidFill>
                <a:effectLst/>
                <a:latin typeface="Roboto" panose="02000000000000000000" pitchFamily="2" charset="0"/>
              </a:rPr>
              <a:t>Esto tomaron aquellos hombres por buen agüero, y presto tomaron esta palabra de su boca, y dijeron: ¡Tu hermano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Y él dijo: Id, y traedle.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entonces se presentó á </a:t>
            </a:r>
            <a:r>
              <a:rPr lang="es-MX" b="0" i="0" dirty="0" err="1">
                <a:solidFill>
                  <a:srgbClr val="001320"/>
                </a:solidFill>
                <a:effectLst/>
                <a:latin typeface="Roboto" panose="02000000000000000000" pitchFamily="2" charset="0"/>
              </a:rPr>
              <a:t>Achâb</a:t>
            </a:r>
            <a:r>
              <a:rPr lang="es-MX" b="0" i="0" dirty="0">
                <a:solidFill>
                  <a:srgbClr val="001320"/>
                </a:solidFill>
                <a:effectLst/>
                <a:latin typeface="Roboto" panose="02000000000000000000" pitchFamily="2" charset="0"/>
              </a:rPr>
              <a:t>, y él le hizo subir en un carro. </a:t>
            </a:r>
            <a:r>
              <a:rPr lang="es-MX" b="1" i="0" u="none" strike="noStrike" dirty="0">
                <a:solidFill>
                  <a:srgbClr val="0092F2"/>
                </a:solidFill>
                <a:effectLst/>
                <a:latin typeface="Arial" panose="020B0604020202020204" pitchFamily="34" charset="0"/>
                <a:hlinkClick r:id="rId5"/>
              </a:rPr>
              <a:t>34</a:t>
            </a:r>
            <a:r>
              <a:rPr lang="es-MX" b="0" i="0" dirty="0">
                <a:solidFill>
                  <a:srgbClr val="001320"/>
                </a:solidFill>
                <a:effectLst/>
                <a:latin typeface="Roboto" panose="02000000000000000000" pitchFamily="2" charset="0"/>
              </a:rPr>
              <a:t>Y </a:t>
            </a:r>
            <a:r>
              <a:rPr lang="es-MX" b="0" i="0" dirty="0" err="1">
                <a:solidFill>
                  <a:srgbClr val="001320"/>
                </a:solidFill>
                <a:effectLst/>
                <a:latin typeface="Roboto" panose="02000000000000000000" pitchFamily="2" charset="0"/>
              </a:rPr>
              <a:t>díjole</a:t>
            </a:r>
            <a:r>
              <a:rPr lang="es-MX" b="0" i="0" dirty="0">
                <a:solidFill>
                  <a:srgbClr val="001320"/>
                </a:solidFill>
                <a:effectLst/>
                <a:latin typeface="Roboto" panose="02000000000000000000" pitchFamily="2" charset="0"/>
              </a:rPr>
              <a:t> Ben-</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Las ciudades que mi padre tomó al tuyo, yo las restituiré; y haz plazas en Damasco para ti, como mi padre las hizo en Samaria. Y yo, dijo </a:t>
            </a:r>
            <a:r>
              <a:rPr lang="es-MX" b="0" i="0" dirty="0" err="1">
                <a:solidFill>
                  <a:srgbClr val="001320"/>
                </a:solidFill>
                <a:effectLst/>
                <a:latin typeface="Roboto" panose="02000000000000000000" pitchFamily="2" charset="0"/>
              </a:rPr>
              <a:t>Achâb</a:t>
            </a:r>
            <a:r>
              <a:rPr lang="es-MX" b="0" i="0" dirty="0">
                <a:solidFill>
                  <a:srgbClr val="001320"/>
                </a:solidFill>
                <a:effectLst/>
                <a:latin typeface="Roboto" panose="02000000000000000000" pitchFamily="2" charset="0"/>
              </a:rPr>
              <a:t>, te dejaré partir con esta alianza. Hizo pues con él alianza, y </a:t>
            </a:r>
            <a:r>
              <a:rPr lang="es-MX" b="0" i="0" dirty="0" err="1">
                <a:solidFill>
                  <a:srgbClr val="001320"/>
                </a:solidFill>
                <a:effectLst/>
                <a:latin typeface="Roboto" panose="02000000000000000000" pitchFamily="2" charset="0"/>
              </a:rPr>
              <a:t>dejóle</a:t>
            </a:r>
            <a:r>
              <a:rPr lang="es-MX" b="0" i="0" dirty="0">
                <a:solidFill>
                  <a:srgbClr val="001320"/>
                </a:solidFill>
                <a:effectLst/>
                <a:latin typeface="Roboto" panose="02000000000000000000" pitchFamily="2" charset="0"/>
              </a:rPr>
              <a:t> ir.</a:t>
            </a:r>
          </a:p>
          <a:p>
            <a:r>
              <a:rPr lang="es-MX" b="0" i="0" dirty="0">
                <a:solidFill>
                  <a:srgbClr val="001320"/>
                </a:solidFill>
                <a:effectLst/>
                <a:latin typeface="Roboto" panose="02000000000000000000" pitchFamily="2" charset="0"/>
              </a:rPr>
              <a:t>La victoria la da Dios, y es Dios quien decide que va a suceder y el mandato era claro matar al rey ben </a:t>
            </a:r>
            <a:r>
              <a:rPr lang="es-MX" b="0" i="0" dirty="0" err="1">
                <a:solidFill>
                  <a:srgbClr val="001320"/>
                </a:solidFill>
                <a:effectLst/>
                <a:latin typeface="Roboto" panose="02000000000000000000" pitchFamily="2" charset="0"/>
              </a:rPr>
              <a:t>adad</a:t>
            </a:r>
            <a:r>
              <a:rPr lang="es-MX" b="0" i="0" dirty="0">
                <a:solidFill>
                  <a:srgbClr val="001320"/>
                </a:solidFill>
                <a:effectLst/>
                <a:latin typeface="Roboto" panose="02000000000000000000" pitchFamily="2" charset="0"/>
              </a:rPr>
              <a:t> sin embargo soberbio en su opinión </a:t>
            </a:r>
            <a:r>
              <a:rPr lang="es-MX" b="0" i="0" dirty="0" err="1">
                <a:solidFill>
                  <a:srgbClr val="001320"/>
                </a:solidFill>
                <a:effectLst/>
                <a:latin typeface="Roboto" panose="02000000000000000000" pitchFamily="2" charset="0"/>
              </a:rPr>
              <a:t>Acab</a:t>
            </a:r>
            <a:r>
              <a:rPr lang="es-MX" b="0" i="0" dirty="0">
                <a:solidFill>
                  <a:srgbClr val="001320"/>
                </a:solidFill>
                <a:effectLst/>
                <a:latin typeface="Roboto" panose="02000000000000000000" pitchFamily="2" charset="0"/>
              </a:rPr>
              <a:t> hace alianza algo totalmente fuera de lo que se le había dicho que hiciera.</a:t>
            </a:r>
          </a:p>
          <a:p>
            <a:r>
              <a:rPr lang="es-MX" b="0" i="0" dirty="0" err="1">
                <a:solidFill>
                  <a:srgbClr val="001320"/>
                </a:solidFill>
                <a:effectLst/>
                <a:latin typeface="Roboto" panose="02000000000000000000" pitchFamily="2" charset="0"/>
              </a:rPr>
              <a:t>Acab</a:t>
            </a:r>
            <a:r>
              <a:rPr lang="es-MX" b="0" i="0" dirty="0">
                <a:solidFill>
                  <a:srgbClr val="001320"/>
                </a:solidFill>
                <a:effectLst/>
                <a:latin typeface="Roboto" panose="02000000000000000000" pitchFamily="2" charset="0"/>
              </a:rPr>
              <a:t> sin duda era una persona horrible en el sentido que miraba a Dios como cualquier cosa.</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36</a:t>
            </a:fld>
            <a:endParaRPr lang="en-US"/>
          </a:p>
        </p:txBody>
      </p:sp>
    </p:spTree>
    <p:extLst>
      <p:ext uri="{BB962C8B-B14F-4D97-AF65-F5344CB8AC3E}">
        <p14:creationId xmlns:p14="http://schemas.microsoft.com/office/powerpoint/2010/main" val="1081073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01320"/>
                </a:solidFill>
                <a:effectLst/>
                <a:latin typeface="Roboto" panose="02000000000000000000" pitchFamily="2" charset="0"/>
              </a:rPr>
              <a:t>Entonces un varón de los hijos de los profetas dijo á su compañero por palabra de Dios: Hiéreme ahora. Mas el otro varón no quiso herirle. </a:t>
            </a:r>
            <a:r>
              <a:rPr lang="es-MX" b="1" i="0" u="none" strike="noStrike" dirty="0">
                <a:solidFill>
                  <a:srgbClr val="0092F2"/>
                </a:solidFill>
                <a:effectLst/>
                <a:latin typeface="Arial" panose="020B0604020202020204" pitchFamily="34" charset="0"/>
                <a:hlinkClick r:id="rId3"/>
              </a:rPr>
              <a:t>36</a:t>
            </a:r>
            <a:r>
              <a:rPr lang="es-MX" b="0" i="0" dirty="0">
                <a:solidFill>
                  <a:srgbClr val="001320"/>
                </a:solidFill>
                <a:effectLst/>
                <a:latin typeface="Roboto" panose="02000000000000000000" pitchFamily="2" charset="0"/>
              </a:rPr>
              <a:t>Y él le dijo: Por cuanto no has obedecido á la palabra de Jehová, he aquí en apartándote de mí, te herirá un león. Y como se apartó de él, </a:t>
            </a:r>
            <a:r>
              <a:rPr lang="es-MX" b="0" i="0" dirty="0" err="1">
                <a:solidFill>
                  <a:srgbClr val="001320"/>
                </a:solidFill>
                <a:effectLst/>
                <a:latin typeface="Roboto" panose="02000000000000000000" pitchFamily="2" charset="0"/>
              </a:rPr>
              <a:t>topóle</a:t>
            </a:r>
            <a:r>
              <a:rPr lang="es-MX" b="0" i="0" dirty="0">
                <a:solidFill>
                  <a:srgbClr val="001320"/>
                </a:solidFill>
                <a:effectLst/>
                <a:latin typeface="Roboto" panose="02000000000000000000" pitchFamily="2" charset="0"/>
              </a:rPr>
              <a:t> un león, é </a:t>
            </a:r>
            <a:r>
              <a:rPr lang="es-MX" b="0" i="0" dirty="0" err="1">
                <a:solidFill>
                  <a:srgbClr val="001320"/>
                </a:solidFill>
                <a:effectLst/>
                <a:latin typeface="Roboto" panose="02000000000000000000" pitchFamily="2" charset="0"/>
              </a:rPr>
              <a:t>hirióle</a:t>
            </a:r>
            <a:r>
              <a:rPr lang="es-MX" b="0" i="0" dirty="0">
                <a:solidFill>
                  <a:srgbClr val="001320"/>
                </a:solidFill>
                <a:effectLst/>
                <a:latin typeface="Roboto" panose="02000000000000000000" pitchFamily="2" charset="0"/>
              </a:rPr>
              <a:t>.</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37</a:t>
            </a:fld>
            <a:endParaRPr lang="en-US"/>
          </a:p>
        </p:txBody>
      </p:sp>
    </p:spTree>
    <p:extLst>
      <p:ext uri="{BB962C8B-B14F-4D97-AF65-F5344CB8AC3E}">
        <p14:creationId xmlns:p14="http://schemas.microsoft.com/office/powerpoint/2010/main" val="391364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Este otro hombre si hizo caso a la voz del profeta de Dios. </a:t>
            </a:r>
          </a:p>
          <a:p>
            <a:r>
              <a:rPr lang="es-MX" dirty="0"/>
              <a:t>Haciendo entender que hay algunos que no obedecen y otros que si obedecen. El primero que no </a:t>
            </a:r>
            <a:r>
              <a:rPr lang="es-MX" dirty="0" err="1"/>
              <a:t>obedecio</a:t>
            </a:r>
            <a:r>
              <a:rPr lang="es-MX" dirty="0"/>
              <a:t> muere y el segundo que </a:t>
            </a:r>
            <a:r>
              <a:rPr lang="es-MX" dirty="0" err="1"/>
              <a:t>obedecio</a:t>
            </a:r>
            <a:r>
              <a:rPr lang="es-MX" dirty="0"/>
              <a:t> vive.</a:t>
            </a:r>
          </a:p>
          <a:p>
            <a:r>
              <a:rPr lang="es-MX" dirty="0"/>
              <a:t>Esta herida hace entender que no era una herida superficial sino bastante grave y profunda.</a:t>
            </a:r>
          </a:p>
          <a:p>
            <a:r>
              <a:rPr lang="es-MX" dirty="0"/>
              <a:t>La herida también era una especie de disfraz para dar </a:t>
            </a:r>
            <a:r>
              <a:rPr lang="es-MX" dirty="0" err="1"/>
              <a:t>aentender</a:t>
            </a:r>
            <a:r>
              <a:rPr lang="es-MX" dirty="0"/>
              <a:t> que venia de la guerra.</a:t>
            </a:r>
          </a:p>
          <a:p>
            <a:r>
              <a:rPr lang="es-MX" dirty="0"/>
              <a:t>Este profeta luego se escabulle en el camino disfrazándose en medio del </a:t>
            </a:r>
            <a:r>
              <a:rPr lang="es-MX" dirty="0" err="1"/>
              <a:t>gentio</a:t>
            </a:r>
            <a:r>
              <a:rPr lang="es-MX" dirty="0"/>
              <a:t> y comienza a dar voces cuando </a:t>
            </a:r>
            <a:r>
              <a:rPr lang="es-MX" dirty="0" err="1"/>
              <a:t>Acab</a:t>
            </a:r>
            <a:r>
              <a:rPr lang="es-MX" dirty="0"/>
              <a:t> pasaba por el camino.</a:t>
            </a:r>
          </a:p>
          <a:p>
            <a:r>
              <a:rPr lang="es-MX" dirty="0"/>
              <a:t>El profeta dio voces al rey </a:t>
            </a:r>
            <a:r>
              <a:rPr lang="es-MX" dirty="0" err="1"/>
              <a:t>acab</a:t>
            </a:r>
            <a:r>
              <a:rPr lang="es-MX" dirty="0"/>
              <a:t> diciendo: </a:t>
            </a:r>
            <a:r>
              <a:rPr lang="es-MX" b="0" i="0" dirty="0">
                <a:solidFill>
                  <a:srgbClr val="212529"/>
                </a:solidFill>
                <a:effectLst/>
                <a:latin typeface="Open Sans" panose="020B0606030504020204" pitchFamily="34" charset="0"/>
              </a:rPr>
              <a:t>Tu siervo salió en medio de la batalla; y he aquí, un hombre se desvió, y me trajo a un hombre, y dijo: Guarda a este hombre; y si en alguna manera falta, entonces demandaremos tu vida por él. Y este hombre se me escapó y ahora me quieren matar.  ¿Qué significa esto?</a:t>
            </a:r>
          </a:p>
          <a:p>
            <a:r>
              <a:rPr lang="es-MX" b="0" i="0" dirty="0">
                <a:solidFill>
                  <a:srgbClr val="212529"/>
                </a:solidFill>
                <a:effectLst/>
                <a:latin typeface="Open Sans" panose="020B0606030504020204" pitchFamily="34" charset="0"/>
              </a:rPr>
              <a:t>Primero este profeta se dice ser siervo que sale en medio de la batalla ósea arranca y otro hombre soldado se desvía con el lo persigue y atrapa al profeta y lo </a:t>
            </a:r>
            <a:r>
              <a:rPr lang="es-MX" b="0" i="0" dirty="0" err="1">
                <a:solidFill>
                  <a:srgbClr val="212529"/>
                </a:solidFill>
                <a:effectLst/>
                <a:latin typeface="Open Sans" panose="020B0606030504020204" pitchFamily="34" charset="0"/>
              </a:rPr>
              <a:t>envia</a:t>
            </a:r>
            <a:r>
              <a:rPr lang="es-MX" b="0" i="0" dirty="0">
                <a:solidFill>
                  <a:srgbClr val="212529"/>
                </a:solidFill>
                <a:effectLst/>
                <a:latin typeface="Open Sans" panose="020B0606030504020204" pitchFamily="34" charset="0"/>
              </a:rPr>
              <a:t> a otro hombre secuestrado para cuidarlo.  El señor le dice al profeta que cuide de este otro hombre y que cualquier cosa que demandara se lo de, pero si algo le pasa entonces será culta </a:t>
            </a:r>
            <a:r>
              <a:rPr lang="es-MX" b="0" i="0" dirty="0" err="1">
                <a:solidFill>
                  <a:srgbClr val="212529"/>
                </a:solidFill>
                <a:effectLst/>
                <a:latin typeface="Open Sans" panose="020B0606030504020204" pitchFamily="34" charset="0"/>
              </a:rPr>
              <a:t>mia</a:t>
            </a:r>
            <a:r>
              <a:rPr lang="es-MX" b="0" i="0" dirty="0">
                <a:solidFill>
                  <a:srgbClr val="212529"/>
                </a:solidFill>
                <a:effectLst/>
                <a:latin typeface="Open Sans" panose="020B0606030504020204" pitchFamily="34" charset="0"/>
              </a:rPr>
              <a:t>. Pero ese hombre se escapo por lo tanto tendrá que pagar el juicio o castigo. El castigo de la muerte.</a:t>
            </a:r>
          </a:p>
          <a:p>
            <a:r>
              <a:rPr lang="es-MX" b="0" i="0" dirty="0">
                <a:solidFill>
                  <a:srgbClr val="212529"/>
                </a:solidFill>
                <a:effectLst/>
                <a:latin typeface="Open Sans" panose="020B0606030504020204" pitchFamily="34" charset="0"/>
              </a:rPr>
              <a:t>Y </a:t>
            </a:r>
            <a:r>
              <a:rPr lang="es-MX" b="0" i="0" dirty="0" err="1">
                <a:solidFill>
                  <a:srgbClr val="212529"/>
                </a:solidFill>
                <a:effectLst/>
                <a:latin typeface="Open Sans" panose="020B0606030504020204" pitchFamily="34" charset="0"/>
              </a:rPr>
              <a:t>Acab</a:t>
            </a:r>
            <a:r>
              <a:rPr lang="es-MX" b="0" i="0" dirty="0">
                <a:solidFill>
                  <a:srgbClr val="212529"/>
                </a:solidFill>
                <a:effectLst/>
                <a:latin typeface="Open Sans" panose="020B0606030504020204" pitchFamily="34" charset="0"/>
              </a:rPr>
              <a:t> dijo: Tú pronunciaste tu propio juicio; Dijiste que era tu vida por la de él y lo dejaste escapar. OJO  ¿a que se parece esto?</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38</a:t>
            </a:fld>
            <a:endParaRPr lang="en-US"/>
          </a:p>
        </p:txBody>
      </p:sp>
    </p:spTree>
    <p:extLst>
      <p:ext uri="{BB962C8B-B14F-4D97-AF65-F5344CB8AC3E}">
        <p14:creationId xmlns:p14="http://schemas.microsoft.com/office/powerpoint/2010/main" val="224157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i="0" u="none" strike="noStrike" dirty="0">
                <a:solidFill>
                  <a:srgbClr val="0092F2"/>
                </a:solidFill>
                <a:effectLst/>
                <a:latin typeface="Arial" panose="020B0604020202020204" pitchFamily="34" charset="0"/>
                <a:hlinkClick r:id="rId3"/>
              </a:rPr>
              <a:t>41</a:t>
            </a:r>
            <a:r>
              <a:rPr lang="es-MX" b="0" i="0" dirty="0">
                <a:solidFill>
                  <a:srgbClr val="001320"/>
                </a:solidFill>
                <a:effectLst/>
                <a:latin typeface="Roboto" panose="02000000000000000000" pitchFamily="2" charset="0"/>
              </a:rPr>
              <a:t>Pero él se quitó presto el velo de sobre sus ojos, y el rey de Israel conoció que era de los profetas. </a:t>
            </a:r>
            <a:r>
              <a:rPr lang="es-MX" b="1" i="0" u="none" strike="noStrike" dirty="0">
                <a:solidFill>
                  <a:srgbClr val="0092F2"/>
                </a:solidFill>
                <a:effectLst/>
                <a:latin typeface="Arial" panose="020B0604020202020204" pitchFamily="34" charset="0"/>
                <a:hlinkClick r:id="rId4"/>
              </a:rPr>
              <a:t>42</a:t>
            </a:r>
            <a:r>
              <a:rPr lang="es-MX" b="0" i="0" dirty="0">
                <a:solidFill>
                  <a:srgbClr val="001320"/>
                </a:solidFill>
                <a:effectLst/>
                <a:latin typeface="Roboto" panose="02000000000000000000" pitchFamily="2" charset="0"/>
              </a:rPr>
              <a:t>Y él le dijo: Así ha dicho Jehová: Por cuanto soltaste de la mano el hombre de mi anatema, tu vida será por la suya, y tu pueblo por el suyo. </a:t>
            </a:r>
            <a:r>
              <a:rPr lang="es-MX" b="1" i="0" dirty="0">
                <a:solidFill>
                  <a:srgbClr val="001320"/>
                </a:solidFill>
                <a:effectLst/>
                <a:latin typeface="Roboto" panose="02000000000000000000" pitchFamily="2" charset="0"/>
              </a:rPr>
              <a:t>43</a:t>
            </a:r>
            <a:r>
              <a:rPr lang="es-MX" b="0" i="0" dirty="0">
                <a:solidFill>
                  <a:srgbClr val="001320"/>
                </a:solidFill>
                <a:effectLst/>
                <a:latin typeface="Roboto" panose="02000000000000000000" pitchFamily="2" charset="0"/>
              </a:rPr>
              <a:t> Y el rey de Israel se </a:t>
            </a:r>
            <a:r>
              <a:rPr lang="es-MX" b="0" i="0" dirty="0" err="1">
                <a:solidFill>
                  <a:srgbClr val="001320"/>
                </a:solidFill>
                <a:effectLst/>
                <a:latin typeface="Roboto" panose="02000000000000000000" pitchFamily="2" charset="0"/>
              </a:rPr>
              <a:t>fué</a:t>
            </a:r>
            <a:r>
              <a:rPr lang="es-MX" b="0" i="0" dirty="0">
                <a:solidFill>
                  <a:srgbClr val="001320"/>
                </a:solidFill>
                <a:effectLst/>
                <a:latin typeface="Roboto" panose="02000000000000000000" pitchFamily="2" charset="0"/>
              </a:rPr>
              <a:t> á su casa triste y enojado, y llegó á Samaria.</a:t>
            </a:r>
          </a:p>
          <a:p>
            <a:r>
              <a:rPr lang="es-MX" b="1" i="0" dirty="0">
                <a:solidFill>
                  <a:srgbClr val="1A1A1A"/>
                </a:solidFill>
                <a:effectLst/>
                <a:latin typeface="Merriweather" panose="00000500000000000000" pitchFamily="2" charset="0"/>
              </a:rPr>
              <a:t>un talento de plata.</a:t>
            </a:r>
            <a:r>
              <a:rPr lang="es-MX" b="0" i="0" dirty="0">
                <a:solidFill>
                  <a:srgbClr val="1A1A1A"/>
                </a:solidFill>
                <a:effectLst/>
                <a:latin typeface="Merriweather" panose="00000500000000000000" pitchFamily="2" charset="0"/>
              </a:rPr>
              <a:t> Unos 34 kg de plata, más de lo que podía permitirse un soldado, y por cuya deuda debería morir.</a:t>
            </a:r>
            <a:r>
              <a:rPr lang="es-MX" b="0" i="0" dirty="0">
                <a:solidFill>
                  <a:srgbClr val="001320"/>
                </a:solidFill>
                <a:effectLst/>
                <a:latin typeface="Roboto" panose="02000000000000000000" pitchFamily="2" charset="0"/>
              </a:rPr>
              <a:t> </a:t>
            </a:r>
            <a:r>
              <a:rPr lang="es-MX" b="0" i="0" dirty="0">
                <a:solidFill>
                  <a:srgbClr val="1A1A1A"/>
                </a:solidFill>
                <a:effectLst/>
                <a:latin typeface="Merriweather" panose="00000500000000000000" pitchFamily="2" charset="0"/>
              </a:rPr>
              <a:t>De esta forma, el profeta ilustró que de la manera que un soldado paga muy cara la pérdida de un prisionero en la guerra, </a:t>
            </a:r>
            <a:r>
              <a:rPr lang="es-MX" b="0" i="0" dirty="0" err="1">
                <a:solidFill>
                  <a:srgbClr val="1A1A1A"/>
                </a:solidFill>
                <a:effectLst/>
                <a:latin typeface="Merriweather" panose="00000500000000000000" pitchFamily="2" charset="0"/>
              </a:rPr>
              <a:t>Acab</a:t>
            </a:r>
            <a:r>
              <a:rPr lang="es-MX" b="0" i="0" dirty="0">
                <a:solidFill>
                  <a:srgbClr val="1A1A1A"/>
                </a:solidFill>
                <a:effectLst/>
                <a:latin typeface="Merriweather" panose="00000500000000000000" pitchFamily="2" charset="0"/>
              </a:rPr>
              <a:t> pagaría por dejar vivo a Ben-</a:t>
            </a:r>
            <a:r>
              <a:rPr lang="es-MX" b="0" i="0" dirty="0" err="1">
                <a:solidFill>
                  <a:srgbClr val="1A1A1A"/>
                </a:solidFill>
                <a:effectLst/>
                <a:latin typeface="Merriweather" panose="00000500000000000000" pitchFamily="2" charset="0"/>
              </a:rPr>
              <a:t>adad</a:t>
            </a:r>
            <a:r>
              <a:rPr lang="es-MX" b="0" i="0" dirty="0">
                <a:solidFill>
                  <a:srgbClr val="1A1A1A"/>
                </a:solidFill>
                <a:effectLst/>
                <a:latin typeface="Merriweather" panose="00000500000000000000" pitchFamily="2" charset="0"/>
              </a:rPr>
              <a:t>, el idólatra enemigo de Dios.</a:t>
            </a:r>
            <a:endParaRPr lang="es-CL" b="0" i="0" dirty="0">
              <a:solidFill>
                <a:srgbClr val="001320"/>
              </a:solidFill>
              <a:effectLst/>
              <a:latin typeface="Roboto" panose="02000000000000000000" pitchFamily="2" charset="0"/>
            </a:endParaRPr>
          </a:p>
          <a:p>
            <a:r>
              <a:rPr lang="es-CL" b="0" i="0" dirty="0" err="1">
                <a:solidFill>
                  <a:srgbClr val="001320"/>
                </a:solidFill>
                <a:effectLst/>
                <a:latin typeface="Roboto" panose="02000000000000000000" pitchFamily="2" charset="0"/>
              </a:rPr>
              <a:t>Acab</a:t>
            </a:r>
            <a:r>
              <a:rPr lang="es-CL" b="0" i="0" dirty="0">
                <a:solidFill>
                  <a:srgbClr val="001320"/>
                </a:solidFill>
                <a:effectLst/>
                <a:latin typeface="Roboto" panose="02000000000000000000" pitchFamily="2" charset="0"/>
              </a:rPr>
              <a:t> hizo lo mismo tomo a este hombre hizo alianza y se le escapó o lo dejo ir. Cuando </a:t>
            </a:r>
            <a:r>
              <a:rPr lang="es-CL" b="0" i="0" dirty="0" err="1">
                <a:solidFill>
                  <a:srgbClr val="001320"/>
                </a:solidFill>
                <a:effectLst/>
                <a:latin typeface="Roboto" panose="02000000000000000000" pitchFamily="2" charset="0"/>
              </a:rPr>
              <a:t>debia</a:t>
            </a:r>
            <a:r>
              <a:rPr lang="es-CL" b="0" i="0" dirty="0">
                <a:solidFill>
                  <a:srgbClr val="001320"/>
                </a:solidFill>
                <a:effectLst/>
                <a:latin typeface="Roboto" panose="02000000000000000000" pitchFamily="2" charset="0"/>
              </a:rPr>
              <a:t> de matarlo. </a:t>
            </a:r>
            <a:r>
              <a:rPr lang="es-MX" b="0" i="0" dirty="0">
                <a:solidFill>
                  <a:srgbClr val="1A1A1A"/>
                </a:solidFill>
                <a:effectLst/>
                <a:latin typeface="Merriweather" panose="00000500000000000000" pitchFamily="2" charset="0"/>
              </a:rPr>
              <a:t>El significado es este: tal como un soldado no debe permitir que se le escape un prisionero, tampoco </a:t>
            </a:r>
            <a:r>
              <a:rPr lang="es-MX" b="0" i="0" dirty="0" err="1">
                <a:solidFill>
                  <a:srgbClr val="1A1A1A"/>
                </a:solidFill>
                <a:effectLst/>
                <a:latin typeface="Merriweather" panose="00000500000000000000" pitchFamily="2" charset="0"/>
              </a:rPr>
              <a:t>Acab</a:t>
            </a:r>
            <a:r>
              <a:rPr lang="es-MX" b="0" i="0" dirty="0">
                <a:solidFill>
                  <a:srgbClr val="1A1A1A"/>
                </a:solidFill>
                <a:effectLst/>
                <a:latin typeface="Merriweather" panose="00000500000000000000" pitchFamily="2" charset="0"/>
              </a:rPr>
              <a:t> debió permitir que Ben-</a:t>
            </a:r>
            <a:r>
              <a:rPr lang="es-MX" b="0" i="0" dirty="0" err="1">
                <a:solidFill>
                  <a:srgbClr val="1A1A1A"/>
                </a:solidFill>
                <a:effectLst/>
                <a:latin typeface="Merriweather" panose="00000500000000000000" pitchFamily="2" charset="0"/>
              </a:rPr>
              <a:t>adad</a:t>
            </a:r>
            <a:r>
              <a:rPr lang="es-MX" b="0" i="0" dirty="0">
                <a:solidFill>
                  <a:srgbClr val="1A1A1A"/>
                </a:solidFill>
                <a:effectLst/>
                <a:latin typeface="Merriweather" panose="00000500000000000000" pitchFamily="2" charset="0"/>
              </a:rPr>
              <a:t> viviese.</a:t>
            </a:r>
            <a:endParaRPr lang="es-CL" b="0" i="0" dirty="0">
              <a:solidFill>
                <a:srgbClr val="001320"/>
              </a:solidFill>
              <a:effectLst/>
              <a:latin typeface="Roboto" panose="02000000000000000000" pitchFamily="2" charset="0"/>
            </a:endParaRPr>
          </a:p>
          <a:p>
            <a:r>
              <a:rPr lang="es-MX" b="0" i="0" dirty="0">
                <a:solidFill>
                  <a:srgbClr val="212529"/>
                </a:solidFill>
                <a:effectLst/>
                <a:latin typeface="Open Sans" panose="020B0606030504020204" pitchFamily="34" charset="0"/>
              </a:rPr>
              <a:t>Entonces </a:t>
            </a:r>
            <a:r>
              <a:rPr lang="es-MX" b="0" i="0" dirty="0" err="1">
                <a:solidFill>
                  <a:srgbClr val="212529"/>
                </a:solidFill>
                <a:effectLst/>
                <a:latin typeface="Open Sans" panose="020B0606030504020204" pitchFamily="34" charset="0"/>
              </a:rPr>
              <a:t>Acab</a:t>
            </a:r>
            <a:r>
              <a:rPr lang="es-MX" b="0" i="0" dirty="0">
                <a:solidFill>
                  <a:srgbClr val="212529"/>
                </a:solidFill>
                <a:effectLst/>
                <a:latin typeface="Open Sans" panose="020B0606030504020204" pitchFamily="34" charset="0"/>
              </a:rPr>
              <a:t> pronunció su propia condenación por mostrarse indulgente con Ben-</a:t>
            </a:r>
            <a:r>
              <a:rPr lang="es-MX" b="0" i="0" dirty="0" err="1">
                <a:solidFill>
                  <a:srgbClr val="212529"/>
                </a:solidFill>
                <a:effectLst/>
                <a:latin typeface="Open Sans" panose="020B0606030504020204" pitchFamily="34" charset="0"/>
              </a:rPr>
              <a:t>adad</a:t>
            </a:r>
            <a:r>
              <a:rPr lang="es-MX" b="0" i="0" dirty="0">
                <a:solidFill>
                  <a:srgbClr val="212529"/>
                </a:solidFill>
                <a:effectLst/>
                <a:latin typeface="Open Sans" panose="020B0606030504020204" pitchFamily="34" charset="0"/>
              </a:rPr>
              <a:t>.</a:t>
            </a:r>
          </a:p>
          <a:p>
            <a:r>
              <a:rPr lang="es-MX" b="0" i="0" dirty="0">
                <a:solidFill>
                  <a:srgbClr val="001320"/>
                </a:solidFill>
                <a:effectLst/>
                <a:latin typeface="Roboto" panose="02000000000000000000" pitchFamily="2" charset="0"/>
              </a:rPr>
              <a:t>Por no haber terminado la guerra contra Siria satisfactoria-</a:t>
            </a:r>
          </a:p>
          <a:p>
            <a:r>
              <a:rPr lang="es-MX" b="0" i="0" dirty="0">
                <a:solidFill>
                  <a:srgbClr val="001320"/>
                </a:solidFill>
                <a:effectLst/>
                <a:latin typeface="Roboto" panose="02000000000000000000" pitchFamily="2" charset="0"/>
              </a:rPr>
              <a:t>mente, permitiendo así que Ben-hadad continuara con vida, </a:t>
            </a:r>
            <a:r>
              <a:rPr lang="es-MX" b="0" i="0" dirty="0" err="1">
                <a:solidFill>
                  <a:srgbClr val="001320"/>
                </a:solidFill>
                <a:effectLst/>
                <a:latin typeface="Roboto" panose="02000000000000000000" pitchFamily="2" charset="0"/>
              </a:rPr>
              <a:t>Acab</a:t>
            </a:r>
            <a:r>
              <a:rPr lang="es-MX" b="0" i="0" dirty="0">
                <a:solidFill>
                  <a:srgbClr val="001320"/>
                </a:solidFill>
                <a:effectLst/>
                <a:latin typeface="Roboto" panose="02000000000000000000" pitchFamily="2" charset="0"/>
              </a:rPr>
              <a:t> y la nación paga-</a:t>
            </a:r>
          </a:p>
          <a:p>
            <a:r>
              <a:rPr lang="es-MX" b="0" i="0" dirty="0">
                <a:solidFill>
                  <a:srgbClr val="001320"/>
                </a:solidFill>
                <a:effectLst/>
                <a:latin typeface="Roboto" panose="02000000000000000000" pitchFamily="2" charset="0"/>
              </a:rPr>
              <a:t>rían la consecuencia.</a:t>
            </a:r>
            <a:endParaRPr lang="es-CL" b="0" i="0" dirty="0">
              <a:solidFill>
                <a:srgbClr val="001320"/>
              </a:solidFill>
              <a:effectLst/>
              <a:latin typeface="Roboto" panose="02000000000000000000" pitchFamily="2" charset="0"/>
            </a:endParaRPr>
          </a:p>
        </p:txBody>
      </p:sp>
      <p:sp>
        <p:nvSpPr>
          <p:cNvPr id="4" name="Marcador de número de diapositiva 3"/>
          <p:cNvSpPr>
            <a:spLocks noGrp="1"/>
          </p:cNvSpPr>
          <p:nvPr>
            <p:ph type="sldNum" sz="quarter" idx="5"/>
          </p:nvPr>
        </p:nvSpPr>
        <p:spPr/>
        <p:txBody>
          <a:bodyPr/>
          <a:lstStyle/>
          <a:p>
            <a:fld id="{89EDC514-9E28-441F-BF04-3DE8912E9F4E}" type="slidenum">
              <a:rPr lang="en-US" smtClean="0"/>
              <a:t>39</a:t>
            </a:fld>
            <a:endParaRPr lang="en-US"/>
          </a:p>
        </p:txBody>
      </p:sp>
    </p:spTree>
    <p:extLst>
      <p:ext uri="{BB962C8B-B14F-4D97-AF65-F5344CB8AC3E}">
        <p14:creationId xmlns:p14="http://schemas.microsoft.com/office/powerpoint/2010/main" val="603734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42</a:t>
            </a:fld>
            <a:endParaRPr lang="en-US"/>
          </a:p>
        </p:txBody>
      </p:sp>
    </p:spTree>
    <p:extLst>
      <p:ext uri="{BB962C8B-B14F-4D97-AF65-F5344CB8AC3E}">
        <p14:creationId xmlns:p14="http://schemas.microsoft.com/office/powerpoint/2010/main" val="254755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Dios tiene control de toda la naturaleza</a:t>
            </a:r>
          </a:p>
          <a:p>
            <a:r>
              <a:rPr lang="es-MX" dirty="0"/>
              <a:t>Dios tiene cualquier otro poder que le pidas</a:t>
            </a:r>
          </a:p>
          <a:p>
            <a:r>
              <a:rPr lang="es-MX" dirty="0"/>
              <a:t>Sin embargo Dios quiere que lo siga por fe</a:t>
            </a:r>
          </a:p>
          <a:p>
            <a:r>
              <a:rPr lang="es-MX" dirty="0"/>
              <a:t>No hay nada imposible para Dios, entonces ¿Cómo no seguirlo?</a:t>
            </a:r>
          </a:p>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13</a:t>
            </a:fld>
            <a:endParaRPr lang="en-US"/>
          </a:p>
        </p:txBody>
      </p:sp>
    </p:spTree>
    <p:extLst>
      <p:ext uri="{BB962C8B-B14F-4D97-AF65-F5344CB8AC3E}">
        <p14:creationId xmlns:p14="http://schemas.microsoft.com/office/powerpoint/2010/main" val="3161370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43</a:t>
            </a:fld>
            <a:endParaRPr lang="en-US"/>
          </a:p>
        </p:txBody>
      </p:sp>
    </p:spTree>
    <p:extLst>
      <p:ext uri="{BB962C8B-B14F-4D97-AF65-F5344CB8AC3E}">
        <p14:creationId xmlns:p14="http://schemas.microsoft.com/office/powerpoint/2010/main" val="696100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89EDC514-9E28-441F-BF04-3DE8912E9F4E}" type="slidenum">
              <a:rPr lang="en-US" smtClean="0"/>
              <a:t>46</a:t>
            </a:fld>
            <a:endParaRPr lang="en-US"/>
          </a:p>
        </p:txBody>
      </p:sp>
    </p:spTree>
    <p:extLst>
      <p:ext uri="{BB962C8B-B14F-4D97-AF65-F5344CB8AC3E}">
        <p14:creationId xmlns:p14="http://schemas.microsoft.com/office/powerpoint/2010/main" val="1206824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Levítico nos dice que cada propiedad cada terreno las dio Dios en su momento por tribu y distribuidas por familias. Ellos no podían perpetuar o cambiar esos términos o pasar por alto esta no solo advertencia sino mandato de parte de Jehová Dios.</a:t>
            </a:r>
          </a:p>
          <a:p>
            <a:r>
              <a:rPr lang="es-MX" dirty="0"/>
              <a:t>El que tiene dominio aquí por encima de La ley misma es Dios. No </a:t>
            </a:r>
            <a:r>
              <a:rPr lang="es-MX" dirty="0" err="1"/>
              <a:t>Acab</a:t>
            </a:r>
            <a:r>
              <a:rPr lang="es-MX" dirty="0"/>
              <a:t> ni nadie. Y ni mucho menos una mujer malvada de otra nación idolatra que ni siquiera tiene sangre israelita.</a:t>
            </a:r>
          </a:p>
          <a:p>
            <a:r>
              <a:rPr lang="es-CL" dirty="0"/>
              <a:t>El rey </a:t>
            </a:r>
            <a:r>
              <a:rPr lang="es-CL" dirty="0" err="1"/>
              <a:t>Acab</a:t>
            </a:r>
            <a:r>
              <a:rPr lang="es-CL" dirty="0"/>
              <a:t> esta sujeto a las normas de la ley judía.</a:t>
            </a:r>
          </a:p>
        </p:txBody>
      </p:sp>
      <p:sp>
        <p:nvSpPr>
          <p:cNvPr id="4" name="Marcador de número de diapositiva 3"/>
          <p:cNvSpPr>
            <a:spLocks noGrp="1"/>
          </p:cNvSpPr>
          <p:nvPr>
            <p:ph type="sldNum" sz="quarter" idx="5"/>
          </p:nvPr>
        </p:nvSpPr>
        <p:spPr/>
        <p:txBody>
          <a:bodyPr/>
          <a:lstStyle/>
          <a:p>
            <a:fld id="{89EDC514-9E28-441F-BF04-3DE8912E9F4E}" type="slidenum">
              <a:rPr lang="en-US" smtClean="0"/>
              <a:t>48</a:t>
            </a:fld>
            <a:endParaRPr lang="en-US"/>
          </a:p>
        </p:txBody>
      </p:sp>
    </p:spTree>
    <p:extLst>
      <p:ext uri="{BB962C8B-B14F-4D97-AF65-F5344CB8AC3E}">
        <p14:creationId xmlns:p14="http://schemas.microsoft.com/office/powerpoint/2010/main" val="3991292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¿Qué es codiciar?</a:t>
            </a:r>
          </a:p>
          <a:p>
            <a:r>
              <a:rPr lang="es-MX" dirty="0"/>
              <a:t>Que dijo </a:t>
            </a:r>
            <a:r>
              <a:rPr lang="es-MX" dirty="0" err="1"/>
              <a:t>Jesus</a:t>
            </a:r>
            <a:r>
              <a:rPr lang="es-MX" dirty="0"/>
              <a:t>?</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49</a:t>
            </a:fld>
            <a:endParaRPr lang="en-US"/>
          </a:p>
        </p:txBody>
      </p:sp>
    </p:spTree>
    <p:extLst>
      <p:ext uri="{BB962C8B-B14F-4D97-AF65-F5344CB8AC3E}">
        <p14:creationId xmlns:p14="http://schemas.microsoft.com/office/powerpoint/2010/main" val="4051833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¿Qué dice el decimo mandamiento? </a:t>
            </a:r>
            <a:r>
              <a:rPr lang="es-MX" b="0" i="0" dirty="0">
                <a:solidFill>
                  <a:srgbClr val="000000"/>
                </a:solidFill>
                <a:effectLst/>
                <a:latin typeface="Georgia" panose="02040502050405020303" pitchFamily="18" charset="0"/>
              </a:rPr>
              <a:t>El décimo mandamiento dice que no debemos codiciar “nada que sea del prójimo”</a:t>
            </a:r>
            <a:endParaRPr lang="es-MX" dirty="0"/>
          </a:p>
          <a:p>
            <a:r>
              <a:rPr lang="es-MX" dirty="0"/>
              <a:t>¿Qué es codiciar entonces? </a:t>
            </a:r>
            <a:r>
              <a:rPr lang="es-MX" b="0" i="0" dirty="0">
                <a:solidFill>
                  <a:srgbClr val="000000"/>
                </a:solidFill>
                <a:effectLst/>
                <a:latin typeface="Georgia" panose="02040502050405020303" pitchFamily="18" charset="0"/>
              </a:rPr>
              <a:t>Ver lo que los demás poseen no es malo, ni tampoco desear obtenerlo legítimamente. La codicia se da cuando alguien ve la prosperidad, logros o talentos de otra persona y le causan </a:t>
            </a:r>
            <a:r>
              <a:rPr lang="es-MX" b="0" i="1" dirty="0">
                <a:solidFill>
                  <a:srgbClr val="000000"/>
                </a:solidFill>
                <a:effectLst/>
                <a:latin typeface="Georgia" panose="02040502050405020303" pitchFamily="18" charset="0"/>
              </a:rPr>
              <a:t>resentimiento </a:t>
            </a:r>
            <a:r>
              <a:rPr lang="es-MX" b="0" i="0" dirty="0">
                <a:solidFill>
                  <a:srgbClr val="000000"/>
                </a:solidFill>
                <a:effectLst/>
                <a:latin typeface="Georgia" panose="02040502050405020303" pitchFamily="18" charset="0"/>
              </a:rPr>
              <a:t>o se los quiere </a:t>
            </a:r>
            <a:r>
              <a:rPr lang="es-MX" b="0" i="1" dirty="0">
                <a:solidFill>
                  <a:srgbClr val="000000"/>
                </a:solidFill>
                <a:effectLst/>
                <a:latin typeface="Georgia" panose="02040502050405020303" pitchFamily="18" charset="0"/>
              </a:rPr>
              <a:t>quitar</a:t>
            </a:r>
            <a:r>
              <a:rPr lang="es-MX" b="0" i="0" dirty="0">
                <a:solidFill>
                  <a:srgbClr val="000000"/>
                </a:solidFill>
                <a:effectLst/>
                <a:latin typeface="Georgia" panose="02040502050405020303" pitchFamily="18" charset="0"/>
              </a:rPr>
              <a:t>, o quiere </a:t>
            </a:r>
            <a:r>
              <a:rPr lang="es-MX" b="0" i="1" dirty="0">
                <a:solidFill>
                  <a:srgbClr val="000000"/>
                </a:solidFill>
                <a:effectLst/>
                <a:latin typeface="Georgia" panose="02040502050405020303" pitchFamily="18" charset="0"/>
              </a:rPr>
              <a:t>castigar </a:t>
            </a:r>
            <a:r>
              <a:rPr lang="es-MX" b="0" i="0" dirty="0">
                <a:solidFill>
                  <a:srgbClr val="000000"/>
                </a:solidFill>
                <a:effectLst/>
                <a:latin typeface="Georgia" panose="02040502050405020303" pitchFamily="18" charset="0"/>
              </a:rPr>
              <a:t>a la persona exitosa. Lo que está prohibido no es el deseo de tener algo, es hacerle daño a otra persona, “al prójimo”.</a:t>
            </a:r>
          </a:p>
          <a:p>
            <a:r>
              <a:rPr lang="es-MX" b="0" i="0" dirty="0">
                <a:solidFill>
                  <a:srgbClr val="000000"/>
                </a:solidFill>
                <a:effectLst/>
                <a:latin typeface="Georgia" panose="02040502050405020303" pitchFamily="18" charset="0"/>
              </a:rPr>
              <a:t>Tenemos dos opciones: una es dejar que el éxito de los demás nos inspire y la otra es codiciar. La primera opción produce prudencia y el deseo de trabajar duro. La segunda produce pereza, genera excusas para el fracaso y desencadena actos de apropiación indebida. </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50</a:t>
            </a:fld>
            <a:endParaRPr lang="en-US"/>
          </a:p>
        </p:txBody>
      </p:sp>
    </p:spTree>
    <p:extLst>
      <p:ext uri="{BB962C8B-B14F-4D97-AF65-F5344CB8AC3E}">
        <p14:creationId xmlns:p14="http://schemas.microsoft.com/office/powerpoint/2010/main" val="313381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Genesis 3:6 “</a:t>
            </a:r>
            <a:r>
              <a:rPr lang="es-MX" b="0" i="0" dirty="0">
                <a:solidFill>
                  <a:srgbClr val="001320"/>
                </a:solidFill>
                <a:effectLst/>
                <a:latin typeface="Roboto" panose="02000000000000000000" pitchFamily="2" charset="0"/>
              </a:rPr>
              <a:t>A la mujer dijo: Multiplicaré en gran manera tus dolores y tus preñeces; con dolor parirás los hijos; y á tu marido será tu deseo, y él se enseñoreará de ti.”</a:t>
            </a:r>
            <a:endParaRPr lang="es-MX" dirty="0"/>
          </a:p>
          <a:p>
            <a:r>
              <a:rPr lang="es-CL" dirty="0" err="1"/>
              <a:t>Satanas</a:t>
            </a:r>
            <a:r>
              <a:rPr lang="es-CL" dirty="0"/>
              <a:t> </a:t>
            </a:r>
            <a:r>
              <a:rPr lang="es-CL" dirty="0" err="1"/>
              <a:t>tento</a:t>
            </a:r>
            <a:r>
              <a:rPr lang="es-CL" dirty="0"/>
              <a:t> a </a:t>
            </a:r>
            <a:r>
              <a:rPr lang="es-CL" dirty="0" err="1"/>
              <a:t>eva</a:t>
            </a:r>
            <a:r>
              <a:rPr lang="es-CL" dirty="0"/>
              <a:t> a envidiar al decirle que si ella </a:t>
            </a:r>
            <a:r>
              <a:rPr lang="es-CL" dirty="0" err="1"/>
              <a:t>comia</a:t>
            </a:r>
            <a:r>
              <a:rPr lang="es-CL" dirty="0"/>
              <a:t> de ese fruto llegaría a ser como Dios. Eva tomo la fruta para obtener algo que no le </a:t>
            </a:r>
            <a:r>
              <a:rPr lang="es-CL" dirty="0" err="1"/>
              <a:t>correspondia</a:t>
            </a:r>
            <a:r>
              <a:rPr lang="es-CL" dirty="0"/>
              <a:t>.</a:t>
            </a:r>
          </a:p>
        </p:txBody>
      </p:sp>
      <p:sp>
        <p:nvSpPr>
          <p:cNvPr id="4" name="Marcador de número de diapositiva 3"/>
          <p:cNvSpPr>
            <a:spLocks noGrp="1"/>
          </p:cNvSpPr>
          <p:nvPr>
            <p:ph type="sldNum" sz="quarter" idx="5"/>
          </p:nvPr>
        </p:nvSpPr>
        <p:spPr/>
        <p:txBody>
          <a:bodyPr/>
          <a:lstStyle/>
          <a:p>
            <a:fld id="{89EDC514-9E28-441F-BF04-3DE8912E9F4E}" type="slidenum">
              <a:rPr lang="en-US" smtClean="0"/>
              <a:t>51</a:t>
            </a:fld>
            <a:endParaRPr lang="en-US"/>
          </a:p>
        </p:txBody>
      </p:sp>
    </p:spTree>
    <p:extLst>
      <p:ext uri="{BB962C8B-B14F-4D97-AF65-F5344CB8AC3E}">
        <p14:creationId xmlns:p14="http://schemas.microsoft.com/office/powerpoint/2010/main" val="1766092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codicia puede </a:t>
            </a:r>
            <a:r>
              <a:rPr lang="es-MX" dirty="0" err="1"/>
              <a:t>undirnos</a:t>
            </a:r>
            <a:r>
              <a:rPr lang="es-MX" dirty="0"/>
              <a:t> en el infierno tan rápido como cualquier otro pecado.</a:t>
            </a:r>
          </a:p>
          <a:p>
            <a:r>
              <a:rPr lang="es-MX" dirty="0"/>
              <a:t>Bueno veamos que produce la codicia en </a:t>
            </a:r>
            <a:r>
              <a:rPr lang="es-MX" dirty="0" err="1"/>
              <a:t>Acab</a:t>
            </a:r>
            <a:r>
              <a:rPr lang="es-MX" dirty="0"/>
              <a:t> aquí relatado en 1 reyes 21.</a:t>
            </a:r>
          </a:p>
          <a:p>
            <a:r>
              <a:rPr lang="es-MX" dirty="0"/>
              <a:t>Recordemos también que los sirios por codicia tuvieron guerra con Israel del norte.</a:t>
            </a:r>
          </a:p>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52</a:t>
            </a:fld>
            <a:endParaRPr lang="en-US"/>
          </a:p>
        </p:txBody>
      </p:sp>
    </p:spTree>
    <p:extLst>
      <p:ext uri="{BB962C8B-B14F-4D97-AF65-F5344CB8AC3E}">
        <p14:creationId xmlns:p14="http://schemas.microsoft.com/office/powerpoint/2010/main" val="2959247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i="0" u="none" strike="noStrike" dirty="0">
                <a:solidFill>
                  <a:srgbClr val="0092F2"/>
                </a:solidFill>
                <a:effectLst/>
                <a:latin typeface="Arial" panose="020B0604020202020204" pitchFamily="34" charset="0"/>
                <a:hlinkClick r:id="rId3"/>
              </a:rPr>
              <a:t>1</a:t>
            </a:r>
            <a:r>
              <a:rPr lang="es-MX" b="0" i="0" dirty="0">
                <a:solidFill>
                  <a:srgbClr val="001320"/>
                </a:solidFill>
                <a:effectLst/>
                <a:latin typeface="Roboto" panose="02000000000000000000" pitchFamily="2" charset="0"/>
              </a:rPr>
              <a:t>PASADOS estos negocios, aconteció que Naboth de Jezreel tenía en Jezreel una viña junto al palacio de </a:t>
            </a:r>
            <a:r>
              <a:rPr lang="es-MX" b="0" i="0" dirty="0" err="1">
                <a:solidFill>
                  <a:srgbClr val="001320"/>
                </a:solidFill>
                <a:effectLst/>
                <a:latin typeface="Roboto" panose="02000000000000000000" pitchFamily="2" charset="0"/>
              </a:rPr>
              <a:t>Achâb</a:t>
            </a:r>
            <a:r>
              <a:rPr lang="es-MX" b="0" i="0" dirty="0">
                <a:solidFill>
                  <a:srgbClr val="001320"/>
                </a:solidFill>
                <a:effectLst/>
                <a:latin typeface="Roboto" panose="02000000000000000000" pitchFamily="2" charset="0"/>
              </a:rPr>
              <a:t> rey de Samaria.</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53</a:t>
            </a:fld>
            <a:endParaRPr lang="en-US"/>
          </a:p>
        </p:txBody>
      </p:sp>
    </p:spTree>
    <p:extLst>
      <p:ext uri="{BB962C8B-B14F-4D97-AF65-F5344CB8AC3E}">
        <p14:creationId xmlns:p14="http://schemas.microsoft.com/office/powerpoint/2010/main" val="1867756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202122"/>
                </a:solidFill>
                <a:effectLst/>
                <a:latin typeface="Arial" panose="020B0604020202020204" pitchFamily="34" charset="0"/>
              </a:rPr>
              <a:t>El </a:t>
            </a:r>
            <a:r>
              <a:rPr lang="es-MX" b="0" i="1" dirty="0">
                <a:solidFill>
                  <a:srgbClr val="202122"/>
                </a:solidFill>
                <a:effectLst/>
                <a:latin typeface="Arial" panose="020B0604020202020204" pitchFamily="34" charset="0"/>
              </a:rPr>
              <a:t>Valle de Jezreel</a:t>
            </a:r>
            <a:r>
              <a:rPr lang="es-MX" b="0" i="0" dirty="0">
                <a:solidFill>
                  <a:srgbClr val="202122"/>
                </a:solidFill>
                <a:effectLst/>
                <a:latin typeface="Arial" panose="020B0604020202020204" pitchFamily="34" charset="0"/>
              </a:rPr>
              <a:t> fue sitio importante de muchas batallas históricas, incluyendo una de las primeras batallas registradas en la historia de la humanidad.</a:t>
            </a:r>
          </a:p>
          <a:p>
            <a:r>
              <a:rPr lang="es-MX" b="0" i="0" dirty="0">
                <a:solidFill>
                  <a:srgbClr val="202122"/>
                </a:solidFill>
                <a:effectLst/>
                <a:latin typeface="Arial" panose="020B0604020202020204" pitchFamily="34" charset="0"/>
              </a:rPr>
              <a:t>Mas adelante es en este mismo valle donde Jezabel pierde la vida y donde </a:t>
            </a:r>
            <a:r>
              <a:rPr lang="es-MX" b="0" i="0" dirty="0" err="1">
                <a:solidFill>
                  <a:srgbClr val="202122"/>
                </a:solidFill>
                <a:effectLst/>
                <a:latin typeface="Arial" panose="020B0604020202020204" pitchFamily="34" charset="0"/>
              </a:rPr>
              <a:t>Nabot</a:t>
            </a:r>
            <a:r>
              <a:rPr lang="es-MX" b="0" i="0" dirty="0">
                <a:solidFill>
                  <a:srgbClr val="202122"/>
                </a:solidFill>
                <a:effectLst/>
                <a:latin typeface="Arial" panose="020B0604020202020204" pitchFamily="34" charset="0"/>
              </a:rPr>
              <a:t> muere, etc.</a:t>
            </a:r>
          </a:p>
          <a:p>
            <a:r>
              <a:rPr lang="es-MX" b="0" i="0" dirty="0">
                <a:solidFill>
                  <a:srgbClr val="1A1A1A"/>
                </a:solidFill>
                <a:effectLst/>
                <a:latin typeface="Merriweather" panose="00000500000000000000" pitchFamily="2" charset="0"/>
              </a:rPr>
              <a:t>las cabezas de los 70 hijos de </a:t>
            </a:r>
            <a:r>
              <a:rPr lang="es-MX" b="0" i="0" dirty="0" err="1">
                <a:solidFill>
                  <a:srgbClr val="1A1A1A"/>
                </a:solidFill>
                <a:effectLst/>
                <a:latin typeface="Merriweather" panose="00000500000000000000" pitchFamily="2" charset="0"/>
              </a:rPr>
              <a:t>Acab</a:t>
            </a:r>
            <a:r>
              <a:rPr lang="es-MX" b="0" i="0" dirty="0">
                <a:solidFill>
                  <a:srgbClr val="1A1A1A"/>
                </a:solidFill>
                <a:effectLst/>
                <a:latin typeface="Merriweather" panose="00000500000000000000" pitchFamily="2" charset="0"/>
              </a:rPr>
              <a:t> ejecutados en Samaria fueron apiladas junto a la puerta de Jezreel por orden de Jehú</a:t>
            </a:r>
          </a:p>
          <a:p>
            <a:r>
              <a:rPr lang="es-MX" b="0" i="0" dirty="0">
                <a:solidFill>
                  <a:srgbClr val="1A1A1A"/>
                </a:solidFill>
                <a:effectLst/>
                <a:latin typeface="Merriweather" panose="00000500000000000000" pitchFamily="2" charset="0"/>
              </a:rPr>
              <a:t>Oseas profetizó que este derramamiento de sangre en Jezreel serí­a vengado sobre la casa de Jehú </a:t>
            </a:r>
            <a:r>
              <a:rPr lang="es-MX" b="0" i="0" dirty="0">
                <a:solidFill>
                  <a:srgbClr val="001320"/>
                </a:solidFill>
                <a:effectLst/>
                <a:latin typeface="Roboto" panose="02000000000000000000" pitchFamily="2" charset="0"/>
              </a:rPr>
              <a:t> Oseas 1:4-5 </a:t>
            </a:r>
            <a:r>
              <a:rPr lang="es-MX" b="0" i="0" dirty="0" err="1">
                <a:solidFill>
                  <a:srgbClr val="001320"/>
                </a:solidFill>
                <a:effectLst/>
                <a:latin typeface="Roboto" panose="02000000000000000000" pitchFamily="2" charset="0"/>
              </a:rPr>
              <a:t>díjole</a:t>
            </a:r>
            <a:r>
              <a:rPr lang="es-MX" b="0" i="0" dirty="0">
                <a:solidFill>
                  <a:srgbClr val="001320"/>
                </a:solidFill>
                <a:effectLst/>
                <a:latin typeface="Roboto" panose="02000000000000000000" pitchFamily="2" charset="0"/>
              </a:rPr>
              <a:t> Jehová: Ponle por nombre Jezreel; porque de aquí á poco yo visitaré las sangres de Jezreel sobre la casa de Jehú, y haré cesar el reino de la casa de Israel. </a:t>
            </a:r>
            <a:r>
              <a:rPr lang="es-MX" b="1" i="0" u="none" strike="noStrike" dirty="0">
                <a:solidFill>
                  <a:srgbClr val="0092F2"/>
                </a:solidFill>
                <a:effectLst/>
                <a:latin typeface="Arial" panose="020B0604020202020204" pitchFamily="34" charset="0"/>
                <a:hlinkClick r:id="rId3"/>
              </a:rPr>
              <a:t>5</a:t>
            </a:r>
            <a:r>
              <a:rPr lang="es-MX" b="0" i="0" dirty="0">
                <a:solidFill>
                  <a:srgbClr val="001320"/>
                </a:solidFill>
                <a:effectLst/>
                <a:latin typeface="Roboto" panose="02000000000000000000" pitchFamily="2" charset="0"/>
              </a:rPr>
              <a:t>Y acaecerá que en aquel día quebraré yo el arco de Israel en el valle de Jezreel.</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54</a:t>
            </a:fld>
            <a:endParaRPr lang="en-US"/>
          </a:p>
        </p:txBody>
      </p:sp>
    </p:spTree>
    <p:extLst>
      <p:ext uri="{BB962C8B-B14F-4D97-AF65-F5344CB8AC3E}">
        <p14:creationId xmlns:p14="http://schemas.microsoft.com/office/powerpoint/2010/main" val="2640149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Acab</a:t>
            </a:r>
            <a:r>
              <a:rPr lang="es-MX" dirty="0"/>
              <a:t> es un niño mimado sin carácter a este presidente también le podemos reprochar lo mismo es un ser sin carácter.</a:t>
            </a:r>
          </a:p>
          <a:p>
            <a:r>
              <a:rPr lang="es-MX" dirty="0"/>
              <a:t>Era un hombre totalmente inestable emocionalmente por lo que</a:t>
            </a:r>
          </a:p>
          <a:p>
            <a:r>
              <a:rPr lang="es-MX" dirty="0"/>
              <a:t>Todo lo que dice su esposa ONU es lo que se debe hacer.</a:t>
            </a:r>
          </a:p>
          <a:p>
            <a:r>
              <a:rPr lang="es-MX" dirty="0"/>
              <a:t>Es un </a:t>
            </a:r>
            <a:r>
              <a:rPr lang="es-MX" dirty="0" err="1"/>
              <a:t>titere</a:t>
            </a:r>
            <a:r>
              <a:rPr lang="es-MX" dirty="0"/>
              <a:t> ocupado por otras organizaciones.</a:t>
            </a:r>
          </a:p>
          <a:p>
            <a:r>
              <a:rPr lang="es-MX" dirty="0" err="1"/>
              <a:t>Quizas</a:t>
            </a:r>
            <a:r>
              <a:rPr lang="es-MX" dirty="0"/>
              <a:t> este versículo </a:t>
            </a:r>
            <a:r>
              <a:rPr lang="es-MX" dirty="0" err="1"/>
              <a:t>podriase</a:t>
            </a:r>
            <a:r>
              <a:rPr lang="es-MX" dirty="0"/>
              <a:t> ocuparse como: a la verdad ninguno fue como </a:t>
            </a:r>
            <a:r>
              <a:rPr lang="es-MX" dirty="0" err="1"/>
              <a:t>Boric</a:t>
            </a:r>
            <a:r>
              <a:rPr lang="es-MX" dirty="0"/>
              <a:t> que se vendiese a hacer lo malo </a:t>
            </a:r>
            <a:r>
              <a:rPr lang="es-MX" dirty="0" err="1"/>
              <a:t>alos</a:t>
            </a:r>
            <a:r>
              <a:rPr lang="es-MX" dirty="0"/>
              <a:t> ojos de </a:t>
            </a:r>
            <a:r>
              <a:rPr lang="es-MX" dirty="0" err="1"/>
              <a:t>jehova</a:t>
            </a:r>
            <a:r>
              <a:rPr lang="es-MX" dirty="0"/>
              <a:t>, porque la </a:t>
            </a:r>
            <a:r>
              <a:rPr lang="es-MX" dirty="0" err="1"/>
              <a:t>onu</a:t>
            </a:r>
            <a:r>
              <a:rPr lang="es-MX" dirty="0"/>
              <a:t> lo incitaba.</a:t>
            </a:r>
          </a:p>
          <a:p>
            <a:r>
              <a:rPr lang="es-MX" dirty="0"/>
              <a:t>Es una simple semejanza o similitud para que abramos nuestros ojos.</a:t>
            </a:r>
          </a:p>
          <a:p>
            <a:r>
              <a:rPr lang="es-MX" dirty="0"/>
              <a:t>No seguiremos hablando de política </a:t>
            </a:r>
            <a:r>
              <a:rPr lang="es-MX" dirty="0" err="1"/>
              <a:t>sigamso</a:t>
            </a:r>
            <a:r>
              <a:rPr lang="es-MX" dirty="0"/>
              <a:t> con el relato </a:t>
            </a:r>
            <a:r>
              <a:rPr lang="es-MX" dirty="0" err="1"/>
              <a:t>biblico</a:t>
            </a:r>
            <a:endParaRPr lang="es-MX" dirty="0"/>
          </a:p>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57</a:t>
            </a:fld>
            <a:endParaRPr lang="en-US"/>
          </a:p>
        </p:txBody>
      </p:sp>
    </p:spTree>
    <p:extLst>
      <p:ext uri="{BB962C8B-B14F-4D97-AF65-F5344CB8AC3E}">
        <p14:creationId xmlns:p14="http://schemas.microsoft.com/office/powerpoint/2010/main" val="3571373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Elias</a:t>
            </a:r>
            <a:r>
              <a:rPr lang="es-MX" dirty="0"/>
              <a:t> </a:t>
            </a:r>
            <a:r>
              <a:rPr lang="es-MX" dirty="0" err="1"/>
              <a:t>debia</a:t>
            </a:r>
            <a:r>
              <a:rPr lang="es-MX" dirty="0"/>
              <a:t> entender que no estaba solo sino que estaba con DIOS</a:t>
            </a:r>
          </a:p>
          <a:p>
            <a:r>
              <a:rPr lang="es-MX" dirty="0"/>
              <a:t>Su mejor amigo</a:t>
            </a:r>
          </a:p>
          <a:p>
            <a:r>
              <a:rPr lang="es-MX" dirty="0" err="1"/>
              <a:t>Expriencia</a:t>
            </a:r>
            <a:r>
              <a:rPr lang="es-MX" dirty="0"/>
              <a:t> grande del monte carmelo</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14</a:t>
            </a:fld>
            <a:endParaRPr lang="en-US"/>
          </a:p>
        </p:txBody>
      </p:sp>
    </p:spTree>
    <p:extLst>
      <p:ext uri="{BB962C8B-B14F-4D97-AF65-F5344CB8AC3E}">
        <p14:creationId xmlns:p14="http://schemas.microsoft.com/office/powerpoint/2010/main" val="1695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A0A0A"/>
                </a:solidFill>
                <a:effectLst/>
                <a:latin typeface="arial" panose="020B0604020202020204" pitchFamily="34" charset="0"/>
              </a:rPr>
              <a:t>La manera de hablar de Jezabel reveló quien en realidad ejercía la </a:t>
            </a:r>
            <a:r>
              <a:rPr lang="es-MX" b="0" i="1" dirty="0">
                <a:solidFill>
                  <a:srgbClr val="0A0A0A"/>
                </a:solidFill>
                <a:effectLst/>
                <a:latin typeface="arial" panose="020B0604020202020204" pitchFamily="34" charset="0"/>
              </a:rPr>
              <a:t>autoridad</a:t>
            </a:r>
            <a:r>
              <a:rPr lang="es-MX" b="0" i="0" dirty="0">
                <a:solidFill>
                  <a:srgbClr val="0A0A0A"/>
                </a:solidFill>
                <a:effectLst/>
                <a:latin typeface="arial" panose="020B0604020202020204" pitchFamily="34" charset="0"/>
              </a:rPr>
              <a:t> en el palacio de Israel.</a:t>
            </a:r>
          </a:p>
          <a:p>
            <a:r>
              <a:rPr lang="es-MX" b="0" i="0" dirty="0">
                <a:solidFill>
                  <a:srgbClr val="000000"/>
                </a:solidFill>
                <a:effectLst/>
                <a:latin typeface="Georgia" panose="02040502050405020303" pitchFamily="18" charset="0"/>
              </a:rPr>
              <a:t>Si el rey no desea abusar del poder, la reina sí. </a:t>
            </a:r>
          </a:p>
          <a:p>
            <a:r>
              <a:rPr lang="es-MX" dirty="0"/>
              <a:t>Al darse cuenta Jezabel de la tristeza de su esposo, lo desafía a que se comporte como lo que es: un rey. </a:t>
            </a:r>
          </a:p>
          <a:p>
            <a:r>
              <a:rPr lang="es-MX" dirty="0"/>
              <a:t>En otras palabras, ella dice: "Deja este negocio en mis manos pobre hombre, que yo lo arreglaré todo“</a:t>
            </a:r>
          </a:p>
          <a:p>
            <a:r>
              <a:rPr lang="es-MX" dirty="0"/>
              <a:t> (ver v. 7). </a:t>
            </a:r>
            <a:r>
              <a:rPr lang="es-MX" dirty="0" err="1"/>
              <a:t>Acab</a:t>
            </a:r>
            <a:r>
              <a:rPr lang="es-MX" dirty="0"/>
              <a:t> se entrega sumiso al plan criminal.</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58</a:t>
            </a:fld>
            <a:endParaRPr lang="en-US"/>
          </a:p>
        </p:txBody>
      </p:sp>
    </p:spTree>
    <p:extLst>
      <p:ext uri="{BB962C8B-B14F-4D97-AF65-F5344CB8AC3E}">
        <p14:creationId xmlns:p14="http://schemas.microsoft.com/office/powerpoint/2010/main" val="268905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Cual es la </a:t>
            </a:r>
            <a:r>
              <a:rPr lang="es-MX" dirty="0" err="1"/>
              <a:t>biografia</a:t>
            </a:r>
            <a:r>
              <a:rPr lang="es-MX" dirty="0"/>
              <a:t> de la ONU? No es igual?</a:t>
            </a:r>
          </a:p>
          <a:p>
            <a:r>
              <a:rPr lang="es-MX" dirty="0"/>
              <a:t>Se mete en todos los matrimonios y nuevos matrimonios.</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59</a:t>
            </a:fld>
            <a:endParaRPr lang="en-US"/>
          </a:p>
        </p:txBody>
      </p:sp>
    </p:spTree>
    <p:extLst>
      <p:ext uri="{BB962C8B-B14F-4D97-AF65-F5344CB8AC3E}">
        <p14:creationId xmlns:p14="http://schemas.microsoft.com/office/powerpoint/2010/main" val="34130663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1A1A1A"/>
                </a:solidFill>
                <a:effectLst/>
                <a:latin typeface="Merriweather" panose="00000500000000000000" pitchFamily="2" charset="0"/>
              </a:rPr>
              <a:t>Ante una calamidad inminente se convocaba un ayuno general, que ordinariamente iba unido a una reunión de todo el pueblo</a:t>
            </a:r>
          </a:p>
          <a:p>
            <a:r>
              <a:rPr lang="es-MX" b="0" i="0" dirty="0">
                <a:solidFill>
                  <a:srgbClr val="1A1A1A"/>
                </a:solidFill>
                <a:effectLst/>
                <a:latin typeface="Merriweather" panose="00000500000000000000" pitchFamily="2" charset="0"/>
              </a:rPr>
              <a:t>En esta reunión, todos debían examinar su conducta y hacer confesión de sus pecados ante Dios.</a:t>
            </a:r>
          </a:p>
          <a:p>
            <a:r>
              <a:rPr lang="es-MX" b="0" i="0" dirty="0">
                <a:solidFill>
                  <a:srgbClr val="1A1A1A"/>
                </a:solidFill>
                <a:effectLst/>
                <a:latin typeface="Merriweather" panose="00000500000000000000" pitchFamily="2" charset="0"/>
              </a:rPr>
              <a:t>Por lo que realmente se debiese hacer ayuno en ese momento en esa época en ese reinado era por todos los pecados cometidos desde la separación del reino, de su </a:t>
            </a:r>
            <a:r>
              <a:rPr lang="es-MX" b="0" i="0" dirty="0" err="1">
                <a:solidFill>
                  <a:srgbClr val="1A1A1A"/>
                </a:solidFill>
                <a:effectLst/>
                <a:latin typeface="Merriweather" panose="00000500000000000000" pitchFamily="2" charset="0"/>
              </a:rPr>
              <a:t>idolatria</a:t>
            </a:r>
            <a:r>
              <a:rPr lang="es-MX" b="0" i="0" dirty="0">
                <a:solidFill>
                  <a:srgbClr val="1A1A1A"/>
                </a:solidFill>
                <a:effectLst/>
                <a:latin typeface="Merriweather" panose="00000500000000000000" pitchFamily="2" charset="0"/>
              </a:rPr>
              <a:t> y un sin numero de transgresiones a la ley de </a:t>
            </a:r>
            <a:r>
              <a:rPr lang="es-MX" b="0" i="0" dirty="0" err="1">
                <a:solidFill>
                  <a:srgbClr val="1A1A1A"/>
                </a:solidFill>
                <a:effectLst/>
                <a:latin typeface="Merriweather" panose="00000500000000000000" pitchFamily="2" charset="0"/>
              </a:rPr>
              <a:t>Moises</a:t>
            </a:r>
            <a:r>
              <a:rPr lang="es-MX" b="0" i="0" dirty="0">
                <a:solidFill>
                  <a:srgbClr val="1A1A1A"/>
                </a:solidFill>
                <a:effectLst/>
                <a:latin typeface="Merriweather" panose="00000500000000000000" pitchFamily="2" charset="0"/>
              </a:rPr>
              <a:t>.</a:t>
            </a:r>
          </a:p>
          <a:p>
            <a:r>
              <a:rPr lang="es-MX" b="0" i="0" dirty="0">
                <a:solidFill>
                  <a:srgbClr val="1A1A1A"/>
                </a:solidFill>
                <a:effectLst/>
                <a:latin typeface="Merriweather" panose="00000500000000000000" pitchFamily="2" charset="0"/>
              </a:rPr>
              <a:t>Pero ocupan esta actividad contra un inocente que nada malo había hecho… QUE GRAN INJUSTICIA</a:t>
            </a:r>
          </a:p>
          <a:p>
            <a:r>
              <a:rPr lang="es-MX" b="0" i="0" dirty="0">
                <a:solidFill>
                  <a:srgbClr val="0A0A0A"/>
                </a:solidFill>
                <a:effectLst/>
                <a:latin typeface="arial" panose="020B0604020202020204" pitchFamily="34" charset="0"/>
              </a:rPr>
              <a:t> </a:t>
            </a:r>
            <a:r>
              <a:rPr lang="es-MX" b="1" i="0" dirty="0">
                <a:solidFill>
                  <a:srgbClr val="0A0A0A"/>
                </a:solidFill>
                <a:effectLst/>
                <a:latin typeface="arial" panose="020B0604020202020204" pitchFamily="34" charset="0"/>
              </a:rPr>
              <a:t>Poned a </a:t>
            </a:r>
            <a:r>
              <a:rPr lang="es-MX" b="1" i="0" dirty="0" err="1">
                <a:solidFill>
                  <a:srgbClr val="0A0A0A"/>
                </a:solidFill>
                <a:effectLst/>
                <a:latin typeface="arial" panose="020B0604020202020204" pitchFamily="34" charset="0"/>
              </a:rPr>
              <a:t>Nabot</a:t>
            </a:r>
            <a:r>
              <a:rPr lang="es-MX" b="1" i="0" dirty="0">
                <a:solidFill>
                  <a:srgbClr val="0A0A0A"/>
                </a:solidFill>
                <a:effectLst/>
                <a:latin typeface="arial" panose="020B0604020202020204" pitchFamily="34" charset="0"/>
              </a:rPr>
              <a:t> delante del pueblo</a:t>
            </a:r>
            <a:r>
              <a:rPr lang="es-MX" b="0" i="0" dirty="0">
                <a:solidFill>
                  <a:srgbClr val="0A0A0A"/>
                </a:solidFill>
                <a:effectLst/>
                <a:latin typeface="arial" panose="020B0604020202020204" pitchFamily="34" charset="0"/>
              </a:rPr>
              <a:t>: Este era un plan traicionero – primero, el poner a </a:t>
            </a:r>
            <a:r>
              <a:rPr lang="es-MX" b="0" i="0" dirty="0" err="1">
                <a:solidFill>
                  <a:srgbClr val="0A0A0A"/>
                </a:solidFill>
                <a:effectLst/>
                <a:latin typeface="arial" panose="020B0604020202020204" pitchFamily="34" charset="0"/>
              </a:rPr>
              <a:t>Nabot</a:t>
            </a:r>
            <a:r>
              <a:rPr lang="es-MX" b="0" i="0" dirty="0">
                <a:solidFill>
                  <a:srgbClr val="0A0A0A"/>
                </a:solidFill>
                <a:effectLst/>
                <a:latin typeface="arial" panose="020B0604020202020204" pitchFamily="34" charset="0"/>
              </a:rPr>
              <a:t> </a:t>
            </a:r>
            <a:r>
              <a:rPr lang="es-MX" b="1" i="0" dirty="0">
                <a:solidFill>
                  <a:srgbClr val="0A0A0A"/>
                </a:solidFill>
                <a:effectLst/>
                <a:latin typeface="arial" panose="020B0604020202020204" pitchFamily="34" charset="0"/>
              </a:rPr>
              <a:t>delante del pueblo</a:t>
            </a:r>
            <a:r>
              <a:rPr lang="es-MX" b="0" i="0" dirty="0">
                <a:solidFill>
                  <a:srgbClr val="0A0A0A"/>
                </a:solidFill>
                <a:effectLst/>
                <a:latin typeface="arial" panose="020B0604020202020204" pitchFamily="34" charset="0"/>
              </a:rPr>
              <a:t> y luego destruirle con mentiras de las bocas de </a:t>
            </a:r>
            <a:r>
              <a:rPr lang="es-MX" b="1" i="0" dirty="0">
                <a:solidFill>
                  <a:srgbClr val="0A0A0A"/>
                </a:solidFill>
                <a:effectLst/>
                <a:latin typeface="arial" panose="020B0604020202020204" pitchFamily="34" charset="0"/>
              </a:rPr>
              <a:t>hombres perversos</a:t>
            </a:r>
            <a:r>
              <a:rPr lang="es-MX" b="0" i="0" dirty="0">
                <a:solidFill>
                  <a:srgbClr val="0A0A0A"/>
                </a:solidFill>
                <a:effectLst/>
                <a:latin typeface="arial" panose="020B0604020202020204" pitchFamily="34" charset="0"/>
              </a:rPr>
              <a:t>.</a:t>
            </a:r>
          </a:p>
          <a:p>
            <a:r>
              <a:rPr lang="es-MX" b="1" i="0" dirty="0" err="1">
                <a:solidFill>
                  <a:srgbClr val="0A0A0A"/>
                </a:solidFill>
                <a:effectLst/>
                <a:latin typeface="arial" panose="020B0604020202020204" pitchFamily="34" charset="0"/>
              </a:rPr>
              <a:t>Nabot</a:t>
            </a:r>
            <a:r>
              <a:rPr lang="es-MX" b="1" i="0" dirty="0">
                <a:solidFill>
                  <a:srgbClr val="0A0A0A"/>
                </a:solidFill>
                <a:effectLst/>
                <a:latin typeface="arial" panose="020B0604020202020204" pitchFamily="34" charset="0"/>
              </a:rPr>
              <a:t> ha blasfemado a Dios y al rey</a:t>
            </a:r>
            <a:r>
              <a:rPr lang="es-MX" b="0" i="0" dirty="0">
                <a:solidFill>
                  <a:srgbClr val="0A0A0A"/>
                </a:solidFill>
                <a:effectLst/>
                <a:latin typeface="arial" panose="020B0604020202020204" pitchFamily="34" charset="0"/>
              </a:rPr>
              <a:t>: Jesús fue acusado con crímenes similares, acusado de ofender tanto a Dios como a César. </a:t>
            </a:r>
            <a:r>
              <a:rPr lang="es-MX" b="0" i="0" dirty="0" err="1">
                <a:solidFill>
                  <a:srgbClr val="0A0A0A"/>
                </a:solidFill>
                <a:effectLst/>
                <a:latin typeface="arial" panose="020B0604020202020204" pitchFamily="34" charset="0"/>
              </a:rPr>
              <a:t>Nabot</a:t>
            </a:r>
            <a:r>
              <a:rPr lang="es-MX" b="0" i="0" dirty="0">
                <a:solidFill>
                  <a:srgbClr val="0A0A0A"/>
                </a:solidFill>
                <a:effectLst/>
                <a:latin typeface="arial" panose="020B0604020202020204" pitchFamily="34" charset="0"/>
              </a:rPr>
              <a:t>, igual que Jesús, era completamente inocente de tales acusaciones, y fue asesinado sin causa. El apedreamiento de </a:t>
            </a:r>
            <a:r>
              <a:rPr lang="es-MX" b="0" i="0" dirty="0" err="1">
                <a:solidFill>
                  <a:srgbClr val="0A0A0A"/>
                </a:solidFill>
                <a:effectLst/>
                <a:latin typeface="arial" panose="020B0604020202020204" pitchFamily="34" charset="0"/>
              </a:rPr>
              <a:t>Nabot</a:t>
            </a:r>
            <a:r>
              <a:rPr lang="es-MX" b="0" i="0" dirty="0">
                <a:solidFill>
                  <a:srgbClr val="0A0A0A"/>
                </a:solidFill>
                <a:effectLst/>
                <a:latin typeface="arial" panose="020B0604020202020204" pitchFamily="34" charset="0"/>
              </a:rPr>
              <a:t> por un pedazo de tierra para un huerto de vegetales muestra el carácter brutal e inmoral de Jezabel y </a:t>
            </a:r>
            <a:r>
              <a:rPr lang="es-MX" b="0" i="0" dirty="0" err="1">
                <a:solidFill>
                  <a:srgbClr val="0A0A0A"/>
                </a:solidFill>
                <a:effectLst/>
                <a:latin typeface="arial" panose="020B0604020202020204" pitchFamily="34" charset="0"/>
              </a:rPr>
              <a:t>Acab</a:t>
            </a:r>
            <a:r>
              <a:rPr lang="es-MX" b="0" i="0" dirty="0">
                <a:solidFill>
                  <a:srgbClr val="0A0A0A"/>
                </a:solidFill>
                <a:effectLst/>
                <a:latin typeface="arial" panose="020B0604020202020204" pitchFamily="34" charset="0"/>
              </a:rPr>
              <a:t>.</a:t>
            </a:r>
            <a:r>
              <a:rPr lang="es-MX" b="0" i="0" dirty="0">
                <a:solidFill>
                  <a:srgbClr val="1A1A1A"/>
                </a:solidFill>
                <a:effectLst/>
                <a:latin typeface="Merriweather" panose="00000500000000000000" pitchFamily="2" charset="0"/>
              </a:rPr>
              <a:t>	</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60</a:t>
            </a:fld>
            <a:endParaRPr lang="en-US"/>
          </a:p>
        </p:txBody>
      </p:sp>
    </p:spTree>
    <p:extLst>
      <p:ext uri="{BB962C8B-B14F-4D97-AF65-F5344CB8AC3E}">
        <p14:creationId xmlns:p14="http://schemas.microsoft.com/office/powerpoint/2010/main" val="3159488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1A1A1A"/>
                </a:solidFill>
                <a:effectLst/>
                <a:latin typeface="Merriweather" panose="00000500000000000000" pitchFamily="2" charset="0"/>
              </a:rPr>
              <a:t>Apedrear era la manera legal de dar muerte a criminales y delincuentes. Y todo el “pueblo ofendido” debía tomar parte en el castigo (Lev.</a:t>
            </a:r>
          </a:p>
          <a:p>
            <a:r>
              <a:rPr lang="es-MX" b="0" i="0" dirty="0">
                <a:solidFill>
                  <a:srgbClr val="1A1A1A"/>
                </a:solidFill>
                <a:effectLst/>
                <a:latin typeface="Merriweather" panose="00000500000000000000" pitchFamily="2" charset="0"/>
              </a:rPr>
              <a:t>24:10–23).</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61</a:t>
            </a:fld>
            <a:endParaRPr lang="en-US"/>
          </a:p>
        </p:txBody>
      </p:sp>
    </p:spTree>
    <p:extLst>
      <p:ext uri="{BB962C8B-B14F-4D97-AF65-F5344CB8AC3E}">
        <p14:creationId xmlns:p14="http://schemas.microsoft.com/office/powerpoint/2010/main" val="750316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0" i="0" dirty="0">
                <a:solidFill>
                  <a:srgbClr val="333333"/>
                </a:solidFill>
                <a:effectLst/>
                <a:latin typeface="Verdana" panose="020B0604030504040204" pitchFamily="34" charset="0"/>
              </a:rPr>
              <a:t>Aquí vemos que Jezabel le anunció a su marido </a:t>
            </a:r>
            <a:r>
              <a:rPr lang="es-MX" b="0" i="0" dirty="0" err="1">
                <a:solidFill>
                  <a:srgbClr val="333333"/>
                </a:solidFill>
                <a:effectLst/>
                <a:latin typeface="Verdana" panose="020B0604030504040204" pitchFamily="34" charset="0"/>
              </a:rPr>
              <a:t>Acab</a:t>
            </a:r>
            <a:r>
              <a:rPr lang="es-MX" b="0" i="0" dirty="0">
                <a:solidFill>
                  <a:srgbClr val="333333"/>
                </a:solidFill>
                <a:effectLst/>
                <a:latin typeface="Verdana" panose="020B0604030504040204" pitchFamily="34" charset="0"/>
              </a:rPr>
              <a:t> que, muerto </a:t>
            </a:r>
            <a:r>
              <a:rPr lang="es-MX" b="0" i="0" dirty="0" err="1">
                <a:solidFill>
                  <a:srgbClr val="333333"/>
                </a:solidFill>
                <a:effectLst/>
                <a:latin typeface="Verdana" panose="020B0604030504040204" pitchFamily="34" charset="0"/>
              </a:rPr>
              <a:t>Nabot</a:t>
            </a:r>
            <a:r>
              <a:rPr lang="es-MX" b="0" i="0" dirty="0">
                <a:solidFill>
                  <a:srgbClr val="333333"/>
                </a:solidFill>
                <a:effectLst/>
                <a:latin typeface="Verdana" panose="020B0604030504040204" pitchFamily="34" charset="0"/>
              </a:rPr>
              <a:t>, podía tomar posesión de la viña. ¿Se había salido </a:t>
            </a:r>
            <a:r>
              <a:rPr lang="es-MX" b="0" i="0" dirty="0" err="1">
                <a:solidFill>
                  <a:srgbClr val="333333"/>
                </a:solidFill>
                <a:effectLst/>
                <a:latin typeface="Verdana" panose="020B0604030504040204" pitchFamily="34" charset="0"/>
              </a:rPr>
              <a:t>Acab</a:t>
            </a:r>
            <a:r>
              <a:rPr lang="es-MX" b="0" i="0" dirty="0">
                <a:solidFill>
                  <a:srgbClr val="333333"/>
                </a:solidFill>
                <a:effectLst/>
                <a:latin typeface="Verdana" panose="020B0604030504040204" pitchFamily="34" charset="0"/>
              </a:rPr>
              <a:t> con la suya con esa acción malvada? Pues no fue así. Dios tenía allí a un hombre. Gracias a Dios que había alguien presente para declarar la Palabra de Dios. Continuemos leyendo los versículos 17 al 19</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62</a:t>
            </a:fld>
            <a:endParaRPr lang="en-US"/>
          </a:p>
        </p:txBody>
      </p:sp>
    </p:spTree>
    <p:extLst>
      <p:ext uri="{BB962C8B-B14F-4D97-AF65-F5344CB8AC3E}">
        <p14:creationId xmlns:p14="http://schemas.microsoft.com/office/powerpoint/2010/main" val="4017479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01320"/>
                </a:solidFill>
                <a:effectLst/>
                <a:latin typeface="Roboto" panose="02000000000000000000" pitchFamily="2" charset="0"/>
              </a:rPr>
              <a:t>Por tanto, he aquí que yo traigo mal sobre la casa de Jeroboam, y yo talaré de Jeroboam todo </a:t>
            </a:r>
            <a:r>
              <a:rPr lang="es-MX" b="0" i="0" dirty="0" err="1">
                <a:solidFill>
                  <a:srgbClr val="001320"/>
                </a:solidFill>
                <a:effectLst/>
                <a:latin typeface="Roboto" panose="02000000000000000000" pitchFamily="2" charset="0"/>
              </a:rPr>
              <a:t>meante</a:t>
            </a:r>
            <a:r>
              <a:rPr lang="es-MX" b="0" i="0" dirty="0">
                <a:solidFill>
                  <a:srgbClr val="001320"/>
                </a:solidFill>
                <a:effectLst/>
                <a:latin typeface="Roboto" panose="02000000000000000000" pitchFamily="2" charset="0"/>
              </a:rPr>
              <a:t> á la pared, así el guardado como el desamparado en Israel; y barreré la posteridad de la casa de Jeroboam, como es barrido el estiércol, hasta que sea </a:t>
            </a:r>
            <a:r>
              <a:rPr lang="es-MX" b="0" i="0" dirty="0" err="1">
                <a:solidFill>
                  <a:srgbClr val="001320"/>
                </a:solidFill>
                <a:effectLst/>
                <a:latin typeface="Roboto" panose="02000000000000000000" pitchFamily="2" charset="0"/>
              </a:rPr>
              <a:t>acab</a:t>
            </a:r>
            <a:r>
              <a:rPr lang="es-MX" b="0" i="0" dirty="0">
                <a:solidFill>
                  <a:srgbClr val="001320"/>
                </a:solidFill>
                <a:effectLst/>
                <a:latin typeface="Roboto" panose="02000000000000000000" pitchFamily="2" charset="0"/>
              </a:rPr>
              <a:t> </a:t>
            </a:r>
            <a:r>
              <a:rPr lang="es-MX" b="1" i="0" u="none" strike="noStrike" dirty="0">
                <a:solidFill>
                  <a:srgbClr val="0092F2"/>
                </a:solidFill>
                <a:effectLst/>
                <a:latin typeface="Arial" panose="020B0604020202020204" pitchFamily="34" charset="0"/>
                <a:hlinkClick r:id="rId3"/>
              </a:rPr>
              <a:t>11</a:t>
            </a:r>
            <a:r>
              <a:rPr lang="es-MX" b="0" i="0" dirty="0">
                <a:solidFill>
                  <a:srgbClr val="001320"/>
                </a:solidFill>
                <a:effectLst/>
                <a:latin typeface="Roboto" panose="02000000000000000000" pitchFamily="2" charset="0"/>
              </a:rPr>
              <a:t>El que muriere de los de Jeroboam en la ciudad, le comerán los perros; y el que muriere en el campo, comerlo han las aves del cielo; porque Jehová lo ha dicho. </a:t>
            </a:r>
          </a:p>
          <a:p>
            <a:r>
              <a:rPr lang="es-MX" b="0" i="0" dirty="0">
                <a:solidFill>
                  <a:srgbClr val="001320"/>
                </a:solidFill>
                <a:effectLst/>
                <a:latin typeface="Roboto" panose="02000000000000000000" pitchFamily="2" charset="0"/>
              </a:rPr>
              <a:t>He aquí yo barreré la posteridad de </a:t>
            </a:r>
            <a:r>
              <a:rPr lang="es-MX" b="0" i="0" dirty="0" err="1">
                <a:solidFill>
                  <a:srgbClr val="001320"/>
                </a:solidFill>
                <a:effectLst/>
                <a:latin typeface="Roboto" panose="02000000000000000000" pitchFamily="2" charset="0"/>
              </a:rPr>
              <a:t>Baasa</a:t>
            </a:r>
            <a:r>
              <a:rPr lang="es-MX" b="0" i="0" dirty="0">
                <a:solidFill>
                  <a:srgbClr val="001320"/>
                </a:solidFill>
                <a:effectLst/>
                <a:latin typeface="Roboto" panose="02000000000000000000" pitchFamily="2" charset="0"/>
              </a:rPr>
              <a:t>, y la posteridad de su casa: y pondré tu casa como la casa de Jeroboam hijo de Nabat. </a:t>
            </a:r>
            <a:r>
              <a:rPr lang="es-MX" b="1" i="0" u="none" strike="noStrike" dirty="0">
                <a:solidFill>
                  <a:srgbClr val="0092F2"/>
                </a:solidFill>
                <a:effectLst/>
                <a:latin typeface="Arial" panose="020B0604020202020204" pitchFamily="34" charset="0"/>
                <a:hlinkClick r:id="rId4"/>
              </a:rPr>
              <a:t>4</a:t>
            </a:r>
            <a:r>
              <a:rPr lang="es-MX" b="0" i="0" dirty="0">
                <a:solidFill>
                  <a:srgbClr val="001320"/>
                </a:solidFill>
                <a:effectLst/>
                <a:latin typeface="Roboto" panose="02000000000000000000" pitchFamily="2" charset="0"/>
              </a:rPr>
              <a:t>El que de </a:t>
            </a:r>
            <a:r>
              <a:rPr lang="es-MX" b="0" i="0" dirty="0" err="1">
                <a:solidFill>
                  <a:srgbClr val="001320"/>
                </a:solidFill>
                <a:effectLst/>
                <a:latin typeface="Roboto" panose="02000000000000000000" pitchFamily="2" charset="0"/>
              </a:rPr>
              <a:t>Baasa</a:t>
            </a:r>
            <a:r>
              <a:rPr lang="es-MX" b="0" i="0" dirty="0">
                <a:solidFill>
                  <a:srgbClr val="001320"/>
                </a:solidFill>
                <a:effectLst/>
                <a:latin typeface="Roboto" panose="02000000000000000000" pitchFamily="2" charset="0"/>
              </a:rPr>
              <a:t> fuere muerto en la ciudad, le comerán los perros; y el que de él fuere muerto en el campo, comerlo han las aves del cielo.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0" i="0" dirty="0">
                <a:solidFill>
                  <a:srgbClr val="333333"/>
                </a:solidFill>
                <a:effectLst/>
                <a:latin typeface="Verdana" panose="020B0604030504040204" pitchFamily="34" charset="0"/>
              </a:rPr>
              <a:t>El apóstol Pablo, escribiendo a los Gálatas, dijo en el capítulo 6 de esta carta, versículo 7: "No os engañéis; Dios no puede ser burlado, pues todo lo que el hombre siembre, eso también segará"</a:t>
            </a:r>
          </a:p>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63</a:t>
            </a:fld>
            <a:endParaRPr lang="en-US"/>
          </a:p>
        </p:txBody>
      </p:sp>
    </p:spTree>
    <p:extLst>
      <p:ext uri="{BB962C8B-B14F-4D97-AF65-F5344CB8AC3E}">
        <p14:creationId xmlns:p14="http://schemas.microsoft.com/office/powerpoint/2010/main" val="4194167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i="0" dirty="0">
                <a:solidFill>
                  <a:srgbClr val="2B2B2B"/>
                </a:solidFill>
                <a:effectLst/>
                <a:latin typeface="Lato" panose="020F0502020204030203" pitchFamily="34" charset="0"/>
              </a:rPr>
              <a:t>IV. La pregunta sorprendente.</a:t>
            </a:r>
            <a:r>
              <a:rPr lang="es-MX" b="0" i="0" dirty="0">
                <a:solidFill>
                  <a:srgbClr val="2B2B2B"/>
                </a:solidFill>
                <a:effectLst/>
                <a:latin typeface="Lato" panose="020F0502020204030203" pitchFamily="34" charset="0"/>
              </a:rPr>
              <a:t> “Y </a:t>
            </a:r>
            <a:r>
              <a:rPr lang="es-MX" b="0" i="0" dirty="0" err="1">
                <a:solidFill>
                  <a:srgbClr val="2B2B2B"/>
                </a:solidFill>
                <a:effectLst/>
                <a:latin typeface="Lato" panose="020F0502020204030203" pitchFamily="34" charset="0"/>
              </a:rPr>
              <a:t>Acab</a:t>
            </a:r>
            <a:r>
              <a:rPr lang="es-MX" b="0" i="0" dirty="0">
                <a:solidFill>
                  <a:srgbClr val="2B2B2B"/>
                </a:solidFill>
                <a:effectLst/>
                <a:latin typeface="Lato" panose="020F0502020204030203" pitchFamily="34" charset="0"/>
              </a:rPr>
              <a:t> dijo a Elías: ¿Me has hallado, enemigo mío?</a:t>
            </a:r>
          </a:p>
          <a:p>
            <a:r>
              <a:rPr lang="es-CL" b="0" i="0" dirty="0">
                <a:solidFill>
                  <a:srgbClr val="2B2B2B"/>
                </a:solidFill>
                <a:effectLst/>
                <a:latin typeface="Lato" panose="020F0502020204030203" pitchFamily="34" charset="0"/>
              </a:rPr>
              <a:t>“Vuestro pecado os alcanzará” (Núm. 32:23).</a:t>
            </a:r>
          </a:p>
          <a:p>
            <a:r>
              <a:rPr lang="es-MX" b="0" i="0" dirty="0">
                <a:solidFill>
                  <a:srgbClr val="E2EEFF"/>
                </a:solidFill>
                <a:effectLst/>
                <a:latin typeface="Google Sans"/>
              </a:rPr>
              <a:t>Obra avanzada y aislada para defender puertas de plazas, cabezas de puente, etc</a:t>
            </a:r>
            <a:r>
              <a:rPr lang="es-MX" b="0" i="0" dirty="0">
                <a:solidFill>
                  <a:srgbClr val="E8EAED"/>
                </a:solidFill>
                <a:effectLst/>
                <a:latin typeface="Google Sans"/>
              </a:rPr>
              <a:t>.</a:t>
            </a:r>
          </a:p>
          <a:p>
            <a:r>
              <a:rPr lang="es-MX" b="0" i="0">
                <a:solidFill>
                  <a:srgbClr val="E8EAED"/>
                </a:solidFill>
                <a:effectLst/>
                <a:latin typeface="Google Sans"/>
              </a:rPr>
              <a:t>Otras versiones </a:t>
            </a:r>
            <a:r>
              <a:rPr lang="es-MX" b="0" i="0" dirty="0">
                <a:solidFill>
                  <a:srgbClr val="E8EAED"/>
                </a:solidFill>
                <a:effectLst/>
                <a:latin typeface="Google Sans"/>
              </a:rPr>
              <a:t>la traducen </a:t>
            </a:r>
            <a:r>
              <a:rPr lang="es-MX" b="0" i="0">
                <a:solidFill>
                  <a:srgbClr val="E8EAED"/>
                </a:solidFill>
                <a:effectLst/>
                <a:latin typeface="Google Sans"/>
              </a:rPr>
              <a:t>como muro.</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64</a:t>
            </a:fld>
            <a:endParaRPr lang="en-US"/>
          </a:p>
        </p:txBody>
      </p:sp>
    </p:spTree>
    <p:extLst>
      <p:ext uri="{BB962C8B-B14F-4D97-AF65-F5344CB8AC3E}">
        <p14:creationId xmlns:p14="http://schemas.microsoft.com/office/powerpoint/2010/main" val="3056553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arrepiente </a:t>
            </a:r>
            <a:r>
              <a:rPr lang="es-MX" dirty="0" err="1"/>
              <a:t>Acab</a:t>
            </a:r>
            <a:r>
              <a:rPr lang="es-MX" dirty="0"/>
              <a:t>? Aparentemente si</a:t>
            </a:r>
          </a:p>
          <a:p>
            <a:r>
              <a:rPr lang="es-MX" dirty="0" err="1"/>
              <a:t>Diso</a:t>
            </a:r>
            <a:r>
              <a:rPr lang="es-MX" dirty="0"/>
              <a:t> tiene misericordia y el castigo será para el reinado de su hijo Joram</a:t>
            </a:r>
          </a:p>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65</a:t>
            </a:fld>
            <a:endParaRPr lang="en-US"/>
          </a:p>
        </p:txBody>
      </p:sp>
    </p:spTree>
    <p:extLst>
      <p:ext uri="{BB962C8B-B14F-4D97-AF65-F5344CB8AC3E}">
        <p14:creationId xmlns:p14="http://schemas.microsoft.com/office/powerpoint/2010/main" val="11072405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1" i="0" u="none" strike="noStrike" dirty="0">
                <a:solidFill>
                  <a:srgbClr val="0092F2"/>
                </a:solidFill>
                <a:effectLst/>
                <a:latin typeface="Arial" panose="020B0604020202020204" pitchFamily="34" charset="0"/>
                <a:hlinkClick r:id="rId3"/>
              </a:rPr>
              <a:t>1</a:t>
            </a:r>
            <a:r>
              <a:rPr lang="es-CL" b="0" i="0" dirty="0">
                <a:solidFill>
                  <a:srgbClr val="001320"/>
                </a:solidFill>
                <a:effectLst/>
                <a:latin typeface="Roboto" panose="02000000000000000000" pitchFamily="2" charset="0"/>
              </a:rPr>
              <a:t>Y VOLVIO el furor de Jehová á encenderse contra Israel, é incitó á David contra ellos á que dijese: Ve, cuenta á Israel y á Judá.</a:t>
            </a:r>
          </a:p>
          <a:p>
            <a:r>
              <a:rPr lang="pt-BR" b="1" i="0" u="none" strike="noStrike" dirty="0">
                <a:solidFill>
                  <a:srgbClr val="0092F2"/>
                </a:solidFill>
                <a:effectLst/>
                <a:latin typeface="Arial" panose="020B0604020202020204" pitchFamily="34" charset="0"/>
                <a:hlinkClick r:id="rId4"/>
              </a:rPr>
              <a:t>1</a:t>
            </a:r>
            <a:r>
              <a:rPr lang="pt-BR" b="0" i="0" dirty="0">
                <a:solidFill>
                  <a:srgbClr val="001320"/>
                </a:solidFill>
                <a:effectLst/>
                <a:latin typeface="Roboto" panose="02000000000000000000" pitchFamily="2" charset="0"/>
              </a:rPr>
              <a:t>MAS Satanás se </a:t>
            </a:r>
            <a:r>
              <a:rPr lang="pt-BR" b="0" i="0" dirty="0" err="1">
                <a:solidFill>
                  <a:srgbClr val="001320"/>
                </a:solidFill>
                <a:effectLst/>
                <a:latin typeface="Roboto" panose="02000000000000000000" pitchFamily="2" charset="0"/>
              </a:rPr>
              <a:t>levantó</a:t>
            </a:r>
            <a:r>
              <a:rPr lang="pt-BR" b="0" i="0" dirty="0">
                <a:solidFill>
                  <a:srgbClr val="001320"/>
                </a:solidFill>
                <a:effectLst/>
                <a:latin typeface="Roboto" panose="02000000000000000000" pitchFamily="2" charset="0"/>
              </a:rPr>
              <a:t> contra Israel, é </a:t>
            </a:r>
            <a:r>
              <a:rPr lang="pt-BR" b="0" i="0" dirty="0" err="1">
                <a:solidFill>
                  <a:srgbClr val="001320"/>
                </a:solidFill>
                <a:effectLst/>
                <a:latin typeface="Roboto" panose="02000000000000000000" pitchFamily="2" charset="0"/>
              </a:rPr>
              <a:t>incitó</a:t>
            </a:r>
            <a:r>
              <a:rPr lang="pt-BR" b="0" i="0" dirty="0">
                <a:solidFill>
                  <a:srgbClr val="001320"/>
                </a:solidFill>
                <a:effectLst/>
                <a:latin typeface="Roboto" panose="02000000000000000000" pitchFamily="2" charset="0"/>
              </a:rPr>
              <a:t> á David á que </a:t>
            </a:r>
            <a:r>
              <a:rPr lang="pt-BR" b="0" i="0" dirty="0" err="1">
                <a:solidFill>
                  <a:srgbClr val="001320"/>
                </a:solidFill>
                <a:effectLst/>
                <a:latin typeface="Roboto" panose="02000000000000000000" pitchFamily="2" charset="0"/>
              </a:rPr>
              <a:t>contase</a:t>
            </a:r>
            <a:r>
              <a:rPr lang="pt-BR" b="0" i="0" dirty="0">
                <a:solidFill>
                  <a:srgbClr val="001320"/>
                </a:solidFill>
                <a:effectLst/>
                <a:latin typeface="Roboto" panose="02000000000000000000" pitchFamily="2" charset="0"/>
              </a:rPr>
              <a:t> á Israel. </a:t>
            </a:r>
          </a:p>
          <a:p>
            <a:r>
              <a:rPr lang="es-MX" b="0" i="0" dirty="0">
                <a:solidFill>
                  <a:srgbClr val="001320"/>
                </a:solidFill>
                <a:effectLst/>
                <a:latin typeface="Roboto" panose="02000000000000000000" pitchFamily="2" charset="0"/>
              </a:rPr>
              <a:t>Romano 7:11 “Porque el pecado, tomando ocasión, me engañó por el mandamiento, y por él me mató. ”</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66</a:t>
            </a:fld>
            <a:endParaRPr lang="en-US"/>
          </a:p>
        </p:txBody>
      </p:sp>
    </p:spTree>
    <p:extLst>
      <p:ext uri="{BB962C8B-B14F-4D97-AF65-F5344CB8AC3E}">
        <p14:creationId xmlns:p14="http://schemas.microsoft.com/office/powerpoint/2010/main" val="4010565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67</a:t>
            </a:fld>
            <a:endParaRPr lang="en-US"/>
          </a:p>
        </p:txBody>
      </p:sp>
    </p:spTree>
    <p:extLst>
      <p:ext uri="{BB962C8B-B14F-4D97-AF65-F5344CB8AC3E}">
        <p14:creationId xmlns:p14="http://schemas.microsoft.com/office/powerpoint/2010/main" val="299436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LEER 1 reyes 19:15-18</a:t>
            </a:r>
          </a:p>
          <a:p>
            <a:r>
              <a:rPr lang="es-MX" b="0" i="0" dirty="0">
                <a:solidFill>
                  <a:srgbClr val="001320"/>
                </a:solidFill>
                <a:effectLst/>
                <a:latin typeface="Roboto" panose="02000000000000000000" pitchFamily="2" charset="0"/>
              </a:rPr>
              <a:t>Y </a:t>
            </a:r>
            <a:r>
              <a:rPr lang="es-MX" b="0" i="0" dirty="0" err="1">
                <a:solidFill>
                  <a:srgbClr val="001320"/>
                </a:solidFill>
                <a:effectLst/>
                <a:latin typeface="Roboto" panose="02000000000000000000" pitchFamily="2" charset="0"/>
              </a:rPr>
              <a:t>díjole</a:t>
            </a:r>
            <a:r>
              <a:rPr lang="es-MX" b="0" i="0" dirty="0">
                <a:solidFill>
                  <a:srgbClr val="001320"/>
                </a:solidFill>
                <a:effectLst/>
                <a:latin typeface="Roboto" panose="02000000000000000000" pitchFamily="2" charset="0"/>
              </a:rPr>
              <a:t> Jehová: Ve, vuélvete por tu camino, por el desierto de Damasco: y llegarás, y ungirás á Hazael por rey de Siria; </a:t>
            </a:r>
            <a:r>
              <a:rPr lang="es-MX" b="1" i="0" u="none" strike="noStrike" dirty="0">
                <a:solidFill>
                  <a:srgbClr val="0092F2"/>
                </a:solidFill>
                <a:effectLst/>
                <a:latin typeface="Arial" panose="020B0604020202020204" pitchFamily="34" charset="0"/>
                <a:hlinkClick r:id="rId3"/>
              </a:rPr>
              <a:t>16</a:t>
            </a:r>
            <a:r>
              <a:rPr lang="es-MX" b="0" i="0" dirty="0">
                <a:solidFill>
                  <a:srgbClr val="001320"/>
                </a:solidFill>
                <a:effectLst/>
                <a:latin typeface="Roboto" panose="02000000000000000000" pitchFamily="2" charset="0"/>
              </a:rPr>
              <a:t>Y á Jehú hijo de </a:t>
            </a:r>
            <a:r>
              <a:rPr lang="es-MX" b="0" i="0" dirty="0" err="1">
                <a:solidFill>
                  <a:srgbClr val="001320"/>
                </a:solidFill>
                <a:effectLst/>
                <a:latin typeface="Roboto" panose="02000000000000000000" pitchFamily="2" charset="0"/>
              </a:rPr>
              <a:t>Nimsi</a:t>
            </a:r>
            <a:r>
              <a:rPr lang="es-MX" b="0" i="0" dirty="0">
                <a:solidFill>
                  <a:srgbClr val="001320"/>
                </a:solidFill>
                <a:effectLst/>
                <a:latin typeface="Roboto" panose="02000000000000000000" pitchFamily="2" charset="0"/>
              </a:rPr>
              <a:t>, ungirás por rey sobre Israel; y á Eliseo hijo de </a:t>
            </a:r>
            <a:r>
              <a:rPr lang="es-MX" b="0" i="0" dirty="0" err="1">
                <a:solidFill>
                  <a:srgbClr val="001320"/>
                </a:solidFill>
                <a:effectLst/>
                <a:latin typeface="Roboto" panose="02000000000000000000" pitchFamily="2" charset="0"/>
              </a:rPr>
              <a:t>Saphat</a:t>
            </a:r>
            <a:r>
              <a:rPr lang="es-MX" b="0" i="0" dirty="0">
                <a:solidFill>
                  <a:srgbClr val="001320"/>
                </a:solidFill>
                <a:effectLst/>
                <a:latin typeface="Roboto" panose="02000000000000000000" pitchFamily="2" charset="0"/>
              </a:rPr>
              <a:t>, de Abel-</a:t>
            </a:r>
            <a:r>
              <a:rPr lang="es-MX" b="0" i="0" dirty="0" err="1">
                <a:solidFill>
                  <a:srgbClr val="001320"/>
                </a:solidFill>
                <a:effectLst/>
                <a:latin typeface="Roboto" panose="02000000000000000000" pitchFamily="2" charset="0"/>
              </a:rPr>
              <a:t>mehula</a:t>
            </a:r>
            <a:r>
              <a:rPr lang="es-MX" b="0" i="0" dirty="0">
                <a:solidFill>
                  <a:srgbClr val="001320"/>
                </a:solidFill>
                <a:effectLst/>
                <a:latin typeface="Roboto" panose="02000000000000000000" pitchFamily="2" charset="0"/>
              </a:rPr>
              <a:t>, ungirás para que sea profeta en lugar de ti. </a:t>
            </a:r>
            <a:r>
              <a:rPr lang="es-MX" b="1" i="0" u="none" strike="noStrike" dirty="0">
                <a:solidFill>
                  <a:srgbClr val="0092F2"/>
                </a:solidFill>
                <a:effectLst/>
                <a:latin typeface="Arial" panose="020B0604020202020204" pitchFamily="34" charset="0"/>
                <a:hlinkClick r:id="rId4"/>
              </a:rPr>
              <a:t>17</a:t>
            </a:r>
            <a:r>
              <a:rPr lang="es-MX" b="0" i="0" dirty="0">
                <a:solidFill>
                  <a:srgbClr val="001320"/>
                </a:solidFill>
                <a:effectLst/>
                <a:latin typeface="Roboto" panose="02000000000000000000" pitchFamily="2" charset="0"/>
              </a:rPr>
              <a:t>Y será, que el que escapare del cuchillo, de Hazael, Jehú lo matará; y el que escapare del cuchillo de Jehú, Eliseo lo matará. </a:t>
            </a:r>
            <a:r>
              <a:rPr lang="es-MX" b="1" i="0" u="none" strike="noStrike" dirty="0">
                <a:solidFill>
                  <a:srgbClr val="0092F2"/>
                </a:solidFill>
                <a:effectLst/>
                <a:latin typeface="Arial" panose="020B0604020202020204" pitchFamily="34" charset="0"/>
                <a:hlinkClick r:id="rId5"/>
              </a:rPr>
              <a:t>18</a:t>
            </a:r>
            <a:r>
              <a:rPr lang="es-MX" b="0" i="0" dirty="0">
                <a:solidFill>
                  <a:srgbClr val="001320"/>
                </a:solidFill>
                <a:effectLst/>
                <a:latin typeface="Roboto" panose="02000000000000000000" pitchFamily="2" charset="0"/>
              </a:rPr>
              <a:t>Y yo haré que queden en Israel siete mil; todas rodillas que no se encorvaron á Baal, y bocas todas que no lo besaron.</a:t>
            </a:r>
          </a:p>
          <a:p>
            <a:r>
              <a:rPr lang="es-MX" b="0" i="0" dirty="0">
                <a:solidFill>
                  <a:srgbClr val="001320"/>
                </a:solidFill>
                <a:effectLst/>
                <a:latin typeface="Roboto" panose="02000000000000000000" pitchFamily="2" charset="0"/>
              </a:rPr>
              <a:t>Camino por el </a:t>
            </a:r>
            <a:r>
              <a:rPr lang="es-MX" b="0" i="0" dirty="0" err="1">
                <a:solidFill>
                  <a:srgbClr val="001320"/>
                </a:solidFill>
                <a:effectLst/>
                <a:latin typeface="Roboto" panose="02000000000000000000" pitchFamily="2" charset="0"/>
              </a:rPr>
              <a:t>dsierto</a:t>
            </a:r>
            <a:r>
              <a:rPr lang="es-MX" b="0" i="0" dirty="0">
                <a:solidFill>
                  <a:srgbClr val="001320"/>
                </a:solidFill>
                <a:effectLst/>
                <a:latin typeface="Roboto" panose="02000000000000000000" pitchFamily="2" charset="0"/>
              </a:rPr>
              <a:t> con miedo, triste, desalentado, con poco animo. Destrozado</a:t>
            </a:r>
          </a:p>
          <a:p>
            <a:r>
              <a:rPr lang="es-MX" b="0" i="0" dirty="0">
                <a:solidFill>
                  <a:srgbClr val="001320"/>
                </a:solidFill>
                <a:effectLst/>
                <a:latin typeface="Roboto" panose="02000000000000000000" pitchFamily="2" charset="0"/>
              </a:rPr>
              <a:t>Ahora camina sin miedo, alegre, con un </a:t>
            </a:r>
            <a:r>
              <a:rPr lang="es-MX" b="0" i="0" dirty="0" err="1">
                <a:solidFill>
                  <a:srgbClr val="001320"/>
                </a:solidFill>
                <a:effectLst/>
                <a:latin typeface="Roboto" panose="02000000000000000000" pitchFamily="2" charset="0"/>
              </a:rPr>
              <a:t>nuevoi</a:t>
            </a:r>
            <a:r>
              <a:rPr lang="es-MX" b="0" i="0" dirty="0">
                <a:solidFill>
                  <a:srgbClr val="001320"/>
                </a:solidFill>
                <a:effectLst/>
                <a:latin typeface="Roboto" panose="02000000000000000000" pitchFamily="2" charset="0"/>
              </a:rPr>
              <a:t> trabajo, fuerzas renovadas, totalmente </a:t>
            </a:r>
            <a:r>
              <a:rPr lang="es-MX" b="0" i="0" dirty="0" err="1">
                <a:solidFill>
                  <a:srgbClr val="001320"/>
                </a:solidFill>
                <a:effectLst/>
                <a:latin typeface="Roboto" panose="02000000000000000000" pitchFamily="2" charset="0"/>
              </a:rPr>
              <a:t>disitnto</a:t>
            </a:r>
            <a:r>
              <a:rPr lang="es-MX" b="0" i="0" dirty="0">
                <a:solidFill>
                  <a:srgbClr val="001320"/>
                </a:solidFill>
                <a:effectLst/>
                <a:latin typeface="Roboto" panose="02000000000000000000" pitchFamily="2" charset="0"/>
              </a:rPr>
              <a:t> cambiado y con motivación con una nueva tarea con grandes esperanzas.</a:t>
            </a:r>
          </a:p>
          <a:p>
            <a:r>
              <a:rPr lang="es-MX" b="0" i="0" dirty="0">
                <a:solidFill>
                  <a:srgbClr val="001320"/>
                </a:solidFill>
                <a:effectLst/>
                <a:latin typeface="Roboto" panose="02000000000000000000" pitchFamily="2" charset="0"/>
              </a:rPr>
              <a:t>Con decisión y sin desanimo con amigos y con su mejor amigo.</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15</a:t>
            </a:fld>
            <a:endParaRPr lang="en-US"/>
          </a:p>
        </p:txBody>
      </p:sp>
    </p:spTree>
    <p:extLst>
      <p:ext uri="{BB962C8B-B14F-4D97-AF65-F5344CB8AC3E}">
        <p14:creationId xmlns:p14="http://schemas.microsoft.com/office/powerpoint/2010/main" val="65227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MX" b="0" i="0" dirty="0">
                <a:solidFill>
                  <a:srgbClr val="0A0A0A"/>
                </a:solidFill>
                <a:effectLst/>
                <a:latin typeface="Arial" panose="020B0604020202020204" pitchFamily="34" charset="0"/>
              </a:rPr>
              <a:t>Gañan= 1) Mozo de labranza. 2) Hombre fuerte y rudo.</a:t>
            </a:r>
          </a:p>
          <a:p>
            <a:r>
              <a:rPr lang="es-MX" b="0" i="0" dirty="0">
                <a:solidFill>
                  <a:srgbClr val="202122"/>
                </a:solidFill>
                <a:effectLst/>
                <a:latin typeface="Arial" panose="020B0604020202020204" pitchFamily="34" charset="0"/>
              </a:rPr>
              <a:t>Hijo de </a:t>
            </a:r>
            <a:r>
              <a:rPr lang="es-MX" b="0" i="0" dirty="0" err="1">
                <a:solidFill>
                  <a:srgbClr val="202122"/>
                </a:solidFill>
                <a:effectLst/>
                <a:latin typeface="Arial" panose="020B0604020202020204" pitchFamily="34" charset="0"/>
              </a:rPr>
              <a:t>Safat</a:t>
            </a:r>
            <a:r>
              <a:rPr lang="es-MX" b="0" i="0" dirty="0">
                <a:solidFill>
                  <a:srgbClr val="202122"/>
                </a:solidFill>
                <a:effectLst/>
                <a:latin typeface="Arial" panose="020B0604020202020204" pitchFamily="34" charset="0"/>
              </a:rPr>
              <a:t>, Eliseo era un pastor-agricultor que nació y habitó en Abel-</a:t>
            </a:r>
            <a:r>
              <a:rPr lang="es-MX" b="0" i="0" dirty="0" err="1">
                <a:solidFill>
                  <a:srgbClr val="202122"/>
                </a:solidFill>
                <a:effectLst/>
                <a:latin typeface="Arial" panose="020B0604020202020204" pitchFamily="34" charset="0"/>
              </a:rPr>
              <a:t>mehola</a:t>
            </a:r>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16</a:t>
            </a:fld>
            <a:endParaRPr lang="en-US"/>
          </a:p>
        </p:txBody>
      </p:sp>
    </p:spTree>
    <p:extLst>
      <p:ext uri="{BB962C8B-B14F-4D97-AF65-F5344CB8AC3E}">
        <p14:creationId xmlns:p14="http://schemas.microsoft.com/office/powerpoint/2010/main" val="3608606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0" i="0" dirty="0">
                <a:solidFill>
                  <a:srgbClr val="0A0A0A"/>
                </a:solidFill>
                <a:effectLst/>
                <a:latin typeface="arial" panose="020B0604020202020204" pitchFamily="34" charset="0"/>
              </a:rPr>
              <a:t>y esta estaba hecha probablemente de </a:t>
            </a:r>
            <a:r>
              <a:rPr lang="es-MX" b="0" i="1" dirty="0">
                <a:solidFill>
                  <a:srgbClr val="0A0A0A"/>
                </a:solidFill>
                <a:effectLst/>
                <a:latin typeface="arial" panose="020B0604020202020204" pitchFamily="34" charset="0"/>
              </a:rPr>
              <a:t>piel con el pelo aún encima</a:t>
            </a:r>
          </a:p>
          <a:p>
            <a:r>
              <a:rPr lang="es-MX" altLang="ko-KR" b="0" i="1" dirty="0">
                <a:solidFill>
                  <a:srgbClr val="0A0A0A"/>
                </a:solidFill>
                <a:effectLst/>
                <a:latin typeface="arial" panose="020B0604020202020204" pitchFamily="34" charset="0"/>
              </a:rPr>
              <a:t>Bosquejar o </a:t>
            </a:r>
            <a:r>
              <a:rPr lang="es-MX" altLang="ko-KR" b="0" i="1" dirty="0" err="1">
                <a:solidFill>
                  <a:srgbClr val="0A0A0A"/>
                </a:solidFill>
                <a:effectLst/>
                <a:latin typeface="arial" panose="020B0604020202020204" pitchFamily="34" charset="0"/>
              </a:rPr>
              <a:t>subdivir</a:t>
            </a:r>
            <a:r>
              <a:rPr lang="es-MX" altLang="ko-KR" b="0" i="1" dirty="0">
                <a:solidFill>
                  <a:srgbClr val="0A0A0A"/>
                </a:solidFill>
                <a:effectLst/>
                <a:latin typeface="arial" panose="020B0604020202020204" pitchFamily="34" charset="0"/>
              </a:rPr>
              <a:t> o de entender este libro, yo pienso que no es muy bueno debido a que no te quedas claro con las fechas los acontecimientos </a:t>
            </a:r>
            <a:r>
              <a:rPr lang="es-MX" altLang="ko-KR" b="0" i="1" dirty="0" err="1">
                <a:solidFill>
                  <a:srgbClr val="0A0A0A"/>
                </a:solidFill>
                <a:effectLst/>
                <a:latin typeface="arial" panose="020B0604020202020204" pitchFamily="34" charset="0"/>
              </a:rPr>
              <a:t>parelos</a:t>
            </a:r>
            <a:r>
              <a:rPr lang="es-MX" altLang="ko-KR" b="0" i="1" dirty="0">
                <a:solidFill>
                  <a:srgbClr val="0A0A0A"/>
                </a:solidFill>
                <a:effectLst/>
                <a:latin typeface="arial" panose="020B0604020202020204" pitchFamily="34" charset="0"/>
              </a:rPr>
              <a:t> sin embargo</a:t>
            </a:r>
          </a:p>
          <a:p>
            <a:r>
              <a:rPr lang="es-MX" altLang="ko-KR" b="0" i="1" dirty="0">
                <a:solidFill>
                  <a:srgbClr val="0A0A0A"/>
                </a:solidFill>
                <a:effectLst/>
                <a:latin typeface="arial" panose="020B0604020202020204" pitchFamily="34" charset="0"/>
              </a:rPr>
              <a:t>De todas maneras 1 reyes es un libro no tan fácil de comprender porque esta de manera paralela con 2 de reyes.</a:t>
            </a:r>
            <a:endParaRPr lang="ko-KR" altLang="en-US" dirty="0"/>
          </a:p>
        </p:txBody>
      </p:sp>
      <p:sp>
        <p:nvSpPr>
          <p:cNvPr id="4" name="Slide Number Placeholder 3"/>
          <p:cNvSpPr>
            <a:spLocks noGrp="1"/>
          </p:cNvSpPr>
          <p:nvPr>
            <p:ph type="sldNum" sz="quarter" idx="10"/>
          </p:nvPr>
        </p:nvSpPr>
        <p:spPr/>
        <p:txBody>
          <a:bodyPr/>
          <a:lstStyle/>
          <a:p>
            <a:fld id="{89EDC514-9E28-441F-BF04-3DE8912E9F4E}" type="slidenum">
              <a:rPr lang="en-US" smtClean="0"/>
              <a:t>18</a:t>
            </a:fld>
            <a:endParaRPr lang="en-US"/>
          </a:p>
        </p:txBody>
      </p:sp>
    </p:spTree>
    <p:extLst>
      <p:ext uri="{BB962C8B-B14F-4D97-AF65-F5344CB8AC3E}">
        <p14:creationId xmlns:p14="http://schemas.microsoft.com/office/powerpoint/2010/main" val="3197927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19</a:t>
            </a:fld>
            <a:endParaRPr lang="en-US"/>
          </a:p>
        </p:txBody>
      </p:sp>
    </p:spTree>
    <p:extLst>
      <p:ext uri="{BB962C8B-B14F-4D97-AF65-F5344CB8AC3E}">
        <p14:creationId xmlns:p14="http://schemas.microsoft.com/office/powerpoint/2010/main" val="384348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9EDC514-9E28-441F-BF04-3DE8912E9F4E}" type="slidenum">
              <a:rPr lang="en-US" smtClean="0"/>
              <a:t>20</a:t>
            </a:fld>
            <a:endParaRPr lang="en-US"/>
          </a:p>
        </p:txBody>
      </p:sp>
    </p:spTree>
    <p:extLst>
      <p:ext uri="{BB962C8B-B14F-4D97-AF65-F5344CB8AC3E}">
        <p14:creationId xmlns:p14="http://schemas.microsoft.com/office/powerpoint/2010/main" val="1305015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5536" y="3003798"/>
            <a:ext cx="4032448" cy="1152129"/>
          </a:xfrm>
          <a:prstGeom prst="rect">
            <a:avLst/>
          </a:prstGeom>
        </p:spPr>
        <p:txBody>
          <a:bodyPr anchor="ctr"/>
          <a:lstStyle>
            <a:lvl1pPr marL="0" indent="0" algn="l">
              <a:lnSpc>
                <a:spcPct val="100000"/>
              </a:lnSpc>
              <a:buNone/>
              <a:defRPr sz="3600" b="0" baseline="0">
                <a:solidFill>
                  <a:schemeClr val="bg1"/>
                </a:solidFill>
                <a:latin typeface="+mj-lt"/>
                <a:cs typeface="Arial" pitchFamily="34" charset="0"/>
              </a:defRPr>
            </a:lvl1pPr>
          </a:lstStyle>
          <a:p>
            <a:pPr lvl="0"/>
            <a:r>
              <a:rPr lang="en-US" altLang="ko-KR" dirty="0">
                <a:ea typeface="맑은 고딕" pitchFamily="50" charset="-127"/>
              </a:rPr>
              <a:t>FREE PPT </a:t>
            </a:r>
          </a:p>
          <a:p>
            <a:pPr lvl="0"/>
            <a:r>
              <a:rPr lang="en-US" altLang="ko-KR" dirty="0">
                <a:ea typeface="맑은 고딕" pitchFamily="50" charset="-127"/>
              </a:rPr>
              <a:t>TEMPLATES</a:t>
            </a:r>
            <a:endParaRPr lang="en-US" altLang="ko-KR" dirty="0"/>
          </a:p>
        </p:txBody>
      </p:sp>
      <p:sp>
        <p:nvSpPr>
          <p:cNvPr id="11" name="Text Placeholder 9"/>
          <p:cNvSpPr>
            <a:spLocks noGrp="1"/>
          </p:cNvSpPr>
          <p:nvPr>
            <p:ph type="body" sz="quarter" idx="11" hasCustomPrompt="1"/>
          </p:nvPr>
        </p:nvSpPr>
        <p:spPr>
          <a:xfrm>
            <a:off x="395388" y="4155926"/>
            <a:ext cx="4032448" cy="576064"/>
          </a:xfrm>
          <a:prstGeom prst="rect">
            <a:avLst/>
          </a:prstGeom>
        </p:spPr>
        <p:txBody>
          <a:bodyPr anchor="ctr"/>
          <a:lstStyle>
            <a:lvl1pPr marL="0" indent="0" algn="l">
              <a:lnSpc>
                <a:spcPct val="100000"/>
              </a:lnSpc>
              <a:buNone/>
              <a:defRPr sz="1400" b="0" baseline="0">
                <a:solidFill>
                  <a:schemeClr val="bg1"/>
                </a:solidFill>
                <a:latin typeface="+mn-lt"/>
                <a:cs typeface="Arial" pitchFamily="34" charset="0"/>
              </a:defRPr>
            </a:lvl1pPr>
          </a:lstStyle>
          <a:p>
            <a:pPr lvl="0"/>
            <a:r>
              <a:rPr lang="en-US" altLang="ko-KR" dirty="0"/>
              <a:t>INSTERT THE TITLE</a:t>
            </a:r>
          </a:p>
          <a:p>
            <a:pPr lvl="0"/>
            <a:r>
              <a:rPr lang="en-US" altLang="ko-KR" dirty="0"/>
              <a:t>OF YOUR PRESENTATION HERE</a:t>
            </a:r>
            <a:endParaRPr lang="ko-KR" altLang="en-US" dirty="0"/>
          </a:p>
        </p:txBody>
      </p:sp>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3528" y="85378"/>
            <a:ext cx="7200800"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23528" y="661442"/>
            <a:ext cx="7200800"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193770" cy="1037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D:\Fullppt\005-PNG이미지\노트북.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0056" y="2282477"/>
            <a:ext cx="5002056" cy="2544127"/>
          </a:xfrm>
          <a:prstGeom prst="rect">
            <a:avLst/>
          </a:prstGeom>
          <a:noFill/>
          <a:extLst>
            <a:ext uri="{909E8E84-426E-40DD-AFC4-6F175D3DCCD1}">
              <a14:hiddenFill xmlns:a14="http://schemas.microsoft.com/office/drawing/2010/main">
                <a:solidFill>
                  <a:srgbClr val="FFFFFF"/>
                </a:solidFill>
              </a14:hiddenFill>
            </a:ext>
          </a:extLst>
        </p:spPr>
      </p:pic>
      <p:sp>
        <p:nvSpPr>
          <p:cNvPr id="14" name="Picture Placeholder 2"/>
          <p:cNvSpPr>
            <a:spLocks noGrp="1"/>
          </p:cNvSpPr>
          <p:nvPr>
            <p:ph type="pic" idx="1" hasCustomPrompt="1"/>
          </p:nvPr>
        </p:nvSpPr>
        <p:spPr>
          <a:xfrm>
            <a:off x="917849" y="2623270"/>
            <a:ext cx="2398211" cy="177292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103276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251520" y="210752"/>
            <a:ext cx="3059832" cy="30963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3369809" y="210752"/>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3369809" y="1795096"/>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5" hasCustomPrompt="1"/>
          </p:nvPr>
        </p:nvSpPr>
        <p:spPr>
          <a:xfrm>
            <a:off x="251520" y="3379104"/>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1751068" y="3379104"/>
            <a:ext cx="3024336"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62570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499"/>
          </a:xfrm>
          <a:prstGeom prst="rect">
            <a:avLst/>
          </a:prstGeom>
          <a:solidFill>
            <a:schemeClr val="tx1">
              <a:lumMod val="75000"/>
              <a:lumOff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251520" y="113953"/>
            <a:ext cx="8568952" cy="576064"/>
          </a:xfrm>
          <a:prstGeom prst="rect">
            <a:avLst/>
          </a:prstGeom>
        </p:spPr>
        <p:txBody>
          <a:bodyPr anchor="ctr"/>
          <a:lstStyle>
            <a:lvl1pPr marL="0" indent="0" algn="l">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51520" y="690017"/>
            <a:ext cx="8568952" cy="288032"/>
          </a:xfrm>
          <a:prstGeom prst="rect">
            <a:avLst/>
          </a:prstGeom>
        </p:spPr>
        <p:txBody>
          <a:bodyPr anchor="ctr"/>
          <a:lstStyle>
            <a:lvl1pPr marL="0" indent="0" algn="l">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
        <p:nvSpPr>
          <p:cNvPr id="6" name="Rectangle 5"/>
          <p:cNvSpPr/>
          <p:nvPr userDrawn="1"/>
        </p:nvSpPr>
        <p:spPr>
          <a:xfrm flipH="1">
            <a:off x="4860032" y="1131590"/>
            <a:ext cx="4283968" cy="288032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3" hasCustomPrompt="1"/>
          </p:nvPr>
        </p:nvSpPr>
        <p:spPr>
          <a:xfrm>
            <a:off x="5332704" y="0"/>
            <a:ext cx="3338624"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23283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539552" y="1448650"/>
            <a:ext cx="4680520" cy="324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6" name="Picture Placeholder 2"/>
          <p:cNvSpPr>
            <a:spLocks noGrp="1"/>
          </p:cNvSpPr>
          <p:nvPr>
            <p:ph type="pic" idx="12" hasCustomPrompt="1"/>
          </p:nvPr>
        </p:nvSpPr>
        <p:spPr>
          <a:xfrm>
            <a:off x="5219624" y="475565"/>
            <a:ext cx="3384000" cy="9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512728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139952" y="555525"/>
            <a:ext cx="1650297" cy="404842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5" name="Picture Placeholder 2"/>
          <p:cNvSpPr>
            <a:spLocks noGrp="1"/>
          </p:cNvSpPr>
          <p:nvPr>
            <p:ph type="pic" idx="10" hasCustomPrompt="1"/>
          </p:nvPr>
        </p:nvSpPr>
        <p:spPr>
          <a:xfrm>
            <a:off x="2339752" y="555525"/>
            <a:ext cx="1650297" cy="404842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6" name="Picture Placeholder 2"/>
          <p:cNvSpPr>
            <a:spLocks noGrp="1"/>
          </p:cNvSpPr>
          <p:nvPr>
            <p:ph type="pic" idx="11" hasCustomPrompt="1"/>
          </p:nvPr>
        </p:nvSpPr>
        <p:spPr>
          <a:xfrm>
            <a:off x="539552" y="555525"/>
            <a:ext cx="1650297" cy="404842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3635964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asic Layout">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85378"/>
            <a:ext cx="9144000" cy="576064"/>
          </a:xfrm>
          <a:prstGeom prst="rect">
            <a:avLst/>
          </a:prstGeom>
        </p:spPr>
        <p:txBody>
          <a:bodyPr anchor="ctr"/>
          <a:lstStyle>
            <a:lvl1pPr marL="0" indent="0" algn="ctr">
              <a:buNone/>
              <a:defRPr sz="3600" b="0" baseline="0">
                <a:solidFill>
                  <a:schemeClr val="tx1">
                    <a:lumMod val="75000"/>
                    <a:lumOff val="25000"/>
                  </a:schemeClr>
                </a:solidFill>
                <a:latin typeface="+mn-lt"/>
                <a:cs typeface="Arial" pitchFamily="34" charset="0"/>
              </a:defRPr>
            </a:lvl1pPr>
          </a:lstStyle>
          <a:p>
            <a:pPr lvl="0"/>
            <a:r>
              <a:rPr lang="en-US" altLang="ko-KR" dirty="0"/>
              <a:t>IMAGES &amp; CONTENTS</a:t>
            </a:r>
          </a:p>
        </p:txBody>
      </p:sp>
      <p:sp>
        <p:nvSpPr>
          <p:cNvPr id="15" name="Rectangle 14"/>
          <p:cNvSpPr/>
          <p:nvPr userDrawn="1"/>
        </p:nvSpPr>
        <p:spPr>
          <a:xfrm>
            <a:off x="547951" y="2787774"/>
            <a:ext cx="3959992"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 name="Picture Placeholder 2"/>
          <p:cNvSpPr>
            <a:spLocks noGrp="1"/>
          </p:cNvSpPr>
          <p:nvPr>
            <p:ph type="pic" idx="1" hasCustomPrompt="1"/>
          </p:nvPr>
        </p:nvSpPr>
        <p:spPr>
          <a:xfrm>
            <a:off x="547951" y="1291508"/>
            <a:ext cx="3960000" cy="1404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7" name="Picture Placeholder 2"/>
          <p:cNvSpPr>
            <a:spLocks noGrp="1"/>
          </p:cNvSpPr>
          <p:nvPr>
            <p:ph type="pic" idx="12" hasCustomPrompt="1"/>
          </p:nvPr>
        </p:nvSpPr>
        <p:spPr>
          <a:xfrm>
            <a:off x="4627657" y="3415796"/>
            <a:ext cx="3960000" cy="1404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8" name="Picture Placeholder 2"/>
          <p:cNvSpPr>
            <a:spLocks noGrp="1"/>
          </p:cNvSpPr>
          <p:nvPr>
            <p:ph type="pic" idx="13" hasCustomPrompt="1"/>
          </p:nvPr>
        </p:nvSpPr>
        <p:spPr>
          <a:xfrm>
            <a:off x="4627657" y="1291508"/>
            <a:ext cx="3960000" cy="1404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9" name="Picture Placeholder 2"/>
          <p:cNvSpPr>
            <a:spLocks noGrp="1"/>
          </p:cNvSpPr>
          <p:nvPr>
            <p:ph type="pic" idx="14" hasCustomPrompt="1"/>
          </p:nvPr>
        </p:nvSpPr>
        <p:spPr>
          <a:xfrm>
            <a:off x="547951" y="3415796"/>
            <a:ext cx="3960000" cy="1404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20" name="Rectangle 19"/>
          <p:cNvSpPr/>
          <p:nvPr userDrawn="1"/>
        </p:nvSpPr>
        <p:spPr>
          <a:xfrm>
            <a:off x="4627665" y="2806575"/>
            <a:ext cx="3959992"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2245261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IMAGES &amp; CONTENTS</a:t>
            </a:r>
          </a:p>
        </p:txBody>
      </p:sp>
      <p:sp>
        <p:nvSpPr>
          <p:cNvPr id="4" name="Picture Placeholder 2"/>
          <p:cNvSpPr>
            <a:spLocks noGrp="1"/>
          </p:cNvSpPr>
          <p:nvPr>
            <p:ph type="pic" idx="1" hasCustomPrompt="1"/>
          </p:nvPr>
        </p:nvSpPr>
        <p:spPr>
          <a:xfrm>
            <a:off x="323528" y="987574"/>
            <a:ext cx="4176464" cy="22322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4644008" y="2571750"/>
            <a:ext cx="4176464" cy="22322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84520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3528" y="85378"/>
            <a:ext cx="7200800" cy="576064"/>
          </a:xfrm>
          <a:prstGeom prst="rect">
            <a:avLst/>
          </a:prstGeom>
        </p:spPr>
        <p:txBody>
          <a:bodyPr anchor="ctr"/>
          <a:lstStyle>
            <a:lvl1pPr marL="0" indent="0" algn="l">
              <a:buNone/>
              <a:defRPr sz="40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23528" y="661442"/>
            <a:ext cx="7200800"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193770" cy="1037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p:cNvSpPr>
            <a:spLocks noGrp="1"/>
          </p:cNvSpPr>
          <p:nvPr>
            <p:ph type="pic" idx="1" hasCustomPrompt="1"/>
          </p:nvPr>
        </p:nvSpPr>
        <p:spPr>
          <a:xfrm>
            <a:off x="323528" y="1315361"/>
            <a:ext cx="4176464" cy="194421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4644008" y="2899537"/>
            <a:ext cx="4176464" cy="194421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152514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0" y="0"/>
            <a:ext cx="914400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52063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50564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2699792" y="699542"/>
            <a:ext cx="3744416" cy="3744416"/>
            <a:chOff x="2699792" y="699542"/>
            <a:chExt cx="3744416" cy="3744416"/>
          </a:xfrm>
        </p:grpSpPr>
        <p:sp>
          <p:nvSpPr>
            <p:cNvPr id="2" name="Oval 1"/>
            <p:cNvSpPr/>
            <p:nvPr userDrawn="1"/>
          </p:nvSpPr>
          <p:spPr>
            <a:xfrm>
              <a:off x="2699792" y="699542"/>
              <a:ext cx="3744416" cy="3744416"/>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2836962" y="836712"/>
              <a:ext cx="3470076" cy="3470076"/>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5847953" y="984628"/>
            <a:ext cx="999728" cy="994953"/>
            <a:chOff x="6127601" y="487152"/>
            <a:chExt cx="999728" cy="994953"/>
          </a:xfrm>
        </p:grpSpPr>
        <p:sp>
          <p:nvSpPr>
            <p:cNvPr id="8" name="Oval 7"/>
            <p:cNvSpPr/>
            <p:nvPr userDrawn="1"/>
          </p:nvSpPr>
          <p:spPr>
            <a:xfrm>
              <a:off x="6127601" y="762025"/>
              <a:ext cx="720080" cy="720080"/>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userDrawn="1"/>
          </p:nvSpPr>
          <p:spPr>
            <a:xfrm>
              <a:off x="6847681" y="621668"/>
              <a:ext cx="279648" cy="279648"/>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6475870" y="487152"/>
              <a:ext cx="139824" cy="139824"/>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n-lt"/>
                <a:cs typeface="Arial" pitchFamily="34" charset="0"/>
              </a:defRPr>
            </a:lvl1pPr>
          </a:lstStyle>
          <a:p>
            <a:pPr lvl="0"/>
            <a:r>
              <a:rPr lang="en-US" altLang="ko-KR" dirty="0"/>
              <a:t>ICON SETS LAYOUT</a:t>
            </a:r>
          </a:p>
        </p:txBody>
      </p:sp>
      <p:grpSp>
        <p:nvGrpSpPr>
          <p:cNvPr id="5" name="Group 4"/>
          <p:cNvGrpSpPr/>
          <p:nvPr userDrawn="1"/>
        </p:nvGrpSpPr>
        <p:grpSpPr>
          <a:xfrm>
            <a:off x="354008" y="1131589"/>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Tree>
    <p:extLst>
      <p:ext uri="{BB962C8B-B14F-4D97-AF65-F5344CB8AC3E}">
        <p14:creationId xmlns:p14="http://schemas.microsoft.com/office/powerpoint/2010/main" val="738182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2699792" y="699542"/>
            <a:ext cx="3744416" cy="3744416"/>
            <a:chOff x="2699792" y="699542"/>
            <a:chExt cx="3744416" cy="3744416"/>
          </a:xfrm>
        </p:grpSpPr>
        <p:sp>
          <p:nvSpPr>
            <p:cNvPr id="2" name="Oval 1"/>
            <p:cNvSpPr/>
            <p:nvPr userDrawn="1"/>
          </p:nvSpPr>
          <p:spPr>
            <a:xfrm>
              <a:off x="2699792" y="699542"/>
              <a:ext cx="3744416" cy="3744416"/>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2836962" y="836712"/>
              <a:ext cx="3470076" cy="3470076"/>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5847953" y="984628"/>
            <a:ext cx="999728" cy="994953"/>
            <a:chOff x="6127601" y="487152"/>
            <a:chExt cx="999728" cy="994953"/>
          </a:xfrm>
        </p:grpSpPr>
        <p:sp>
          <p:nvSpPr>
            <p:cNvPr id="8" name="Oval 7"/>
            <p:cNvSpPr/>
            <p:nvPr userDrawn="1"/>
          </p:nvSpPr>
          <p:spPr>
            <a:xfrm>
              <a:off x="6127601" y="762025"/>
              <a:ext cx="720080" cy="720080"/>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userDrawn="1"/>
          </p:nvSpPr>
          <p:spPr>
            <a:xfrm>
              <a:off x="6847681" y="621668"/>
              <a:ext cx="279648" cy="279648"/>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6475870" y="487152"/>
              <a:ext cx="139824" cy="139824"/>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4963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 Same Side Corner Rectangle 3"/>
          <p:cNvSpPr/>
          <p:nvPr userDrawn="1"/>
        </p:nvSpPr>
        <p:spPr>
          <a:xfrm rot="5400000">
            <a:off x="2286105" y="-398432"/>
            <a:ext cx="1332147" cy="5904359"/>
          </a:xfrm>
          <a:prstGeom prst="round2SameRect">
            <a:avLst>
              <a:gd name="adj1" fmla="val 50000"/>
              <a:gd name="adj2" fmla="val 0"/>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0" hasCustomPrompt="1"/>
          </p:nvPr>
        </p:nvSpPr>
        <p:spPr>
          <a:xfrm>
            <a:off x="0" y="2173610"/>
            <a:ext cx="4283968" cy="473576"/>
          </a:xfrm>
          <a:prstGeom prst="rect">
            <a:avLst/>
          </a:prstGeom>
        </p:spPr>
        <p:txBody>
          <a:bodyPr anchor="ctr"/>
          <a:lstStyle>
            <a:lvl1pPr marL="0" indent="0" algn="r">
              <a:buNone/>
              <a:defRPr sz="36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0" y="2647186"/>
            <a:ext cx="4283968" cy="288032"/>
          </a:xfrm>
          <a:prstGeom prst="rect">
            <a:avLst/>
          </a:prstGeom>
        </p:spPr>
        <p:txBody>
          <a:bodyPr anchor="ctr"/>
          <a:lstStyle>
            <a:lvl1pPr marL="0" indent="0" algn="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6" name="Oval 5"/>
          <p:cNvSpPr/>
          <p:nvPr userDrawn="1"/>
        </p:nvSpPr>
        <p:spPr>
          <a:xfrm>
            <a:off x="4608216" y="1977684"/>
            <a:ext cx="1152128" cy="115212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738235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1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3528" y="85378"/>
            <a:ext cx="7200800"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323528" y="661442"/>
            <a:ext cx="7200800"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193770" cy="1037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1619672" y="113953"/>
            <a:ext cx="7524328"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1619672" y="690017"/>
            <a:ext cx="7524328"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006474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499"/>
          </a:xfrm>
          <a:prstGeom prst="rect">
            <a:avLst/>
          </a:prstGeom>
          <a:solidFill>
            <a:schemeClr val="tx1">
              <a:lumMod val="75000"/>
              <a:lumOff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5220072" y="-6824"/>
            <a:ext cx="3923928" cy="5150323"/>
          </a:xfrm>
          <a:custGeom>
            <a:avLst/>
            <a:gdLst>
              <a:gd name="connsiteX0" fmla="*/ 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0 h 5143500"/>
              <a:gd name="connsiteX0" fmla="*/ 2217761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2217761 w 4572000"/>
              <a:gd name="connsiteY4" fmla="*/ 0 h 5143500"/>
              <a:gd name="connsiteX0" fmla="*/ 2354239 w 4572000"/>
              <a:gd name="connsiteY0" fmla="*/ 0 h 5157147"/>
              <a:gd name="connsiteX1" fmla="*/ 4572000 w 4572000"/>
              <a:gd name="connsiteY1" fmla="*/ 13647 h 5157147"/>
              <a:gd name="connsiteX2" fmla="*/ 4572000 w 4572000"/>
              <a:gd name="connsiteY2" fmla="*/ 5157147 h 5157147"/>
              <a:gd name="connsiteX3" fmla="*/ 0 w 4572000"/>
              <a:gd name="connsiteY3" fmla="*/ 5157147 h 5157147"/>
              <a:gd name="connsiteX4" fmla="*/ 2354239 w 4572000"/>
              <a:gd name="connsiteY4" fmla="*/ 0 h 5157147"/>
              <a:gd name="connsiteX0" fmla="*/ 2347415 w 4572000"/>
              <a:gd name="connsiteY0" fmla="*/ 0 h 5150323"/>
              <a:gd name="connsiteX1" fmla="*/ 4572000 w 4572000"/>
              <a:gd name="connsiteY1" fmla="*/ 6823 h 5150323"/>
              <a:gd name="connsiteX2" fmla="*/ 4572000 w 4572000"/>
              <a:gd name="connsiteY2" fmla="*/ 5150323 h 5150323"/>
              <a:gd name="connsiteX3" fmla="*/ 0 w 4572000"/>
              <a:gd name="connsiteY3" fmla="*/ 5150323 h 5150323"/>
              <a:gd name="connsiteX4" fmla="*/ 2347415 w 4572000"/>
              <a:gd name="connsiteY4" fmla="*/ 0 h 5150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5150323">
                <a:moveTo>
                  <a:pt x="2347415" y="0"/>
                </a:moveTo>
                <a:lnTo>
                  <a:pt x="4572000" y="6823"/>
                </a:lnTo>
                <a:lnTo>
                  <a:pt x="4572000" y="5150323"/>
                </a:lnTo>
                <a:lnTo>
                  <a:pt x="0" y="5150323"/>
                </a:lnTo>
                <a:lnTo>
                  <a:pt x="23474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5796136" y="3651870"/>
            <a:ext cx="3347864" cy="576064"/>
          </a:xfrm>
          <a:prstGeom prst="rect">
            <a:avLst/>
          </a:prstGeom>
        </p:spPr>
        <p:txBody>
          <a:bodyPr anchor="ctr"/>
          <a:lstStyle>
            <a:lvl1pPr marL="0" indent="0" algn="l">
              <a:buNone/>
              <a:defRPr sz="32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5796136" y="4397684"/>
            <a:ext cx="3347864" cy="288032"/>
          </a:xfrm>
          <a:prstGeom prst="rect">
            <a:avLst/>
          </a:prstGeom>
        </p:spPr>
        <p:txBody>
          <a:bodyPr anchor="ctr"/>
          <a:lstStyle>
            <a:lvl1pPr marL="0" indent="0" algn="l">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8502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3528" y="85378"/>
            <a:ext cx="7200800"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323528" y="661442"/>
            <a:ext cx="7200800"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193770" cy="1037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p:cNvSpPr>
            <a:spLocks noGrp="1"/>
          </p:cNvSpPr>
          <p:nvPr>
            <p:ph type="pic" idx="12" hasCustomPrompt="1"/>
          </p:nvPr>
        </p:nvSpPr>
        <p:spPr>
          <a:xfrm>
            <a:off x="538848" y="1874875"/>
            <a:ext cx="1764704" cy="1704987"/>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7" name="Picture Placeholder 2"/>
          <p:cNvSpPr>
            <a:spLocks noGrp="1"/>
          </p:cNvSpPr>
          <p:nvPr>
            <p:ph type="pic" idx="13" hasCustomPrompt="1"/>
          </p:nvPr>
        </p:nvSpPr>
        <p:spPr>
          <a:xfrm>
            <a:off x="2639427" y="1874875"/>
            <a:ext cx="1764704" cy="1704987"/>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8" name="Picture Placeholder 2"/>
          <p:cNvSpPr>
            <a:spLocks noGrp="1"/>
          </p:cNvSpPr>
          <p:nvPr>
            <p:ph type="pic" idx="14" hasCustomPrompt="1"/>
          </p:nvPr>
        </p:nvSpPr>
        <p:spPr>
          <a:xfrm>
            <a:off x="4727659" y="1874875"/>
            <a:ext cx="1764704" cy="1704987"/>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9" name="Picture Placeholder 2"/>
          <p:cNvSpPr>
            <a:spLocks noGrp="1"/>
          </p:cNvSpPr>
          <p:nvPr>
            <p:ph type="pic" idx="15" hasCustomPrompt="1"/>
          </p:nvPr>
        </p:nvSpPr>
        <p:spPr>
          <a:xfrm>
            <a:off x="6815891" y="1874875"/>
            <a:ext cx="1764704" cy="1704987"/>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Rectangle 2"/>
          <p:cNvSpPr/>
          <p:nvPr userDrawn="1"/>
        </p:nvSpPr>
        <p:spPr>
          <a:xfrm>
            <a:off x="539552" y="1347614"/>
            <a:ext cx="1764000" cy="5269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539551" y="1347614"/>
            <a:ext cx="1140485" cy="5269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2639427" y="1347614"/>
            <a:ext cx="1764000" cy="526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p:cNvSpPr/>
          <p:nvPr userDrawn="1"/>
        </p:nvSpPr>
        <p:spPr>
          <a:xfrm>
            <a:off x="2639426" y="1347614"/>
            <a:ext cx="1140485" cy="5269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Rectangle 15"/>
          <p:cNvSpPr/>
          <p:nvPr userDrawn="1"/>
        </p:nvSpPr>
        <p:spPr>
          <a:xfrm>
            <a:off x="4727659" y="1347614"/>
            <a:ext cx="1764000" cy="5269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ectangle 16"/>
          <p:cNvSpPr/>
          <p:nvPr userDrawn="1"/>
        </p:nvSpPr>
        <p:spPr>
          <a:xfrm>
            <a:off x="4727658" y="1347614"/>
            <a:ext cx="1140485" cy="5269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Rectangle 17"/>
          <p:cNvSpPr/>
          <p:nvPr userDrawn="1"/>
        </p:nvSpPr>
        <p:spPr>
          <a:xfrm>
            <a:off x="6815891" y="1347614"/>
            <a:ext cx="1764000" cy="526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Rectangle 18"/>
          <p:cNvSpPr/>
          <p:nvPr userDrawn="1"/>
        </p:nvSpPr>
        <p:spPr>
          <a:xfrm>
            <a:off x="6815890" y="1347614"/>
            <a:ext cx="1140485" cy="5269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483279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s and Contents Layout">
    <p:spTree>
      <p:nvGrpSpPr>
        <p:cNvPr id="1" name=""/>
        <p:cNvGrpSpPr/>
        <p:nvPr/>
      </p:nvGrpSpPr>
      <p:grpSpPr>
        <a:xfrm>
          <a:off x="0" y="0"/>
          <a:ext cx="0" cy="0"/>
          <a:chOff x="0" y="0"/>
          <a:chExt cx="0" cy="0"/>
        </a:xfrm>
      </p:grpSpPr>
      <p:sp>
        <p:nvSpPr>
          <p:cNvPr id="2" name="Rectangle 1"/>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Picture 2"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6097" y="1059582"/>
            <a:ext cx="3816424" cy="3589865"/>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2"/>
          <p:cNvSpPr>
            <a:spLocks noGrp="1"/>
          </p:cNvSpPr>
          <p:nvPr>
            <p:ph type="pic" idx="1" hasCustomPrompt="1"/>
          </p:nvPr>
        </p:nvSpPr>
        <p:spPr>
          <a:xfrm>
            <a:off x="5140112" y="1188189"/>
            <a:ext cx="3511110" cy="232588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15967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3528" y="85378"/>
            <a:ext cx="7200800"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23528" y="661442"/>
            <a:ext cx="7200800"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193770" cy="1037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 y="1547204"/>
            <a:ext cx="2808312" cy="3400810"/>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648135" y="1685352"/>
            <a:ext cx="1619609" cy="250179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ectangle 7"/>
          <p:cNvSpPr/>
          <p:nvPr userDrawn="1"/>
        </p:nvSpPr>
        <p:spPr>
          <a:xfrm>
            <a:off x="2771800" y="3076575"/>
            <a:ext cx="2808312" cy="15834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userDrawn="1"/>
        </p:nvSpPr>
        <p:spPr>
          <a:xfrm>
            <a:off x="5940152" y="3076575"/>
            <a:ext cx="2808312" cy="15834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61784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52" r:id="rId2"/>
    <p:sldLayoutId id="2147483660" r:id="rId3"/>
    <p:sldLayoutId id="2147483661" r:id="rId4"/>
    <p:sldLayoutId id="2147483671" r:id="rId5"/>
    <p:sldLayoutId id="2147483655" r:id="rId6"/>
    <p:sldLayoutId id="2147483672" r:id="rId7"/>
    <p:sldLayoutId id="2147483675" r:id="rId8"/>
    <p:sldLayoutId id="2147483663" r:id="rId9"/>
    <p:sldLayoutId id="2147483674" r:id="rId10"/>
    <p:sldLayoutId id="2147483665" r:id="rId11"/>
    <p:sldLayoutId id="2147483666" r:id="rId12"/>
    <p:sldLayoutId id="2147483673" r:id="rId13"/>
    <p:sldLayoutId id="2147483669" r:id="rId14"/>
    <p:sldLayoutId id="2147483676" r:id="rId15"/>
    <p:sldLayoutId id="2147483668" r:id="rId16"/>
    <p:sldLayoutId id="2147483677" r:id="rId17"/>
    <p:sldLayoutId id="2147483656" r:id="rId18"/>
    <p:sldLayoutId id="2147483678" r:id="rId19"/>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ree-powerpoint-templates-design.com/free-powerpoint-templates-design" TargetMode="External"/><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bibliaparalela.com/1_kings/19-19.htm" TargetMode="External"/><Relationship Id="rId7" Type="http://schemas.openxmlformats.org/officeDocument/2006/relationships/hyperlink" Target="https://bibliaparalela.com/1_kings/19-21.htm"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hyperlink" Target="https://bibliaparalela.com/1_kings/19-20.htm" TargetMode="External"/><Relationship Id="rId5" Type="http://schemas.openxmlformats.org/officeDocument/2006/relationships/image" Target="../media/image3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bibliaparalela.com/1_kings/19-16.htm" TargetMode="External"/><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6.jpeg"/><Relationship Id="rId5" Type="http://schemas.openxmlformats.org/officeDocument/2006/relationships/hyperlink" Target="https://bibliaparalela.com/1_kings/19-18.htm" TargetMode="External"/><Relationship Id="rId4" Type="http://schemas.openxmlformats.org/officeDocument/2006/relationships/hyperlink" Target="https://bibliaparalela.com/1_kings/19-17.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hyperlink" Target="https://bibliaparalela.com/1_kings/20-1.htm"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hyperlink" Target="https://bibliaparalela.com/1_kings/21-4.htm" TargetMode="External"/><Relationship Id="rId3" Type="http://schemas.openxmlformats.org/officeDocument/2006/relationships/image" Target="../media/image60.png"/><Relationship Id="rId7" Type="http://schemas.openxmlformats.org/officeDocument/2006/relationships/hyperlink" Target="https://bibliaparalela.com/1_kings/21-3.htm"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s://bibliaparalela.com/1_kings/21-2.htm" TargetMode="External"/><Relationship Id="rId5" Type="http://schemas.openxmlformats.org/officeDocument/2006/relationships/hyperlink" Target="https://bibliaparalela.com/1_kings/21-1.htm" TargetMode="External"/><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bibliaparalela.com/james/4-1.htm" TargetMode="External"/><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hyperlink" Target="https://bibliaparalela.com/mark/7-23.htm" TargetMode="External"/><Relationship Id="rId4" Type="http://schemas.openxmlformats.org/officeDocument/2006/relationships/hyperlink" Target="https://bibliaparalela.com/james/4-2.htm" TargetMode="External"/><Relationship Id="rId9" Type="http://schemas.openxmlformats.org/officeDocument/2006/relationships/hyperlink" Target="https://bibliaparalela.com/mark/7-22.ht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3.png"/><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85.jpe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hyperlink" Target="https://bibliaparalela.com/1_kings/21-5.htm" TargetMode="External"/><Relationship Id="rId7"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86.jpeg"/><Relationship Id="rId5" Type="http://schemas.openxmlformats.org/officeDocument/2006/relationships/hyperlink" Target="https://bibliaparalela.com/1_kings/21-7.htm" TargetMode="External"/><Relationship Id="rId4" Type="http://schemas.openxmlformats.org/officeDocument/2006/relationships/hyperlink" Target="https://bibliaparalela.com/1_kings/21-6.htm"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hyperlink" Target="https://bibliaparalela.com/1_kings/21-9.htm"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13.png"/><Relationship Id="rId4" Type="http://schemas.openxmlformats.org/officeDocument/2006/relationships/hyperlink" Target="https://bibliaparalela.com/1_kings/21-10.htm"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bibliaparalela.com/1_kings/21-11.htm" TargetMode="External"/><Relationship Id="rId7"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hyperlink" Target="https://bibliaparalela.com/1_kings/21-14.htm" TargetMode="External"/><Relationship Id="rId5" Type="http://schemas.openxmlformats.org/officeDocument/2006/relationships/hyperlink" Target="https://bibliaparalela.com/1_kings/21-13.htm" TargetMode="External"/><Relationship Id="rId4" Type="http://schemas.openxmlformats.org/officeDocument/2006/relationships/hyperlink" Target="https://bibliaparalela.com/1_kings/21-12.htm"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hyperlink" Target="https://bibliaparalela.com/1_kings/21-16.htm" TargetMode="External"/><Relationship Id="rId4" Type="http://schemas.openxmlformats.org/officeDocument/2006/relationships/hyperlink" Target="https://bibliaparalela.com/1_kings/21-15.htm"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bibliaparalela.com/1_kings/21-17.htm" TargetMode="External"/><Relationship Id="rId7"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94.jpeg"/><Relationship Id="rId5" Type="http://schemas.openxmlformats.org/officeDocument/2006/relationships/hyperlink" Target="https://bibliaparalela.com/1_kings/21-19.htm" TargetMode="External"/><Relationship Id="rId4" Type="http://schemas.openxmlformats.org/officeDocument/2006/relationships/hyperlink" Target="https://bibliaparalela.com/1_kings/21-18.htm"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bibliaparalela.com/1_kings/21-21.htm" TargetMode="External"/><Relationship Id="rId7"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hyperlink" Target="https://bibliaparalela.com/1_kings/21-24.htm" TargetMode="External"/><Relationship Id="rId5" Type="http://schemas.openxmlformats.org/officeDocument/2006/relationships/hyperlink" Target="https://bibliaparalela.com/1_kings/21-23.htm" TargetMode="External"/><Relationship Id="rId4" Type="http://schemas.openxmlformats.org/officeDocument/2006/relationships/hyperlink" Target="https://bibliaparalela.com/1_kings/21-22.htm"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hyperlink" Target="https://bibliaparalela.com/1_kings/21-25.htm" TargetMode="External"/><Relationship Id="rId7" Type="http://schemas.openxmlformats.org/officeDocument/2006/relationships/hyperlink" Target="https://bibliaparalela.com/1_kings/21-29.htm"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hyperlink" Target="https://bibliaparalela.com/1_kings/21-28.htm" TargetMode="External"/><Relationship Id="rId5" Type="http://schemas.openxmlformats.org/officeDocument/2006/relationships/hyperlink" Target="https://bibliaparalela.com/1_kings/21-27.htm" TargetMode="External"/><Relationship Id="rId4" Type="http://schemas.openxmlformats.org/officeDocument/2006/relationships/hyperlink" Target="https://bibliaparalela.com/1_kings/21-26.htm" TargetMode="External"/><Relationship Id="rId9"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00547DC-F759-469A-949D-5125392F5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 y="1732"/>
            <a:ext cx="9137251"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rId3"/>
          </p:cNvPr>
          <p:cNvSpPr txBox="1"/>
          <p:nvPr/>
        </p:nvSpPr>
        <p:spPr>
          <a:xfrm>
            <a:off x="539552" y="4724050"/>
            <a:ext cx="8568952" cy="276999"/>
          </a:xfrm>
          <a:prstGeom prst="rect">
            <a:avLst/>
          </a:prstGeom>
          <a:solidFill>
            <a:schemeClr val="accent3">
              <a:lumMod val="50000"/>
            </a:schemeClr>
          </a:solidFill>
        </p:spPr>
        <p:txBody>
          <a:bodyPr wrap="square" rtlCol="0">
            <a:spAutoFit/>
          </a:bodyPr>
          <a:lstStyle/>
          <a:p>
            <a:r>
              <a:rPr lang="en-US" altLang="ko-KR" sz="1200" dirty="0">
                <a:solidFill>
                  <a:schemeClr val="bg1"/>
                </a:solidFill>
                <a:cs typeface="Arial" pitchFamily="34" charset="0"/>
              </a:rPr>
              <a:t>www.castillofuerte.cl                                                                 </a:t>
            </a:r>
            <a:r>
              <a:rPr lang="en-US" altLang="ko-KR" sz="1200" b="1" dirty="0">
                <a:solidFill>
                  <a:schemeClr val="bg1"/>
                </a:solidFill>
                <a:cs typeface="Arial" pitchFamily="34" charset="0"/>
              </a:rPr>
              <a:t>1</a:t>
            </a:r>
            <a:endParaRPr lang="ko-KR" altLang="en-US" sz="1200" b="1" dirty="0">
              <a:solidFill>
                <a:schemeClr val="bg1"/>
              </a:solidFill>
              <a:cs typeface="Arial" pitchFamily="34" charset="0"/>
            </a:endParaRPr>
          </a:p>
        </p:txBody>
      </p:sp>
      <p:sp>
        <p:nvSpPr>
          <p:cNvPr id="3" name="Text Placeholder 2"/>
          <p:cNvSpPr>
            <a:spLocks noGrp="1"/>
          </p:cNvSpPr>
          <p:nvPr>
            <p:ph type="body" sz="quarter" idx="10"/>
          </p:nvPr>
        </p:nvSpPr>
        <p:spPr>
          <a:xfrm>
            <a:off x="395536" y="3651870"/>
            <a:ext cx="3312368" cy="637038"/>
          </a:xfrm>
        </p:spPr>
        <p:txBody>
          <a:bodyPr/>
          <a:lstStyle/>
          <a:p>
            <a:pPr lvl="0" algn="ctr"/>
            <a:r>
              <a:rPr lang="en-US" altLang="ko-KR" sz="2800" dirty="0">
                <a:ea typeface="맑은 고딕" pitchFamily="50" charset="-127"/>
              </a:rPr>
              <a:t>Reyes y </a:t>
            </a:r>
            <a:r>
              <a:rPr lang="en-US" altLang="ko-KR" sz="2800" dirty="0" err="1">
                <a:ea typeface="맑은 고딕" pitchFamily="50" charset="-127"/>
              </a:rPr>
              <a:t>Profetas</a:t>
            </a:r>
            <a:endParaRPr lang="en-US" altLang="ko-KR" sz="2800" dirty="0"/>
          </a:p>
        </p:txBody>
      </p:sp>
      <p:pic>
        <p:nvPicPr>
          <p:cNvPr id="9" name="Imagen 8" descr="Logotipo, Icono&#10;&#10;Descripción generada automáticamente">
            <a:extLst>
              <a:ext uri="{FF2B5EF4-FFF2-40B4-BE49-F238E27FC236}">
                <a16:creationId xmlns:a16="http://schemas.microsoft.com/office/drawing/2014/main" id="{3CC130B3-9436-4B38-A7D2-02CAA0BD1D2C}"/>
              </a:ext>
            </a:extLst>
          </p:cNvPr>
          <p:cNvPicPr>
            <a:picLocks noChangeAspect="1"/>
          </p:cNvPicPr>
          <p:nvPr/>
        </p:nvPicPr>
        <p:blipFill>
          <a:blip r:embed="rId4"/>
          <a:stretch>
            <a:fillRect/>
          </a:stretch>
        </p:blipFill>
        <p:spPr>
          <a:xfrm>
            <a:off x="12901" y="0"/>
            <a:ext cx="953542" cy="854592"/>
          </a:xfrm>
          <a:prstGeom prst="rect">
            <a:avLst/>
          </a:prstGeom>
        </p:spPr>
      </p:pic>
    </p:spTree>
    <p:extLst>
      <p:ext uri="{BB962C8B-B14F-4D97-AF65-F5344CB8AC3E}">
        <p14:creationId xmlns:p14="http://schemas.microsoft.com/office/powerpoint/2010/main" val="297184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9EB62F7-A478-41EE-B0D3-765A604FF028}"/>
              </a:ext>
            </a:extLst>
          </p:cNvPr>
          <p:cNvSpPr>
            <a:spLocks noGrp="1"/>
          </p:cNvSpPr>
          <p:nvPr>
            <p:ph type="body" sz="quarter" idx="10"/>
          </p:nvPr>
        </p:nvSpPr>
        <p:spPr/>
        <p:txBody>
          <a:bodyPr/>
          <a:lstStyle/>
          <a:p>
            <a:r>
              <a:rPr lang="es-MX" dirty="0"/>
              <a:t>Jezabel desea matar a Elías</a:t>
            </a:r>
            <a:endParaRPr lang="es-CL" dirty="0"/>
          </a:p>
        </p:txBody>
      </p:sp>
      <p:pic>
        <p:nvPicPr>
          <p:cNvPr id="3" name="Imagen 2">
            <a:extLst>
              <a:ext uri="{FF2B5EF4-FFF2-40B4-BE49-F238E27FC236}">
                <a16:creationId xmlns:a16="http://schemas.microsoft.com/office/drawing/2014/main" id="{16189DB9-40E1-461A-96F2-974139EC33A5}"/>
              </a:ext>
            </a:extLst>
          </p:cNvPr>
          <p:cNvPicPr/>
          <p:nvPr/>
        </p:nvPicPr>
        <p:blipFill>
          <a:blip r:embed="rId2"/>
          <a:stretch/>
        </p:blipFill>
        <p:spPr>
          <a:xfrm>
            <a:off x="2699792" y="875377"/>
            <a:ext cx="6444208" cy="4268123"/>
          </a:xfrm>
          <a:prstGeom prst="rect">
            <a:avLst/>
          </a:prstGeom>
          <a:ln>
            <a:noFill/>
          </a:ln>
        </p:spPr>
      </p:pic>
      <p:sp>
        <p:nvSpPr>
          <p:cNvPr id="6" name="CustomShape 1">
            <a:extLst>
              <a:ext uri="{FF2B5EF4-FFF2-40B4-BE49-F238E27FC236}">
                <a16:creationId xmlns:a16="http://schemas.microsoft.com/office/drawing/2014/main" id="{3206D610-9248-4A1F-8406-51631652795D}"/>
              </a:ext>
            </a:extLst>
          </p:cNvPr>
          <p:cNvSpPr/>
          <p:nvPr/>
        </p:nvSpPr>
        <p:spPr>
          <a:xfrm>
            <a:off x="0" y="720559"/>
            <a:ext cx="2699792" cy="44075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77500" lnSpcReduction="20000"/>
          </a:bodyPr>
          <a:lstStyle/>
          <a:p>
            <a:pPr algn="ctr">
              <a:lnSpc>
                <a:spcPct val="90000"/>
              </a:lnSpc>
            </a:pPr>
            <a:r>
              <a:rPr lang="es-CL" sz="2700" strike="noStrike" spc="-1" dirty="0">
                <a:solidFill>
                  <a:srgbClr val="000000"/>
                </a:solidFill>
                <a:latin typeface="+mj-lt"/>
                <a:ea typeface="DejaVu Sans"/>
              </a:rPr>
              <a:t>1Y </a:t>
            </a:r>
            <a:r>
              <a:rPr lang="es-CL" sz="2700" strike="noStrike" spc="-1" dirty="0" err="1">
                <a:solidFill>
                  <a:srgbClr val="000000"/>
                </a:solidFill>
                <a:latin typeface="+mj-lt"/>
                <a:ea typeface="DejaVu Sans"/>
              </a:rPr>
              <a:t>Achâb</a:t>
            </a:r>
            <a:r>
              <a:rPr lang="es-CL" sz="2700" strike="noStrike" spc="-1" dirty="0">
                <a:solidFill>
                  <a:srgbClr val="000000"/>
                </a:solidFill>
                <a:latin typeface="+mj-lt"/>
                <a:ea typeface="DejaVu Sans"/>
              </a:rPr>
              <a:t> </a:t>
            </a:r>
            <a:r>
              <a:rPr lang="es-CL" sz="2700" strike="noStrike" spc="-1" dirty="0" err="1">
                <a:solidFill>
                  <a:srgbClr val="000000"/>
                </a:solidFill>
                <a:latin typeface="+mj-lt"/>
                <a:ea typeface="DejaVu Sans"/>
              </a:rPr>
              <a:t>dió</a:t>
            </a:r>
            <a:r>
              <a:rPr lang="es-CL" sz="2700" strike="noStrike" spc="-1" dirty="0">
                <a:solidFill>
                  <a:srgbClr val="000000"/>
                </a:solidFill>
                <a:latin typeface="+mj-lt"/>
                <a:ea typeface="DejaVu Sans"/>
              </a:rPr>
              <a:t> la        nueva á Jezabel de  todo lo que Elías      había hecho, de       como había muerto á cuchillo á todos los  profetas. 2Entonces envió Jezabel á Elías un mensajero,          diciendo: Así me      hagan los dioses, y así me añadan, si     mañana á estas       horas yo no haya     puesto tu persona    como la de uno de   ellos.</a:t>
            </a:r>
            <a:endParaRPr lang="es-CL" sz="3200" b="0" strike="noStrike" spc="-1" dirty="0">
              <a:latin typeface="Arial"/>
            </a:endParaRPr>
          </a:p>
          <a:p>
            <a:pPr algn="ctr">
              <a:lnSpc>
                <a:spcPct val="90000"/>
              </a:lnSpc>
            </a:pPr>
            <a:r>
              <a:rPr lang="es-CL" sz="2300" b="1" strike="noStrike" spc="-1" dirty="0">
                <a:solidFill>
                  <a:srgbClr val="000000"/>
                </a:solidFill>
                <a:latin typeface="Calibri Light"/>
                <a:ea typeface="DejaVu Sans"/>
              </a:rPr>
              <a:t>1 Reyes 19:1-2</a:t>
            </a:r>
            <a:endParaRPr lang="es-CL" sz="2300" b="0" strike="noStrike" spc="-1" dirty="0">
              <a:latin typeface="Arial"/>
            </a:endParaRPr>
          </a:p>
        </p:txBody>
      </p:sp>
      <p:pic>
        <p:nvPicPr>
          <p:cNvPr id="5" name="Imagen 4" descr="Logotipo, Icono&#10;&#10;Descripción generada automáticamente">
            <a:extLst>
              <a:ext uri="{FF2B5EF4-FFF2-40B4-BE49-F238E27FC236}">
                <a16:creationId xmlns:a16="http://schemas.microsoft.com/office/drawing/2014/main" id="{50D9B358-C664-43DE-BEC6-B76967D095FB}"/>
              </a:ext>
            </a:extLst>
          </p:cNvPr>
          <p:cNvPicPr>
            <a:picLocks noChangeAspect="1"/>
          </p:cNvPicPr>
          <p:nvPr/>
        </p:nvPicPr>
        <p:blipFill>
          <a:blip r:embed="rId3"/>
          <a:stretch>
            <a:fillRect/>
          </a:stretch>
        </p:blipFill>
        <p:spPr>
          <a:xfrm>
            <a:off x="8167578" y="-30312"/>
            <a:ext cx="953542" cy="854592"/>
          </a:xfrm>
          <a:prstGeom prst="rect">
            <a:avLst/>
          </a:prstGeom>
        </p:spPr>
      </p:pic>
    </p:spTree>
    <p:extLst>
      <p:ext uri="{BB962C8B-B14F-4D97-AF65-F5344CB8AC3E}">
        <p14:creationId xmlns:p14="http://schemas.microsoft.com/office/powerpoint/2010/main" val="3692432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9EB62F7-A478-41EE-B0D3-765A604FF028}"/>
              </a:ext>
            </a:extLst>
          </p:cNvPr>
          <p:cNvSpPr>
            <a:spLocks noGrp="1"/>
          </p:cNvSpPr>
          <p:nvPr>
            <p:ph type="body" sz="quarter" idx="10"/>
          </p:nvPr>
        </p:nvSpPr>
        <p:spPr>
          <a:xfrm>
            <a:off x="43180" y="92609"/>
            <a:ext cx="2152555" cy="2335125"/>
          </a:xfrm>
        </p:spPr>
        <p:style>
          <a:lnRef idx="2">
            <a:schemeClr val="accent1"/>
          </a:lnRef>
          <a:fillRef idx="1">
            <a:schemeClr val="lt1"/>
          </a:fillRef>
          <a:effectRef idx="0">
            <a:schemeClr val="accent1"/>
          </a:effectRef>
          <a:fontRef idx="minor">
            <a:schemeClr val="dk1"/>
          </a:fontRef>
        </p:style>
        <p:txBody>
          <a:bodyPr/>
          <a:lstStyle/>
          <a:p>
            <a:r>
              <a:rPr lang="es-MX" dirty="0"/>
              <a:t>Elías    huye al desierto</a:t>
            </a:r>
            <a:endParaRPr lang="es-CL" dirty="0"/>
          </a:p>
        </p:txBody>
      </p:sp>
      <p:sp>
        <p:nvSpPr>
          <p:cNvPr id="5" name="CuadroTexto 4">
            <a:extLst>
              <a:ext uri="{FF2B5EF4-FFF2-40B4-BE49-F238E27FC236}">
                <a16:creationId xmlns:a16="http://schemas.microsoft.com/office/drawing/2014/main" id="{0219A847-72DA-4638-836B-E1A114BA5034}"/>
              </a:ext>
            </a:extLst>
          </p:cNvPr>
          <p:cNvSpPr txBox="1"/>
          <p:nvPr/>
        </p:nvSpPr>
        <p:spPr>
          <a:xfrm>
            <a:off x="115188" y="3219823"/>
            <a:ext cx="2152555" cy="424732"/>
          </a:xfrm>
          <a:prstGeom prst="rect">
            <a:avLst/>
          </a:prstGeom>
          <a:noFill/>
        </p:spPr>
        <p:txBody>
          <a:bodyPr wrap="square">
            <a:spAutoFit/>
          </a:bodyPr>
          <a:lstStyle/>
          <a:p>
            <a:pPr algn="ctr">
              <a:lnSpc>
                <a:spcPct val="90000"/>
              </a:lnSpc>
            </a:pPr>
            <a:r>
              <a:rPr lang="es-CL" sz="2400" b="1" strike="noStrike" spc="-1" dirty="0">
                <a:solidFill>
                  <a:srgbClr val="000000"/>
                </a:solidFill>
                <a:latin typeface="Calibri Light"/>
                <a:ea typeface="DejaVu Sans"/>
              </a:rPr>
              <a:t>1 Reyes 19:3-7</a:t>
            </a:r>
            <a:endParaRPr lang="es-CL" sz="2400" b="0" strike="noStrike" spc="-1" dirty="0">
              <a:latin typeface="Arial"/>
            </a:endParaRPr>
          </a:p>
        </p:txBody>
      </p:sp>
      <p:pic>
        <p:nvPicPr>
          <p:cNvPr id="8" name="Imagen 7">
            <a:extLst>
              <a:ext uri="{FF2B5EF4-FFF2-40B4-BE49-F238E27FC236}">
                <a16:creationId xmlns:a16="http://schemas.microsoft.com/office/drawing/2014/main" id="{13FB9035-A1D1-442D-963C-7E6CDCE43AA5}"/>
              </a:ext>
            </a:extLst>
          </p:cNvPr>
          <p:cNvPicPr>
            <a:picLocks noChangeAspect="1"/>
          </p:cNvPicPr>
          <p:nvPr/>
        </p:nvPicPr>
        <p:blipFill>
          <a:blip r:embed="rId2"/>
          <a:stretch>
            <a:fillRect/>
          </a:stretch>
        </p:blipFill>
        <p:spPr>
          <a:xfrm>
            <a:off x="2267743" y="0"/>
            <a:ext cx="6840201" cy="5143500"/>
          </a:xfrm>
          <a:prstGeom prst="rect">
            <a:avLst/>
          </a:prstGeom>
        </p:spPr>
      </p:pic>
      <p:pic>
        <p:nvPicPr>
          <p:cNvPr id="6" name="Imagen 5" descr="Logotipo, Icono&#10;&#10;Descripción generada automáticamente">
            <a:extLst>
              <a:ext uri="{FF2B5EF4-FFF2-40B4-BE49-F238E27FC236}">
                <a16:creationId xmlns:a16="http://schemas.microsoft.com/office/drawing/2014/main" id="{C2123B10-DB65-41FF-9617-1E2E4688FD20}"/>
              </a:ext>
            </a:extLst>
          </p:cNvPr>
          <p:cNvPicPr>
            <a:picLocks noChangeAspect="1"/>
          </p:cNvPicPr>
          <p:nvPr/>
        </p:nvPicPr>
        <p:blipFill>
          <a:blip r:embed="rId3"/>
          <a:stretch>
            <a:fillRect/>
          </a:stretch>
        </p:blipFill>
        <p:spPr>
          <a:xfrm>
            <a:off x="642686" y="4189473"/>
            <a:ext cx="953542" cy="854592"/>
          </a:xfrm>
          <a:prstGeom prst="rect">
            <a:avLst/>
          </a:prstGeom>
        </p:spPr>
      </p:pic>
    </p:spTree>
    <p:extLst>
      <p:ext uri="{BB962C8B-B14F-4D97-AF65-F5344CB8AC3E}">
        <p14:creationId xmlns:p14="http://schemas.microsoft.com/office/powerpoint/2010/main" val="3582222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9B1AC76-C07D-402A-AAA3-49CDC5C558E2}"/>
              </a:ext>
            </a:extLst>
          </p:cNvPr>
          <p:cNvSpPr>
            <a:spLocks noGrp="1"/>
          </p:cNvSpPr>
          <p:nvPr>
            <p:ph type="body" sz="quarter" idx="10"/>
          </p:nvPr>
        </p:nvSpPr>
        <p:spPr>
          <a:xfrm>
            <a:off x="138904" y="92609"/>
            <a:ext cx="8897592" cy="750949"/>
          </a:xfrm>
        </p:spPr>
        <p:txBody>
          <a:bodyPr/>
          <a:lstStyle/>
          <a:p>
            <a:r>
              <a:rPr lang="es-MX" dirty="0"/>
              <a:t>DIOS GUIA A ELIAS</a:t>
            </a:r>
            <a:endParaRPr lang="es-CL" dirty="0"/>
          </a:p>
        </p:txBody>
      </p:sp>
      <p:pic>
        <p:nvPicPr>
          <p:cNvPr id="5" name="Imagen 4">
            <a:extLst>
              <a:ext uri="{FF2B5EF4-FFF2-40B4-BE49-F238E27FC236}">
                <a16:creationId xmlns:a16="http://schemas.microsoft.com/office/drawing/2014/main" id="{05F5DE4C-1603-4681-8353-E6F16768B5A0}"/>
              </a:ext>
            </a:extLst>
          </p:cNvPr>
          <p:cNvPicPr>
            <a:picLocks noChangeAspect="1"/>
          </p:cNvPicPr>
          <p:nvPr/>
        </p:nvPicPr>
        <p:blipFill>
          <a:blip r:embed="rId3"/>
          <a:stretch>
            <a:fillRect/>
          </a:stretch>
        </p:blipFill>
        <p:spPr>
          <a:xfrm>
            <a:off x="242646" y="814902"/>
            <a:ext cx="8897592" cy="4344006"/>
          </a:xfrm>
          <a:prstGeom prst="rect">
            <a:avLst/>
          </a:prstGeom>
        </p:spPr>
      </p:pic>
      <p:pic>
        <p:nvPicPr>
          <p:cNvPr id="4" name="Imagen 3" descr="Logotipo, Icono&#10;&#10;Descripción generada automáticamente">
            <a:extLst>
              <a:ext uri="{FF2B5EF4-FFF2-40B4-BE49-F238E27FC236}">
                <a16:creationId xmlns:a16="http://schemas.microsoft.com/office/drawing/2014/main" id="{C917DCF2-943E-4BBE-905C-CFD0F1193301}"/>
              </a:ext>
            </a:extLst>
          </p:cNvPr>
          <p:cNvPicPr>
            <a:picLocks noChangeAspect="1"/>
          </p:cNvPicPr>
          <p:nvPr/>
        </p:nvPicPr>
        <p:blipFill>
          <a:blip r:embed="rId4"/>
          <a:stretch>
            <a:fillRect/>
          </a:stretch>
        </p:blipFill>
        <p:spPr>
          <a:xfrm>
            <a:off x="8167578" y="-30312"/>
            <a:ext cx="953542" cy="854592"/>
          </a:xfrm>
          <a:prstGeom prst="rect">
            <a:avLst/>
          </a:prstGeom>
        </p:spPr>
      </p:pic>
    </p:spTree>
    <p:extLst>
      <p:ext uri="{BB962C8B-B14F-4D97-AF65-F5344CB8AC3E}">
        <p14:creationId xmlns:p14="http://schemas.microsoft.com/office/powerpoint/2010/main" val="4094183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E7E7B20-72BB-42F6-99BE-2A0F893DC78D}"/>
              </a:ext>
            </a:extLst>
          </p:cNvPr>
          <p:cNvSpPr>
            <a:spLocks noGrp="1"/>
          </p:cNvSpPr>
          <p:nvPr>
            <p:ph type="body" sz="quarter" idx="10"/>
          </p:nvPr>
        </p:nvSpPr>
        <p:spPr/>
        <p:txBody>
          <a:bodyPr/>
          <a:lstStyle/>
          <a:p>
            <a:r>
              <a:rPr lang="es-MX" dirty="0"/>
              <a:t>DIOS ANIMA A ELIAS</a:t>
            </a:r>
            <a:endParaRPr lang="es-CL" dirty="0"/>
          </a:p>
        </p:txBody>
      </p:sp>
      <p:pic>
        <p:nvPicPr>
          <p:cNvPr id="4" name="Imagen 3">
            <a:extLst>
              <a:ext uri="{FF2B5EF4-FFF2-40B4-BE49-F238E27FC236}">
                <a16:creationId xmlns:a16="http://schemas.microsoft.com/office/drawing/2014/main" id="{EF189054-549C-4D16-8F17-4DB2BE89C080}"/>
              </a:ext>
            </a:extLst>
          </p:cNvPr>
          <p:cNvPicPr>
            <a:picLocks noChangeAspect="1"/>
          </p:cNvPicPr>
          <p:nvPr/>
        </p:nvPicPr>
        <p:blipFill>
          <a:blip r:embed="rId3"/>
          <a:stretch>
            <a:fillRect/>
          </a:stretch>
        </p:blipFill>
        <p:spPr>
          <a:xfrm>
            <a:off x="0" y="635794"/>
            <a:ext cx="9144000" cy="4470400"/>
          </a:xfrm>
          <a:prstGeom prst="rect">
            <a:avLst/>
          </a:prstGeom>
        </p:spPr>
      </p:pic>
      <p:pic>
        <p:nvPicPr>
          <p:cNvPr id="5" name="Imagen 4" descr="Logotipo, Icono&#10;&#10;Descripción generada automáticamente">
            <a:extLst>
              <a:ext uri="{FF2B5EF4-FFF2-40B4-BE49-F238E27FC236}">
                <a16:creationId xmlns:a16="http://schemas.microsoft.com/office/drawing/2014/main" id="{2097E6F2-308A-4A4D-9929-66239C3DBDF1}"/>
              </a:ext>
            </a:extLst>
          </p:cNvPr>
          <p:cNvPicPr>
            <a:picLocks noChangeAspect="1"/>
          </p:cNvPicPr>
          <p:nvPr/>
        </p:nvPicPr>
        <p:blipFill>
          <a:blip r:embed="rId4"/>
          <a:stretch>
            <a:fillRect/>
          </a:stretch>
        </p:blipFill>
        <p:spPr>
          <a:xfrm>
            <a:off x="8167578" y="-30312"/>
            <a:ext cx="953542" cy="854592"/>
          </a:xfrm>
          <a:prstGeom prst="rect">
            <a:avLst/>
          </a:prstGeom>
        </p:spPr>
      </p:pic>
    </p:spTree>
    <p:extLst>
      <p:ext uri="{BB962C8B-B14F-4D97-AF65-F5344CB8AC3E}">
        <p14:creationId xmlns:p14="http://schemas.microsoft.com/office/powerpoint/2010/main" val="1361541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847A196-45EB-46D1-AE14-CE5E9BC69DC1}"/>
              </a:ext>
            </a:extLst>
          </p:cNvPr>
          <p:cNvPicPr>
            <a:picLocks noChangeAspect="1"/>
          </p:cNvPicPr>
          <p:nvPr/>
        </p:nvPicPr>
        <p:blipFill>
          <a:blip r:embed="rId3"/>
          <a:stretch>
            <a:fillRect/>
          </a:stretch>
        </p:blipFill>
        <p:spPr>
          <a:xfrm>
            <a:off x="10595" y="561539"/>
            <a:ext cx="9144000" cy="4576623"/>
          </a:xfrm>
          <a:prstGeom prst="rect">
            <a:avLst/>
          </a:prstGeom>
        </p:spPr>
      </p:pic>
      <p:sp>
        <p:nvSpPr>
          <p:cNvPr id="5" name="Marcador de texto 1">
            <a:extLst>
              <a:ext uri="{FF2B5EF4-FFF2-40B4-BE49-F238E27FC236}">
                <a16:creationId xmlns:a16="http://schemas.microsoft.com/office/drawing/2014/main" id="{5B6DCFF9-5275-4FDE-B029-52580384E287}"/>
              </a:ext>
            </a:extLst>
          </p:cNvPr>
          <p:cNvSpPr txBox="1">
            <a:spLocks/>
          </p:cNvSpPr>
          <p:nvPr/>
        </p:nvSpPr>
        <p:spPr>
          <a:xfrm>
            <a:off x="242646" y="18354"/>
            <a:ext cx="8679898" cy="543185"/>
          </a:xfrm>
          <a:prstGeom prst="rect">
            <a:avLst/>
          </a:prstGeom>
        </p:spPr>
        <p:txBody>
          <a:bodyPr anchor="ctr"/>
          <a:lstStyle>
            <a:lvl1pPr marL="0" indent="0" algn="ctr" defTabSz="914400" rtl="0" eaLnBrk="1" latinLnBrk="1" hangingPunct="1">
              <a:spcBef>
                <a:spcPct val="20000"/>
              </a:spcBef>
              <a:buFont typeface="Arial" pitchFamily="34" charset="0"/>
              <a:buNone/>
              <a:defRPr sz="4050" b="0" kern="1200" baseline="0">
                <a:solidFill>
                  <a:schemeClr val="tx1">
                    <a:lumMod val="85000"/>
                    <a:lumOff val="15000"/>
                  </a:schemeClr>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s-MX" dirty="0"/>
              <a:t>DIOS </a:t>
            </a:r>
            <a:r>
              <a:rPr lang="es-MX" b="1" dirty="0"/>
              <a:t>NO</a:t>
            </a:r>
            <a:r>
              <a:rPr lang="es-MX" dirty="0"/>
              <a:t> NOS ABANDONA</a:t>
            </a:r>
            <a:endParaRPr lang="es-CL" dirty="0"/>
          </a:p>
        </p:txBody>
      </p:sp>
      <p:pic>
        <p:nvPicPr>
          <p:cNvPr id="6" name="Imagen 5" descr="Logotipo, Icono&#10;&#10;Descripción generada automáticamente">
            <a:extLst>
              <a:ext uri="{FF2B5EF4-FFF2-40B4-BE49-F238E27FC236}">
                <a16:creationId xmlns:a16="http://schemas.microsoft.com/office/drawing/2014/main" id="{4D98027E-0D07-438F-BEF2-9C07F636DDE9}"/>
              </a:ext>
            </a:extLst>
          </p:cNvPr>
          <p:cNvPicPr>
            <a:picLocks noChangeAspect="1"/>
          </p:cNvPicPr>
          <p:nvPr/>
        </p:nvPicPr>
        <p:blipFill>
          <a:blip r:embed="rId4"/>
          <a:stretch>
            <a:fillRect/>
          </a:stretch>
        </p:blipFill>
        <p:spPr>
          <a:xfrm>
            <a:off x="8190458" y="0"/>
            <a:ext cx="953542" cy="854592"/>
          </a:xfrm>
          <a:prstGeom prst="rect">
            <a:avLst/>
          </a:prstGeom>
        </p:spPr>
      </p:pic>
    </p:spTree>
    <p:extLst>
      <p:ext uri="{BB962C8B-B14F-4D97-AF65-F5344CB8AC3E}">
        <p14:creationId xmlns:p14="http://schemas.microsoft.com/office/powerpoint/2010/main" val="13507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05B98BC-30D7-4927-88A2-A652B02257BC}"/>
              </a:ext>
            </a:extLst>
          </p:cNvPr>
          <p:cNvSpPr>
            <a:spLocks noGrp="1"/>
          </p:cNvSpPr>
          <p:nvPr>
            <p:ph type="body" sz="quarter" idx="10"/>
          </p:nvPr>
        </p:nvSpPr>
        <p:spPr/>
        <p:txBody>
          <a:bodyPr/>
          <a:lstStyle/>
          <a:p>
            <a:r>
              <a:rPr lang="es-MX" sz="3200" dirty="0"/>
              <a:t>DIOS </a:t>
            </a:r>
            <a:r>
              <a:rPr lang="es-MX" sz="3200" b="1" i="1" dirty="0"/>
              <a:t>NO</a:t>
            </a:r>
            <a:r>
              <a:rPr lang="es-MX" sz="3200" dirty="0"/>
              <a:t> ABANDONA A SU SIERVO ELIAS</a:t>
            </a:r>
            <a:endParaRPr lang="es-CL" sz="3200" dirty="0"/>
          </a:p>
        </p:txBody>
      </p:sp>
      <p:pic>
        <p:nvPicPr>
          <p:cNvPr id="4" name="Imagen 3">
            <a:extLst>
              <a:ext uri="{FF2B5EF4-FFF2-40B4-BE49-F238E27FC236}">
                <a16:creationId xmlns:a16="http://schemas.microsoft.com/office/drawing/2014/main" id="{FBBFE3D2-4480-4A0C-9B25-5C95CA96CD81}"/>
              </a:ext>
            </a:extLst>
          </p:cNvPr>
          <p:cNvPicPr>
            <a:picLocks noChangeAspect="1"/>
          </p:cNvPicPr>
          <p:nvPr/>
        </p:nvPicPr>
        <p:blipFill>
          <a:blip r:embed="rId3"/>
          <a:stretch>
            <a:fillRect/>
          </a:stretch>
        </p:blipFill>
        <p:spPr>
          <a:xfrm>
            <a:off x="3275856" y="699543"/>
            <a:ext cx="5650315" cy="4443958"/>
          </a:xfrm>
          <a:prstGeom prst="rect">
            <a:avLst/>
          </a:prstGeom>
        </p:spPr>
      </p:pic>
      <p:sp>
        <p:nvSpPr>
          <p:cNvPr id="5" name="CuadroTexto 4">
            <a:extLst>
              <a:ext uri="{FF2B5EF4-FFF2-40B4-BE49-F238E27FC236}">
                <a16:creationId xmlns:a16="http://schemas.microsoft.com/office/drawing/2014/main" id="{67E83D67-C57B-4B03-99F5-0D43E938A378}"/>
              </a:ext>
            </a:extLst>
          </p:cNvPr>
          <p:cNvSpPr txBox="1"/>
          <p:nvPr/>
        </p:nvSpPr>
        <p:spPr>
          <a:xfrm>
            <a:off x="323528" y="1275606"/>
            <a:ext cx="2880320" cy="3139321"/>
          </a:xfrm>
          <a:prstGeom prst="rect">
            <a:avLst/>
          </a:prstGeom>
          <a:noFill/>
        </p:spPr>
        <p:txBody>
          <a:bodyPr wrap="square" rtlCol="0">
            <a:spAutoFit/>
          </a:bodyPr>
          <a:lstStyle/>
          <a:p>
            <a:pPr marL="285750" indent="-285750">
              <a:buFont typeface="Wingdings" panose="05000000000000000000" pitchFamily="2" charset="2"/>
              <a:buChar char="v"/>
            </a:pPr>
            <a:r>
              <a:rPr lang="es-MX" dirty="0"/>
              <a:t>Dios le da a Elías un    trabajo que hacer.</a:t>
            </a:r>
            <a:endParaRPr lang="es-CL" dirty="0"/>
          </a:p>
          <a:p>
            <a:pPr marL="285750" indent="-285750">
              <a:buFont typeface="Wingdings" panose="05000000000000000000" pitchFamily="2" charset="2"/>
              <a:buChar char="v"/>
            </a:pPr>
            <a:r>
              <a:rPr lang="es-CL" dirty="0"/>
              <a:t>Ahora regresa por el desierto de manera          distinta.</a:t>
            </a:r>
          </a:p>
          <a:p>
            <a:pPr marL="285750" indent="-285750" algn="ctr">
              <a:buFont typeface="Wingdings" panose="05000000000000000000" pitchFamily="2" charset="2"/>
              <a:buChar char="v"/>
            </a:pPr>
            <a:r>
              <a:rPr lang="es-MX" i="1" dirty="0"/>
              <a:t>Él había ido angustiado y aterrorizado; pero     ahora regresa con       alegría y sin miedo, él  ya no  tiene más temor de  Jezabel</a:t>
            </a:r>
          </a:p>
        </p:txBody>
      </p:sp>
      <p:pic>
        <p:nvPicPr>
          <p:cNvPr id="6" name="Imagen 5" descr="Logotipo, Icono&#10;&#10;Descripción generada automáticamente">
            <a:extLst>
              <a:ext uri="{FF2B5EF4-FFF2-40B4-BE49-F238E27FC236}">
                <a16:creationId xmlns:a16="http://schemas.microsoft.com/office/drawing/2014/main" id="{968FBE7C-B4D2-4F6B-9A8E-115B98D3F5F1}"/>
              </a:ext>
            </a:extLst>
          </p:cNvPr>
          <p:cNvPicPr>
            <a:picLocks noChangeAspect="1"/>
          </p:cNvPicPr>
          <p:nvPr/>
        </p:nvPicPr>
        <p:blipFill>
          <a:blip r:embed="rId4"/>
          <a:stretch>
            <a:fillRect/>
          </a:stretch>
        </p:blipFill>
        <p:spPr>
          <a:xfrm>
            <a:off x="8162622" y="4227934"/>
            <a:ext cx="953542" cy="854592"/>
          </a:xfrm>
          <a:prstGeom prst="rect">
            <a:avLst/>
          </a:prstGeom>
        </p:spPr>
      </p:pic>
    </p:spTree>
    <p:extLst>
      <p:ext uri="{BB962C8B-B14F-4D97-AF65-F5344CB8AC3E}">
        <p14:creationId xmlns:p14="http://schemas.microsoft.com/office/powerpoint/2010/main" val="40607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EE5969D8-1A1F-4FC2-8426-A6D673183FDE}"/>
              </a:ext>
            </a:extLst>
          </p:cNvPr>
          <p:cNvSpPr/>
          <p:nvPr/>
        </p:nvSpPr>
        <p:spPr>
          <a:xfrm>
            <a:off x="7668344" y="0"/>
            <a:ext cx="1475656" cy="1048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ext Placeholder 1"/>
          <p:cNvSpPr>
            <a:spLocks noGrp="1"/>
          </p:cNvSpPr>
          <p:nvPr>
            <p:ph type="body" sz="quarter" idx="10"/>
          </p:nvPr>
        </p:nvSpPr>
        <p:spPr>
          <a:prstGeom prst="rect">
            <a:avLst/>
          </a:prstGeom>
        </p:spPr>
        <p:txBody>
          <a:bodyPr/>
          <a:lstStyle/>
          <a:p>
            <a:r>
              <a:rPr lang="en-US" altLang="ko-KR" dirty="0"/>
              <a:t>Elias </a:t>
            </a:r>
            <a:r>
              <a:rPr lang="en-US" altLang="ko-KR" dirty="0" err="1"/>
              <a:t>Unge</a:t>
            </a:r>
            <a:r>
              <a:rPr lang="en-US" altLang="ko-KR" dirty="0"/>
              <a:t> a Eliseo</a:t>
            </a:r>
            <a:endParaRPr lang="ko-KR" altLang="en-US" dirty="0"/>
          </a:p>
        </p:txBody>
      </p:sp>
      <p:sp>
        <p:nvSpPr>
          <p:cNvPr id="7" name="Text Placeholder 6"/>
          <p:cNvSpPr>
            <a:spLocks noGrp="1"/>
          </p:cNvSpPr>
          <p:nvPr>
            <p:ph type="body" sz="quarter" idx="11"/>
          </p:nvPr>
        </p:nvSpPr>
        <p:spPr/>
        <p:txBody>
          <a:bodyPr/>
          <a:lstStyle/>
          <a:p>
            <a:pPr lvl="0"/>
            <a:r>
              <a:rPr lang="en-US" altLang="ko-KR" dirty="0"/>
              <a:t>1 Reyes 19:19-20</a:t>
            </a:r>
          </a:p>
        </p:txBody>
      </p:sp>
      <p:sp>
        <p:nvSpPr>
          <p:cNvPr id="11" name="Text Placeholder 13"/>
          <p:cNvSpPr txBox="1">
            <a:spLocks/>
          </p:cNvSpPr>
          <p:nvPr/>
        </p:nvSpPr>
        <p:spPr>
          <a:xfrm>
            <a:off x="4644006" y="1013820"/>
            <a:ext cx="4248474" cy="79208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altLang="ko-KR" sz="2000" b="1" dirty="0">
                <a:solidFill>
                  <a:schemeClr val="accent3"/>
                </a:solidFill>
                <a:cs typeface="Arial" pitchFamily="34" charset="0"/>
              </a:rPr>
              <a:t>Elias </a:t>
            </a:r>
            <a:r>
              <a:rPr lang="en-US" altLang="ko-KR" sz="2000" b="1" dirty="0" err="1">
                <a:solidFill>
                  <a:schemeClr val="accent3"/>
                </a:solidFill>
                <a:cs typeface="Arial" pitchFamily="34" charset="0"/>
              </a:rPr>
              <a:t>echa</a:t>
            </a:r>
            <a:r>
              <a:rPr lang="en-US" altLang="ko-KR" sz="2000" b="1" dirty="0">
                <a:solidFill>
                  <a:schemeClr val="accent3"/>
                </a:solidFill>
                <a:cs typeface="Arial" pitchFamily="34" charset="0"/>
              </a:rPr>
              <a:t> </a:t>
            </a:r>
            <a:r>
              <a:rPr lang="en-US" altLang="ko-KR" sz="2000" b="1" dirty="0" err="1">
                <a:solidFill>
                  <a:schemeClr val="accent3"/>
                </a:solidFill>
                <a:cs typeface="Arial" pitchFamily="34" charset="0"/>
              </a:rPr>
              <a:t>su</a:t>
            </a:r>
            <a:r>
              <a:rPr lang="en-US" altLang="ko-KR" sz="2000" b="1" dirty="0">
                <a:solidFill>
                  <a:schemeClr val="accent3"/>
                </a:solidFill>
                <a:cs typeface="Arial" pitchFamily="34" charset="0"/>
              </a:rPr>
              <a:t> </a:t>
            </a:r>
            <a:r>
              <a:rPr lang="en-US" altLang="ko-KR" sz="2000" b="1" dirty="0" err="1">
                <a:solidFill>
                  <a:schemeClr val="accent3"/>
                </a:solidFill>
                <a:cs typeface="Arial" pitchFamily="34" charset="0"/>
              </a:rPr>
              <a:t>manto</a:t>
            </a:r>
            <a:r>
              <a:rPr lang="en-US" altLang="ko-KR" sz="2000" b="1" dirty="0">
                <a:solidFill>
                  <a:schemeClr val="accent3"/>
                </a:solidFill>
                <a:cs typeface="Arial" pitchFamily="34" charset="0"/>
              </a:rPr>
              <a:t> </a:t>
            </a:r>
            <a:r>
              <a:rPr lang="en-US" altLang="ko-KR" sz="2000" b="1" dirty="0" err="1">
                <a:solidFill>
                  <a:schemeClr val="accent3"/>
                </a:solidFill>
                <a:cs typeface="Arial" pitchFamily="34" charset="0"/>
              </a:rPr>
              <a:t>en</a:t>
            </a:r>
            <a:r>
              <a:rPr lang="en-US" altLang="ko-KR" sz="2000" b="1" dirty="0">
                <a:solidFill>
                  <a:schemeClr val="accent3"/>
                </a:solidFill>
                <a:cs typeface="Arial" pitchFamily="34" charset="0"/>
              </a:rPr>
              <a:t> ELISEO</a:t>
            </a:r>
          </a:p>
          <a:p>
            <a:pPr marL="0" indent="0">
              <a:lnSpc>
                <a:spcPct val="110000"/>
              </a:lnSpc>
              <a:buNone/>
            </a:pPr>
            <a:r>
              <a:rPr lang="en-US" altLang="ko-KR" sz="2000" b="1" dirty="0">
                <a:solidFill>
                  <a:schemeClr val="tx1">
                    <a:lumMod val="75000"/>
                    <a:lumOff val="25000"/>
                  </a:schemeClr>
                </a:solidFill>
                <a:cs typeface="Arial" pitchFamily="34" charset="0"/>
              </a:rPr>
              <a:t>Eliseo </a:t>
            </a:r>
            <a:r>
              <a:rPr lang="en-US" altLang="ko-KR" sz="2000" b="1" dirty="0" err="1">
                <a:solidFill>
                  <a:schemeClr val="tx1">
                    <a:lumMod val="75000"/>
                    <a:lumOff val="25000"/>
                  </a:schemeClr>
                </a:solidFill>
                <a:cs typeface="Arial" pitchFamily="34" charset="0"/>
              </a:rPr>
              <a:t>sigue</a:t>
            </a:r>
            <a:r>
              <a:rPr lang="en-US" altLang="ko-KR" sz="2000" b="1" dirty="0">
                <a:solidFill>
                  <a:schemeClr val="tx1">
                    <a:lumMod val="75000"/>
                    <a:lumOff val="25000"/>
                  </a:schemeClr>
                </a:solidFill>
                <a:cs typeface="Arial" pitchFamily="34" charset="0"/>
              </a:rPr>
              <a:t> a Elías</a:t>
            </a:r>
          </a:p>
        </p:txBody>
      </p:sp>
      <p:sp>
        <p:nvSpPr>
          <p:cNvPr id="14" name="TextBox 13"/>
          <p:cNvSpPr txBox="1"/>
          <p:nvPr/>
        </p:nvSpPr>
        <p:spPr>
          <a:xfrm>
            <a:off x="4535996" y="1870254"/>
            <a:ext cx="4392488" cy="954107"/>
          </a:xfrm>
          <a:prstGeom prst="rect">
            <a:avLst/>
          </a:prstGeom>
          <a:noFill/>
        </p:spPr>
        <p:txBody>
          <a:bodyPr wrap="square" rtlCol="0" anchor="ctr">
            <a:spAutoFit/>
          </a:bodyPr>
          <a:lstStyle/>
          <a:p>
            <a:pPr algn="r"/>
            <a:r>
              <a:rPr lang="es-MX" sz="1400" b="1" i="0" u="none" strike="noStrike" dirty="0">
                <a:solidFill>
                  <a:srgbClr val="0092F2"/>
                </a:solidFill>
                <a:effectLst/>
                <a:latin typeface="Arial" panose="020B0604020202020204" pitchFamily="34" charset="0"/>
                <a:hlinkClick r:id="rId3"/>
              </a:rPr>
              <a:t>19</a:t>
            </a:r>
            <a:r>
              <a:rPr lang="es-MX" sz="1400" b="0" i="0" dirty="0">
                <a:solidFill>
                  <a:srgbClr val="001320"/>
                </a:solidFill>
                <a:effectLst/>
                <a:latin typeface="Roboto" panose="02000000000000000000" pitchFamily="2" charset="0"/>
              </a:rPr>
              <a:t>Y partiéndose él de allí, halló á Eliseo hijo de          </a:t>
            </a:r>
            <a:r>
              <a:rPr lang="es-MX" sz="1400" b="0" i="0" dirty="0" err="1">
                <a:solidFill>
                  <a:srgbClr val="001320"/>
                </a:solidFill>
                <a:effectLst/>
                <a:latin typeface="Roboto" panose="02000000000000000000" pitchFamily="2" charset="0"/>
              </a:rPr>
              <a:t>Saphat</a:t>
            </a:r>
            <a:r>
              <a:rPr lang="es-MX" sz="1400" b="0" i="0" dirty="0">
                <a:solidFill>
                  <a:srgbClr val="001320"/>
                </a:solidFill>
                <a:effectLst/>
                <a:latin typeface="Roboto" panose="02000000000000000000" pitchFamily="2" charset="0"/>
              </a:rPr>
              <a:t>, que    araba con doce yuntas delante de sí; y él era uno de los doce gañanes. Y pasando Elías por delante de él, echó sobre él su manto</a:t>
            </a:r>
            <a:endParaRPr lang="en-US" altLang="ko-KR" sz="1400" dirty="0">
              <a:solidFill>
                <a:schemeClr val="tx1">
                  <a:lumMod val="75000"/>
                  <a:lumOff val="25000"/>
                </a:schemeClr>
              </a:solidFill>
              <a:cs typeface="Arial" pitchFamily="34" charset="0"/>
            </a:endParaRPr>
          </a:p>
        </p:txBody>
      </p:sp>
      <p:pic>
        <p:nvPicPr>
          <p:cNvPr id="10" name="Imagen 9" descr="Logotipo, Icono&#10;&#10;Descripción generada automáticamente">
            <a:extLst>
              <a:ext uri="{FF2B5EF4-FFF2-40B4-BE49-F238E27FC236}">
                <a16:creationId xmlns:a16="http://schemas.microsoft.com/office/drawing/2014/main" id="{9D460166-94C9-45FA-9C21-CA1EA8822550}"/>
              </a:ext>
            </a:extLst>
          </p:cNvPr>
          <p:cNvPicPr>
            <a:picLocks noChangeAspect="1"/>
          </p:cNvPicPr>
          <p:nvPr/>
        </p:nvPicPr>
        <p:blipFill>
          <a:blip r:embed="rId4"/>
          <a:stretch>
            <a:fillRect/>
          </a:stretch>
        </p:blipFill>
        <p:spPr>
          <a:xfrm>
            <a:off x="7884368" y="-40899"/>
            <a:ext cx="1170423" cy="1048967"/>
          </a:xfrm>
          <a:prstGeom prst="rect">
            <a:avLst/>
          </a:prstGeom>
        </p:spPr>
      </p:pic>
      <p:pic>
        <p:nvPicPr>
          <p:cNvPr id="15" name="Marcador de posición de imagen 4">
            <a:extLst>
              <a:ext uri="{FF2B5EF4-FFF2-40B4-BE49-F238E27FC236}">
                <a16:creationId xmlns:a16="http://schemas.microsoft.com/office/drawing/2014/main" id="{8C6171BA-A692-487F-BADD-CCB03BCE9600}"/>
              </a:ext>
            </a:extLst>
          </p:cNvPr>
          <p:cNvPicPr>
            <a:picLocks noGrp="1" noChangeAspect="1"/>
          </p:cNvPicPr>
          <p:nvPr>
            <p:ph type="pic" idx="1"/>
          </p:nvPr>
        </p:nvPicPr>
        <p:blipFill rotWithShape="1">
          <a:blip r:embed="rId5"/>
          <a:srcRect t="14494" b="14494"/>
          <a:stretch/>
        </p:blipFill>
        <p:spPr>
          <a:xfrm>
            <a:off x="96850" y="1131590"/>
            <a:ext cx="4403713" cy="2253285"/>
          </a:xfrm>
        </p:spPr>
      </p:pic>
      <p:sp>
        <p:nvSpPr>
          <p:cNvPr id="16" name="TextBox 11">
            <a:extLst>
              <a:ext uri="{FF2B5EF4-FFF2-40B4-BE49-F238E27FC236}">
                <a16:creationId xmlns:a16="http://schemas.microsoft.com/office/drawing/2014/main" id="{1716833D-8689-4342-8A5B-B2991D33461F}"/>
              </a:ext>
            </a:extLst>
          </p:cNvPr>
          <p:cNvSpPr txBox="1"/>
          <p:nvPr/>
        </p:nvSpPr>
        <p:spPr>
          <a:xfrm>
            <a:off x="0" y="3384875"/>
            <a:ext cx="4644006" cy="1785104"/>
          </a:xfrm>
          <a:prstGeom prst="rect">
            <a:avLst/>
          </a:prstGeom>
          <a:noFill/>
        </p:spPr>
        <p:txBody>
          <a:bodyPr wrap="square" rtlCol="0" anchor="ctr">
            <a:spAutoFit/>
          </a:bodyPr>
          <a:lstStyle/>
          <a:p>
            <a:r>
              <a:rPr lang="es-CL" sz="1400" b="1" i="0" u="none" strike="noStrike" dirty="0">
                <a:solidFill>
                  <a:srgbClr val="0092F2"/>
                </a:solidFill>
                <a:effectLst/>
                <a:latin typeface="Arial" panose="020B0604020202020204" pitchFamily="34" charset="0"/>
                <a:hlinkClick r:id="rId6"/>
              </a:rPr>
              <a:t>20</a:t>
            </a:r>
            <a:r>
              <a:rPr lang="es-MX" sz="1400" b="0" i="0" dirty="0">
                <a:solidFill>
                  <a:srgbClr val="001320"/>
                </a:solidFill>
                <a:effectLst/>
                <a:latin typeface="Roboto" panose="02000000000000000000" pitchFamily="2" charset="0"/>
              </a:rPr>
              <a:t>Entonces dejando él los bueyes, vino corriendo en </a:t>
            </a:r>
            <a:r>
              <a:rPr lang="es-MX" sz="1400" b="0" i="0" dirty="0" err="1">
                <a:solidFill>
                  <a:srgbClr val="001320"/>
                </a:solidFill>
                <a:effectLst/>
                <a:latin typeface="Roboto" panose="02000000000000000000" pitchFamily="2" charset="0"/>
              </a:rPr>
              <a:t>pos</a:t>
            </a:r>
            <a:r>
              <a:rPr lang="es-MX" sz="1400" b="0" i="0" dirty="0">
                <a:solidFill>
                  <a:srgbClr val="001320"/>
                </a:solidFill>
                <a:effectLst/>
                <a:latin typeface="Roboto" panose="02000000000000000000" pitchFamily="2" charset="0"/>
              </a:rPr>
              <a:t> de Elías, y dijo: </a:t>
            </a:r>
            <a:r>
              <a:rPr lang="es-MX" sz="1400" b="0" i="0" dirty="0" err="1">
                <a:solidFill>
                  <a:srgbClr val="001320"/>
                </a:solidFill>
                <a:effectLst/>
                <a:latin typeface="Roboto" panose="02000000000000000000" pitchFamily="2" charset="0"/>
              </a:rPr>
              <a:t>Ruégote</a:t>
            </a:r>
            <a:r>
              <a:rPr lang="es-MX" sz="1400" b="0" i="0" dirty="0">
                <a:solidFill>
                  <a:srgbClr val="001320"/>
                </a:solidFill>
                <a:effectLst/>
                <a:latin typeface="Roboto" panose="02000000000000000000" pitchFamily="2" charset="0"/>
              </a:rPr>
              <a:t> que me dejes besar mi padre y mi madre, y luego   te seguiré. Y él le dijo: Ve, vuelve:      ¿qué te he hecho yo? </a:t>
            </a:r>
            <a:r>
              <a:rPr lang="es-MX" sz="1400" b="1" i="0" u="none" strike="noStrike" dirty="0">
                <a:solidFill>
                  <a:srgbClr val="0092F2"/>
                </a:solidFill>
                <a:effectLst/>
                <a:latin typeface="Arial" panose="020B0604020202020204" pitchFamily="34" charset="0"/>
                <a:hlinkClick r:id="rId7"/>
              </a:rPr>
              <a:t>21</a:t>
            </a:r>
            <a:r>
              <a:rPr lang="es-MX" sz="1400" b="0" i="0" dirty="0">
                <a:solidFill>
                  <a:srgbClr val="001320"/>
                </a:solidFill>
                <a:effectLst/>
                <a:latin typeface="Roboto" panose="02000000000000000000" pitchFamily="2" charset="0"/>
              </a:rPr>
              <a:t>Y </a:t>
            </a:r>
            <a:r>
              <a:rPr lang="es-MX" sz="1400" b="0" i="0" dirty="0" err="1">
                <a:solidFill>
                  <a:srgbClr val="001320"/>
                </a:solidFill>
                <a:effectLst/>
                <a:latin typeface="Roboto" panose="02000000000000000000" pitchFamily="2" charset="0"/>
              </a:rPr>
              <a:t>volvióse</a:t>
            </a:r>
            <a:r>
              <a:rPr lang="es-MX" sz="1400" b="0" i="0" dirty="0">
                <a:solidFill>
                  <a:srgbClr val="001320"/>
                </a:solidFill>
                <a:effectLst/>
                <a:latin typeface="Roboto" panose="02000000000000000000" pitchFamily="2" charset="0"/>
              </a:rPr>
              <a:t> de en </a:t>
            </a:r>
            <a:r>
              <a:rPr lang="es-MX" sz="1400" b="0" i="0" dirty="0" err="1">
                <a:solidFill>
                  <a:srgbClr val="001320"/>
                </a:solidFill>
                <a:effectLst/>
                <a:latin typeface="Roboto" panose="02000000000000000000" pitchFamily="2" charset="0"/>
              </a:rPr>
              <a:t>pos</a:t>
            </a:r>
            <a:r>
              <a:rPr lang="es-MX" sz="1400" b="0" i="0" dirty="0">
                <a:solidFill>
                  <a:srgbClr val="001320"/>
                </a:solidFill>
                <a:effectLst/>
                <a:latin typeface="Roboto" panose="02000000000000000000" pitchFamily="2" charset="0"/>
              </a:rPr>
              <a:t> de él, y        tomó un par de bueyes, y </a:t>
            </a:r>
            <a:r>
              <a:rPr lang="es-MX" sz="1400" b="0" i="0" dirty="0" err="1">
                <a:solidFill>
                  <a:srgbClr val="001320"/>
                </a:solidFill>
                <a:effectLst/>
                <a:latin typeface="Roboto" panose="02000000000000000000" pitchFamily="2" charset="0"/>
              </a:rPr>
              <a:t>matólos</a:t>
            </a:r>
            <a:r>
              <a:rPr lang="es-MX" sz="1400" b="0" i="0" dirty="0">
                <a:solidFill>
                  <a:srgbClr val="001320"/>
                </a:solidFill>
                <a:effectLst/>
                <a:latin typeface="Roboto" panose="02000000000000000000" pitchFamily="2" charset="0"/>
              </a:rPr>
              <a:t>, y con el arado de los bueyes coció la carne de ellos, y </a:t>
            </a:r>
            <a:r>
              <a:rPr lang="es-MX" sz="1400" b="0" i="0" dirty="0" err="1">
                <a:solidFill>
                  <a:srgbClr val="001320"/>
                </a:solidFill>
                <a:effectLst/>
                <a:latin typeface="Roboto" panose="02000000000000000000" pitchFamily="2" charset="0"/>
              </a:rPr>
              <a:t>dióla</a:t>
            </a:r>
            <a:r>
              <a:rPr lang="es-MX" sz="1400" b="0" i="0" dirty="0">
                <a:solidFill>
                  <a:srgbClr val="001320"/>
                </a:solidFill>
                <a:effectLst/>
                <a:latin typeface="Roboto" panose="02000000000000000000" pitchFamily="2" charset="0"/>
              </a:rPr>
              <a:t> al pueblo que       comiesen. Después se levantó, y </a:t>
            </a:r>
            <a:r>
              <a:rPr lang="es-MX" sz="1400" b="0" i="0" dirty="0" err="1">
                <a:solidFill>
                  <a:srgbClr val="001320"/>
                </a:solidFill>
                <a:effectLst/>
                <a:latin typeface="Roboto" panose="02000000000000000000" pitchFamily="2" charset="0"/>
              </a:rPr>
              <a:t>fué</a:t>
            </a:r>
            <a:r>
              <a:rPr lang="es-MX" sz="1400" b="0" i="0" dirty="0">
                <a:solidFill>
                  <a:srgbClr val="001320"/>
                </a:solidFill>
                <a:effectLst/>
                <a:latin typeface="Roboto" panose="02000000000000000000" pitchFamily="2" charset="0"/>
              </a:rPr>
              <a:t> tras Elías, y </a:t>
            </a:r>
            <a:r>
              <a:rPr lang="es-MX" sz="1400" b="0" i="0" dirty="0" err="1">
                <a:solidFill>
                  <a:srgbClr val="001320"/>
                </a:solidFill>
                <a:effectLst/>
                <a:latin typeface="Roboto" panose="02000000000000000000" pitchFamily="2" charset="0"/>
              </a:rPr>
              <a:t>servíale</a:t>
            </a:r>
            <a:br>
              <a:rPr lang="es-MX" sz="1200" b="0" i="0" dirty="0">
                <a:solidFill>
                  <a:srgbClr val="001320"/>
                </a:solidFill>
                <a:effectLst/>
                <a:latin typeface="Roboto" panose="02000000000000000000" pitchFamily="2" charset="0"/>
              </a:rPr>
            </a:br>
            <a:endParaRPr lang="en-US" altLang="ko-KR" sz="1200" dirty="0">
              <a:solidFill>
                <a:schemeClr val="tx1">
                  <a:lumMod val="75000"/>
                  <a:lumOff val="25000"/>
                </a:schemeClr>
              </a:solidFill>
              <a:cs typeface="Arial" pitchFamily="34" charset="0"/>
            </a:endParaRPr>
          </a:p>
        </p:txBody>
      </p:sp>
      <p:sp>
        <p:nvSpPr>
          <p:cNvPr id="12" name="CuadroTexto 11">
            <a:extLst>
              <a:ext uri="{FF2B5EF4-FFF2-40B4-BE49-F238E27FC236}">
                <a16:creationId xmlns:a16="http://schemas.microsoft.com/office/drawing/2014/main" id="{648CA3F8-6C92-42AE-AEC1-F9C1DE9843D3}"/>
              </a:ext>
            </a:extLst>
          </p:cNvPr>
          <p:cNvSpPr txBox="1"/>
          <p:nvPr/>
        </p:nvSpPr>
        <p:spPr>
          <a:xfrm>
            <a:off x="5156642" y="3384875"/>
            <a:ext cx="3375798"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s-MX" b="1" i="0" dirty="0">
                <a:solidFill>
                  <a:schemeClr val="bg1"/>
                </a:solidFill>
                <a:effectLst/>
                <a:latin typeface="system-ui"/>
              </a:rPr>
              <a:t>Eliseo, cuyo nombre significa        "Dios es salvación"</a:t>
            </a:r>
          </a:p>
          <a:p>
            <a:pPr algn="ctr"/>
            <a:r>
              <a:rPr lang="es-MX" b="1" i="0" dirty="0">
                <a:solidFill>
                  <a:schemeClr val="bg1"/>
                </a:solidFill>
                <a:effectLst/>
                <a:latin typeface="system-ui"/>
              </a:rPr>
              <a:t>Fue el sucesor de Elías en el oficio de profeta en Israel</a:t>
            </a:r>
            <a:endParaRPr lang="es-CL" b="1" dirty="0">
              <a:solidFill>
                <a:schemeClr val="bg1"/>
              </a:solidFill>
            </a:endParaRPr>
          </a:p>
        </p:txBody>
      </p:sp>
    </p:spTree>
    <p:extLst>
      <p:ext uri="{BB962C8B-B14F-4D97-AF65-F5344CB8AC3E}">
        <p14:creationId xmlns:p14="http://schemas.microsoft.com/office/powerpoint/2010/main" val="291285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830B74C1-7FEE-454E-8C53-DFA810EF898C}"/>
              </a:ext>
            </a:extLst>
          </p:cNvPr>
          <p:cNvPicPr>
            <a:picLocks noGrp="1" noChangeAspect="1"/>
          </p:cNvPicPr>
          <p:nvPr>
            <p:ph type="pic" idx="1"/>
          </p:nvPr>
        </p:nvPicPr>
        <p:blipFill rotWithShape="1">
          <a:blip r:embed="rId2"/>
          <a:srcRect t="11035" b="11035"/>
          <a:stretch/>
        </p:blipFill>
        <p:spPr/>
      </p:pic>
      <p:sp>
        <p:nvSpPr>
          <p:cNvPr id="5" name="Rectángulo 4">
            <a:extLst>
              <a:ext uri="{FF2B5EF4-FFF2-40B4-BE49-F238E27FC236}">
                <a16:creationId xmlns:a16="http://schemas.microsoft.com/office/drawing/2014/main" id="{36CD7338-FD81-4076-8B42-8D4006DB015E}"/>
              </a:ext>
            </a:extLst>
          </p:cNvPr>
          <p:cNvSpPr/>
          <p:nvPr/>
        </p:nvSpPr>
        <p:spPr>
          <a:xfrm>
            <a:off x="5220072" y="123478"/>
            <a:ext cx="3511110" cy="79208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ln w="0"/>
                <a:solidFill>
                  <a:schemeClr val="accent1"/>
                </a:solidFill>
                <a:effectLst>
                  <a:outerShdw blurRad="38100" dist="25400" dir="5400000" algn="ctr" rotWithShape="0">
                    <a:srgbClr val="6E747A">
                      <a:alpha val="43000"/>
                    </a:srgbClr>
                  </a:outerShdw>
                </a:effectLst>
              </a:rPr>
              <a:t>PROFETA ELISEO</a:t>
            </a:r>
            <a:endParaRPr lang="es-CL" sz="2000" dirty="0">
              <a:ln w="0"/>
              <a:solidFill>
                <a:schemeClr val="accent1"/>
              </a:solidFill>
              <a:effectLst>
                <a:outerShdw blurRad="38100" dist="25400" dir="5400000" algn="ctr" rotWithShape="0">
                  <a:srgbClr val="6E747A">
                    <a:alpha val="43000"/>
                  </a:srgbClr>
                </a:outerShdw>
              </a:effectLst>
            </a:endParaRPr>
          </a:p>
        </p:txBody>
      </p:sp>
      <p:sp>
        <p:nvSpPr>
          <p:cNvPr id="7" name="CuadroTexto 6">
            <a:extLst>
              <a:ext uri="{FF2B5EF4-FFF2-40B4-BE49-F238E27FC236}">
                <a16:creationId xmlns:a16="http://schemas.microsoft.com/office/drawing/2014/main" id="{295973A6-1455-41E6-BD61-6DFC5CF3B0BC}"/>
              </a:ext>
            </a:extLst>
          </p:cNvPr>
          <p:cNvSpPr txBox="1"/>
          <p:nvPr/>
        </p:nvSpPr>
        <p:spPr>
          <a:xfrm>
            <a:off x="0" y="0"/>
            <a:ext cx="4572000" cy="5262979"/>
          </a:xfrm>
          <a:prstGeom prst="rect">
            <a:avLst/>
          </a:prstGeom>
          <a:noFill/>
        </p:spPr>
        <p:txBody>
          <a:bodyPr wrap="square" rtlCol="0">
            <a:spAutoFit/>
          </a:bodyPr>
          <a:lstStyle/>
          <a:p>
            <a:pPr marL="285750" indent="-285750">
              <a:buFont typeface="Wingdings" panose="05000000000000000000" pitchFamily="2" charset="2"/>
              <a:buChar char="Ø"/>
            </a:pPr>
            <a:r>
              <a:rPr lang="es-MX" sz="2400" b="0" i="0" dirty="0">
                <a:solidFill>
                  <a:srgbClr val="081C2A"/>
                </a:solidFill>
                <a:effectLst/>
                <a:latin typeface="Arabic Typesetting" panose="03020402040406030203" pitchFamily="66" charset="-78"/>
                <a:cs typeface="Arabic Typesetting" panose="03020402040406030203" pitchFamily="66" charset="-78"/>
              </a:rPr>
              <a:t>Fue llamado a seguir a Elías en 1 Reyes 19:19</a:t>
            </a:r>
          </a:p>
          <a:p>
            <a:pPr marL="285750" indent="-285750">
              <a:buFont typeface="Wingdings" panose="05000000000000000000" pitchFamily="2" charset="2"/>
              <a:buChar char="Ø"/>
            </a:pPr>
            <a:r>
              <a:rPr lang="es-MX" sz="2400" b="0" i="0" dirty="0">
                <a:solidFill>
                  <a:srgbClr val="081C2A"/>
                </a:solidFill>
                <a:effectLst/>
                <a:latin typeface="Arabic Typesetting" panose="03020402040406030203" pitchFamily="66" charset="-78"/>
                <a:cs typeface="Arabic Typesetting" panose="03020402040406030203" pitchFamily="66" charset="-78"/>
              </a:rPr>
              <a:t>En ese momento, Eliseo comenzó su ministerio que duró alrededor de 60 años</a:t>
            </a:r>
            <a:r>
              <a:rPr lang="es-MX" sz="2400" dirty="0">
                <a:solidFill>
                  <a:srgbClr val="081C2A"/>
                </a:solidFill>
                <a:latin typeface="Arabic Typesetting" panose="03020402040406030203" pitchFamily="66" charset="-78"/>
                <a:cs typeface="Arabic Typesetting" panose="03020402040406030203" pitchFamily="66" charset="-78"/>
              </a:rPr>
              <a:t>.</a:t>
            </a:r>
          </a:p>
          <a:p>
            <a:pPr marL="285750" indent="-285750">
              <a:buFont typeface="Wingdings" panose="05000000000000000000" pitchFamily="2" charset="2"/>
              <a:buChar char="Ø"/>
            </a:pPr>
            <a:r>
              <a:rPr lang="es-MX" sz="2400" b="0" i="0" dirty="0">
                <a:solidFill>
                  <a:srgbClr val="081C2A"/>
                </a:solidFill>
                <a:effectLst/>
                <a:latin typeface="Arabic Typesetting" panose="03020402040406030203" pitchFamily="66" charset="-78"/>
                <a:cs typeface="Arabic Typesetting" panose="03020402040406030203" pitchFamily="66" charset="-78"/>
              </a:rPr>
              <a:t> Abarcó los reinados de los reyes Joram,  Jehú, </a:t>
            </a:r>
            <a:r>
              <a:rPr lang="es-MX" sz="2400" b="0" i="0" dirty="0" err="1">
                <a:solidFill>
                  <a:srgbClr val="081C2A"/>
                </a:solidFill>
                <a:effectLst/>
                <a:latin typeface="Arabic Typesetting" panose="03020402040406030203" pitchFamily="66" charset="-78"/>
                <a:cs typeface="Arabic Typesetting" panose="03020402040406030203" pitchFamily="66" charset="-78"/>
              </a:rPr>
              <a:t>Joacaz</a:t>
            </a:r>
            <a:r>
              <a:rPr lang="es-MX" sz="2400" b="0" i="0" dirty="0">
                <a:solidFill>
                  <a:srgbClr val="081C2A"/>
                </a:solidFill>
                <a:effectLst/>
                <a:latin typeface="Arabic Typesetting" panose="03020402040406030203" pitchFamily="66" charset="-78"/>
                <a:cs typeface="Arabic Typesetting" panose="03020402040406030203" pitchFamily="66" charset="-78"/>
              </a:rPr>
              <a:t> y Joás.</a:t>
            </a:r>
          </a:p>
          <a:p>
            <a:pPr marL="285750" indent="-285750">
              <a:buFont typeface="Wingdings" panose="05000000000000000000" pitchFamily="2" charset="2"/>
              <a:buChar char="Ø"/>
            </a:pPr>
            <a:r>
              <a:rPr lang="es-MX" sz="2400" dirty="0">
                <a:latin typeface="Arabic Typesetting" panose="03020402040406030203" pitchFamily="66" charset="-78"/>
                <a:cs typeface="Arabic Typesetting" panose="03020402040406030203" pitchFamily="66" charset="-78"/>
              </a:rPr>
              <a:t>Elías necesitaba un amigo; su queja delante de Dios era que él estaba solo. Dios le hizo saber que había un hombre listo para aprender del   gran profeta, y ser su discípulo y compañero.</a:t>
            </a:r>
          </a:p>
          <a:p>
            <a:pPr marL="285750" indent="-285750">
              <a:buFont typeface="Wingdings" panose="05000000000000000000" pitchFamily="2" charset="2"/>
              <a:buChar char="Ø"/>
            </a:pPr>
            <a:r>
              <a:rPr lang="es-MX" sz="2400" dirty="0">
                <a:latin typeface="Arabic Typesetting" panose="03020402040406030203" pitchFamily="66" charset="-78"/>
                <a:cs typeface="Arabic Typesetting" panose="03020402040406030203" pitchFamily="66" charset="-78"/>
              </a:rPr>
              <a:t>Elías también necesitaba esperanza, y ya que   Eliseo podía ser levantado como un sucesor del cargo profético de Elías, Elías entonces sabía   que su obra continuaría aún después de su     muerte.</a:t>
            </a:r>
            <a:endParaRPr lang="es-CL" sz="2400" dirty="0">
              <a:latin typeface="Arabic Typesetting" panose="03020402040406030203" pitchFamily="66" charset="-78"/>
              <a:cs typeface="Arabic Typesetting" panose="03020402040406030203" pitchFamily="66" charset="-78"/>
            </a:endParaRPr>
          </a:p>
        </p:txBody>
      </p:sp>
      <p:pic>
        <p:nvPicPr>
          <p:cNvPr id="6" name="Imagen 5" descr="Logotipo, Icono&#10;&#10;Descripción generada automáticamente">
            <a:extLst>
              <a:ext uri="{FF2B5EF4-FFF2-40B4-BE49-F238E27FC236}">
                <a16:creationId xmlns:a16="http://schemas.microsoft.com/office/drawing/2014/main" id="{C1FAFE81-97A1-4FEF-B4FD-D03B6D1E5DC1}"/>
              </a:ext>
            </a:extLst>
          </p:cNvPr>
          <p:cNvPicPr>
            <a:picLocks noChangeAspect="1"/>
          </p:cNvPicPr>
          <p:nvPr/>
        </p:nvPicPr>
        <p:blipFill>
          <a:blip r:embed="rId3"/>
          <a:stretch>
            <a:fillRect/>
          </a:stretch>
        </p:blipFill>
        <p:spPr>
          <a:xfrm>
            <a:off x="8254411" y="94536"/>
            <a:ext cx="953542" cy="854592"/>
          </a:xfrm>
          <a:prstGeom prst="rect">
            <a:avLst/>
          </a:prstGeom>
        </p:spPr>
      </p:pic>
    </p:spTree>
    <p:extLst>
      <p:ext uri="{BB962C8B-B14F-4D97-AF65-F5344CB8AC3E}">
        <p14:creationId xmlns:p14="http://schemas.microsoft.com/office/powerpoint/2010/main" val="7085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p:cTn id="2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p:cTn id="30"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barn(inHorizontal)">
                                      <p:cBhvr>
                                        <p:cTn id="38"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txBox="1">
            <a:spLocks/>
          </p:cNvSpPr>
          <p:nvPr/>
        </p:nvSpPr>
        <p:spPr>
          <a:xfrm>
            <a:off x="4130324" y="0"/>
            <a:ext cx="5004048" cy="767149"/>
          </a:xfrm>
          <a:prstGeom prst="rect">
            <a:avLst/>
          </a:prstGeom>
        </p:spPr>
        <p:style>
          <a:lnRef idx="3">
            <a:schemeClr val="lt1"/>
          </a:lnRef>
          <a:fillRef idx="1">
            <a:schemeClr val="accent1"/>
          </a:fillRef>
          <a:effectRef idx="1">
            <a:schemeClr val="accent1"/>
          </a:effectRef>
          <a:fontRef idx="minor">
            <a:schemeClr val="lt1"/>
          </a:fontRef>
        </p:style>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3600" b="1" dirty="0">
                <a:latin typeface="+mj-lt"/>
                <a:cs typeface="Arial" pitchFamily="34" charset="0"/>
              </a:rPr>
              <a:t>Elias y Eliseo </a:t>
            </a:r>
          </a:p>
        </p:txBody>
      </p:sp>
      <p:sp>
        <p:nvSpPr>
          <p:cNvPr id="10" name="TextBox 9"/>
          <p:cNvSpPr txBox="1"/>
          <p:nvPr/>
        </p:nvSpPr>
        <p:spPr>
          <a:xfrm>
            <a:off x="4097924" y="924617"/>
            <a:ext cx="5036448" cy="4185761"/>
          </a:xfrm>
          <a:prstGeom prst="rect">
            <a:avLst/>
          </a:prstGeom>
          <a:noFill/>
        </p:spPr>
        <p:txBody>
          <a:bodyPr wrap="square" rtlCol="0" anchor="ctr">
            <a:spAutoFit/>
          </a:bodyPr>
          <a:lstStyle/>
          <a:p>
            <a:pPr marL="171450" indent="-171450">
              <a:buFont typeface="Wingdings" panose="05000000000000000000" pitchFamily="2" charset="2"/>
              <a:buChar char="ü"/>
            </a:pPr>
            <a:r>
              <a:rPr lang="es-MX" sz="1600" b="0" i="1" dirty="0">
                <a:solidFill>
                  <a:srgbClr val="001320"/>
                </a:solidFill>
                <a:effectLst/>
                <a:latin typeface="Arabic Typesetting" panose="03020402040406030203" pitchFamily="66" charset="-78"/>
                <a:cs typeface="Arabic Typesetting" panose="03020402040406030203" pitchFamily="66" charset="-78"/>
              </a:rPr>
              <a:t>Y </a:t>
            </a:r>
            <a:r>
              <a:rPr lang="es-MX" sz="1600" b="0" i="1" dirty="0" err="1">
                <a:solidFill>
                  <a:srgbClr val="001320"/>
                </a:solidFill>
                <a:effectLst/>
                <a:latin typeface="Arabic Typesetting" panose="03020402040406030203" pitchFamily="66" charset="-78"/>
                <a:cs typeface="Arabic Typesetting" panose="03020402040406030203" pitchFamily="66" charset="-78"/>
              </a:rPr>
              <a:t>díjole</a:t>
            </a:r>
            <a:r>
              <a:rPr lang="es-MX" sz="1600" b="0" i="1" dirty="0">
                <a:solidFill>
                  <a:srgbClr val="001320"/>
                </a:solidFill>
                <a:effectLst/>
                <a:latin typeface="Arabic Typesetting" panose="03020402040406030203" pitchFamily="66" charset="-78"/>
                <a:cs typeface="Arabic Typesetting" panose="03020402040406030203" pitchFamily="66" charset="-78"/>
              </a:rPr>
              <a:t> Jehová: Ve, vuélvete por tu camino, por el desierto de Damasco: y llegarás, y ungirás á Hazael por rey de Siria; </a:t>
            </a:r>
            <a:r>
              <a:rPr lang="es-MX" sz="1600" b="1" i="1" u="none" strike="noStrike" dirty="0">
                <a:solidFill>
                  <a:srgbClr val="0092F2"/>
                </a:solidFill>
                <a:effectLst/>
                <a:latin typeface="Arabic Typesetting" panose="03020402040406030203" pitchFamily="66" charset="-78"/>
                <a:cs typeface="Arabic Typesetting" panose="03020402040406030203" pitchFamily="66" charset="-78"/>
                <a:hlinkClick r:id="rId3"/>
              </a:rPr>
              <a:t>16</a:t>
            </a:r>
            <a:r>
              <a:rPr lang="es-MX" sz="1600" b="0" i="1" dirty="0">
                <a:solidFill>
                  <a:srgbClr val="001320"/>
                </a:solidFill>
                <a:effectLst/>
                <a:latin typeface="Arabic Typesetting" panose="03020402040406030203" pitchFamily="66" charset="-78"/>
                <a:cs typeface="Arabic Typesetting" panose="03020402040406030203" pitchFamily="66" charset="-78"/>
              </a:rPr>
              <a:t>Y á Jehú hijo de </a:t>
            </a:r>
            <a:r>
              <a:rPr lang="es-MX" sz="1600" b="0" i="1" dirty="0" err="1">
                <a:solidFill>
                  <a:srgbClr val="001320"/>
                </a:solidFill>
                <a:effectLst/>
                <a:latin typeface="Arabic Typesetting" panose="03020402040406030203" pitchFamily="66" charset="-78"/>
                <a:cs typeface="Arabic Typesetting" panose="03020402040406030203" pitchFamily="66" charset="-78"/>
              </a:rPr>
              <a:t>Nimsi</a:t>
            </a:r>
            <a:r>
              <a:rPr lang="es-MX" sz="1600" b="0" i="1" dirty="0">
                <a:solidFill>
                  <a:srgbClr val="001320"/>
                </a:solidFill>
                <a:effectLst/>
                <a:latin typeface="Arabic Typesetting" panose="03020402040406030203" pitchFamily="66" charset="-78"/>
                <a:cs typeface="Arabic Typesetting" panose="03020402040406030203" pitchFamily="66" charset="-78"/>
              </a:rPr>
              <a:t>, ungirás por rey  sobre Israel; y á Eliseo hijo de </a:t>
            </a:r>
            <a:r>
              <a:rPr lang="es-MX" sz="1600" b="0" i="1" dirty="0" err="1">
                <a:solidFill>
                  <a:srgbClr val="001320"/>
                </a:solidFill>
                <a:effectLst/>
                <a:latin typeface="Arabic Typesetting" panose="03020402040406030203" pitchFamily="66" charset="-78"/>
                <a:cs typeface="Arabic Typesetting" panose="03020402040406030203" pitchFamily="66" charset="-78"/>
              </a:rPr>
              <a:t>Saphat</a:t>
            </a:r>
            <a:r>
              <a:rPr lang="es-MX" sz="1600" b="0" i="1" dirty="0">
                <a:solidFill>
                  <a:srgbClr val="001320"/>
                </a:solidFill>
                <a:effectLst/>
                <a:latin typeface="Arabic Typesetting" panose="03020402040406030203" pitchFamily="66" charset="-78"/>
                <a:cs typeface="Arabic Typesetting" panose="03020402040406030203" pitchFamily="66" charset="-78"/>
              </a:rPr>
              <a:t>, de Abel-</a:t>
            </a:r>
            <a:r>
              <a:rPr lang="es-MX" sz="1600" b="0" i="1" dirty="0" err="1">
                <a:solidFill>
                  <a:srgbClr val="001320"/>
                </a:solidFill>
                <a:effectLst/>
                <a:latin typeface="Arabic Typesetting" panose="03020402040406030203" pitchFamily="66" charset="-78"/>
                <a:cs typeface="Arabic Typesetting" panose="03020402040406030203" pitchFamily="66" charset="-78"/>
              </a:rPr>
              <a:t>mehula</a:t>
            </a:r>
            <a:r>
              <a:rPr lang="es-MX" sz="1600" b="0" i="1" dirty="0">
                <a:solidFill>
                  <a:srgbClr val="001320"/>
                </a:solidFill>
                <a:effectLst/>
                <a:latin typeface="Arabic Typesetting" panose="03020402040406030203" pitchFamily="66" charset="-78"/>
                <a:cs typeface="Arabic Typesetting" panose="03020402040406030203" pitchFamily="66" charset="-78"/>
              </a:rPr>
              <a:t>, ungirás para que sea      profeta en lugar de ti. </a:t>
            </a:r>
            <a:r>
              <a:rPr lang="es-MX" sz="1600" b="1" i="1" u="none" strike="noStrike" dirty="0">
                <a:solidFill>
                  <a:srgbClr val="0092F2"/>
                </a:solidFill>
                <a:effectLst/>
                <a:latin typeface="Arabic Typesetting" panose="03020402040406030203" pitchFamily="66" charset="-78"/>
                <a:cs typeface="Arabic Typesetting" panose="03020402040406030203" pitchFamily="66" charset="-78"/>
                <a:hlinkClick r:id="rId4"/>
              </a:rPr>
              <a:t>17</a:t>
            </a:r>
            <a:r>
              <a:rPr lang="es-MX" sz="1600" b="0" i="1" dirty="0">
                <a:solidFill>
                  <a:srgbClr val="001320"/>
                </a:solidFill>
                <a:effectLst/>
                <a:latin typeface="Arabic Typesetting" panose="03020402040406030203" pitchFamily="66" charset="-78"/>
                <a:cs typeface="Arabic Typesetting" panose="03020402040406030203" pitchFamily="66" charset="-78"/>
              </a:rPr>
              <a:t>Y será, que el que escapare del cuchillo, de Hazael, Jehú lo matará; y el que escapare del cuchillo de Jehú, Eliseo lo matará. </a:t>
            </a:r>
          </a:p>
          <a:p>
            <a:pPr marL="171450" indent="-171450">
              <a:buFont typeface="Wingdings" panose="05000000000000000000" pitchFamily="2" charset="2"/>
              <a:buChar char="ü"/>
            </a:pPr>
            <a:r>
              <a:rPr lang="es-MX" sz="1400" b="0" i="0" dirty="0">
                <a:solidFill>
                  <a:srgbClr val="0A0A0A"/>
                </a:solidFill>
                <a:effectLst/>
                <a:latin typeface="Times New Roman" panose="02020603050405020304" pitchFamily="18" charset="0"/>
                <a:cs typeface="Times New Roman" panose="02020603050405020304" pitchFamily="18" charset="0"/>
              </a:rPr>
              <a:t>Esta era otra fuente de aliento para Elías. Con esta promesa, que al final la justicia sería hecha, y Dios no permitiría la persecución institucionalizada de la idolatría se fuera sin castigo.</a:t>
            </a:r>
            <a:endParaRPr lang="es-MX" sz="1400" b="0" i="0" dirty="0">
              <a:solidFill>
                <a:srgbClr val="001320"/>
              </a:solidFill>
              <a:effectLst/>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pPr>
            <a:r>
              <a:rPr lang="es-MX" sz="1600" b="1" i="1" u="none" strike="noStrike" dirty="0">
                <a:solidFill>
                  <a:srgbClr val="0092F2"/>
                </a:solidFill>
                <a:effectLst/>
                <a:latin typeface="Arabic Typesetting" panose="03020402040406030203" pitchFamily="66" charset="-78"/>
                <a:cs typeface="Arabic Typesetting" panose="03020402040406030203" pitchFamily="66" charset="-78"/>
                <a:hlinkClick r:id="rId5"/>
              </a:rPr>
              <a:t>18</a:t>
            </a:r>
            <a:r>
              <a:rPr lang="es-MX" sz="1600" b="0" i="1" dirty="0">
                <a:solidFill>
                  <a:srgbClr val="001320"/>
                </a:solidFill>
                <a:effectLst/>
                <a:latin typeface="Arabic Typesetting" panose="03020402040406030203" pitchFamily="66" charset="-78"/>
                <a:cs typeface="Arabic Typesetting" panose="03020402040406030203" pitchFamily="66" charset="-78"/>
              </a:rPr>
              <a:t>Y yo haré que queden en Israel siete mil; todas rodillas que no se encorvaron á Baal, y bocas todas que no lo besaron.</a:t>
            </a:r>
          </a:p>
          <a:p>
            <a:pPr marL="171450" indent="-171450">
              <a:buFont typeface="Wingdings" panose="05000000000000000000" pitchFamily="2" charset="2"/>
              <a:buChar char="ü"/>
            </a:pPr>
            <a:r>
              <a:rPr lang="es-MX" sz="1400" b="0" i="0" dirty="0">
                <a:solidFill>
                  <a:srgbClr val="0A0A0A"/>
                </a:solidFill>
                <a:effectLst/>
                <a:latin typeface="Times New Roman" panose="02020603050405020304" pitchFamily="18" charset="0"/>
                <a:cs typeface="Times New Roman" panose="02020603050405020304" pitchFamily="18" charset="0"/>
              </a:rPr>
              <a:t>Este era el aliento final hacia Elías. Él en repetidas ocasiones se   lamentó de que él estaba solo de entre los verdaderos seguidores de Dios </a:t>
            </a:r>
          </a:p>
          <a:p>
            <a:pPr marL="171450" indent="-171450">
              <a:buFont typeface="Wingdings" panose="05000000000000000000" pitchFamily="2" charset="2"/>
              <a:buChar char="ü"/>
            </a:pPr>
            <a:r>
              <a:rPr lang="es-MX" altLang="ko-KR" sz="1400" dirty="0">
                <a:latin typeface="Times New Roman" panose="02020603050405020304" pitchFamily="18" charset="0"/>
                <a:cs typeface="Times New Roman" panose="02020603050405020304" pitchFamily="18" charset="0"/>
              </a:rPr>
              <a:t>El manto era el símbolo de la autoridad profética de Elías. Este era un símbolo dramático que decía, </a:t>
            </a:r>
            <a:r>
              <a:rPr lang="es-MX" altLang="ko-KR" sz="1400" dirty="0">
                <a:solidFill>
                  <a:schemeClr val="accent1"/>
                </a:solidFill>
                <a:latin typeface="Times New Roman" panose="02020603050405020304" pitchFamily="18" charset="0"/>
                <a:cs typeface="Times New Roman" panose="02020603050405020304" pitchFamily="18" charset="0"/>
              </a:rPr>
              <a:t>“Te llamo para que te unas en mi trabajo como profeta.”</a:t>
            </a:r>
          </a:p>
          <a:p>
            <a:pPr marL="171450" indent="-171450">
              <a:buFont typeface="Wingdings" panose="05000000000000000000" pitchFamily="2" charset="2"/>
              <a:buChar char="ü"/>
            </a:pPr>
            <a:r>
              <a:rPr lang="es-MX" altLang="ko-KR" sz="1400" dirty="0">
                <a:latin typeface="Times New Roman" panose="02020603050405020304" pitchFamily="18" charset="0"/>
                <a:cs typeface="Times New Roman" panose="02020603050405020304" pitchFamily="18" charset="0"/>
              </a:rPr>
              <a:t>El manto, o palio, era la prenda peculiar del profeta, </a:t>
            </a:r>
          </a:p>
          <a:p>
            <a:pPr marL="171450" indent="-171450" algn="ctr">
              <a:buFont typeface="Wingdings" panose="05000000000000000000" pitchFamily="2" charset="2"/>
              <a:buChar char="ü"/>
            </a:pPr>
            <a:r>
              <a:rPr lang="es-MX" altLang="ko-KR" sz="1400" b="1" dirty="0">
                <a:latin typeface="Times New Roman" panose="02020603050405020304" pitchFamily="18" charset="0"/>
                <a:cs typeface="Times New Roman" panose="02020603050405020304" pitchFamily="18" charset="0"/>
              </a:rPr>
              <a:t>Zacarías 13:4;  2 Reyes 1:8</a:t>
            </a:r>
            <a:endParaRPr lang="en-US" altLang="ko-KR" sz="1400" b="1" dirty="0">
              <a:latin typeface="Times New Roman" panose="02020603050405020304" pitchFamily="18" charset="0"/>
              <a:cs typeface="Times New Roman" panose="02020603050405020304" pitchFamily="18" charset="0"/>
            </a:endParaRPr>
          </a:p>
        </p:txBody>
      </p:sp>
      <p:pic>
        <p:nvPicPr>
          <p:cNvPr id="1026" name="Picture 2" descr="ESTE ES EL DIOS EN QUIEN YO CREO: Deja huella en los demás">
            <a:extLst>
              <a:ext uri="{FF2B5EF4-FFF2-40B4-BE49-F238E27FC236}">
                <a16:creationId xmlns:a16="http://schemas.microsoft.com/office/drawing/2014/main" id="{2C207C6F-D0C8-420E-AB91-947468674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139952" cy="519254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Logotipo, Icono&#10;&#10;Descripción generada automáticamente">
            <a:extLst>
              <a:ext uri="{FF2B5EF4-FFF2-40B4-BE49-F238E27FC236}">
                <a16:creationId xmlns:a16="http://schemas.microsoft.com/office/drawing/2014/main" id="{55EB2C20-3CFD-4895-B85F-031E9B86AEB1}"/>
              </a:ext>
            </a:extLst>
          </p:cNvPr>
          <p:cNvPicPr>
            <a:picLocks noChangeAspect="1"/>
          </p:cNvPicPr>
          <p:nvPr/>
        </p:nvPicPr>
        <p:blipFill>
          <a:blip r:embed="rId7"/>
          <a:stretch>
            <a:fillRect/>
          </a:stretch>
        </p:blipFill>
        <p:spPr>
          <a:xfrm>
            <a:off x="8223582" y="-12143"/>
            <a:ext cx="953542" cy="854592"/>
          </a:xfrm>
          <a:prstGeom prst="rect">
            <a:avLst/>
          </a:prstGeom>
        </p:spPr>
      </p:pic>
    </p:spTree>
    <p:extLst>
      <p:ext uri="{BB962C8B-B14F-4D97-AF65-F5344CB8AC3E}">
        <p14:creationId xmlns:p14="http://schemas.microsoft.com/office/powerpoint/2010/main" val="113995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p:cTn id="12"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1000"/>
                                        <p:tgtEl>
                                          <p:spTgt spid="10">
                                            <p:txEl>
                                              <p:pRg st="4" end="4"/>
                                            </p:txEl>
                                          </p:spTgt>
                                        </p:tgtEl>
                                      </p:cBhvr>
                                    </p:animEffect>
                                    <p:anim calcmode="lin" valueType="num">
                                      <p:cBhvr>
                                        <p:cTn id="3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animEffect transition="in" filter="wipe(down)">
                                      <p:cBhvr>
                                        <p:cTn id="43" dur="500"/>
                                        <p:tgtEl>
                                          <p:spTgt spid="10">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xEl>
                                              <p:pRg st="6" end="6"/>
                                            </p:txEl>
                                          </p:spTgt>
                                        </p:tgtEl>
                                        <p:attrNameLst>
                                          <p:attrName>style.visibility</p:attrName>
                                        </p:attrNameLst>
                                      </p:cBhvr>
                                      <p:to>
                                        <p:strVal val="visible"/>
                                      </p:to>
                                    </p:set>
                                    <p:animEffect transition="in" filter="barn(inVertical)">
                                      <p:cBhvr>
                                        <p:cTn id="48"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05B98BC-30D7-4927-88A2-A652B02257BC}"/>
              </a:ext>
            </a:extLst>
          </p:cNvPr>
          <p:cNvSpPr>
            <a:spLocks noGrp="1"/>
          </p:cNvSpPr>
          <p:nvPr>
            <p:ph type="body" sz="quarter" idx="10"/>
          </p:nvPr>
        </p:nvSpPr>
        <p:spPr>
          <a:xfrm>
            <a:off x="2292" y="83880"/>
            <a:ext cx="9144000" cy="576064"/>
          </a:xfrm>
        </p:spPr>
        <p:style>
          <a:lnRef idx="3">
            <a:schemeClr val="lt1"/>
          </a:lnRef>
          <a:fillRef idx="1">
            <a:schemeClr val="accent6"/>
          </a:fillRef>
          <a:effectRef idx="1">
            <a:schemeClr val="accent6"/>
          </a:effectRef>
          <a:fontRef idx="minor">
            <a:schemeClr val="lt1"/>
          </a:fontRef>
        </p:style>
        <p:txBody>
          <a:bodyPr/>
          <a:lstStyle/>
          <a:p>
            <a:r>
              <a:rPr lang="es-MX" sz="2800" b="1" dirty="0">
                <a:solidFill>
                  <a:schemeClr val="accent5"/>
                </a:solidFill>
              </a:rPr>
              <a:t>ELISEO ELIGE SEGUIR EL CAMINO DEL PROFETA</a:t>
            </a:r>
            <a:endParaRPr lang="es-CL" sz="2800" b="1" dirty="0">
              <a:solidFill>
                <a:schemeClr val="accent5"/>
              </a:solidFill>
            </a:endParaRPr>
          </a:p>
        </p:txBody>
      </p:sp>
      <p:sp>
        <p:nvSpPr>
          <p:cNvPr id="4" name="CuadroTexto 3">
            <a:extLst>
              <a:ext uri="{FF2B5EF4-FFF2-40B4-BE49-F238E27FC236}">
                <a16:creationId xmlns:a16="http://schemas.microsoft.com/office/drawing/2014/main" id="{963DF8AA-C817-473B-9A51-DB3A05BA7991}"/>
              </a:ext>
            </a:extLst>
          </p:cNvPr>
          <p:cNvSpPr txBox="1"/>
          <p:nvPr/>
        </p:nvSpPr>
        <p:spPr>
          <a:xfrm>
            <a:off x="683568" y="1419622"/>
            <a:ext cx="2376264" cy="3323987"/>
          </a:xfrm>
          <a:prstGeom prst="rect">
            <a:avLst/>
          </a:prstGeom>
          <a:noFill/>
        </p:spPr>
        <p:txBody>
          <a:bodyPr wrap="square">
            <a:spAutoFit/>
          </a:bodyPr>
          <a:lstStyle/>
          <a:p>
            <a:r>
              <a:rPr lang="es-MX" sz="1400" b="0" i="0" dirty="0">
                <a:solidFill>
                  <a:srgbClr val="002060"/>
                </a:solidFill>
                <a:effectLst/>
                <a:latin typeface="Roboto" panose="02000000000000000000" pitchFamily="2" charset="0"/>
              </a:rPr>
              <a:t>Entonces dejando él los        bueyes, vino corriendo en   </a:t>
            </a:r>
            <a:r>
              <a:rPr lang="es-MX" sz="1400" b="0" i="0" dirty="0" err="1">
                <a:solidFill>
                  <a:srgbClr val="002060"/>
                </a:solidFill>
                <a:effectLst/>
                <a:latin typeface="Roboto" panose="02000000000000000000" pitchFamily="2" charset="0"/>
              </a:rPr>
              <a:t>pos</a:t>
            </a:r>
            <a:r>
              <a:rPr lang="es-MX" sz="1400" b="0" i="0" dirty="0">
                <a:solidFill>
                  <a:srgbClr val="002060"/>
                </a:solidFill>
                <a:effectLst/>
                <a:latin typeface="Roboto" panose="02000000000000000000" pitchFamily="2" charset="0"/>
              </a:rPr>
              <a:t> de Elías, y dijo: </a:t>
            </a:r>
            <a:r>
              <a:rPr lang="es-MX" sz="1400" b="0" i="0" dirty="0" err="1">
                <a:solidFill>
                  <a:srgbClr val="002060"/>
                </a:solidFill>
                <a:effectLst/>
                <a:latin typeface="Roboto" panose="02000000000000000000" pitchFamily="2" charset="0"/>
              </a:rPr>
              <a:t>Ruégote</a:t>
            </a:r>
            <a:r>
              <a:rPr lang="es-MX" sz="1400" b="0" i="0" dirty="0">
                <a:solidFill>
                  <a:srgbClr val="002060"/>
                </a:solidFill>
                <a:effectLst/>
                <a:latin typeface="Roboto" panose="02000000000000000000" pitchFamily="2" charset="0"/>
              </a:rPr>
              <a:t> que me dejes besar mi       padre y mi madre, y luego   te seguiré. Y él le dijo: Ve,   vuelve: ¿qué te he hecho     yo? Y </a:t>
            </a:r>
            <a:r>
              <a:rPr lang="es-MX" sz="1400" b="0" i="0" dirty="0" err="1">
                <a:solidFill>
                  <a:srgbClr val="002060"/>
                </a:solidFill>
                <a:effectLst/>
                <a:latin typeface="Roboto" panose="02000000000000000000" pitchFamily="2" charset="0"/>
              </a:rPr>
              <a:t>volvióse</a:t>
            </a:r>
            <a:r>
              <a:rPr lang="es-MX" sz="1400" b="0" i="0" dirty="0">
                <a:solidFill>
                  <a:srgbClr val="002060"/>
                </a:solidFill>
                <a:effectLst/>
                <a:latin typeface="Roboto" panose="02000000000000000000" pitchFamily="2" charset="0"/>
              </a:rPr>
              <a:t> de en </a:t>
            </a:r>
            <a:r>
              <a:rPr lang="es-MX" sz="1400" b="0" i="0" dirty="0" err="1">
                <a:solidFill>
                  <a:srgbClr val="002060"/>
                </a:solidFill>
                <a:effectLst/>
                <a:latin typeface="Roboto" panose="02000000000000000000" pitchFamily="2" charset="0"/>
              </a:rPr>
              <a:t>pos</a:t>
            </a:r>
            <a:r>
              <a:rPr lang="es-MX" sz="1400" b="0" i="0" dirty="0">
                <a:solidFill>
                  <a:srgbClr val="002060"/>
                </a:solidFill>
                <a:effectLst/>
                <a:latin typeface="Roboto" panose="02000000000000000000" pitchFamily="2" charset="0"/>
              </a:rPr>
              <a:t> de él, y tomó un par de bueyes, y </a:t>
            </a:r>
            <a:r>
              <a:rPr lang="es-MX" sz="1400" b="0" i="0" dirty="0" err="1">
                <a:solidFill>
                  <a:srgbClr val="002060"/>
                </a:solidFill>
                <a:effectLst/>
                <a:latin typeface="Roboto" panose="02000000000000000000" pitchFamily="2" charset="0"/>
              </a:rPr>
              <a:t>matólos</a:t>
            </a:r>
            <a:r>
              <a:rPr lang="es-MX" sz="1400" b="0" i="0" dirty="0">
                <a:solidFill>
                  <a:srgbClr val="002060"/>
                </a:solidFill>
                <a:effectLst/>
                <a:latin typeface="Roboto" panose="02000000000000000000" pitchFamily="2" charset="0"/>
              </a:rPr>
              <a:t>, y con el arado   de los bueyes coció la         carne de ellos, y </a:t>
            </a:r>
            <a:r>
              <a:rPr lang="es-MX" sz="1400" b="0" i="0" dirty="0" err="1">
                <a:solidFill>
                  <a:srgbClr val="002060"/>
                </a:solidFill>
                <a:effectLst/>
                <a:latin typeface="Roboto" panose="02000000000000000000" pitchFamily="2" charset="0"/>
              </a:rPr>
              <a:t>dióla</a:t>
            </a:r>
            <a:r>
              <a:rPr lang="es-MX" sz="1400" b="0" i="0" dirty="0">
                <a:solidFill>
                  <a:srgbClr val="002060"/>
                </a:solidFill>
                <a:effectLst/>
                <a:latin typeface="Roboto" panose="02000000000000000000" pitchFamily="2" charset="0"/>
              </a:rPr>
              <a:t> al     pueblo que comiesen.        Después se levantó, y </a:t>
            </a:r>
            <a:r>
              <a:rPr lang="es-MX" sz="1400" b="0" i="0" dirty="0" err="1">
                <a:solidFill>
                  <a:srgbClr val="002060"/>
                </a:solidFill>
                <a:effectLst/>
                <a:latin typeface="Roboto" panose="02000000000000000000" pitchFamily="2" charset="0"/>
              </a:rPr>
              <a:t>fué</a:t>
            </a:r>
            <a:r>
              <a:rPr lang="es-MX" sz="1400" b="0" i="0" dirty="0">
                <a:solidFill>
                  <a:srgbClr val="002060"/>
                </a:solidFill>
                <a:effectLst/>
                <a:latin typeface="Roboto" panose="02000000000000000000" pitchFamily="2" charset="0"/>
              </a:rPr>
              <a:t>   tras Elías, y </a:t>
            </a:r>
            <a:r>
              <a:rPr lang="es-MX" sz="1400" b="0" i="0" dirty="0" err="1">
                <a:solidFill>
                  <a:srgbClr val="002060"/>
                </a:solidFill>
                <a:effectLst/>
                <a:latin typeface="Roboto" panose="02000000000000000000" pitchFamily="2" charset="0"/>
              </a:rPr>
              <a:t>servíale</a:t>
            </a:r>
            <a:r>
              <a:rPr lang="es-MX" sz="1400" b="0" i="0" dirty="0">
                <a:solidFill>
                  <a:srgbClr val="002060"/>
                </a:solidFill>
                <a:effectLst/>
                <a:latin typeface="Roboto" panose="02000000000000000000" pitchFamily="2" charset="0"/>
              </a:rPr>
              <a:t>.</a:t>
            </a:r>
            <a:endParaRPr lang="es-CL" sz="1400" dirty="0">
              <a:solidFill>
                <a:srgbClr val="002060"/>
              </a:solidFill>
            </a:endParaRPr>
          </a:p>
        </p:txBody>
      </p:sp>
      <p:sp>
        <p:nvSpPr>
          <p:cNvPr id="8" name="CuadroTexto 7">
            <a:extLst>
              <a:ext uri="{FF2B5EF4-FFF2-40B4-BE49-F238E27FC236}">
                <a16:creationId xmlns:a16="http://schemas.microsoft.com/office/drawing/2014/main" id="{E3804E25-B966-45B8-ABC2-29A6E73D385A}"/>
              </a:ext>
            </a:extLst>
          </p:cNvPr>
          <p:cNvSpPr txBox="1"/>
          <p:nvPr/>
        </p:nvSpPr>
        <p:spPr>
          <a:xfrm>
            <a:off x="3190116" y="634088"/>
            <a:ext cx="5940152" cy="4611519"/>
          </a:xfrm>
          <a:prstGeom prst="rect">
            <a:avLst/>
          </a:prstGeom>
          <a:noFill/>
        </p:spPr>
        <p:txBody>
          <a:bodyPr wrap="square">
            <a:spAutoFit/>
          </a:bodyPr>
          <a:lstStyle/>
          <a:p>
            <a:pPr marL="285750" indent="-285750" algn="l">
              <a:lnSpc>
                <a:spcPct val="150000"/>
              </a:lnSpc>
              <a:buFont typeface="Courier New" panose="02070309020205020404" pitchFamily="49" charset="0"/>
              <a:buChar char="o"/>
            </a:pPr>
            <a:r>
              <a:rPr lang="es-MX" b="0" i="0" dirty="0">
                <a:solidFill>
                  <a:srgbClr val="0A0A0A"/>
                </a:solidFill>
                <a:effectLst/>
                <a:latin typeface="arial" panose="020B0604020202020204" pitchFamily="34" charset="0"/>
              </a:rPr>
              <a:t>Completo compromiso de parte de Eliseo para seguir a Elías. </a:t>
            </a:r>
          </a:p>
          <a:p>
            <a:pPr marL="285750" indent="-285750" algn="l">
              <a:lnSpc>
                <a:spcPct val="150000"/>
              </a:lnSpc>
              <a:buFont typeface="Courier New" panose="02070309020205020404" pitchFamily="49" charset="0"/>
              <a:buChar char="o"/>
            </a:pPr>
            <a:r>
              <a:rPr lang="es-MX" b="0" i="0" dirty="0">
                <a:solidFill>
                  <a:srgbClr val="0A0A0A"/>
                </a:solidFill>
                <a:effectLst/>
                <a:latin typeface="arial" panose="020B0604020202020204" pitchFamily="34" charset="0"/>
              </a:rPr>
              <a:t>Eliseo destruye las herramientas de su oficio en </a:t>
            </a:r>
            <a:r>
              <a:rPr lang="es-MX" dirty="0">
                <a:solidFill>
                  <a:srgbClr val="0A0A0A"/>
                </a:solidFill>
                <a:latin typeface="arial" panose="020B0604020202020204" pitchFamily="34" charset="0"/>
              </a:rPr>
              <a:t> </a:t>
            </a:r>
            <a:r>
              <a:rPr lang="es-MX" b="0" i="0" dirty="0">
                <a:solidFill>
                  <a:srgbClr val="0A0A0A"/>
                </a:solidFill>
                <a:effectLst/>
                <a:latin typeface="arial" panose="020B0604020202020204" pitchFamily="34" charset="0"/>
              </a:rPr>
              <a:t>una fiesta de despedida para su familia y amigos.</a:t>
            </a:r>
          </a:p>
          <a:p>
            <a:pPr marL="285750" indent="-285750" algn="l">
              <a:lnSpc>
                <a:spcPct val="150000"/>
              </a:lnSpc>
              <a:buFont typeface="Courier New" panose="02070309020205020404" pitchFamily="49" charset="0"/>
              <a:buChar char="o"/>
            </a:pPr>
            <a:r>
              <a:rPr lang="es-MX" b="0" i="0" dirty="0">
                <a:solidFill>
                  <a:srgbClr val="0A0A0A"/>
                </a:solidFill>
                <a:effectLst/>
                <a:latin typeface="arial" panose="020B0604020202020204" pitchFamily="34" charset="0"/>
              </a:rPr>
              <a:t>Eliseo debió de tener un terreno considerable porque él tenía </a:t>
            </a:r>
            <a:r>
              <a:rPr lang="es-MX" b="0" i="1" dirty="0">
                <a:solidFill>
                  <a:srgbClr val="0A0A0A"/>
                </a:solidFill>
                <a:effectLst/>
                <a:latin typeface="arial" panose="020B0604020202020204" pitchFamily="34" charset="0"/>
              </a:rPr>
              <a:t>doce</a:t>
            </a:r>
            <a:r>
              <a:rPr lang="es-MX" b="0" i="0" dirty="0">
                <a:solidFill>
                  <a:srgbClr val="0A0A0A"/>
                </a:solidFill>
                <a:effectLst/>
                <a:latin typeface="arial" panose="020B0604020202020204" pitchFamily="34" charset="0"/>
              </a:rPr>
              <a:t> yuntas de bueyes para que araran el     suelo. </a:t>
            </a:r>
            <a:endParaRPr lang="es-MX" dirty="0">
              <a:solidFill>
                <a:srgbClr val="0A0A0A"/>
              </a:solidFill>
              <a:latin typeface="arial" panose="020B0604020202020204" pitchFamily="34" charset="0"/>
            </a:endParaRPr>
          </a:p>
          <a:p>
            <a:pPr marL="285750" indent="-285750" algn="l">
              <a:lnSpc>
                <a:spcPct val="150000"/>
              </a:lnSpc>
              <a:buFont typeface="Courier New" panose="02070309020205020404" pitchFamily="49" charset="0"/>
              <a:buChar char="o"/>
            </a:pPr>
            <a:r>
              <a:rPr lang="es-MX" b="0" i="0" dirty="0">
                <a:solidFill>
                  <a:srgbClr val="0A0A0A"/>
                </a:solidFill>
                <a:effectLst/>
                <a:latin typeface="arial" panose="020B0604020202020204" pitchFamily="34" charset="0"/>
              </a:rPr>
              <a:t>Eliseo muestra voluntad y alegría en seguir a Dios.</a:t>
            </a:r>
          </a:p>
          <a:p>
            <a:pPr marL="285750" indent="-285750" algn="l">
              <a:lnSpc>
                <a:spcPct val="150000"/>
              </a:lnSpc>
              <a:buFont typeface="Courier New" panose="02070309020205020404" pitchFamily="49" charset="0"/>
              <a:buChar char="o"/>
            </a:pPr>
            <a:r>
              <a:rPr lang="es-MX" b="0" i="0" dirty="0">
                <a:solidFill>
                  <a:srgbClr val="0A0A0A"/>
                </a:solidFill>
                <a:effectLst/>
                <a:latin typeface="arial" panose="020B0604020202020204" pitchFamily="34" charset="0"/>
              </a:rPr>
              <a:t>Elías deja a sus amigos, familia, terreno, posesiones y trabajo para servir a Dios en este nuevo empleo     sublime y honorable.”</a:t>
            </a:r>
          </a:p>
        </p:txBody>
      </p:sp>
      <p:sp>
        <p:nvSpPr>
          <p:cNvPr id="9" name="CuadroTexto 8">
            <a:extLst>
              <a:ext uri="{FF2B5EF4-FFF2-40B4-BE49-F238E27FC236}">
                <a16:creationId xmlns:a16="http://schemas.microsoft.com/office/drawing/2014/main" id="{8A541817-F2F6-47EE-B485-C554E2BD6F83}"/>
              </a:ext>
            </a:extLst>
          </p:cNvPr>
          <p:cNvSpPr txBox="1"/>
          <p:nvPr/>
        </p:nvSpPr>
        <p:spPr>
          <a:xfrm>
            <a:off x="683568" y="1131590"/>
            <a:ext cx="1964412" cy="369332"/>
          </a:xfrm>
          <a:prstGeom prst="rect">
            <a:avLst/>
          </a:prstGeom>
          <a:noFill/>
        </p:spPr>
        <p:txBody>
          <a:bodyPr wrap="square" rtlCol="0">
            <a:spAutoFit/>
          </a:bodyPr>
          <a:lstStyle/>
          <a:p>
            <a:r>
              <a:rPr lang="es-MX" dirty="0"/>
              <a:t>1 reyes 19:20-21</a:t>
            </a:r>
            <a:endParaRPr lang="es-CL" dirty="0"/>
          </a:p>
        </p:txBody>
      </p:sp>
      <p:pic>
        <p:nvPicPr>
          <p:cNvPr id="6" name="Imagen 5" descr="Logotipo, Icono&#10;&#10;Descripción generada automáticamente">
            <a:extLst>
              <a:ext uri="{FF2B5EF4-FFF2-40B4-BE49-F238E27FC236}">
                <a16:creationId xmlns:a16="http://schemas.microsoft.com/office/drawing/2014/main" id="{2276A251-A528-4CEE-BF17-A8FBC38EAD77}"/>
              </a:ext>
            </a:extLst>
          </p:cNvPr>
          <p:cNvPicPr>
            <a:picLocks noChangeAspect="1"/>
          </p:cNvPicPr>
          <p:nvPr/>
        </p:nvPicPr>
        <p:blipFill>
          <a:blip r:embed="rId3"/>
          <a:stretch>
            <a:fillRect/>
          </a:stretch>
        </p:blipFill>
        <p:spPr>
          <a:xfrm>
            <a:off x="-4071" y="666440"/>
            <a:ext cx="833142" cy="746686"/>
          </a:xfrm>
          <a:prstGeom prst="rect">
            <a:avLst/>
          </a:prstGeom>
        </p:spPr>
      </p:pic>
    </p:spTree>
    <p:extLst>
      <p:ext uri="{BB962C8B-B14F-4D97-AF65-F5344CB8AC3E}">
        <p14:creationId xmlns:p14="http://schemas.microsoft.com/office/powerpoint/2010/main" val="11399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1000" fill="hold"/>
                                        <p:tgtEl>
                                          <p:spTgt spid="2">
                                            <p:bg/>
                                          </p:spTgt>
                                        </p:tgtEl>
                                        <p:attrNameLst>
                                          <p:attrName>ppt_w</p:attrName>
                                        </p:attrNameLst>
                                      </p:cBhvr>
                                      <p:tavLst>
                                        <p:tav tm="0">
                                          <p:val>
                                            <p:fltVal val="0"/>
                                          </p:val>
                                        </p:tav>
                                        <p:tav tm="100000">
                                          <p:val>
                                            <p:strVal val="#ppt_w"/>
                                          </p:val>
                                        </p:tav>
                                      </p:tavLst>
                                    </p:anim>
                                    <p:anim calcmode="lin" valueType="num">
                                      <p:cBhvr>
                                        <p:cTn id="8" dur="1000" fill="hold"/>
                                        <p:tgtEl>
                                          <p:spTgt spid="2">
                                            <p:bg/>
                                          </p:spTgt>
                                        </p:tgtEl>
                                        <p:attrNameLst>
                                          <p:attrName>ppt_h</p:attrName>
                                        </p:attrNameLst>
                                      </p:cBhvr>
                                      <p:tavLst>
                                        <p:tav tm="0">
                                          <p:val>
                                            <p:fltVal val="0"/>
                                          </p:val>
                                        </p:tav>
                                        <p:tav tm="100000">
                                          <p:val>
                                            <p:strVal val="#ppt_h"/>
                                          </p:val>
                                        </p:tav>
                                      </p:tavLst>
                                    </p:anim>
                                    <p:anim calcmode="lin" valueType="num">
                                      <p:cBhvr>
                                        <p:cTn id="9" dur="1000" fill="hold"/>
                                        <p:tgtEl>
                                          <p:spTgt spid="2">
                                            <p:bg/>
                                          </p:spTgt>
                                        </p:tgtEl>
                                        <p:attrNameLst>
                                          <p:attrName>style.rotation</p:attrName>
                                        </p:attrNameLst>
                                      </p:cBhvr>
                                      <p:tavLst>
                                        <p:tav tm="0">
                                          <p:val>
                                            <p:fltVal val="90"/>
                                          </p:val>
                                        </p:tav>
                                        <p:tav tm="100000">
                                          <p:val>
                                            <p:fltVal val="0"/>
                                          </p:val>
                                        </p:tav>
                                      </p:tavLst>
                                    </p:anim>
                                    <p:animEffect transition="in" filter="fade">
                                      <p:cBhvr>
                                        <p:cTn id="10" dur="1000"/>
                                        <p:tgtEl>
                                          <p:spTgt spid="2">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p:cTn id="30"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33" dur="1000"/>
                                        <p:tgtEl>
                                          <p:spTgt spid="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 calcmode="lin" valueType="num">
                                      <p:cBhvr>
                                        <p:cTn id="38"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39"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40"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41" dur="1000"/>
                                        <p:tgtEl>
                                          <p:spTgt spid="8">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8">
                                            <p:txEl>
                                              <p:pRg st="2" end="2"/>
                                            </p:txEl>
                                          </p:spTgt>
                                        </p:tgtEl>
                                        <p:attrNameLst>
                                          <p:attrName>style.visibility</p:attrName>
                                        </p:attrNameLst>
                                      </p:cBhvr>
                                      <p:to>
                                        <p:strVal val="visible"/>
                                      </p:to>
                                    </p:set>
                                    <p:anim calcmode="lin" valueType="num">
                                      <p:cBhvr>
                                        <p:cTn id="46"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7"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48"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49" dur="1000"/>
                                        <p:tgtEl>
                                          <p:spTgt spid="8">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8">
                                            <p:txEl>
                                              <p:pRg st="3" end="3"/>
                                            </p:txEl>
                                          </p:spTgt>
                                        </p:tgtEl>
                                        <p:attrNameLst>
                                          <p:attrName>style.visibility</p:attrName>
                                        </p:attrNameLst>
                                      </p:cBhvr>
                                      <p:to>
                                        <p:strVal val="visible"/>
                                      </p:to>
                                    </p:set>
                                    <p:anim calcmode="lin" valueType="num">
                                      <p:cBhvr>
                                        <p:cTn id="54"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5"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56"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57" dur="1000"/>
                                        <p:tgtEl>
                                          <p:spTgt spid="8">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 calcmode="lin" valueType="num">
                                      <p:cBhvr>
                                        <p:cTn id="62" dur="1000" fill="hold"/>
                                        <p:tgtEl>
                                          <p:spTgt spid="8">
                                            <p:txEl>
                                              <p:pRg st="4" end="4"/>
                                            </p:txEl>
                                          </p:spTgt>
                                        </p:tgtEl>
                                        <p:attrNameLst>
                                          <p:attrName>ppt_w</p:attrName>
                                        </p:attrNameLst>
                                      </p:cBhvr>
                                      <p:tavLst>
                                        <p:tav tm="0">
                                          <p:val>
                                            <p:fltVal val="0"/>
                                          </p:val>
                                        </p:tav>
                                        <p:tav tm="100000">
                                          <p:val>
                                            <p:strVal val="#ppt_w"/>
                                          </p:val>
                                        </p:tav>
                                      </p:tavLst>
                                    </p:anim>
                                    <p:anim calcmode="lin" valueType="num">
                                      <p:cBhvr>
                                        <p:cTn id="63" dur="1000" fill="hold"/>
                                        <p:tgtEl>
                                          <p:spTgt spid="8">
                                            <p:txEl>
                                              <p:pRg st="4" end="4"/>
                                            </p:txEl>
                                          </p:spTgt>
                                        </p:tgtEl>
                                        <p:attrNameLst>
                                          <p:attrName>ppt_h</p:attrName>
                                        </p:attrNameLst>
                                      </p:cBhvr>
                                      <p:tavLst>
                                        <p:tav tm="0">
                                          <p:val>
                                            <p:fltVal val="0"/>
                                          </p:val>
                                        </p:tav>
                                        <p:tav tm="100000">
                                          <p:val>
                                            <p:strVal val="#ppt_h"/>
                                          </p:val>
                                        </p:tav>
                                      </p:tavLst>
                                    </p:anim>
                                    <p:anim calcmode="lin" valueType="num">
                                      <p:cBhvr>
                                        <p:cTn id="64" dur="1000" fill="hold"/>
                                        <p:tgtEl>
                                          <p:spTgt spid="8">
                                            <p:txEl>
                                              <p:pRg st="4" end="4"/>
                                            </p:txEl>
                                          </p:spTgt>
                                        </p:tgtEl>
                                        <p:attrNameLst>
                                          <p:attrName>style.rotation</p:attrName>
                                        </p:attrNameLst>
                                      </p:cBhvr>
                                      <p:tavLst>
                                        <p:tav tm="0">
                                          <p:val>
                                            <p:fltVal val="90"/>
                                          </p:val>
                                        </p:tav>
                                        <p:tav tm="100000">
                                          <p:val>
                                            <p:fltVal val="0"/>
                                          </p:val>
                                        </p:tav>
                                      </p:tavLst>
                                    </p:anim>
                                    <p:animEffect transition="in" filter="fade">
                                      <p:cBhvr>
                                        <p:cTn id="65" dur="1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A9A214D-14F2-40E9-9177-0A18C1FC8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Imagen 3" descr="Logotipo, Icono&#10;&#10;Descripción generada automáticamente">
            <a:extLst>
              <a:ext uri="{FF2B5EF4-FFF2-40B4-BE49-F238E27FC236}">
                <a16:creationId xmlns:a16="http://schemas.microsoft.com/office/drawing/2014/main" id="{866D51AA-7BEA-4708-B4FA-6143411E29CF}"/>
              </a:ext>
            </a:extLst>
          </p:cNvPr>
          <p:cNvPicPr>
            <a:picLocks noChangeAspect="1"/>
          </p:cNvPicPr>
          <p:nvPr/>
        </p:nvPicPr>
        <p:blipFill>
          <a:blip r:embed="rId3"/>
          <a:stretch>
            <a:fillRect/>
          </a:stretch>
        </p:blipFill>
        <p:spPr>
          <a:xfrm>
            <a:off x="7884368" y="-40899"/>
            <a:ext cx="1170423" cy="1048967"/>
          </a:xfrm>
          <a:prstGeom prst="rect">
            <a:avLst/>
          </a:prstGeom>
        </p:spPr>
      </p:pic>
    </p:spTree>
    <p:extLst>
      <p:ext uri="{BB962C8B-B14F-4D97-AF65-F5344CB8AC3E}">
        <p14:creationId xmlns:p14="http://schemas.microsoft.com/office/powerpoint/2010/main" val="948437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915816" y="1030426"/>
            <a:ext cx="3470076" cy="576063"/>
          </a:xfrm>
          <a:prstGeom prst="rect">
            <a:avLst/>
          </a:prstGeom>
        </p:spPr>
        <p:txBody>
          <a:bodyPr/>
          <a:lstStyle/>
          <a:p>
            <a:pPr marL="0" indent="0" algn="ctr">
              <a:buNone/>
            </a:pPr>
            <a:r>
              <a:rPr lang="en-US" altLang="ko-KR" sz="3600" b="1" dirty="0" err="1">
                <a:solidFill>
                  <a:schemeClr val="tx1">
                    <a:lumMod val="75000"/>
                    <a:lumOff val="25000"/>
                  </a:schemeClr>
                </a:solidFill>
                <a:latin typeface="+mj-lt"/>
              </a:rPr>
              <a:t>Verdad</a:t>
            </a:r>
            <a:r>
              <a:rPr lang="en-US" altLang="ko-KR" sz="3600" b="1" dirty="0">
                <a:solidFill>
                  <a:schemeClr val="tx1">
                    <a:lumMod val="75000"/>
                    <a:lumOff val="25000"/>
                  </a:schemeClr>
                </a:solidFill>
                <a:latin typeface="+mj-lt"/>
              </a:rPr>
              <a:t>   </a:t>
            </a:r>
            <a:r>
              <a:rPr lang="en-US" altLang="ko-KR" sz="3600" b="1" dirty="0" err="1">
                <a:solidFill>
                  <a:schemeClr val="tx1">
                    <a:lumMod val="75000"/>
                    <a:lumOff val="25000"/>
                  </a:schemeClr>
                </a:solidFill>
                <a:latin typeface="+mj-lt"/>
              </a:rPr>
              <a:t>Bíblica</a:t>
            </a:r>
            <a:endParaRPr lang="ko-KR" altLang="en-US" sz="3600" b="1" dirty="0">
              <a:solidFill>
                <a:schemeClr val="tx1">
                  <a:lumMod val="75000"/>
                  <a:lumOff val="25000"/>
                </a:schemeClr>
              </a:solidFill>
              <a:latin typeface="+mj-lt"/>
            </a:endParaRPr>
          </a:p>
        </p:txBody>
      </p:sp>
      <p:sp>
        <p:nvSpPr>
          <p:cNvPr id="3" name="Text Placeholder 2"/>
          <p:cNvSpPr>
            <a:spLocks noGrp="1"/>
          </p:cNvSpPr>
          <p:nvPr>
            <p:ph type="body" sz="quarter" idx="4294967295"/>
          </p:nvPr>
        </p:nvSpPr>
        <p:spPr>
          <a:xfrm>
            <a:off x="2987824" y="2321818"/>
            <a:ext cx="3312368" cy="1402060"/>
          </a:xfrm>
          <a:prstGeom prst="rect">
            <a:avLst/>
          </a:prstGeom>
        </p:spPr>
        <p:txBody>
          <a:bodyPr/>
          <a:lstStyle/>
          <a:p>
            <a:pPr marL="0" indent="0" algn="ctr">
              <a:buNone/>
            </a:pPr>
            <a:r>
              <a:rPr lang="es-MX" sz="2000" dirty="0"/>
              <a:t>Obedece a Dios y no seas sabio en tu opinión, porque Jehová aborrece al             soberbio. </a:t>
            </a:r>
            <a:endParaRPr lang="es-CL" sz="2000" dirty="0"/>
          </a:p>
          <a:p>
            <a:pPr marL="0" indent="0" algn="ctr">
              <a:buNone/>
            </a:pPr>
            <a:endParaRPr lang="es-CL" sz="2400" dirty="0"/>
          </a:p>
        </p:txBody>
      </p:sp>
      <p:pic>
        <p:nvPicPr>
          <p:cNvPr id="5" name="Imagen 4" descr="Logotipo, Icono&#10;&#10;Descripción generada automáticamente">
            <a:extLst>
              <a:ext uri="{FF2B5EF4-FFF2-40B4-BE49-F238E27FC236}">
                <a16:creationId xmlns:a16="http://schemas.microsoft.com/office/drawing/2014/main" id="{02D8EFAE-A624-482A-BD65-517F3F487381}"/>
              </a:ext>
            </a:extLst>
          </p:cNvPr>
          <p:cNvPicPr>
            <a:picLocks noChangeAspect="1"/>
          </p:cNvPicPr>
          <p:nvPr/>
        </p:nvPicPr>
        <p:blipFill>
          <a:blip r:embed="rId3"/>
          <a:stretch>
            <a:fillRect/>
          </a:stretch>
        </p:blipFill>
        <p:spPr>
          <a:xfrm>
            <a:off x="5724128" y="1179193"/>
            <a:ext cx="953542" cy="854592"/>
          </a:xfrm>
          <a:prstGeom prst="rect">
            <a:avLst/>
          </a:prstGeom>
        </p:spPr>
      </p:pic>
      <p:sp>
        <p:nvSpPr>
          <p:cNvPr id="7" name="Rectángulo 6">
            <a:extLst>
              <a:ext uri="{FF2B5EF4-FFF2-40B4-BE49-F238E27FC236}">
                <a16:creationId xmlns:a16="http://schemas.microsoft.com/office/drawing/2014/main" id="{695C3B64-0E93-429E-B4C2-904D3F486888}"/>
              </a:ext>
            </a:extLst>
          </p:cNvPr>
          <p:cNvSpPr/>
          <p:nvPr/>
        </p:nvSpPr>
        <p:spPr>
          <a:xfrm>
            <a:off x="6880452" y="1779662"/>
            <a:ext cx="2223686" cy="2585323"/>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 </a:t>
            </a:r>
          </a:p>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Reyes</a:t>
            </a:r>
          </a:p>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20</a:t>
            </a:r>
          </a:p>
        </p:txBody>
      </p:sp>
    </p:spTree>
    <p:extLst>
      <p:ext uri="{BB962C8B-B14F-4D97-AF65-F5344CB8AC3E}">
        <p14:creationId xmlns:p14="http://schemas.microsoft.com/office/powerpoint/2010/main" val="366374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44122" y="0"/>
            <a:ext cx="4989964" cy="2052766"/>
          </a:xfrm>
          <a:prstGeom prst="rect">
            <a:avLst/>
          </a:prstGeom>
          <a:noFill/>
        </p:spPr>
        <p:txBody>
          <a:bodyPr wrap="square" rtlCol="0" anchor="ctr">
            <a:normAutofit/>
          </a:bodyPr>
          <a:lstStyle/>
          <a:p>
            <a:pPr marL="171450" indent="-171450">
              <a:buFont typeface="Wingdings" panose="05000000000000000000" pitchFamily="2" charset="2"/>
              <a:buChar char="q"/>
            </a:pPr>
            <a:r>
              <a:rPr lang="es-MX" sz="1400" b="1" i="0" u="none" strike="noStrike" dirty="0">
                <a:solidFill>
                  <a:srgbClr val="0092F2"/>
                </a:solidFill>
                <a:effectLst/>
                <a:latin typeface="Arial" panose="020B0604020202020204" pitchFamily="34" charset="0"/>
                <a:hlinkClick r:id="rId3"/>
              </a:rPr>
              <a:t>1 Reyes 20:1</a:t>
            </a:r>
            <a:r>
              <a:rPr lang="es-MX" sz="1400" b="1" i="0" u="none" strike="noStrike" dirty="0">
                <a:solidFill>
                  <a:srgbClr val="0092F2"/>
                </a:solidFill>
                <a:effectLst/>
                <a:latin typeface="Arial" panose="020B0604020202020204" pitchFamily="34" charset="0"/>
              </a:rPr>
              <a:t> </a:t>
            </a:r>
            <a:r>
              <a:rPr lang="es-MX" sz="1400" b="0" i="0" dirty="0">
                <a:solidFill>
                  <a:srgbClr val="001320"/>
                </a:solidFill>
                <a:effectLst/>
                <a:latin typeface="Roboto" panose="02000000000000000000" pitchFamily="2" charset="0"/>
              </a:rPr>
              <a:t>ENTONCES Ben-</a:t>
            </a:r>
            <a:r>
              <a:rPr lang="es-MX" sz="1400" b="0" i="0" dirty="0" err="1">
                <a:solidFill>
                  <a:srgbClr val="001320"/>
                </a:solidFill>
                <a:effectLst/>
                <a:latin typeface="Roboto" panose="02000000000000000000" pitchFamily="2" charset="0"/>
              </a:rPr>
              <a:t>adad</a:t>
            </a:r>
            <a:r>
              <a:rPr lang="es-MX" sz="1400" b="0" i="0" dirty="0">
                <a:solidFill>
                  <a:srgbClr val="001320"/>
                </a:solidFill>
                <a:effectLst/>
                <a:latin typeface="Roboto" panose="02000000000000000000" pitchFamily="2" charset="0"/>
              </a:rPr>
              <a:t> rey de Siria juntó á todo su ejército, y con él treinta y dos reyes, con caballos y carros: y subió, y puso cerco á Samaria, y </a:t>
            </a:r>
            <a:r>
              <a:rPr lang="es-MX" sz="1400" b="0" i="0" dirty="0" err="1">
                <a:solidFill>
                  <a:srgbClr val="001320"/>
                </a:solidFill>
                <a:effectLst/>
                <a:latin typeface="Roboto" panose="02000000000000000000" pitchFamily="2" charset="0"/>
              </a:rPr>
              <a:t>combatióla</a:t>
            </a:r>
            <a:r>
              <a:rPr lang="es-MX" sz="1400" b="0" i="0" dirty="0">
                <a:solidFill>
                  <a:srgbClr val="001320"/>
                </a:solidFill>
                <a:effectLst/>
                <a:latin typeface="Roboto" panose="02000000000000000000" pitchFamily="2" charset="0"/>
              </a:rPr>
              <a:t>.</a:t>
            </a:r>
          </a:p>
          <a:p>
            <a:pPr marL="171450" indent="-171450">
              <a:buFont typeface="Wingdings" panose="05000000000000000000" pitchFamily="2" charset="2"/>
              <a:buChar char="q"/>
            </a:pPr>
            <a:r>
              <a:rPr lang="es-MX" sz="1400" b="1" dirty="0">
                <a:solidFill>
                  <a:srgbClr val="0092F2"/>
                </a:solidFill>
                <a:latin typeface="Arial" panose="020B0604020202020204" pitchFamily="34" charset="0"/>
                <a:hlinkClick r:id="rId3"/>
              </a:rPr>
              <a:t>1 Reyes 15:20:</a:t>
            </a:r>
            <a:r>
              <a:rPr lang="es-MX" sz="1400" b="1" i="0" u="none" strike="noStrike" dirty="0">
                <a:solidFill>
                  <a:srgbClr val="0092F2"/>
                </a:solidFill>
                <a:effectLst/>
                <a:latin typeface="Arial" panose="020B0604020202020204" pitchFamily="34" charset="0"/>
              </a:rPr>
              <a:t> </a:t>
            </a:r>
            <a:r>
              <a:rPr lang="es-MX" sz="1400" b="0" i="0" dirty="0">
                <a:solidFill>
                  <a:srgbClr val="001320"/>
                </a:solidFill>
                <a:effectLst/>
                <a:latin typeface="Roboto" panose="02000000000000000000" pitchFamily="2" charset="0"/>
              </a:rPr>
              <a:t>Y Ben-</a:t>
            </a:r>
            <a:r>
              <a:rPr lang="es-MX" sz="1400" b="0" i="0" dirty="0" err="1">
                <a:solidFill>
                  <a:srgbClr val="001320"/>
                </a:solidFill>
                <a:effectLst/>
                <a:latin typeface="Roboto" panose="02000000000000000000" pitchFamily="2" charset="0"/>
              </a:rPr>
              <a:t>adad</a:t>
            </a:r>
            <a:r>
              <a:rPr lang="es-MX" sz="1400" b="0" i="0" dirty="0">
                <a:solidFill>
                  <a:srgbClr val="001320"/>
                </a:solidFill>
                <a:effectLst/>
                <a:latin typeface="Roboto" panose="02000000000000000000" pitchFamily="2" charset="0"/>
              </a:rPr>
              <a:t> consintió con el rey Asa, y envió los príncipes de los ejércitos que tenía contra las ciudades de Israel, é hirió á </a:t>
            </a:r>
            <a:r>
              <a:rPr lang="es-MX" sz="1400" b="0" i="0" dirty="0" err="1">
                <a:solidFill>
                  <a:srgbClr val="001320"/>
                </a:solidFill>
                <a:effectLst/>
                <a:latin typeface="Roboto" panose="02000000000000000000" pitchFamily="2" charset="0"/>
              </a:rPr>
              <a:t>Ahión</a:t>
            </a:r>
            <a:r>
              <a:rPr lang="es-MX" sz="1400" b="0" i="0" dirty="0">
                <a:solidFill>
                  <a:srgbClr val="001320"/>
                </a:solidFill>
                <a:effectLst/>
                <a:latin typeface="Roboto" panose="02000000000000000000" pitchFamily="2" charset="0"/>
              </a:rPr>
              <a:t>, y á Dan, y á Abel-</a:t>
            </a:r>
            <a:r>
              <a:rPr lang="es-MX" sz="1400" b="0" i="0" dirty="0" err="1">
                <a:solidFill>
                  <a:srgbClr val="001320"/>
                </a:solidFill>
                <a:effectLst/>
                <a:latin typeface="Roboto" panose="02000000000000000000" pitchFamily="2" charset="0"/>
              </a:rPr>
              <a:t>beth</a:t>
            </a:r>
            <a:r>
              <a:rPr lang="es-MX" sz="1400" b="0" i="0" dirty="0">
                <a:solidFill>
                  <a:srgbClr val="001320"/>
                </a:solidFill>
                <a:effectLst/>
                <a:latin typeface="Roboto" panose="02000000000000000000" pitchFamily="2" charset="0"/>
              </a:rPr>
              <a:t>-</a:t>
            </a:r>
            <a:r>
              <a:rPr lang="es-MX" sz="1400" b="0" i="0" dirty="0" err="1">
                <a:solidFill>
                  <a:srgbClr val="001320"/>
                </a:solidFill>
                <a:effectLst/>
                <a:latin typeface="Roboto" panose="02000000000000000000" pitchFamily="2" charset="0"/>
              </a:rPr>
              <a:t>maachâ</a:t>
            </a:r>
            <a:r>
              <a:rPr lang="es-MX" sz="1400" b="0" i="0" dirty="0">
                <a:solidFill>
                  <a:srgbClr val="001320"/>
                </a:solidFill>
                <a:effectLst/>
                <a:latin typeface="Roboto" panose="02000000000000000000" pitchFamily="2" charset="0"/>
              </a:rPr>
              <a:t>, y á toda </a:t>
            </a:r>
            <a:r>
              <a:rPr lang="es-MX" sz="1400" b="0" i="0" dirty="0" err="1">
                <a:solidFill>
                  <a:srgbClr val="001320"/>
                </a:solidFill>
                <a:effectLst/>
                <a:latin typeface="Roboto" panose="02000000000000000000" pitchFamily="2" charset="0"/>
              </a:rPr>
              <a:t>Cinneroth</a:t>
            </a:r>
            <a:r>
              <a:rPr lang="es-MX" sz="1400" b="0" i="0" dirty="0">
                <a:solidFill>
                  <a:srgbClr val="001320"/>
                </a:solidFill>
                <a:effectLst/>
                <a:latin typeface="Roboto" panose="02000000000000000000" pitchFamily="2" charset="0"/>
              </a:rPr>
              <a:t>, con toda la tierra de </a:t>
            </a:r>
            <a:r>
              <a:rPr lang="es-MX" sz="1400" b="0" i="0" dirty="0" err="1">
                <a:solidFill>
                  <a:srgbClr val="001320"/>
                </a:solidFill>
                <a:effectLst/>
                <a:latin typeface="Roboto" panose="02000000000000000000" pitchFamily="2" charset="0"/>
              </a:rPr>
              <a:t>Nephtalí</a:t>
            </a:r>
            <a:r>
              <a:rPr lang="es-MX" sz="1400" b="0" i="0" dirty="0">
                <a:solidFill>
                  <a:srgbClr val="001320"/>
                </a:solidFill>
                <a:effectLst/>
                <a:latin typeface="Roboto" panose="02000000000000000000" pitchFamily="2" charset="0"/>
              </a:rPr>
              <a:t>. </a:t>
            </a:r>
          </a:p>
        </p:txBody>
      </p:sp>
      <p:pic>
        <p:nvPicPr>
          <p:cNvPr id="14" name="Imagen 13">
            <a:extLst>
              <a:ext uri="{FF2B5EF4-FFF2-40B4-BE49-F238E27FC236}">
                <a16:creationId xmlns:a16="http://schemas.microsoft.com/office/drawing/2014/main" id="{75E8111C-87B9-48AD-8883-EFE9DD2158EC}"/>
              </a:ext>
            </a:extLst>
          </p:cNvPr>
          <p:cNvPicPr>
            <a:picLocks noChangeAspect="1"/>
          </p:cNvPicPr>
          <p:nvPr/>
        </p:nvPicPr>
        <p:blipFill>
          <a:blip r:embed="rId4"/>
          <a:stretch>
            <a:fillRect/>
          </a:stretch>
        </p:blipFill>
        <p:spPr>
          <a:xfrm>
            <a:off x="1" y="0"/>
            <a:ext cx="4139950" cy="5143500"/>
          </a:xfrm>
          <a:prstGeom prst="rect">
            <a:avLst/>
          </a:prstGeom>
        </p:spPr>
      </p:pic>
      <p:pic>
        <p:nvPicPr>
          <p:cNvPr id="16" name="Imagen 15">
            <a:extLst>
              <a:ext uri="{FF2B5EF4-FFF2-40B4-BE49-F238E27FC236}">
                <a16:creationId xmlns:a16="http://schemas.microsoft.com/office/drawing/2014/main" id="{F2499DFC-8347-40D9-9CCF-1D748F622080}"/>
              </a:ext>
            </a:extLst>
          </p:cNvPr>
          <p:cNvPicPr>
            <a:picLocks noChangeAspect="1"/>
          </p:cNvPicPr>
          <p:nvPr/>
        </p:nvPicPr>
        <p:blipFill>
          <a:blip r:embed="rId5"/>
          <a:stretch>
            <a:fillRect/>
          </a:stretch>
        </p:blipFill>
        <p:spPr>
          <a:xfrm>
            <a:off x="4139950" y="1779662"/>
            <a:ext cx="4989964" cy="3363838"/>
          </a:xfrm>
          <a:prstGeom prst="rect">
            <a:avLst/>
          </a:prstGeom>
        </p:spPr>
      </p:pic>
      <p:pic>
        <p:nvPicPr>
          <p:cNvPr id="5" name="Imagen 4" descr="Logotipo, Icono&#10;&#10;Descripción generada automáticamente">
            <a:extLst>
              <a:ext uri="{FF2B5EF4-FFF2-40B4-BE49-F238E27FC236}">
                <a16:creationId xmlns:a16="http://schemas.microsoft.com/office/drawing/2014/main" id="{0812F098-A48D-4961-A66A-79D49352E3AE}"/>
              </a:ext>
            </a:extLst>
          </p:cNvPr>
          <p:cNvPicPr>
            <a:picLocks noChangeAspect="1"/>
          </p:cNvPicPr>
          <p:nvPr/>
        </p:nvPicPr>
        <p:blipFill>
          <a:blip r:embed="rId6"/>
          <a:stretch>
            <a:fillRect/>
          </a:stretch>
        </p:blipFill>
        <p:spPr>
          <a:xfrm>
            <a:off x="8165286" y="1722124"/>
            <a:ext cx="953542" cy="854592"/>
          </a:xfrm>
          <a:prstGeom prst="rect">
            <a:avLst/>
          </a:prstGeom>
        </p:spPr>
      </p:pic>
    </p:spTree>
    <p:extLst>
      <p:ext uri="{BB962C8B-B14F-4D97-AF65-F5344CB8AC3E}">
        <p14:creationId xmlns:p14="http://schemas.microsoft.com/office/powerpoint/2010/main" val="5455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6FB9F7F3-8B18-4F24-819D-41AC16B90F1B}"/>
              </a:ext>
            </a:extLst>
          </p:cNvPr>
          <p:cNvSpPr>
            <a:spLocks noGrp="1"/>
          </p:cNvSpPr>
          <p:nvPr>
            <p:ph type="pic" idx="12"/>
          </p:nvPr>
        </p:nvSpPr>
        <p:spPr/>
      </p:sp>
      <p:sp>
        <p:nvSpPr>
          <p:cNvPr id="3" name="Marcador de posición de imagen 2">
            <a:extLst>
              <a:ext uri="{FF2B5EF4-FFF2-40B4-BE49-F238E27FC236}">
                <a16:creationId xmlns:a16="http://schemas.microsoft.com/office/drawing/2014/main" id="{004DD5EC-AB31-49BC-8105-A65DEE1E27E2}"/>
              </a:ext>
            </a:extLst>
          </p:cNvPr>
          <p:cNvSpPr>
            <a:spLocks noGrp="1"/>
          </p:cNvSpPr>
          <p:nvPr>
            <p:ph type="pic" idx="13"/>
          </p:nvPr>
        </p:nvSpPr>
        <p:spPr/>
      </p:sp>
      <p:sp>
        <p:nvSpPr>
          <p:cNvPr id="4" name="Marcador de posición de imagen 3">
            <a:extLst>
              <a:ext uri="{FF2B5EF4-FFF2-40B4-BE49-F238E27FC236}">
                <a16:creationId xmlns:a16="http://schemas.microsoft.com/office/drawing/2014/main" id="{A59910C9-3E6D-4AAF-A788-F28472D9BF2F}"/>
              </a:ext>
            </a:extLst>
          </p:cNvPr>
          <p:cNvSpPr>
            <a:spLocks noGrp="1"/>
          </p:cNvSpPr>
          <p:nvPr>
            <p:ph type="pic" idx="14"/>
          </p:nvPr>
        </p:nvSpPr>
        <p:spPr/>
      </p:sp>
      <p:sp>
        <p:nvSpPr>
          <p:cNvPr id="5" name="Marcador de posición de imagen 4">
            <a:extLst>
              <a:ext uri="{FF2B5EF4-FFF2-40B4-BE49-F238E27FC236}">
                <a16:creationId xmlns:a16="http://schemas.microsoft.com/office/drawing/2014/main" id="{58C424C0-5D28-460A-AF66-2012FAF29670}"/>
              </a:ext>
            </a:extLst>
          </p:cNvPr>
          <p:cNvSpPr>
            <a:spLocks noGrp="1"/>
          </p:cNvSpPr>
          <p:nvPr>
            <p:ph type="pic" idx="15"/>
          </p:nvPr>
        </p:nvSpPr>
        <p:spPr/>
      </p:sp>
      <p:sp>
        <p:nvSpPr>
          <p:cNvPr id="6" name="Marcador de posición de imagen 5">
            <a:extLst>
              <a:ext uri="{FF2B5EF4-FFF2-40B4-BE49-F238E27FC236}">
                <a16:creationId xmlns:a16="http://schemas.microsoft.com/office/drawing/2014/main" id="{D878DC5F-3C2F-4401-8109-840DE1C6A10A}"/>
              </a:ext>
            </a:extLst>
          </p:cNvPr>
          <p:cNvSpPr>
            <a:spLocks noGrp="1"/>
          </p:cNvSpPr>
          <p:nvPr>
            <p:ph type="pic" idx="16"/>
          </p:nvPr>
        </p:nvSpPr>
        <p:spPr/>
      </p:sp>
      <p:pic>
        <p:nvPicPr>
          <p:cNvPr id="8" name="Imagen 7">
            <a:extLst>
              <a:ext uri="{FF2B5EF4-FFF2-40B4-BE49-F238E27FC236}">
                <a16:creationId xmlns:a16="http://schemas.microsoft.com/office/drawing/2014/main" id="{049D3192-C619-4B50-B0D8-DE112AF1E5B5}"/>
              </a:ext>
            </a:extLst>
          </p:cNvPr>
          <p:cNvPicPr>
            <a:picLocks noChangeAspect="1"/>
          </p:cNvPicPr>
          <p:nvPr/>
        </p:nvPicPr>
        <p:blipFill>
          <a:blip r:embed="rId3"/>
          <a:stretch>
            <a:fillRect/>
          </a:stretch>
        </p:blipFill>
        <p:spPr>
          <a:xfrm>
            <a:off x="0" y="0"/>
            <a:ext cx="9180512" cy="5143500"/>
          </a:xfrm>
          <a:prstGeom prst="rect">
            <a:avLst/>
          </a:prstGeom>
        </p:spPr>
      </p:pic>
      <p:sp>
        <p:nvSpPr>
          <p:cNvPr id="9" name="CuadroTexto 8">
            <a:extLst>
              <a:ext uri="{FF2B5EF4-FFF2-40B4-BE49-F238E27FC236}">
                <a16:creationId xmlns:a16="http://schemas.microsoft.com/office/drawing/2014/main" id="{88551281-5041-4286-A741-A5F6134A6CFC}"/>
              </a:ext>
            </a:extLst>
          </p:cNvPr>
          <p:cNvSpPr txBox="1"/>
          <p:nvPr/>
        </p:nvSpPr>
        <p:spPr>
          <a:xfrm>
            <a:off x="5292080" y="123478"/>
            <a:ext cx="2304256"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s-MX" sz="2800" b="1" dirty="0"/>
              <a:t>1 reyes 20:1</a:t>
            </a:r>
            <a:endParaRPr lang="es-CL" sz="2800" b="1" dirty="0"/>
          </a:p>
        </p:txBody>
      </p:sp>
      <p:pic>
        <p:nvPicPr>
          <p:cNvPr id="10" name="Imagen 9" descr="Logotipo, Icono&#10;&#10;Descripción generada automáticamente">
            <a:extLst>
              <a:ext uri="{FF2B5EF4-FFF2-40B4-BE49-F238E27FC236}">
                <a16:creationId xmlns:a16="http://schemas.microsoft.com/office/drawing/2014/main" id="{9DA3A63E-4C4F-4C41-8F7E-859052EC763A}"/>
              </a:ext>
            </a:extLst>
          </p:cNvPr>
          <p:cNvPicPr>
            <a:picLocks noChangeAspect="1"/>
          </p:cNvPicPr>
          <p:nvPr/>
        </p:nvPicPr>
        <p:blipFill>
          <a:blip r:embed="rId4"/>
          <a:stretch>
            <a:fillRect/>
          </a:stretch>
        </p:blipFill>
        <p:spPr>
          <a:xfrm>
            <a:off x="8256199" y="0"/>
            <a:ext cx="953542" cy="854592"/>
          </a:xfrm>
          <a:prstGeom prst="rect">
            <a:avLst/>
          </a:prstGeom>
        </p:spPr>
      </p:pic>
    </p:spTree>
    <p:extLst>
      <p:ext uri="{BB962C8B-B14F-4D97-AF65-F5344CB8AC3E}">
        <p14:creationId xmlns:p14="http://schemas.microsoft.com/office/powerpoint/2010/main" val="2853193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D562AB68-7795-40F4-AAC9-C3C6278A370E}"/>
              </a:ext>
            </a:extLst>
          </p:cNvPr>
          <p:cNvSpPr>
            <a:spLocks noGrp="1"/>
          </p:cNvSpPr>
          <p:nvPr>
            <p:ph type="pic" idx="12"/>
          </p:nvPr>
        </p:nvSpPr>
        <p:spPr/>
      </p:sp>
      <p:sp>
        <p:nvSpPr>
          <p:cNvPr id="3" name="Marcador de posición de imagen 2">
            <a:extLst>
              <a:ext uri="{FF2B5EF4-FFF2-40B4-BE49-F238E27FC236}">
                <a16:creationId xmlns:a16="http://schemas.microsoft.com/office/drawing/2014/main" id="{E97C0FED-1BCD-465B-A28E-B5B2F04EDADF}"/>
              </a:ext>
            </a:extLst>
          </p:cNvPr>
          <p:cNvSpPr>
            <a:spLocks noGrp="1"/>
          </p:cNvSpPr>
          <p:nvPr>
            <p:ph type="pic" idx="13"/>
          </p:nvPr>
        </p:nvSpPr>
        <p:spPr/>
      </p:sp>
      <p:sp>
        <p:nvSpPr>
          <p:cNvPr id="4" name="Marcador de posición de imagen 3">
            <a:extLst>
              <a:ext uri="{FF2B5EF4-FFF2-40B4-BE49-F238E27FC236}">
                <a16:creationId xmlns:a16="http://schemas.microsoft.com/office/drawing/2014/main" id="{C028D3E3-A3B9-418B-AB54-742767BFF4B9}"/>
              </a:ext>
            </a:extLst>
          </p:cNvPr>
          <p:cNvSpPr>
            <a:spLocks noGrp="1"/>
          </p:cNvSpPr>
          <p:nvPr>
            <p:ph type="pic" idx="14"/>
          </p:nvPr>
        </p:nvSpPr>
        <p:spPr/>
      </p:sp>
      <p:sp>
        <p:nvSpPr>
          <p:cNvPr id="5" name="Marcador de posición de imagen 4">
            <a:extLst>
              <a:ext uri="{FF2B5EF4-FFF2-40B4-BE49-F238E27FC236}">
                <a16:creationId xmlns:a16="http://schemas.microsoft.com/office/drawing/2014/main" id="{47A2B4FB-44CA-4CDC-A084-347DD2905EB7}"/>
              </a:ext>
            </a:extLst>
          </p:cNvPr>
          <p:cNvSpPr>
            <a:spLocks noGrp="1"/>
          </p:cNvSpPr>
          <p:nvPr>
            <p:ph type="pic" idx="15"/>
          </p:nvPr>
        </p:nvSpPr>
        <p:spPr/>
      </p:sp>
      <p:sp>
        <p:nvSpPr>
          <p:cNvPr id="6" name="Marcador de posición de imagen 5">
            <a:extLst>
              <a:ext uri="{FF2B5EF4-FFF2-40B4-BE49-F238E27FC236}">
                <a16:creationId xmlns:a16="http://schemas.microsoft.com/office/drawing/2014/main" id="{81B806E9-3EA3-4F38-AB45-E9DC079374BD}"/>
              </a:ext>
            </a:extLst>
          </p:cNvPr>
          <p:cNvSpPr>
            <a:spLocks noGrp="1"/>
          </p:cNvSpPr>
          <p:nvPr>
            <p:ph type="pic" idx="16"/>
          </p:nvPr>
        </p:nvSpPr>
        <p:spPr/>
      </p:sp>
      <p:pic>
        <p:nvPicPr>
          <p:cNvPr id="8" name="Imagen 7">
            <a:extLst>
              <a:ext uri="{FF2B5EF4-FFF2-40B4-BE49-F238E27FC236}">
                <a16:creationId xmlns:a16="http://schemas.microsoft.com/office/drawing/2014/main" id="{089BB080-D72A-48A4-A635-101347015E75}"/>
              </a:ext>
            </a:extLst>
          </p:cNvPr>
          <p:cNvPicPr>
            <a:picLocks noChangeAspect="1"/>
          </p:cNvPicPr>
          <p:nvPr/>
        </p:nvPicPr>
        <p:blipFill>
          <a:blip r:embed="rId3"/>
          <a:stretch>
            <a:fillRect/>
          </a:stretch>
        </p:blipFill>
        <p:spPr>
          <a:xfrm>
            <a:off x="0" y="4182"/>
            <a:ext cx="9144000" cy="5143500"/>
          </a:xfrm>
          <a:prstGeom prst="rect">
            <a:avLst/>
          </a:prstGeom>
        </p:spPr>
      </p:pic>
      <p:sp>
        <p:nvSpPr>
          <p:cNvPr id="9" name="CuadroTexto 8">
            <a:extLst>
              <a:ext uri="{FF2B5EF4-FFF2-40B4-BE49-F238E27FC236}">
                <a16:creationId xmlns:a16="http://schemas.microsoft.com/office/drawing/2014/main" id="{71C9480F-DC38-43D8-8658-30FA2E3D9B45}"/>
              </a:ext>
            </a:extLst>
          </p:cNvPr>
          <p:cNvSpPr txBox="1"/>
          <p:nvPr/>
        </p:nvSpPr>
        <p:spPr>
          <a:xfrm>
            <a:off x="954317" y="906813"/>
            <a:ext cx="230425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20:6</a:t>
            </a:r>
            <a:endParaRPr lang="es-CL" sz="2800" b="1" dirty="0"/>
          </a:p>
        </p:txBody>
      </p:sp>
      <p:sp>
        <p:nvSpPr>
          <p:cNvPr id="7" name="CuadroTexto 6">
            <a:extLst>
              <a:ext uri="{FF2B5EF4-FFF2-40B4-BE49-F238E27FC236}">
                <a16:creationId xmlns:a16="http://schemas.microsoft.com/office/drawing/2014/main" id="{571D5616-CBDD-4726-BCEF-EABBC94A74EB}"/>
              </a:ext>
            </a:extLst>
          </p:cNvPr>
          <p:cNvSpPr txBox="1"/>
          <p:nvPr/>
        </p:nvSpPr>
        <p:spPr>
          <a:xfrm>
            <a:off x="755576" y="4135104"/>
            <a:ext cx="3816424" cy="646331"/>
          </a:xfrm>
          <a:prstGeom prst="rect">
            <a:avLst/>
          </a:prstGeom>
          <a:noFill/>
        </p:spPr>
        <p:txBody>
          <a:bodyPr wrap="square" rtlCol="0">
            <a:spAutoFit/>
          </a:bodyPr>
          <a:lstStyle/>
          <a:p>
            <a:pPr marL="285750" indent="-285750">
              <a:buFont typeface="Wingdings" panose="05000000000000000000" pitchFamily="2" charset="2"/>
              <a:buChar char="v"/>
            </a:pPr>
            <a:r>
              <a:rPr lang="es-MX" dirty="0"/>
              <a:t>¿Cuáles son las 2 peticiones? </a:t>
            </a:r>
          </a:p>
          <a:p>
            <a:pPr marL="285750" indent="-285750">
              <a:buFont typeface="Wingdings" panose="05000000000000000000" pitchFamily="2" charset="2"/>
              <a:buChar char="v"/>
            </a:pPr>
            <a:r>
              <a:rPr lang="es-MX" dirty="0"/>
              <a:t>¿Cuál es la diferencia?</a:t>
            </a:r>
            <a:endParaRPr lang="es-CL" dirty="0"/>
          </a:p>
        </p:txBody>
      </p:sp>
      <p:pic>
        <p:nvPicPr>
          <p:cNvPr id="10" name="Imagen 9" descr="Logotipo, Icono&#10;&#10;Descripción generada automáticamente">
            <a:extLst>
              <a:ext uri="{FF2B5EF4-FFF2-40B4-BE49-F238E27FC236}">
                <a16:creationId xmlns:a16="http://schemas.microsoft.com/office/drawing/2014/main" id="{FCFC392B-297B-4AD5-B5DC-093434E219A7}"/>
              </a:ext>
            </a:extLst>
          </p:cNvPr>
          <p:cNvPicPr>
            <a:picLocks noChangeAspect="1"/>
          </p:cNvPicPr>
          <p:nvPr/>
        </p:nvPicPr>
        <p:blipFill>
          <a:blip r:embed="rId4"/>
          <a:stretch>
            <a:fillRect/>
          </a:stretch>
        </p:blipFill>
        <p:spPr>
          <a:xfrm>
            <a:off x="8224507" y="0"/>
            <a:ext cx="953542" cy="854592"/>
          </a:xfrm>
          <a:prstGeom prst="rect">
            <a:avLst/>
          </a:prstGeom>
        </p:spPr>
      </p:pic>
    </p:spTree>
    <p:extLst>
      <p:ext uri="{BB962C8B-B14F-4D97-AF65-F5344CB8AC3E}">
        <p14:creationId xmlns:p14="http://schemas.microsoft.com/office/powerpoint/2010/main" val="3518246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F7BBD571-2CD1-4F37-8C90-CEDAFD05CA08}"/>
              </a:ext>
            </a:extLst>
          </p:cNvPr>
          <p:cNvSpPr>
            <a:spLocks noGrp="1"/>
          </p:cNvSpPr>
          <p:nvPr>
            <p:ph type="pic" idx="12"/>
          </p:nvPr>
        </p:nvSpPr>
        <p:spPr/>
      </p:sp>
      <p:sp>
        <p:nvSpPr>
          <p:cNvPr id="3" name="Marcador de posición de imagen 2">
            <a:extLst>
              <a:ext uri="{FF2B5EF4-FFF2-40B4-BE49-F238E27FC236}">
                <a16:creationId xmlns:a16="http://schemas.microsoft.com/office/drawing/2014/main" id="{E8396C94-D5C4-41BB-94B9-57B9B1D67984}"/>
              </a:ext>
            </a:extLst>
          </p:cNvPr>
          <p:cNvSpPr>
            <a:spLocks noGrp="1"/>
          </p:cNvSpPr>
          <p:nvPr>
            <p:ph type="pic" idx="13"/>
          </p:nvPr>
        </p:nvSpPr>
        <p:spPr/>
      </p:sp>
      <p:sp>
        <p:nvSpPr>
          <p:cNvPr id="4" name="Marcador de posición de imagen 3">
            <a:extLst>
              <a:ext uri="{FF2B5EF4-FFF2-40B4-BE49-F238E27FC236}">
                <a16:creationId xmlns:a16="http://schemas.microsoft.com/office/drawing/2014/main" id="{1D2C0F6C-28EB-4A71-96E5-F5B743412B74}"/>
              </a:ext>
            </a:extLst>
          </p:cNvPr>
          <p:cNvSpPr>
            <a:spLocks noGrp="1"/>
          </p:cNvSpPr>
          <p:nvPr>
            <p:ph type="pic" idx="14"/>
          </p:nvPr>
        </p:nvSpPr>
        <p:spPr/>
      </p:sp>
      <p:sp>
        <p:nvSpPr>
          <p:cNvPr id="5" name="Marcador de posición de imagen 4">
            <a:extLst>
              <a:ext uri="{FF2B5EF4-FFF2-40B4-BE49-F238E27FC236}">
                <a16:creationId xmlns:a16="http://schemas.microsoft.com/office/drawing/2014/main" id="{D4E6C49F-6ED2-43B9-96B6-34E1265B901C}"/>
              </a:ext>
            </a:extLst>
          </p:cNvPr>
          <p:cNvSpPr>
            <a:spLocks noGrp="1"/>
          </p:cNvSpPr>
          <p:nvPr>
            <p:ph type="pic" idx="15"/>
          </p:nvPr>
        </p:nvSpPr>
        <p:spPr/>
      </p:sp>
      <p:sp>
        <p:nvSpPr>
          <p:cNvPr id="6" name="Marcador de posición de imagen 5">
            <a:extLst>
              <a:ext uri="{FF2B5EF4-FFF2-40B4-BE49-F238E27FC236}">
                <a16:creationId xmlns:a16="http://schemas.microsoft.com/office/drawing/2014/main" id="{D7FAE59C-8613-4E67-B164-11E22D30CAF1}"/>
              </a:ext>
            </a:extLst>
          </p:cNvPr>
          <p:cNvSpPr>
            <a:spLocks noGrp="1"/>
          </p:cNvSpPr>
          <p:nvPr>
            <p:ph type="pic" idx="16"/>
          </p:nvPr>
        </p:nvSpPr>
        <p:spPr/>
      </p:sp>
      <p:pic>
        <p:nvPicPr>
          <p:cNvPr id="8" name="Imagen 7">
            <a:extLst>
              <a:ext uri="{FF2B5EF4-FFF2-40B4-BE49-F238E27FC236}">
                <a16:creationId xmlns:a16="http://schemas.microsoft.com/office/drawing/2014/main" id="{9E655C3D-37E1-48C6-A993-DC2E5FCFA314}"/>
              </a:ext>
            </a:extLst>
          </p:cNvPr>
          <p:cNvPicPr>
            <a:picLocks noChangeAspect="1"/>
          </p:cNvPicPr>
          <p:nvPr/>
        </p:nvPicPr>
        <p:blipFill>
          <a:blip r:embed="rId3"/>
          <a:stretch>
            <a:fillRect/>
          </a:stretch>
        </p:blipFill>
        <p:spPr>
          <a:xfrm>
            <a:off x="1" y="1"/>
            <a:ext cx="9144000" cy="5143500"/>
          </a:xfrm>
          <a:prstGeom prst="rect">
            <a:avLst/>
          </a:prstGeom>
        </p:spPr>
      </p:pic>
      <p:sp>
        <p:nvSpPr>
          <p:cNvPr id="9" name="CuadroTexto 8">
            <a:extLst>
              <a:ext uri="{FF2B5EF4-FFF2-40B4-BE49-F238E27FC236}">
                <a16:creationId xmlns:a16="http://schemas.microsoft.com/office/drawing/2014/main" id="{47520C47-FD00-4F8D-B548-50A897F6083D}"/>
              </a:ext>
            </a:extLst>
          </p:cNvPr>
          <p:cNvSpPr txBox="1"/>
          <p:nvPr/>
        </p:nvSpPr>
        <p:spPr>
          <a:xfrm>
            <a:off x="5580112" y="313541"/>
            <a:ext cx="230425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20:7</a:t>
            </a:r>
            <a:endParaRPr lang="es-CL" sz="2800" b="1" dirty="0"/>
          </a:p>
        </p:txBody>
      </p:sp>
      <p:pic>
        <p:nvPicPr>
          <p:cNvPr id="10" name="Imagen 9" descr="Logotipo, Icono&#10;&#10;Descripción generada automáticamente">
            <a:extLst>
              <a:ext uri="{FF2B5EF4-FFF2-40B4-BE49-F238E27FC236}">
                <a16:creationId xmlns:a16="http://schemas.microsoft.com/office/drawing/2014/main" id="{0A3E0262-B0E4-4207-BBD1-D03A8F142241}"/>
              </a:ext>
            </a:extLst>
          </p:cNvPr>
          <p:cNvPicPr>
            <a:picLocks noChangeAspect="1"/>
          </p:cNvPicPr>
          <p:nvPr/>
        </p:nvPicPr>
        <p:blipFill>
          <a:blip r:embed="rId4"/>
          <a:stretch>
            <a:fillRect/>
          </a:stretch>
        </p:blipFill>
        <p:spPr>
          <a:xfrm>
            <a:off x="8150576" y="28590"/>
            <a:ext cx="953542" cy="854592"/>
          </a:xfrm>
          <a:prstGeom prst="rect">
            <a:avLst/>
          </a:prstGeom>
        </p:spPr>
      </p:pic>
    </p:spTree>
    <p:extLst>
      <p:ext uri="{BB962C8B-B14F-4D97-AF65-F5344CB8AC3E}">
        <p14:creationId xmlns:p14="http://schemas.microsoft.com/office/powerpoint/2010/main" val="3596432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291A8565-1DC1-4499-ACA6-A5D6C06E9579}"/>
              </a:ext>
            </a:extLst>
          </p:cNvPr>
          <p:cNvPicPr>
            <a:picLocks noChangeAspect="1"/>
          </p:cNvPicPr>
          <p:nvPr/>
        </p:nvPicPr>
        <p:blipFill>
          <a:blip r:embed="rId3"/>
          <a:stretch>
            <a:fillRect/>
          </a:stretch>
        </p:blipFill>
        <p:spPr>
          <a:xfrm>
            <a:off x="1" y="-20654"/>
            <a:ext cx="9144000" cy="5143500"/>
          </a:xfrm>
          <a:prstGeom prst="rect">
            <a:avLst/>
          </a:prstGeom>
        </p:spPr>
      </p:pic>
      <p:sp>
        <p:nvSpPr>
          <p:cNvPr id="9" name="CuadroTexto 8">
            <a:extLst>
              <a:ext uri="{FF2B5EF4-FFF2-40B4-BE49-F238E27FC236}">
                <a16:creationId xmlns:a16="http://schemas.microsoft.com/office/drawing/2014/main" id="{71C9480F-DC38-43D8-8658-30FA2E3D9B45}"/>
              </a:ext>
            </a:extLst>
          </p:cNvPr>
          <p:cNvSpPr txBox="1"/>
          <p:nvPr/>
        </p:nvSpPr>
        <p:spPr>
          <a:xfrm>
            <a:off x="2627784" y="1347614"/>
            <a:ext cx="230425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20:9</a:t>
            </a:r>
            <a:endParaRPr lang="es-CL" sz="2800" b="1" dirty="0"/>
          </a:p>
        </p:txBody>
      </p:sp>
    </p:spTree>
    <p:extLst>
      <p:ext uri="{BB962C8B-B14F-4D97-AF65-F5344CB8AC3E}">
        <p14:creationId xmlns:p14="http://schemas.microsoft.com/office/powerpoint/2010/main" val="2559728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1390020-D5DB-4F15-9975-62301A375C3F}"/>
              </a:ext>
            </a:extLst>
          </p:cNvPr>
          <p:cNvPicPr>
            <a:picLocks noChangeAspect="1"/>
          </p:cNvPicPr>
          <p:nvPr/>
        </p:nvPicPr>
        <p:blipFill>
          <a:blip r:embed="rId3"/>
          <a:stretch>
            <a:fillRect/>
          </a:stretch>
        </p:blipFill>
        <p:spPr>
          <a:xfrm>
            <a:off x="0" y="894757"/>
            <a:ext cx="9036496" cy="4248743"/>
          </a:xfrm>
          <a:prstGeom prst="rect">
            <a:avLst/>
          </a:prstGeom>
        </p:spPr>
      </p:pic>
      <p:sp>
        <p:nvSpPr>
          <p:cNvPr id="11" name="CuadroTexto 10">
            <a:extLst>
              <a:ext uri="{FF2B5EF4-FFF2-40B4-BE49-F238E27FC236}">
                <a16:creationId xmlns:a16="http://schemas.microsoft.com/office/drawing/2014/main" id="{BD1EE801-614E-4310-813F-FA2B1323E685}"/>
              </a:ext>
            </a:extLst>
          </p:cNvPr>
          <p:cNvSpPr txBox="1"/>
          <p:nvPr/>
        </p:nvSpPr>
        <p:spPr>
          <a:xfrm>
            <a:off x="2555776" y="123478"/>
            <a:ext cx="4839786" cy="646331"/>
          </a:xfrm>
          <a:prstGeom prst="rect">
            <a:avLst/>
          </a:prstGeom>
          <a:noFill/>
        </p:spPr>
        <p:txBody>
          <a:bodyPr wrap="none" rtlCol="0">
            <a:spAutoFit/>
          </a:bodyPr>
          <a:lstStyle/>
          <a:p>
            <a:r>
              <a:rPr lang="es-MX" dirty="0"/>
              <a:t>Dios entrega la victoria por amor a su pueblo.</a:t>
            </a:r>
          </a:p>
          <a:p>
            <a:r>
              <a:rPr lang="es-MX" dirty="0"/>
              <a:t>No existe ningún merito de parte de ACAB</a:t>
            </a:r>
            <a:endParaRPr lang="es-CL" dirty="0"/>
          </a:p>
        </p:txBody>
      </p:sp>
      <p:pic>
        <p:nvPicPr>
          <p:cNvPr id="4" name="Imagen 3" descr="Logotipo, Icono&#10;&#10;Descripción generada automáticamente">
            <a:extLst>
              <a:ext uri="{FF2B5EF4-FFF2-40B4-BE49-F238E27FC236}">
                <a16:creationId xmlns:a16="http://schemas.microsoft.com/office/drawing/2014/main" id="{8A433CA5-4000-4186-9489-0448F3987ED7}"/>
              </a:ext>
            </a:extLst>
          </p:cNvPr>
          <p:cNvPicPr>
            <a:picLocks noChangeAspect="1"/>
          </p:cNvPicPr>
          <p:nvPr/>
        </p:nvPicPr>
        <p:blipFill>
          <a:blip r:embed="rId4"/>
          <a:stretch>
            <a:fillRect/>
          </a:stretch>
        </p:blipFill>
        <p:spPr>
          <a:xfrm>
            <a:off x="8190458" y="45131"/>
            <a:ext cx="953542" cy="854592"/>
          </a:xfrm>
          <a:prstGeom prst="rect">
            <a:avLst/>
          </a:prstGeom>
        </p:spPr>
      </p:pic>
    </p:spTree>
    <p:extLst>
      <p:ext uri="{BB962C8B-B14F-4D97-AF65-F5344CB8AC3E}">
        <p14:creationId xmlns:p14="http://schemas.microsoft.com/office/powerpoint/2010/main" val="428549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690FFE94-68DE-4FBE-B594-203FDD26E902}"/>
              </a:ext>
            </a:extLst>
          </p:cNvPr>
          <p:cNvSpPr>
            <a:spLocks noGrp="1"/>
          </p:cNvSpPr>
          <p:nvPr>
            <p:ph type="pic" idx="12"/>
          </p:nvPr>
        </p:nvSpPr>
        <p:spPr/>
      </p:sp>
      <p:sp>
        <p:nvSpPr>
          <p:cNvPr id="3" name="Marcador de posición de imagen 2">
            <a:extLst>
              <a:ext uri="{FF2B5EF4-FFF2-40B4-BE49-F238E27FC236}">
                <a16:creationId xmlns:a16="http://schemas.microsoft.com/office/drawing/2014/main" id="{CEF1CFA1-1369-4C88-8EAF-FCE893517058}"/>
              </a:ext>
            </a:extLst>
          </p:cNvPr>
          <p:cNvSpPr>
            <a:spLocks noGrp="1"/>
          </p:cNvSpPr>
          <p:nvPr>
            <p:ph type="pic" idx="13"/>
          </p:nvPr>
        </p:nvSpPr>
        <p:spPr/>
      </p:sp>
      <p:sp>
        <p:nvSpPr>
          <p:cNvPr id="4" name="Marcador de posición de imagen 3">
            <a:extLst>
              <a:ext uri="{FF2B5EF4-FFF2-40B4-BE49-F238E27FC236}">
                <a16:creationId xmlns:a16="http://schemas.microsoft.com/office/drawing/2014/main" id="{529A55E2-B741-427F-9464-BC9078C17CA8}"/>
              </a:ext>
            </a:extLst>
          </p:cNvPr>
          <p:cNvSpPr>
            <a:spLocks noGrp="1"/>
          </p:cNvSpPr>
          <p:nvPr>
            <p:ph type="pic" idx="14"/>
          </p:nvPr>
        </p:nvSpPr>
        <p:spPr/>
      </p:sp>
      <p:sp>
        <p:nvSpPr>
          <p:cNvPr id="5" name="Marcador de posición de imagen 4">
            <a:extLst>
              <a:ext uri="{FF2B5EF4-FFF2-40B4-BE49-F238E27FC236}">
                <a16:creationId xmlns:a16="http://schemas.microsoft.com/office/drawing/2014/main" id="{A771DE5C-158F-4AAC-941B-46511EFF520C}"/>
              </a:ext>
            </a:extLst>
          </p:cNvPr>
          <p:cNvSpPr>
            <a:spLocks noGrp="1"/>
          </p:cNvSpPr>
          <p:nvPr>
            <p:ph type="pic" idx="15"/>
          </p:nvPr>
        </p:nvSpPr>
        <p:spPr/>
      </p:sp>
      <p:sp>
        <p:nvSpPr>
          <p:cNvPr id="6" name="Marcador de posición de imagen 5">
            <a:extLst>
              <a:ext uri="{FF2B5EF4-FFF2-40B4-BE49-F238E27FC236}">
                <a16:creationId xmlns:a16="http://schemas.microsoft.com/office/drawing/2014/main" id="{05B20053-43BD-4479-AC80-8D7ACFFF8C43}"/>
              </a:ext>
            </a:extLst>
          </p:cNvPr>
          <p:cNvSpPr>
            <a:spLocks noGrp="1"/>
          </p:cNvSpPr>
          <p:nvPr>
            <p:ph type="pic" idx="16"/>
          </p:nvPr>
        </p:nvSpPr>
        <p:spPr/>
      </p:sp>
      <p:pic>
        <p:nvPicPr>
          <p:cNvPr id="8" name="Imagen 7">
            <a:extLst>
              <a:ext uri="{FF2B5EF4-FFF2-40B4-BE49-F238E27FC236}">
                <a16:creationId xmlns:a16="http://schemas.microsoft.com/office/drawing/2014/main" id="{7450DBDE-6151-478C-8DC0-FDC371345BD8}"/>
              </a:ext>
            </a:extLst>
          </p:cNvPr>
          <p:cNvPicPr>
            <a:picLocks noChangeAspect="1"/>
          </p:cNvPicPr>
          <p:nvPr/>
        </p:nvPicPr>
        <p:blipFill>
          <a:blip r:embed="rId3"/>
          <a:stretch>
            <a:fillRect/>
          </a:stretch>
        </p:blipFill>
        <p:spPr>
          <a:xfrm>
            <a:off x="0" y="7258"/>
            <a:ext cx="9144000" cy="5143500"/>
          </a:xfrm>
          <a:prstGeom prst="rect">
            <a:avLst/>
          </a:prstGeom>
        </p:spPr>
      </p:pic>
      <p:sp>
        <p:nvSpPr>
          <p:cNvPr id="9" name="CuadroTexto 8">
            <a:extLst>
              <a:ext uri="{FF2B5EF4-FFF2-40B4-BE49-F238E27FC236}">
                <a16:creationId xmlns:a16="http://schemas.microsoft.com/office/drawing/2014/main" id="{008D2FC6-6ADE-4EFD-981D-3F43E0FF2F2C}"/>
              </a:ext>
            </a:extLst>
          </p:cNvPr>
          <p:cNvSpPr txBox="1"/>
          <p:nvPr/>
        </p:nvSpPr>
        <p:spPr>
          <a:xfrm>
            <a:off x="1258616" y="1014162"/>
            <a:ext cx="2449288"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20:14</a:t>
            </a:r>
            <a:endParaRPr lang="es-CL" sz="2800" b="1" dirty="0"/>
          </a:p>
        </p:txBody>
      </p:sp>
      <p:pic>
        <p:nvPicPr>
          <p:cNvPr id="10" name="Imagen 9" descr="Logotipo, Icono&#10;&#10;Descripción generada automáticamente">
            <a:extLst>
              <a:ext uri="{FF2B5EF4-FFF2-40B4-BE49-F238E27FC236}">
                <a16:creationId xmlns:a16="http://schemas.microsoft.com/office/drawing/2014/main" id="{FE9D0797-673D-4F38-B4D5-D4CDFE8E848C}"/>
              </a:ext>
            </a:extLst>
          </p:cNvPr>
          <p:cNvPicPr>
            <a:picLocks noChangeAspect="1"/>
          </p:cNvPicPr>
          <p:nvPr/>
        </p:nvPicPr>
        <p:blipFill>
          <a:blip r:embed="rId4"/>
          <a:stretch>
            <a:fillRect/>
          </a:stretch>
        </p:blipFill>
        <p:spPr>
          <a:xfrm>
            <a:off x="775" y="868160"/>
            <a:ext cx="953542" cy="854592"/>
          </a:xfrm>
          <a:prstGeom prst="rect">
            <a:avLst/>
          </a:prstGeom>
        </p:spPr>
      </p:pic>
    </p:spTree>
    <p:extLst>
      <p:ext uri="{BB962C8B-B14F-4D97-AF65-F5344CB8AC3E}">
        <p14:creationId xmlns:p14="http://schemas.microsoft.com/office/powerpoint/2010/main" val="3809474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2DC97261-8083-44E9-A95D-6FFC57349FD7}"/>
              </a:ext>
            </a:extLst>
          </p:cNvPr>
          <p:cNvSpPr>
            <a:spLocks noGrp="1"/>
          </p:cNvSpPr>
          <p:nvPr>
            <p:ph type="pic" idx="12"/>
          </p:nvPr>
        </p:nvSpPr>
        <p:spPr/>
      </p:sp>
      <p:sp>
        <p:nvSpPr>
          <p:cNvPr id="3" name="Marcador de posición de imagen 2">
            <a:extLst>
              <a:ext uri="{FF2B5EF4-FFF2-40B4-BE49-F238E27FC236}">
                <a16:creationId xmlns:a16="http://schemas.microsoft.com/office/drawing/2014/main" id="{EEFE71F3-544E-42F7-9F24-39D11AC1ECAB}"/>
              </a:ext>
            </a:extLst>
          </p:cNvPr>
          <p:cNvSpPr>
            <a:spLocks noGrp="1"/>
          </p:cNvSpPr>
          <p:nvPr>
            <p:ph type="pic" idx="13"/>
          </p:nvPr>
        </p:nvSpPr>
        <p:spPr/>
      </p:sp>
      <p:sp>
        <p:nvSpPr>
          <p:cNvPr id="4" name="Marcador de posición de imagen 3">
            <a:extLst>
              <a:ext uri="{FF2B5EF4-FFF2-40B4-BE49-F238E27FC236}">
                <a16:creationId xmlns:a16="http://schemas.microsoft.com/office/drawing/2014/main" id="{EBF97495-C52A-466E-A43E-D704E851316E}"/>
              </a:ext>
            </a:extLst>
          </p:cNvPr>
          <p:cNvSpPr>
            <a:spLocks noGrp="1"/>
          </p:cNvSpPr>
          <p:nvPr>
            <p:ph type="pic" idx="14"/>
          </p:nvPr>
        </p:nvSpPr>
        <p:spPr/>
      </p:sp>
      <p:sp>
        <p:nvSpPr>
          <p:cNvPr id="5" name="Marcador de posición de imagen 4">
            <a:extLst>
              <a:ext uri="{FF2B5EF4-FFF2-40B4-BE49-F238E27FC236}">
                <a16:creationId xmlns:a16="http://schemas.microsoft.com/office/drawing/2014/main" id="{48EE5E4A-9D60-4484-BC10-68F0F69E1B77}"/>
              </a:ext>
            </a:extLst>
          </p:cNvPr>
          <p:cNvSpPr>
            <a:spLocks noGrp="1"/>
          </p:cNvSpPr>
          <p:nvPr>
            <p:ph type="pic" idx="15"/>
          </p:nvPr>
        </p:nvSpPr>
        <p:spPr/>
      </p:sp>
      <p:sp>
        <p:nvSpPr>
          <p:cNvPr id="6" name="Marcador de posición de imagen 5">
            <a:extLst>
              <a:ext uri="{FF2B5EF4-FFF2-40B4-BE49-F238E27FC236}">
                <a16:creationId xmlns:a16="http://schemas.microsoft.com/office/drawing/2014/main" id="{D12881D9-D664-4E65-AB35-5A59FF8CF892}"/>
              </a:ext>
            </a:extLst>
          </p:cNvPr>
          <p:cNvSpPr>
            <a:spLocks noGrp="1"/>
          </p:cNvSpPr>
          <p:nvPr>
            <p:ph type="pic" idx="16"/>
          </p:nvPr>
        </p:nvSpPr>
        <p:spPr/>
      </p:sp>
      <p:pic>
        <p:nvPicPr>
          <p:cNvPr id="8" name="Imagen 7">
            <a:extLst>
              <a:ext uri="{FF2B5EF4-FFF2-40B4-BE49-F238E27FC236}">
                <a16:creationId xmlns:a16="http://schemas.microsoft.com/office/drawing/2014/main" id="{CED96159-838A-40E8-BA85-1A840763D3E4}"/>
              </a:ext>
            </a:extLst>
          </p:cNvPr>
          <p:cNvPicPr>
            <a:picLocks noChangeAspect="1"/>
          </p:cNvPicPr>
          <p:nvPr/>
        </p:nvPicPr>
        <p:blipFill>
          <a:blip r:embed="rId3"/>
          <a:stretch>
            <a:fillRect/>
          </a:stretch>
        </p:blipFill>
        <p:spPr>
          <a:xfrm>
            <a:off x="0" y="50180"/>
            <a:ext cx="9144000" cy="5093320"/>
          </a:xfrm>
          <a:prstGeom prst="rect">
            <a:avLst/>
          </a:prstGeom>
        </p:spPr>
      </p:pic>
      <p:sp>
        <p:nvSpPr>
          <p:cNvPr id="9" name="CuadroTexto 8">
            <a:extLst>
              <a:ext uri="{FF2B5EF4-FFF2-40B4-BE49-F238E27FC236}">
                <a16:creationId xmlns:a16="http://schemas.microsoft.com/office/drawing/2014/main" id="{A70E7449-C7A5-4078-83AE-9C1475466FF3}"/>
              </a:ext>
            </a:extLst>
          </p:cNvPr>
          <p:cNvSpPr txBox="1"/>
          <p:nvPr/>
        </p:nvSpPr>
        <p:spPr>
          <a:xfrm>
            <a:off x="5292080" y="843558"/>
            <a:ext cx="295334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20:15</a:t>
            </a:r>
            <a:endParaRPr lang="es-CL" sz="2800" b="1" dirty="0"/>
          </a:p>
        </p:txBody>
      </p:sp>
      <p:pic>
        <p:nvPicPr>
          <p:cNvPr id="10" name="Imagen 9" descr="Logotipo, Icono&#10;&#10;Descripción generada automáticamente">
            <a:extLst>
              <a:ext uri="{FF2B5EF4-FFF2-40B4-BE49-F238E27FC236}">
                <a16:creationId xmlns:a16="http://schemas.microsoft.com/office/drawing/2014/main" id="{6DF9F2CB-6E03-461E-8BED-604A0715E8E7}"/>
              </a:ext>
            </a:extLst>
          </p:cNvPr>
          <p:cNvPicPr>
            <a:picLocks noChangeAspect="1"/>
          </p:cNvPicPr>
          <p:nvPr/>
        </p:nvPicPr>
        <p:blipFill>
          <a:blip r:embed="rId4"/>
          <a:stretch>
            <a:fillRect/>
          </a:stretch>
        </p:blipFill>
        <p:spPr>
          <a:xfrm>
            <a:off x="8141995" y="0"/>
            <a:ext cx="953542" cy="854592"/>
          </a:xfrm>
          <a:prstGeom prst="rect">
            <a:avLst/>
          </a:prstGeom>
        </p:spPr>
      </p:pic>
    </p:spTree>
    <p:extLst>
      <p:ext uri="{BB962C8B-B14F-4D97-AF65-F5344CB8AC3E}">
        <p14:creationId xmlns:p14="http://schemas.microsoft.com/office/powerpoint/2010/main" val="2044319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C1452C20-5161-4089-ADAB-7E4498A84664}"/>
              </a:ext>
            </a:extLst>
          </p:cNvPr>
          <p:cNvSpPr>
            <a:spLocks noGrp="1"/>
          </p:cNvSpPr>
          <p:nvPr>
            <p:ph type="pic" idx="12"/>
          </p:nvPr>
        </p:nvSpPr>
        <p:spPr/>
      </p:sp>
      <p:sp>
        <p:nvSpPr>
          <p:cNvPr id="3" name="Marcador de posición de imagen 2">
            <a:extLst>
              <a:ext uri="{FF2B5EF4-FFF2-40B4-BE49-F238E27FC236}">
                <a16:creationId xmlns:a16="http://schemas.microsoft.com/office/drawing/2014/main" id="{7FB7E91D-8862-4F58-BDB6-9A7B58CE58C8}"/>
              </a:ext>
            </a:extLst>
          </p:cNvPr>
          <p:cNvSpPr>
            <a:spLocks noGrp="1"/>
          </p:cNvSpPr>
          <p:nvPr>
            <p:ph type="pic" idx="13"/>
          </p:nvPr>
        </p:nvSpPr>
        <p:spPr/>
      </p:sp>
      <p:sp>
        <p:nvSpPr>
          <p:cNvPr id="4" name="Marcador de posición de imagen 3">
            <a:extLst>
              <a:ext uri="{FF2B5EF4-FFF2-40B4-BE49-F238E27FC236}">
                <a16:creationId xmlns:a16="http://schemas.microsoft.com/office/drawing/2014/main" id="{14CEA7C3-D9AE-480B-B3A2-5E4C4AF7F119}"/>
              </a:ext>
            </a:extLst>
          </p:cNvPr>
          <p:cNvSpPr>
            <a:spLocks noGrp="1"/>
          </p:cNvSpPr>
          <p:nvPr>
            <p:ph type="pic" idx="14"/>
          </p:nvPr>
        </p:nvSpPr>
        <p:spPr/>
      </p:sp>
      <p:sp>
        <p:nvSpPr>
          <p:cNvPr id="5" name="Marcador de posición de imagen 4">
            <a:extLst>
              <a:ext uri="{FF2B5EF4-FFF2-40B4-BE49-F238E27FC236}">
                <a16:creationId xmlns:a16="http://schemas.microsoft.com/office/drawing/2014/main" id="{B04E9142-01D0-4498-BBBE-D5006D8DE611}"/>
              </a:ext>
            </a:extLst>
          </p:cNvPr>
          <p:cNvSpPr>
            <a:spLocks noGrp="1"/>
          </p:cNvSpPr>
          <p:nvPr>
            <p:ph type="pic" idx="15"/>
          </p:nvPr>
        </p:nvSpPr>
        <p:spPr/>
      </p:sp>
      <p:sp>
        <p:nvSpPr>
          <p:cNvPr id="6" name="Marcador de posición de imagen 5">
            <a:extLst>
              <a:ext uri="{FF2B5EF4-FFF2-40B4-BE49-F238E27FC236}">
                <a16:creationId xmlns:a16="http://schemas.microsoft.com/office/drawing/2014/main" id="{38806F63-B809-4DCD-808E-F4165DDFE597}"/>
              </a:ext>
            </a:extLst>
          </p:cNvPr>
          <p:cNvSpPr>
            <a:spLocks noGrp="1"/>
          </p:cNvSpPr>
          <p:nvPr>
            <p:ph type="pic" idx="16"/>
          </p:nvPr>
        </p:nvSpPr>
        <p:spPr/>
      </p:sp>
      <p:pic>
        <p:nvPicPr>
          <p:cNvPr id="8" name="Imagen 7">
            <a:extLst>
              <a:ext uri="{FF2B5EF4-FFF2-40B4-BE49-F238E27FC236}">
                <a16:creationId xmlns:a16="http://schemas.microsoft.com/office/drawing/2014/main" id="{EF3B8B55-B80C-4DF5-B304-4259E5D3982E}"/>
              </a:ext>
            </a:extLst>
          </p:cNvPr>
          <p:cNvPicPr>
            <a:picLocks noChangeAspect="1"/>
          </p:cNvPicPr>
          <p:nvPr/>
        </p:nvPicPr>
        <p:blipFill>
          <a:blip r:embed="rId3"/>
          <a:stretch>
            <a:fillRect/>
          </a:stretch>
        </p:blipFill>
        <p:spPr>
          <a:xfrm>
            <a:off x="0" y="0"/>
            <a:ext cx="9144000" cy="5143500"/>
          </a:xfrm>
          <a:prstGeom prst="rect">
            <a:avLst/>
          </a:prstGeom>
        </p:spPr>
      </p:pic>
      <p:sp>
        <p:nvSpPr>
          <p:cNvPr id="9" name="CuadroTexto 8">
            <a:extLst>
              <a:ext uri="{FF2B5EF4-FFF2-40B4-BE49-F238E27FC236}">
                <a16:creationId xmlns:a16="http://schemas.microsoft.com/office/drawing/2014/main" id="{35BCC209-7625-4243-B597-38C40C6EECBE}"/>
              </a:ext>
            </a:extLst>
          </p:cNvPr>
          <p:cNvSpPr txBox="1"/>
          <p:nvPr/>
        </p:nvSpPr>
        <p:spPr>
          <a:xfrm>
            <a:off x="1475656" y="8022"/>
            <a:ext cx="2953344" cy="5232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20:16-18</a:t>
            </a:r>
            <a:endParaRPr lang="es-CL" sz="2800" b="1" dirty="0"/>
          </a:p>
        </p:txBody>
      </p:sp>
      <p:pic>
        <p:nvPicPr>
          <p:cNvPr id="10" name="Imagen 9" descr="Logotipo, Icono&#10;&#10;Descripción generada automáticamente">
            <a:extLst>
              <a:ext uri="{FF2B5EF4-FFF2-40B4-BE49-F238E27FC236}">
                <a16:creationId xmlns:a16="http://schemas.microsoft.com/office/drawing/2014/main" id="{B88C8918-827D-429E-9EE1-447738057050}"/>
              </a:ext>
            </a:extLst>
          </p:cNvPr>
          <p:cNvPicPr>
            <a:picLocks noChangeAspect="1"/>
          </p:cNvPicPr>
          <p:nvPr/>
        </p:nvPicPr>
        <p:blipFill>
          <a:blip r:embed="rId4"/>
          <a:stretch>
            <a:fillRect/>
          </a:stretch>
        </p:blipFill>
        <p:spPr>
          <a:xfrm>
            <a:off x="8372411" y="-22428"/>
            <a:ext cx="771589" cy="691520"/>
          </a:xfrm>
          <a:prstGeom prst="rect">
            <a:avLst/>
          </a:prstGeom>
        </p:spPr>
      </p:pic>
    </p:spTree>
    <p:extLst>
      <p:ext uri="{BB962C8B-B14F-4D97-AF65-F5344CB8AC3E}">
        <p14:creationId xmlns:p14="http://schemas.microsoft.com/office/powerpoint/2010/main" val="172166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nterpretando la Biblia con la Biblia">
            <a:extLst>
              <a:ext uri="{FF2B5EF4-FFF2-40B4-BE49-F238E27FC236}">
                <a16:creationId xmlns:a16="http://schemas.microsoft.com/office/drawing/2014/main" id="{9F448B4B-772E-462F-89C1-A6BCD0BEA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41158">
            <a:off x="-1598510" y="-845605"/>
            <a:ext cx="4513058" cy="590406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411760" y="301402"/>
            <a:ext cx="6732240" cy="701030"/>
          </a:xfrm>
          <a:custGeom>
            <a:avLst/>
            <a:gdLst/>
            <a:ahLst/>
            <a:cxnLst/>
            <a:rect l="l" t="t" r="r" b="b"/>
            <a:pathLst>
              <a:path w="6291808" h="701030">
                <a:moveTo>
                  <a:pt x="350515" y="0"/>
                </a:moveTo>
                <a:lnTo>
                  <a:pt x="6291808" y="0"/>
                </a:lnTo>
                <a:lnTo>
                  <a:pt x="6291808" y="701030"/>
                </a:lnTo>
                <a:lnTo>
                  <a:pt x="350515" y="701030"/>
                </a:lnTo>
                <a:cubicBezTo>
                  <a:pt x="156931" y="701030"/>
                  <a:pt x="0" y="544099"/>
                  <a:pt x="0" y="350515"/>
                </a:cubicBezTo>
                <a:cubicBezTo>
                  <a:pt x="0" y="156931"/>
                  <a:pt x="156931" y="0"/>
                  <a:pt x="3505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p:cNvSpPr>
          <p:nvPr/>
        </p:nvSpPr>
        <p:spPr>
          <a:xfrm>
            <a:off x="2797898" y="339502"/>
            <a:ext cx="6346102"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sz="3600" dirty="0" err="1">
                <a:solidFill>
                  <a:schemeClr val="bg1"/>
                </a:solidFill>
                <a:latin typeface="Arial" pitchFamily="34" charset="0"/>
                <a:cs typeface="Arial" pitchFamily="34" charset="0"/>
              </a:rPr>
              <a:t>Tabla</a:t>
            </a:r>
            <a:r>
              <a:rPr lang="en-US" sz="3600" dirty="0">
                <a:solidFill>
                  <a:schemeClr val="bg1"/>
                </a:solidFill>
                <a:latin typeface="Arial" pitchFamily="34" charset="0"/>
                <a:cs typeface="Arial" pitchFamily="34" charset="0"/>
              </a:rPr>
              <a:t> de </a:t>
            </a:r>
            <a:r>
              <a:rPr lang="en-US" sz="3600" dirty="0" err="1">
                <a:solidFill>
                  <a:schemeClr val="bg1"/>
                </a:solidFill>
                <a:latin typeface="Arial" pitchFamily="34" charset="0"/>
                <a:cs typeface="Arial" pitchFamily="34" charset="0"/>
              </a:rPr>
              <a:t>Contenido</a:t>
            </a:r>
            <a:endParaRPr lang="en-US" sz="3600" dirty="0">
              <a:solidFill>
                <a:schemeClr val="bg1"/>
              </a:solidFill>
              <a:latin typeface="Arial" pitchFamily="34" charset="0"/>
              <a:cs typeface="Arial" pitchFamily="34" charset="0"/>
            </a:endParaRPr>
          </a:p>
        </p:txBody>
      </p:sp>
      <p:sp>
        <p:nvSpPr>
          <p:cNvPr id="5" name="Oval 4"/>
          <p:cNvSpPr/>
          <p:nvPr/>
        </p:nvSpPr>
        <p:spPr>
          <a:xfrm>
            <a:off x="3131840" y="1386347"/>
            <a:ext cx="720080" cy="72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79778" y="2277586"/>
            <a:ext cx="720080" cy="72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027717" y="3168825"/>
            <a:ext cx="720080" cy="72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475656" y="4060065"/>
            <a:ext cx="720080" cy="72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995936" y="1376264"/>
            <a:ext cx="4608512" cy="617136"/>
            <a:chOff x="803640" y="3332058"/>
            <a:chExt cx="2059657" cy="617136"/>
          </a:xfrm>
        </p:grpSpPr>
        <p:sp>
          <p:nvSpPr>
            <p:cNvPr id="11" name="TextBox 10"/>
            <p:cNvSpPr txBox="1"/>
            <p:nvPr/>
          </p:nvSpPr>
          <p:spPr>
            <a:xfrm>
              <a:off x="803640" y="3672195"/>
              <a:ext cx="2059657" cy="276999"/>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1 </a:t>
              </a:r>
              <a:r>
                <a:rPr lang="en-US" altLang="ko-KR" sz="1200" dirty="0" err="1">
                  <a:solidFill>
                    <a:schemeClr val="tx1">
                      <a:lumMod val="75000"/>
                      <a:lumOff val="25000"/>
                    </a:schemeClr>
                  </a:solidFill>
                  <a:cs typeface="Arial" pitchFamily="34" charset="0"/>
                </a:rPr>
                <a:t>reyes</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lecciones</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anteriores</a:t>
              </a:r>
              <a:endParaRPr lang="ko-KR" altLang="en-US" sz="1200" dirty="0">
                <a:solidFill>
                  <a:schemeClr val="tx1">
                    <a:lumMod val="75000"/>
                    <a:lumOff val="25000"/>
                  </a:schemeClr>
                </a:solidFill>
                <a:cs typeface="Arial" pitchFamily="34" charset="0"/>
              </a:endParaRPr>
            </a:p>
          </p:txBody>
        </p:sp>
        <p:sp>
          <p:nvSpPr>
            <p:cNvPr id="12" name="TextBox 11"/>
            <p:cNvSpPr txBox="1"/>
            <p:nvPr/>
          </p:nvSpPr>
          <p:spPr>
            <a:xfrm>
              <a:off x="803640" y="3332058"/>
              <a:ext cx="2059657" cy="338554"/>
            </a:xfrm>
            <a:prstGeom prst="rect">
              <a:avLst/>
            </a:prstGeom>
            <a:noFill/>
          </p:spPr>
          <p:txBody>
            <a:bodyPr wrap="square" rtlCol="0" anchor="ctr">
              <a:spAutoFit/>
            </a:bodyPr>
            <a:lstStyle/>
            <a:p>
              <a:r>
                <a:rPr lang="en-US" altLang="ko-KR" sz="1600" b="1" dirty="0" err="1">
                  <a:solidFill>
                    <a:schemeClr val="tx1">
                      <a:lumMod val="75000"/>
                      <a:lumOff val="25000"/>
                    </a:schemeClr>
                  </a:solidFill>
                  <a:cs typeface="Arial" pitchFamily="34" charset="0"/>
                </a:rPr>
                <a:t>Repaso</a:t>
              </a:r>
              <a:r>
                <a:rPr lang="en-US" altLang="ko-KR" sz="1200" b="1" dirty="0">
                  <a:solidFill>
                    <a:schemeClr val="tx1">
                      <a:lumMod val="75000"/>
                      <a:lumOff val="25000"/>
                    </a:schemeClr>
                  </a:solidFill>
                  <a:cs typeface="Arial" pitchFamily="34" charset="0"/>
                </a:rPr>
                <a:t>:</a:t>
              </a:r>
              <a:endParaRPr lang="ko-KR" altLang="en-US" sz="1200" b="1" dirty="0">
                <a:solidFill>
                  <a:schemeClr val="tx1">
                    <a:lumMod val="75000"/>
                    <a:lumOff val="25000"/>
                  </a:schemeClr>
                </a:solidFill>
                <a:cs typeface="Arial" pitchFamily="34" charset="0"/>
              </a:endParaRPr>
            </a:p>
          </p:txBody>
        </p:sp>
      </p:grpSp>
      <p:grpSp>
        <p:nvGrpSpPr>
          <p:cNvPr id="13" name="Group 12"/>
          <p:cNvGrpSpPr/>
          <p:nvPr/>
        </p:nvGrpSpPr>
        <p:grpSpPr>
          <a:xfrm>
            <a:off x="3443131" y="2267503"/>
            <a:ext cx="4608512" cy="617136"/>
            <a:chOff x="803640" y="3332058"/>
            <a:chExt cx="2059657" cy="617136"/>
          </a:xfrm>
        </p:grpSpPr>
        <p:sp>
          <p:nvSpPr>
            <p:cNvPr id="14" name="TextBox 13"/>
            <p:cNvSpPr txBox="1"/>
            <p:nvPr/>
          </p:nvSpPr>
          <p:spPr>
            <a:xfrm>
              <a:off x="803640" y="3672195"/>
              <a:ext cx="2059657" cy="276999"/>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Dios anima a Elías</a:t>
              </a:r>
              <a:endParaRPr lang="ko-KR" altLang="en-US" sz="1200" dirty="0">
                <a:solidFill>
                  <a:schemeClr val="tx1">
                    <a:lumMod val="75000"/>
                    <a:lumOff val="25000"/>
                  </a:schemeClr>
                </a:solidFill>
                <a:cs typeface="Arial" pitchFamily="34" charset="0"/>
              </a:endParaRPr>
            </a:p>
          </p:txBody>
        </p:sp>
        <p:sp>
          <p:nvSpPr>
            <p:cNvPr id="15" name="TextBox 14"/>
            <p:cNvSpPr txBox="1"/>
            <p:nvPr/>
          </p:nvSpPr>
          <p:spPr>
            <a:xfrm>
              <a:off x="803640" y="3332058"/>
              <a:ext cx="2059657" cy="338554"/>
            </a:xfrm>
            <a:prstGeom prst="rect">
              <a:avLst/>
            </a:prstGeom>
            <a:noFill/>
          </p:spPr>
          <p:txBody>
            <a:bodyPr wrap="square" rtlCol="0" anchor="ctr">
              <a:spAutoFit/>
            </a:bodyPr>
            <a:lstStyle/>
            <a:p>
              <a:r>
                <a:rPr lang="en-US" altLang="ko-KR" sz="1600" b="1" dirty="0" err="1">
                  <a:solidFill>
                    <a:schemeClr val="tx1">
                      <a:lumMod val="75000"/>
                      <a:lumOff val="25000"/>
                    </a:schemeClr>
                  </a:solidFill>
                  <a:cs typeface="Arial" pitchFamily="34" charset="0"/>
                </a:rPr>
                <a:t>Lección</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semana</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pasada</a:t>
              </a:r>
              <a:r>
                <a:rPr lang="en-US" altLang="ko-KR" sz="1600" b="1" dirty="0">
                  <a:solidFill>
                    <a:schemeClr val="tx1">
                      <a:lumMod val="75000"/>
                      <a:lumOff val="25000"/>
                    </a:schemeClr>
                  </a:solidFill>
                  <a:cs typeface="Arial" pitchFamily="34" charset="0"/>
                </a:rPr>
                <a:t>:</a:t>
              </a:r>
              <a:endParaRPr lang="ko-KR" altLang="en-US" sz="1600" b="1" dirty="0">
                <a:solidFill>
                  <a:schemeClr val="tx1">
                    <a:lumMod val="75000"/>
                    <a:lumOff val="25000"/>
                  </a:schemeClr>
                </a:solidFill>
                <a:cs typeface="Arial" pitchFamily="34" charset="0"/>
              </a:endParaRPr>
            </a:p>
          </p:txBody>
        </p:sp>
      </p:grpSp>
      <p:grpSp>
        <p:nvGrpSpPr>
          <p:cNvPr id="16" name="Group 15"/>
          <p:cNvGrpSpPr/>
          <p:nvPr/>
        </p:nvGrpSpPr>
        <p:grpSpPr>
          <a:xfrm>
            <a:off x="2890325" y="3158742"/>
            <a:ext cx="4608512" cy="617136"/>
            <a:chOff x="803640" y="3332058"/>
            <a:chExt cx="2059657" cy="617136"/>
          </a:xfrm>
        </p:grpSpPr>
        <p:sp>
          <p:nvSpPr>
            <p:cNvPr id="17" name="TextBox 16"/>
            <p:cNvSpPr txBox="1"/>
            <p:nvPr/>
          </p:nvSpPr>
          <p:spPr>
            <a:xfrm>
              <a:off x="803640" y="3672195"/>
              <a:ext cx="2059657" cy="276999"/>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Entre la </a:t>
              </a:r>
              <a:r>
                <a:rPr lang="en-US" altLang="ko-KR" sz="1200" dirty="0" err="1">
                  <a:solidFill>
                    <a:schemeClr val="tx1">
                      <a:lumMod val="75000"/>
                      <a:lumOff val="25000"/>
                    </a:schemeClr>
                  </a:solidFill>
                  <a:cs typeface="Arial" pitchFamily="34" charset="0"/>
                </a:rPr>
                <a:t>clase</a:t>
              </a:r>
              <a:r>
                <a:rPr lang="en-US" altLang="ko-KR" sz="1200" dirty="0">
                  <a:solidFill>
                    <a:schemeClr val="tx1">
                      <a:lumMod val="75000"/>
                      <a:lumOff val="25000"/>
                    </a:schemeClr>
                  </a:solidFill>
                  <a:cs typeface="Arial" pitchFamily="34" charset="0"/>
                </a:rPr>
                <a:t> de la </a:t>
              </a:r>
              <a:r>
                <a:rPr lang="en-US" altLang="ko-KR" sz="1200" dirty="0" err="1">
                  <a:solidFill>
                    <a:schemeClr val="tx1">
                      <a:lumMod val="75000"/>
                      <a:lumOff val="25000"/>
                    </a:schemeClr>
                  </a:solidFill>
                  <a:cs typeface="Arial" pitchFamily="34" charset="0"/>
                </a:rPr>
                <a:t>semana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pasada</a:t>
              </a:r>
              <a:r>
                <a:rPr lang="en-US" altLang="ko-KR" sz="1200" dirty="0">
                  <a:solidFill>
                    <a:schemeClr val="tx1">
                      <a:lumMod val="75000"/>
                      <a:lumOff val="25000"/>
                    </a:schemeClr>
                  </a:solidFill>
                  <a:cs typeface="Arial" pitchFamily="34" charset="0"/>
                </a:rPr>
                <a:t> y la de hoy</a:t>
              </a:r>
              <a:endParaRPr lang="ko-KR" altLang="en-US" sz="1200" dirty="0">
                <a:solidFill>
                  <a:schemeClr val="tx1">
                    <a:lumMod val="75000"/>
                    <a:lumOff val="25000"/>
                  </a:schemeClr>
                </a:solidFill>
                <a:cs typeface="Arial" pitchFamily="34" charset="0"/>
              </a:endParaRPr>
            </a:p>
          </p:txBody>
        </p:sp>
        <p:sp>
          <p:nvSpPr>
            <p:cNvPr id="18" name="TextBox 17"/>
            <p:cNvSpPr txBox="1"/>
            <p:nvPr/>
          </p:nvSpPr>
          <p:spPr>
            <a:xfrm>
              <a:off x="803640" y="3332058"/>
              <a:ext cx="2059657" cy="338554"/>
            </a:xfrm>
            <a:prstGeom prst="rect">
              <a:avLst/>
            </a:prstGeom>
            <a:noFill/>
          </p:spPr>
          <p:txBody>
            <a:bodyPr wrap="square" rtlCol="0" anchor="ctr">
              <a:spAutoFit/>
            </a:bodyPr>
            <a:lstStyle/>
            <a:p>
              <a:r>
                <a:rPr lang="en-US" altLang="ko-KR" sz="1600" b="1" dirty="0" err="1">
                  <a:solidFill>
                    <a:schemeClr val="tx1">
                      <a:lumMod val="75000"/>
                      <a:lumOff val="25000"/>
                    </a:schemeClr>
                  </a:solidFill>
                  <a:cs typeface="Arial" pitchFamily="34" charset="0"/>
                </a:rPr>
                <a:t>Contexto</a:t>
              </a:r>
              <a:r>
                <a:rPr lang="en-US" altLang="ko-KR" sz="1600" b="1" dirty="0">
                  <a:solidFill>
                    <a:schemeClr val="tx1">
                      <a:lumMod val="75000"/>
                      <a:lumOff val="25000"/>
                    </a:schemeClr>
                  </a:solidFill>
                  <a:cs typeface="Arial" pitchFamily="34" charset="0"/>
                </a:rPr>
                <a:t>:</a:t>
              </a:r>
              <a:endParaRPr lang="ko-KR" altLang="en-US" sz="1600" b="1" dirty="0">
                <a:solidFill>
                  <a:schemeClr val="tx1">
                    <a:lumMod val="75000"/>
                    <a:lumOff val="25000"/>
                  </a:schemeClr>
                </a:solidFill>
                <a:cs typeface="Arial" pitchFamily="34" charset="0"/>
              </a:endParaRPr>
            </a:p>
          </p:txBody>
        </p:sp>
      </p:grpSp>
      <p:grpSp>
        <p:nvGrpSpPr>
          <p:cNvPr id="19" name="Group 18"/>
          <p:cNvGrpSpPr/>
          <p:nvPr/>
        </p:nvGrpSpPr>
        <p:grpSpPr>
          <a:xfrm>
            <a:off x="2337519" y="4049981"/>
            <a:ext cx="4608512" cy="617136"/>
            <a:chOff x="803640" y="3332058"/>
            <a:chExt cx="2059657" cy="617136"/>
          </a:xfrm>
        </p:grpSpPr>
        <p:sp>
          <p:nvSpPr>
            <p:cNvPr id="20" name="TextBox 19"/>
            <p:cNvSpPr txBox="1"/>
            <p:nvPr/>
          </p:nvSpPr>
          <p:spPr>
            <a:xfrm>
              <a:off x="803640" y="3672195"/>
              <a:ext cx="2059657" cy="276999"/>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La </a:t>
              </a:r>
              <a:r>
                <a:rPr lang="en-US" altLang="ko-KR" sz="1200" dirty="0" err="1">
                  <a:solidFill>
                    <a:schemeClr val="tx1">
                      <a:lumMod val="75000"/>
                      <a:lumOff val="25000"/>
                    </a:schemeClr>
                  </a:solidFill>
                  <a:cs typeface="Arial" pitchFamily="34" charset="0"/>
                </a:rPr>
                <a:t>viña</a:t>
              </a:r>
              <a:r>
                <a:rPr lang="en-US" altLang="ko-KR" sz="1200" dirty="0">
                  <a:solidFill>
                    <a:schemeClr val="tx1">
                      <a:lumMod val="75000"/>
                      <a:lumOff val="25000"/>
                    </a:schemeClr>
                  </a:solidFill>
                  <a:cs typeface="Arial" pitchFamily="34" charset="0"/>
                </a:rPr>
                <a:t> de </a:t>
              </a:r>
              <a:r>
                <a:rPr lang="en-US" altLang="ko-KR" sz="1200" dirty="0" err="1">
                  <a:solidFill>
                    <a:schemeClr val="tx1">
                      <a:lumMod val="75000"/>
                      <a:lumOff val="25000"/>
                    </a:schemeClr>
                  </a:solidFill>
                  <a:cs typeface="Arial" pitchFamily="34" charset="0"/>
                </a:rPr>
                <a:t>Nabot</a:t>
              </a:r>
              <a:endParaRPr lang="ko-KR" altLang="en-US" sz="1200" dirty="0">
                <a:solidFill>
                  <a:schemeClr val="tx1">
                    <a:lumMod val="75000"/>
                    <a:lumOff val="25000"/>
                  </a:schemeClr>
                </a:solidFill>
                <a:cs typeface="Arial" pitchFamily="34" charset="0"/>
              </a:endParaRPr>
            </a:p>
          </p:txBody>
        </p:sp>
        <p:sp>
          <p:nvSpPr>
            <p:cNvPr id="21" name="TextBox 20"/>
            <p:cNvSpPr txBox="1"/>
            <p:nvPr/>
          </p:nvSpPr>
          <p:spPr>
            <a:xfrm>
              <a:off x="803640" y="3332058"/>
              <a:ext cx="2059657" cy="338554"/>
            </a:xfrm>
            <a:prstGeom prst="rect">
              <a:avLst/>
            </a:prstGeom>
            <a:noFill/>
          </p:spPr>
          <p:txBody>
            <a:bodyPr wrap="square" rtlCol="0" anchor="ctr">
              <a:spAutoFit/>
            </a:bodyPr>
            <a:lstStyle/>
            <a:p>
              <a:r>
                <a:rPr lang="en-US" altLang="ko-KR" sz="1600" b="1" dirty="0" err="1">
                  <a:solidFill>
                    <a:schemeClr val="tx1">
                      <a:lumMod val="75000"/>
                      <a:lumOff val="25000"/>
                    </a:schemeClr>
                  </a:solidFill>
                  <a:cs typeface="Arial" pitchFamily="34" charset="0"/>
                </a:rPr>
                <a:t>Lección</a:t>
              </a:r>
              <a:r>
                <a:rPr lang="en-US" altLang="ko-KR" sz="1600" b="1" dirty="0">
                  <a:solidFill>
                    <a:schemeClr val="tx1">
                      <a:lumMod val="75000"/>
                      <a:lumOff val="25000"/>
                    </a:schemeClr>
                  </a:solidFill>
                  <a:cs typeface="Arial" pitchFamily="34" charset="0"/>
                </a:rPr>
                <a:t> de Hoy: </a:t>
              </a:r>
              <a:endParaRPr lang="ko-KR" altLang="en-US" sz="1600" b="1" dirty="0">
                <a:solidFill>
                  <a:schemeClr val="tx1">
                    <a:lumMod val="75000"/>
                    <a:lumOff val="25000"/>
                  </a:schemeClr>
                </a:solidFill>
                <a:cs typeface="Arial" pitchFamily="34" charset="0"/>
              </a:endParaRPr>
            </a:p>
          </p:txBody>
        </p:sp>
      </p:grpSp>
      <p:sp>
        <p:nvSpPr>
          <p:cNvPr id="22" name="TextBox 21"/>
          <p:cNvSpPr txBox="1"/>
          <p:nvPr/>
        </p:nvSpPr>
        <p:spPr>
          <a:xfrm>
            <a:off x="3059831" y="1551374"/>
            <a:ext cx="864097" cy="400110"/>
          </a:xfrm>
          <a:prstGeom prst="rect">
            <a:avLst/>
          </a:prstGeom>
          <a:noFill/>
        </p:spPr>
        <p:txBody>
          <a:bodyPr wrap="square" rtlCol="0" anchor="ctr">
            <a:spAutoFit/>
          </a:bodyPr>
          <a:lstStyle/>
          <a:p>
            <a:pPr algn="ctr"/>
            <a:r>
              <a:rPr lang="en-US" altLang="ko-KR" sz="2000" b="1" dirty="0">
                <a:solidFill>
                  <a:schemeClr val="bg1"/>
                </a:solidFill>
                <a:cs typeface="Arial" pitchFamily="34" charset="0"/>
              </a:rPr>
              <a:t>11-19</a:t>
            </a:r>
            <a:endParaRPr lang="ko-KR" altLang="en-US" sz="2000" b="1" dirty="0">
              <a:solidFill>
                <a:schemeClr val="bg1"/>
              </a:solidFill>
              <a:cs typeface="Arial" pitchFamily="34" charset="0"/>
            </a:endParaRPr>
          </a:p>
        </p:txBody>
      </p:sp>
      <p:sp>
        <p:nvSpPr>
          <p:cNvPr id="23" name="TextBox 22"/>
          <p:cNvSpPr txBox="1"/>
          <p:nvPr/>
        </p:nvSpPr>
        <p:spPr>
          <a:xfrm>
            <a:off x="2579776" y="2406793"/>
            <a:ext cx="720082"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19</a:t>
            </a:r>
            <a:endParaRPr lang="ko-KR" altLang="en-US" sz="2400" b="1" dirty="0">
              <a:solidFill>
                <a:schemeClr val="bg1"/>
              </a:solidFill>
              <a:cs typeface="Arial" pitchFamily="34" charset="0"/>
            </a:endParaRPr>
          </a:p>
        </p:txBody>
      </p:sp>
      <p:sp>
        <p:nvSpPr>
          <p:cNvPr id="24" name="TextBox 23"/>
          <p:cNvSpPr txBox="1"/>
          <p:nvPr/>
        </p:nvSpPr>
        <p:spPr>
          <a:xfrm>
            <a:off x="2027713" y="3298031"/>
            <a:ext cx="720082"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20</a:t>
            </a:r>
            <a:endParaRPr lang="ko-KR" altLang="en-US" sz="2400" b="1" dirty="0">
              <a:solidFill>
                <a:schemeClr val="bg1"/>
              </a:solidFill>
              <a:cs typeface="Arial" pitchFamily="34" charset="0"/>
            </a:endParaRPr>
          </a:p>
        </p:txBody>
      </p:sp>
      <p:sp>
        <p:nvSpPr>
          <p:cNvPr id="25" name="TextBox 24"/>
          <p:cNvSpPr txBox="1"/>
          <p:nvPr/>
        </p:nvSpPr>
        <p:spPr>
          <a:xfrm>
            <a:off x="1475650" y="4189269"/>
            <a:ext cx="720082"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21</a:t>
            </a:r>
            <a:endParaRPr lang="ko-KR" altLang="en-US" sz="2400" b="1" dirty="0">
              <a:solidFill>
                <a:schemeClr val="bg1"/>
              </a:solidFill>
              <a:cs typeface="Arial" pitchFamily="34" charset="0"/>
            </a:endParaRPr>
          </a:p>
        </p:txBody>
      </p:sp>
      <p:pic>
        <p:nvPicPr>
          <p:cNvPr id="26" name="Imagen 25" descr="Logotipo, Icono&#10;&#10;Descripción generada automáticamente">
            <a:extLst>
              <a:ext uri="{FF2B5EF4-FFF2-40B4-BE49-F238E27FC236}">
                <a16:creationId xmlns:a16="http://schemas.microsoft.com/office/drawing/2014/main" id="{26D344BB-666D-434C-A77E-3885B84B5FA4}"/>
              </a:ext>
            </a:extLst>
          </p:cNvPr>
          <p:cNvPicPr>
            <a:picLocks noChangeAspect="1"/>
          </p:cNvPicPr>
          <p:nvPr/>
        </p:nvPicPr>
        <p:blipFill>
          <a:blip r:embed="rId3"/>
          <a:stretch>
            <a:fillRect/>
          </a:stretch>
        </p:blipFill>
        <p:spPr>
          <a:xfrm>
            <a:off x="7956376" y="224621"/>
            <a:ext cx="953542" cy="854592"/>
          </a:xfrm>
          <a:prstGeom prst="rect">
            <a:avLst/>
          </a:prstGeom>
        </p:spPr>
      </p:pic>
      <p:sp>
        <p:nvSpPr>
          <p:cNvPr id="2" name="AutoShape 2" descr="Cómo Estudiar la Biblia con Provecho - Power Point - Recursos Bíblicos">
            <a:extLst>
              <a:ext uri="{FF2B5EF4-FFF2-40B4-BE49-F238E27FC236}">
                <a16:creationId xmlns:a16="http://schemas.microsoft.com/office/drawing/2014/main" id="{DC44A943-26E1-441B-8873-09E46A5639A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Tree>
    <p:extLst>
      <p:ext uri="{BB962C8B-B14F-4D97-AF65-F5344CB8AC3E}">
        <p14:creationId xmlns:p14="http://schemas.microsoft.com/office/powerpoint/2010/main" val="1095055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C1452C20-5161-4089-ADAB-7E4498A84664}"/>
              </a:ext>
            </a:extLst>
          </p:cNvPr>
          <p:cNvSpPr>
            <a:spLocks noGrp="1"/>
          </p:cNvSpPr>
          <p:nvPr>
            <p:ph type="pic" idx="12"/>
          </p:nvPr>
        </p:nvSpPr>
        <p:spPr/>
      </p:sp>
      <p:sp>
        <p:nvSpPr>
          <p:cNvPr id="3" name="Marcador de posición de imagen 2">
            <a:extLst>
              <a:ext uri="{FF2B5EF4-FFF2-40B4-BE49-F238E27FC236}">
                <a16:creationId xmlns:a16="http://schemas.microsoft.com/office/drawing/2014/main" id="{7FB7E91D-8862-4F58-BDB6-9A7B58CE58C8}"/>
              </a:ext>
            </a:extLst>
          </p:cNvPr>
          <p:cNvSpPr>
            <a:spLocks noGrp="1"/>
          </p:cNvSpPr>
          <p:nvPr>
            <p:ph type="pic" idx="13"/>
          </p:nvPr>
        </p:nvSpPr>
        <p:spPr/>
      </p:sp>
      <p:sp>
        <p:nvSpPr>
          <p:cNvPr id="4" name="Marcador de posición de imagen 3">
            <a:extLst>
              <a:ext uri="{FF2B5EF4-FFF2-40B4-BE49-F238E27FC236}">
                <a16:creationId xmlns:a16="http://schemas.microsoft.com/office/drawing/2014/main" id="{14CEA7C3-D9AE-480B-B3A2-5E4C4AF7F119}"/>
              </a:ext>
            </a:extLst>
          </p:cNvPr>
          <p:cNvSpPr>
            <a:spLocks noGrp="1"/>
          </p:cNvSpPr>
          <p:nvPr>
            <p:ph type="pic" idx="14"/>
          </p:nvPr>
        </p:nvSpPr>
        <p:spPr/>
      </p:sp>
      <p:sp>
        <p:nvSpPr>
          <p:cNvPr id="5" name="Marcador de posición de imagen 4">
            <a:extLst>
              <a:ext uri="{FF2B5EF4-FFF2-40B4-BE49-F238E27FC236}">
                <a16:creationId xmlns:a16="http://schemas.microsoft.com/office/drawing/2014/main" id="{B04E9142-01D0-4498-BBBE-D5006D8DE611}"/>
              </a:ext>
            </a:extLst>
          </p:cNvPr>
          <p:cNvSpPr>
            <a:spLocks noGrp="1"/>
          </p:cNvSpPr>
          <p:nvPr>
            <p:ph type="pic" idx="15"/>
          </p:nvPr>
        </p:nvSpPr>
        <p:spPr/>
      </p:sp>
      <p:sp>
        <p:nvSpPr>
          <p:cNvPr id="6" name="Marcador de posición de imagen 5">
            <a:extLst>
              <a:ext uri="{FF2B5EF4-FFF2-40B4-BE49-F238E27FC236}">
                <a16:creationId xmlns:a16="http://schemas.microsoft.com/office/drawing/2014/main" id="{38806F63-B809-4DCD-808E-F4165DDFE597}"/>
              </a:ext>
            </a:extLst>
          </p:cNvPr>
          <p:cNvSpPr>
            <a:spLocks noGrp="1"/>
          </p:cNvSpPr>
          <p:nvPr>
            <p:ph type="pic" idx="16"/>
          </p:nvPr>
        </p:nvSpPr>
        <p:spPr/>
      </p:sp>
      <p:pic>
        <p:nvPicPr>
          <p:cNvPr id="8" name="Imagen 7">
            <a:extLst>
              <a:ext uri="{FF2B5EF4-FFF2-40B4-BE49-F238E27FC236}">
                <a16:creationId xmlns:a16="http://schemas.microsoft.com/office/drawing/2014/main" id="{94A7C352-B1FE-489E-A55E-20DF190C10CB}"/>
              </a:ext>
            </a:extLst>
          </p:cNvPr>
          <p:cNvPicPr>
            <a:picLocks noChangeAspect="1"/>
          </p:cNvPicPr>
          <p:nvPr/>
        </p:nvPicPr>
        <p:blipFill>
          <a:blip r:embed="rId3"/>
          <a:stretch>
            <a:fillRect/>
          </a:stretch>
        </p:blipFill>
        <p:spPr>
          <a:xfrm>
            <a:off x="0" y="0"/>
            <a:ext cx="9144000" cy="5143500"/>
          </a:xfrm>
          <a:prstGeom prst="rect">
            <a:avLst/>
          </a:prstGeom>
        </p:spPr>
      </p:pic>
      <p:sp>
        <p:nvSpPr>
          <p:cNvPr id="9" name="CuadroTexto 8">
            <a:extLst>
              <a:ext uri="{FF2B5EF4-FFF2-40B4-BE49-F238E27FC236}">
                <a16:creationId xmlns:a16="http://schemas.microsoft.com/office/drawing/2014/main" id="{3F25D8CB-4FF8-4A6B-A795-9FADEAB3587A}"/>
              </a:ext>
            </a:extLst>
          </p:cNvPr>
          <p:cNvSpPr txBox="1"/>
          <p:nvPr/>
        </p:nvSpPr>
        <p:spPr>
          <a:xfrm>
            <a:off x="3274332" y="483518"/>
            <a:ext cx="2953344" cy="5232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20:19-22</a:t>
            </a:r>
            <a:endParaRPr lang="es-CL" sz="2800" b="1" dirty="0"/>
          </a:p>
        </p:txBody>
      </p:sp>
      <p:pic>
        <p:nvPicPr>
          <p:cNvPr id="10" name="Imagen 9" descr="Logotipo, Icono&#10;&#10;Descripción generada automáticamente">
            <a:extLst>
              <a:ext uri="{FF2B5EF4-FFF2-40B4-BE49-F238E27FC236}">
                <a16:creationId xmlns:a16="http://schemas.microsoft.com/office/drawing/2014/main" id="{1F40EB02-5D6E-43D2-8C2C-AED23FC63B4E}"/>
              </a:ext>
            </a:extLst>
          </p:cNvPr>
          <p:cNvPicPr>
            <a:picLocks noChangeAspect="1"/>
          </p:cNvPicPr>
          <p:nvPr/>
        </p:nvPicPr>
        <p:blipFill>
          <a:blip r:embed="rId4"/>
          <a:stretch>
            <a:fillRect/>
          </a:stretch>
        </p:blipFill>
        <p:spPr>
          <a:xfrm>
            <a:off x="8100392" y="539456"/>
            <a:ext cx="953542" cy="854592"/>
          </a:xfrm>
          <a:prstGeom prst="rect">
            <a:avLst/>
          </a:prstGeom>
        </p:spPr>
      </p:pic>
    </p:spTree>
    <p:extLst>
      <p:ext uri="{BB962C8B-B14F-4D97-AF65-F5344CB8AC3E}">
        <p14:creationId xmlns:p14="http://schemas.microsoft.com/office/powerpoint/2010/main" val="241396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14CEA7C3-D9AE-480B-B3A2-5E4C4AF7F119}"/>
              </a:ext>
            </a:extLst>
          </p:cNvPr>
          <p:cNvSpPr>
            <a:spLocks noGrp="1"/>
          </p:cNvSpPr>
          <p:nvPr>
            <p:ph type="pic" idx="14"/>
          </p:nvPr>
        </p:nvSpPr>
        <p:spPr/>
      </p:sp>
      <p:sp>
        <p:nvSpPr>
          <p:cNvPr id="5" name="Marcador de posición de imagen 4">
            <a:extLst>
              <a:ext uri="{FF2B5EF4-FFF2-40B4-BE49-F238E27FC236}">
                <a16:creationId xmlns:a16="http://schemas.microsoft.com/office/drawing/2014/main" id="{B04E9142-01D0-4498-BBBE-D5006D8DE611}"/>
              </a:ext>
            </a:extLst>
          </p:cNvPr>
          <p:cNvSpPr>
            <a:spLocks noGrp="1"/>
          </p:cNvSpPr>
          <p:nvPr>
            <p:ph type="pic" idx="15"/>
          </p:nvPr>
        </p:nvSpPr>
        <p:spPr/>
      </p:sp>
      <p:sp>
        <p:nvSpPr>
          <p:cNvPr id="6" name="Marcador de posición de imagen 5">
            <a:extLst>
              <a:ext uri="{FF2B5EF4-FFF2-40B4-BE49-F238E27FC236}">
                <a16:creationId xmlns:a16="http://schemas.microsoft.com/office/drawing/2014/main" id="{38806F63-B809-4DCD-808E-F4165DDFE597}"/>
              </a:ext>
            </a:extLst>
          </p:cNvPr>
          <p:cNvSpPr>
            <a:spLocks noGrp="1"/>
          </p:cNvSpPr>
          <p:nvPr>
            <p:ph type="pic" idx="16"/>
          </p:nvPr>
        </p:nvSpPr>
        <p:spPr/>
      </p:sp>
      <p:pic>
        <p:nvPicPr>
          <p:cNvPr id="8" name="Imagen 7">
            <a:extLst>
              <a:ext uri="{FF2B5EF4-FFF2-40B4-BE49-F238E27FC236}">
                <a16:creationId xmlns:a16="http://schemas.microsoft.com/office/drawing/2014/main" id="{7BC572AD-48A6-4AD9-B7CA-7DDBBD4440A7}"/>
              </a:ext>
            </a:extLst>
          </p:cNvPr>
          <p:cNvPicPr>
            <a:picLocks noChangeAspect="1"/>
          </p:cNvPicPr>
          <p:nvPr/>
        </p:nvPicPr>
        <p:blipFill>
          <a:blip r:embed="rId3"/>
          <a:stretch>
            <a:fillRect/>
          </a:stretch>
        </p:blipFill>
        <p:spPr>
          <a:xfrm>
            <a:off x="0" y="699541"/>
            <a:ext cx="9143999" cy="4445801"/>
          </a:xfrm>
          <a:prstGeom prst="rect">
            <a:avLst/>
          </a:prstGeom>
        </p:spPr>
      </p:pic>
      <p:sp>
        <p:nvSpPr>
          <p:cNvPr id="7" name="CuadroTexto 6">
            <a:extLst>
              <a:ext uri="{FF2B5EF4-FFF2-40B4-BE49-F238E27FC236}">
                <a16:creationId xmlns:a16="http://schemas.microsoft.com/office/drawing/2014/main" id="{A696A15E-B1C7-41D1-911D-EB6607FBDDF0}"/>
              </a:ext>
            </a:extLst>
          </p:cNvPr>
          <p:cNvSpPr txBox="1"/>
          <p:nvPr/>
        </p:nvSpPr>
        <p:spPr>
          <a:xfrm>
            <a:off x="2411760" y="104313"/>
            <a:ext cx="2953344" cy="5232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20:23-24</a:t>
            </a:r>
            <a:endParaRPr lang="es-CL" sz="2800" b="1" dirty="0"/>
          </a:p>
        </p:txBody>
      </p:sp>
      <p:pic>
        <p:nvPicPr>
          <p:cNvPr id="9" name="Imagen 8" descr="Logotipo, Icono&#10;&#10;Descripción generada automáticamente">
            <a:extLst>
              <a:ext uri="{FF2B5EF4-FFF2-40B4-BE49-F238E27FC236}">
                <a16:creationId xmlns:a16="http://schemas.microsoft.com/office/drawing/2014/main" id="{3E813A59-541F-4814-ADBD-8004F7449832}"/>
              </a:ext>
            </a:extLst>
          </p:cNvPr>
          <p:cNvPicPr>
            <a:picLocks noChangeAspect="1"/>
          </p:cNvPicPr>
          <p:nvPr/>
        </p:nvPicPr>
        <p:blipFill>
          <a:blip r:embed="rId4"/>
          <a:stretch>
            <a:fillRect/>
          </a:stretch>
        </p:blipFill>
        <p:spPr>
          <a:xfrm>
            <a:off x="8100392" y="8394"/>
            <a:ext cx="953542" cy="854592"/>
          </a:xfrm>
          <a:prstGeom prst="rect">
            <a:avLst/>
          </a:prstGeom>
        </p:spPr>
      </p:pic>
    </p:spTree>
    <p:extLst>
      <p:ext uri="{BB962C8B-B14F-4D97-AF65-F5344CB8AC3E}">
        <p14:creationId xmlns:p14="http://schemas.microsoft.com/office/powerpoint/2010/main" val="2405504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0F770CDD-E60B-4045-AF15-B36C473126D2}"/>
              </a:ext>
            </a:extLst>
          </p:cNvPr>
          <p:cNvSpPr>
            <a:spLocks noGrp="1"/>
          </p:cNvSpPr>
          <p:nvPr>
            <p:ph type="pic" idx="12"/>
          </p:nvPr>
        </p:nvSpPr>
        <p:spPr/>
      </p:sp>
      <p:sp>
        <p:nvSpPr>
          <p:cNvPr id="3" name="Marcador de posición de imagen 2">
            <a:extLst>
              <a:ext uri="{FF2B5EF4-FFF2-40B4-BE49-F238E27FC236}">
                <a16:creationId xmlns:a16="http://schemas.microsoft.com/office/drawing/2014/main" id="{BDFBFBE8-EFDA-45C2-8BED-B20A3A274911}"/>
              </a:ext>
            </a:extLst>
          </p:cNvPr>
          <p:cNvSpPr>
            <a:spLocks noGrp="1"/>
          </p:cNvSpPr>
          <p:nvPr>
            <p:ph type="pic" idx="13"/>
          </p:nvPr>
        </p:nvSpPr>
        <p:spPr/>
      </p:sp>
      <p:sp>
        <p:nvSpPr>
          <p:cNvPr id="4" name="Marcador de posición de imagen 3">
            <a:extLst>
              <a:ext uri="{FF2B5EF4-FFF2-40B4-BE49-F238E27FC236}">
                <a16:creationId xmlns:a16="http://schemas.microsoft.com/office/drawing/2014/main" id="{E276345A-A913-4EF4-B132-B0C3973D7D76}"/>
              </a:ext>
            </a:extLst>
          </p:cNvPr>
          <p:cNvSpPr>
            <a:spLocks noGrp="1"/>
          </p:cNvSpPr>
          <p:nvPr>
            <p:ph type="pic" idx="14"/>
          </p:nvPr>
        </p:nvSpPr>
        <p:spPr/>
      </p:sp>
      <p:sp>
        <p:nvSpPr>
          <p:cNvPr id="5" name="Marcador de posición de imagen 4">
            <a:extLst>
              <a:ext uri="{FF2B5EF4-FFF2-40B4-BE49-F238E27FC236}">
                <a16:creationId xmlns:a16="http://schemas.microsoft.com/office/drawing/2014/main" id="{96F84825-2662-4B34-B50E-3D7FA2F51B39}"/>
              </a:ext>
            </a:extLst>
          </p:cNvPr>
          <p:cNvSpPr>
            <a:spLocks noGrp="1"/>
          </p:cNvSpPr>
          <p:nvPr>
            <p:ph type="pic" idx="15"/>
          </p:nvPr>
        </p:nvSpPr>
        <p:spPr/>
      </p:sp>
      <p:sp>
        <p:nvSpPr>
          <p:cNvPr id="6" name="Marcador de posición de imagen 5">
            <a:extLst>
              <a:ext uri="{FF2B5EF4-FFF2-40B4-BE49-F238E27FC236}">
                <a16:creationId xmlns:a16="http://schemas.microsoft.com/office/drawing/2014/main" id="{D545E001-93BE-4239-8F03-8D3AC255C99A}"/>
              </a:ext>
            </a:extLst>
          </p:cNvPr>
          <p:cNvSpPr>
            <a:spLocks noGrp="1"/>
          </p:cNvSpPr>
          <p:nvPr>
            <p:ph type="pic" idx="16"/>
          </p:nvPr>
        </p:nvSpPr>
        <p:spPr/>
      </p:sp>
      <p:pic>
        <p:nvPicPr>
          <p:cNvPr id="8" name="Imagen 7">
            <a:extLst>
              <a:ext uri="{FF2B5EF4-FFF2-40B4-BE49-F238E27FC236}">
                <a16:creationId xmlns:a16="http://schemas.microsoft.com/office/drawing/2014/main" id="{4F06F660-5C9D-4733-B050-4F5C5AAFCA05}"/>
              </a:ext>
            </a:extLst>
          </p:cNvPr>
          <p:cNvPicPr>
            <a:picLocks noChangeAspect="1"/>
          </p:cNvPicPr>
          <p:nvPr/>
        </p:nvPicPr>
        <p:blipFill>
          <a:blip r:embed="rId3"/>
          <a:stretch>
            <a:fillRect/>
          </a:stretch>
        </p:blipFill>
        <p:spPr>
          <a:xfrm>
            <a:off x="0" y="0"/>
            <a:ext cx="9144000" cy="5143500"/>
          </a:xfrm>
          <a:prstGeom prst="rect">
            <a:avLst/>
          </a:prstGeom>
        </p:spPr>
      </p:pic>
      <p:sp>
        <p:nvSpPr>
          <p:cNvPr id="9" name="CuadroTexto 8">
            <a:extLst>
              <a:ext uri="{FF2B5EF4-FFF2-40B4-BE49-F238E27FC236}">
                <a16:creationId xmlns:a16="http://schemas.microsoft.com/office/drawing/2014/main" id="{B2F976A3-347E-49F4-8104-8BEF3DC09E1A}"/>
              </a:ext>
            </a:extLst>
          </p:cNvPr>
          <p:cNvSpPr txBox="1"/>
          <p:nvPr/>
        </p:nvSpPr>
        <p:spPr>
          <a:xfrm>
            <a:off x="5292080" y="123478"/>
            <a:ext cx="266429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20:26</a:t>
            </a:r>
            <a:endParaRPr lang="es-CL" sz="2800" b="1" dirty="0"/>
          </a:p>
        </p:txBody>
      </p:sp>
      <p:pic>
        <p:nvPicPr>
          <p:cNvPr id="10" name="Imagen 9" descr="Logotipo, Icono&#10;&#10;Descripción generada automáticamente">
            <a:extLst>
              <a:ext uri="{FF2B5EF4-FFF2-40B4-BE49-F238E27FC236}">
                <a16:creationId xmlns:a16="http://schemas.microsoft.com/office/drawing/2014/main" id="{E26781DF-B5B5-4027-8F3B-A5B9AA658014}"/>
              </a:ext>
            </a:extLst>
          </p:cNvPr>
          <p:cNvPicPr>
            <a:picLocks noChangeAspect="1"/>
          </p:cNvPicPr>
          <p:nvPr/>
        </p:nvPicPr>
        <p:blipFill>
          <a:blip r:embed="rId4"/>
          <a:stretch>
            <a:fillRect/>
          </a:stretch>
        </p:blipFill>
        <p:spPr>
          <a:xfrm>
            <a:off x="2510639" y="105172"/>
            <a:ext cx="953542" cy="854592"/>
          </a:xfrm>
          <a:prstGeom prst="rect">
            <a:avLst/>
          </a:prstGeom>
        </p:spPr>
      </p:pic>
    </p:spTree>
    <p:extLst>
      <p:ext uri="{BB962C8B-B14F-4D97-AF65-F5344CB8AC3E}">
        <p14:creationId xmlns:p14="http://schemas.microsoft.com/office/powerpoint/2010/main" val="1059068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5591B275-5315-45BA-A290-572231D0AFAB}"/>
              </a:ext>
            </a:extLst>
          </p:cNvPr>
          <p:cNvSpPr>
            <a:spLocks noGrp="1"/>
          </p:cNvSpPr>
          <p:nvPr>
            <p:ph type="pic" idx="12"/>
          </p:nvPr>
        </p:nvSpPr>
        <p:spPr/>
      </p:sp>
      <p:sp>
        <p:nvSpPr>
          <p:cNvPr id="3" name="Marcador de posición de imagen 2">
            <a:extLst>
              <a:ext uri="{FF2B5EF4-FFF2-40B4-BE49-F238E27FC236}">
                <a16:creationId xmlns:a16="http://schemas.microsoft.com/office/drawing/2014/main" id="{2595791C-6C2C-422A-A724-32C9F5D88483}"/>
              </a:ext>
            </a:extLst>
          </p:cNvPr>
          <p:cNvSpPr>
            <a:spLocks noGrp="1"/>
          </p:cNvSpPr>
          <p:nvPr>
            <p:ph type="pic" idx="13"/>
          </p:nvPr>
        </p:nvSpPr>
        <p:spPr/>
      </p:sp>
      <p:sp>
        <p:nvSpPr>
          <p:cNvPr id="4" name="Marcador de posición de imagen 3">
            <a:extLst>
              <a:ext uri="{FF2B5EF4-FFF2-40B4-BE49-F238E27FC236}">
                <a16:creationId xmlns:a16="http://schemas.microsoft.com/office/drawing/2014/main" id="{578D8DB2-8934-4DB8-A040-512896063149}"/>
              </a:ext>
            </a:extLst>
          </p:cNvPr>
          <p:cNvSpPr>
            <a:spLocks noGrp="1"/>
          </p:cNvSpPr>
          <p:nvPr>
            <p:ph type="pic" idx="14"/>
          </p:nvPr>
        </p:nvSpPr>
        <p:spPr/>
      </p:sp>
      <p:sp>
        <p:nvSpPr>
          <p:cNvPr id="5" name="Marcador de posición de imagen 4">
            <a:extLst>
              <a:ext uri="{FF2B5EF4-FFF2-40B4-BE49-F238E27FC236}">
                <a16:creationId xmlns:a16="http://schemas.microsoft.com/office/drawing/2014/main" id="{9BC3DDB3-6BEE-44BF-AC4B-C73F956CE93C}"/>
              </a:ext>
            </a:extLst>
          </p:cNvPr>
          <p:cNvSpPr>
            <a:spLocks noGrp="1"/>
          </p:cNvSpPr>
          <p:nvPr>
            <p:ph type="pic" idx="15"/>
          </p:nvPr>
        </p:nvSpPr>
        <p:spPr/>
      </p:sp>
      <p:sp>
        <p:nvSpPr>
          <p:cNvPr id="6" name="Marcador de posición de imagen 5">
            <a:extLst>
              <a:ext uri="{FF2B5EF4-FFF2-40B4-BE49-F238E27FC236}">
                <a16:creationId xmlns:a16="http://schemas.microsoft.com/office/drawing/2014/main" id="{31EBAD96-A908-4D91-95FB-3D1CABC46D88}"/>
              </a:ext>
            </a:extLst>
          </p:cNvPr>
          <p:cNvSpPr>
            <a:spLocks noGrp="1"/>
          </p:cNvSpPr>
          <p:nvPr>
            <p:ph type="pic" idx="16"/>
          </p:nvPr>
        </p:nvSpPr>
        <p:spPr/>
      </p:sp>
      <p:pic>
        <p:nvPicPr>
          <p:cNvPr id="8" name="Imagen 7">
            <a:extLst>
              <a:ext uri="{FF2B5EF4-FFF2-40B4-BE49-F238E27FC236}">
                <a16:creationId xmlns:a16="http://schemas.microsoft.com/office/drawing/2014/main" id="{3A818313-0932-499F-9794-1857C8AF91E8}"/>
              </a:ext>
            </a:extLst>
          </p:cNvPr>
          <p:cNvPicPr>
            <a:picLocks noChangeAspect="1"/>
          </p:cNvPicPr>
          <p:nvPr/>
        </p:nvPicPr>
        <p:blipFill>
          <a:blip r:embed="rId3"/>
          <a:stretch>
            <a:fillRect/>
          </a:stretch>
        </p:blipFill>
        <p:spPr>
          <a:xfrm>
            <a:off x="0" y="0"/>
            <a:ext cx="9144000" cy="5143500"/>
          </a:xfrm>
          <a:prstGeom prst="rect">
            <a:avLst/>
          </a:prstGeom>
        </p:spPr>
      </p:pic>
      <p:sp>
        <p:nvSpPr>
          <p:cNvPr id="7" name="CuadroTexto 6">
            <a:extLst>
              <a:ext uri="{FF2B5EF4-FFF2-40B4-BE49-F238E27FC236}">
                <a16:creationId xmlns:a16="http://schemas.microsoft.com/office/drawing/2014/main" id="{9E571A8F-F329-499A-BDEA-2D51024A8B2A}"/>
              </a:ext>
            </a:extLst>
          </p:cNvPr>
          <p:cNvSpPr txBox="1"/>
          <p:nvPr/>
        </p:nvSpPr>
        <p:spPr>
          <a:xfrm>
            <a:off x="5436096" y="3968136"/>
            <a:ext cx="3168352"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MX" dirty="0"/>
              <a:t>¿Por qué escogen un lugar     llano o raso y no un lugar    montañoso?</a:t>
            </a:r>
            <a:endParaRPr lang="es-CL" dirty="0"/>
          </a:p>
        </p:txBody>
      </p:sp>
      <p:pic>
        <p:nvPicPr>
          <p:cNvPr id="9" name="Imagen 8" descr="Logotipo, Icono&#10;&#10;Descripción generada automáticamente">
            <a:extLst>
              <a:ext uri="{FF2B5EF4-FFF2-40B4-BE49-F238E27FC236}">
                <a16:creationId xmlns:a16="http://schemas.microsoft.com/office/drawing/2014/main" id="{D9C36C92-12DD-4EA7-94C0-8D23A06E306B}"/>
              </a:ext>
            </a:extLst>
          </p:cNvPr>
          <p:cNvPicPr>
            <a:picLocks noChangeAspect="1"/>
          </p:cNvPicPr>
          <p:nvPr/>
        </p:nvPicPr>
        <p:blipFill>
          <a:blip r:embed="rId4"/>
          <a:stretch>
            <a:fillRect/>
          </a:stretch>
        </p:blipFill>
        <p:spPr>
          <a:xfrm>
            <a:off x="8028384" y="124176"/>
            <a:ext cx="953542" cy="854592"/>
          </a:xfrm>
          <a:prstGeom prst="rect">
            <a:avLst/>
          </a:prstGeom>
        </p:spPr>
      </p:pic>
    </p:spTree>
    <p:extLst>
      <p:ext uri="{BB962C8B-B14F-4D97-AF65-F5344CB8AC3E}">
        <p14:creationId xmlns:p14="http://schemas.microsoft.com/office/powerpoint/2010/main" val="3270298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F07490E8-7BA0-4FC3-BA93-00711B0080AD}"/>
              </a:ext>
            </a:extLst>
          </p:cNvPr>
          <p:cNvSpPr>
            <a:spLocks noGrp="1"/>
          </p:cNvSpPr>
          <p:nvPr>
            <p:ph type="pic" idx="13"/>
          </p:nvPr>
        </p:nvSpPr>
        <p:spPr/>
      </p:sp>
      <p:sp>
        <p:nvSpPr>
          <p:cNvPr id="4" name="Marcador de posición de imagen 3">
            <a:extLst>
              <a:ext uri="{FF2B5EF4-FFF2-40B4-BE49-F238E27FC236}">
                <a16:creationId xmlns:a16="http://schemas.microsoft.com/office/drawing/2014/main" id="{55E3CF41-92C7-4081-965B-A475AB322D02}"/>
              </a:ext>
            </a:extLst>
          </p:cNvPr>
          <p:cNvSpPr>
            <a:spLocks noGrp="1"/>
          </p:cNvSpPr>
          <p:nvPr>
            <p:ph type="pic" idx="14"/>
          </p:nvPr>
        </p:nvSpPr>
        <p:spPr/>
      </p:sp>
      <p:sp>
        <p:nvSpPr>
          <p:cNvPr id="6" name="Marcador de posición de imagen 5">
            <a:extLst>
              <a:ext uri="{FF2B5EF4-FFF2-40B4-BE49-F238E27FC236}">
                <a16:creationId xmlns:a16="http://schemas.microsoft.com/office/drawing/2014/main" id="{04EB5746-CC80-4C0F-A036-C72846661074}"/>
              </a:ext>
            </a:extLst>
          </p:cNvPr>
          <p:cNvSpPr>
            <a:spLocks noGrp="1"/>
          </p:cNvSpPr>
          <p:nvPr>
            <p:ph type="pic" idx="16"/>
          </p:nvPr>
        </p:nvSpPr>
        <p:spPr/>
      </p:sp>
      <p:pic>
        <p:nvPicPr>
          <p:cNvPr id="8" name="Imagen 7">
            <a:extLst>
              <a:ext uri="{FF2B5EF4-FFF2-40B4-BE49-F238E27FC236}">
                <a16:creationId xmlns:a16="http://schemas.microsoft.com/office/drawing/2014/main" id="{49D09549-55A1-4887-9099-3F47EE5A14D2}"/>
              </a:ext>
            </a:extLst>
          </p:cNvPr>
          <p:cNvPicPr>
            <a:picLocks noChangeAspect="1"/>
          </p:cNvPicPr>
          <p:nvPr/>
        </p:nvPicPr>
        <p:blipFill>
          <a:blip r:embed="rId3"/>
          <a:stretch>
            <a:fillRect/>
          </a:stretch>
        </p:blipFill>
        <p:spPr>
          <a:xfrm>
            <a:off x="0" y="0"/>
            <a:ext cx="9144000" cy="5143500"/>
          </a:xfrm>
          <a:prstGeom prst="rect">
            <a:avLst/>
          </a:prstGeom>
        </p:spPr>
      </p:pic>
      <p:sp>
        <p:nvSpPr>
          <p:cNvPr id="7" name="CuadroTexto 6">
            <a:extLst>
              <a:ext uri="{FF2B5EF4-FFF2-40B4-BE49-F238E27FC236}">
                <a16:creationId xmlns:a16="http://schemas.microsoft.com/office/drawing/2014/main" id="{5F79FF20-938B-43D6-8DEF-B3BDB327FE61}"/>
              </a:ext>
            </a:extLst>
          </p:cNvPr>
          <p:cNvSpPr txBox="1"/>
          <p:nvPr/>
        </p:nvSpPr>
        <p:spPr>
          <a:xfrm>
            <a:off x="395536" y="4557354"/>
            <a:ext cx="4595892" cy="369332"/>
          </a:xfrm>
          <a:prstGeom prst="rect">
            <a:avLst/>
          </a:prstGeom>
          <a:noFill/>
        </p:spPr>
        <p:txBody>
          <a:bodyPr wrap="square" rtlCol="0">
            <a:spAutoFit/>
          </a:bodyPr>
          <a:lstStyle/>
          <a:p>
            <a:r>
              <a:rPr lang="es-MX" dirty="0"/>
              <a:t>¿Por qué no se dice el nombre del profeta?</a:t>
            </a:r>
            <a:endParaRPr lang="es-CL" dirty="0"/>
          </a:p>
        </p:txBody>
      </p:sp>
      <p:sp>
        <p:nvSpPr>
          <p:cNvPr id="9" name="CuadroTexto 8">
            <a:extLst>
              <a:ext uri="{FF2B5EF4-FFF2-40B4-BE49-F238E27FC236}">
                <a16:creationId xmlns:a16="http://schemas.microsoft.com/office/drawing/2014/main" id="{128895F6-B4C2-4AAD-96A4-789C041F7163}"/>
              </a:ext>
            </a:extLst>
          </p:cNvPr>
          <p:cNvSpPr txBox="1"/>
          <p:nvPr/>
        </p:nvSpPr>
        <p:spPr>
          <a:xfrm>
            <a:off x="1403648" y="81543"/>
            <a:ext cx="288032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20:28</a:t>
            </a:r>
            <a:endParaRPr lang="es-CL" sz="2800" b="1" dirty="0"/>
          </a:p>
        </p:txBody>
      </p:sp>
      <p:pic>
        <p:nvPicPr>
          <p:cNvPr id="10" name="Imagen 9" descr="Logotipo, Icono&#10;&#10;Descripción generada automáticamente">
            <a:extLst>
              <a:ext uri="{FF2B5EF4-FFF2-40B4-BE49-F238E27FC236}">
                <a16:creationId xmlns:a16="http://schemas.microsoft.com/office/drawing/2014/main" id="{5E637F81-40BD-4D05-AC88-2B2DB460214B}"/>
              </a:ext>
            </a:extLst>
          </p:cNvPr>
          <p:cNvPicPr>
            <a:picLocks noChangeAspect="1"/>
          </p:cNvPicPr>
          <p:nvPr/>
        </p:nvPicPr>
        <p:blipFill>
          <a:blip r:embed="rId4"/>
          <a:stretch>
            <a:fillRect/>
          </a:stretch>
        </p:blipFill>
        <p:spPr>
          <a:xfrm>
            <a:off x="-56203" y="0"/>
            <a:ext cx="953542" cy="854592"/>
          </a:xfrm>
          <a:prstGeom prst="rect">
            <a:avLst/>
          </a:prstGeom>
        </p:spPr>
      </p:pic>
    </p:spTree>
    <p:extLst>
      <p:ext uri="{BB962C8B-B14F-4D97-AF65-F5344CB8AC3E}">
        <p14:creationId xmlns:p14="http://schemas.microsoft.com/office/powerpoint/2010/main" val="2153145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57004EF2-A128-4300-B27C-5EE6A3D2E84F}"/>
              </a:ext>
            </a:extLst>
          </p:cNvPr>
          <p:cNvSpPr>
            <a:spLocks noGrp="1"/>
          </p:cNvSpPr>
          <p:nvPr>
            <p:ph type="pic" idx="13"/>
          </p:nvPr>
        </p:nvSpPr>
        <p:spPr/>
      </p:sp>
      <p:sp>
        <p:nvSpPr>
          <p:cNvPr id="4" name="Marcador de posición de imagen 3">
            <a:extLst>
              <a:ext uri="{FF2B5EF4-FFF2-40B4-BE49-F238E27FC236}">
                <a16:creationId xmlns:a16="http://schemas.microsoft.com/office/drawing/2014/main" id="{7B817C82-006D-48B6-B796-FB794209F48F}"/>
              </a:ext>
            </a:extLst>
          </p:cNvPr>
          <p:cNvSpPr>
            <a:spLocks noGrp="1"/>
          </p:cNvSpPr>
          <p:nvPr>
            <p:ph type="pic" idx="14"/>
          </p:nvPr>
        </p:nvSpPr>
        <p:spPr/>
      </p:sp>
      <p:sp>
        <p:nvSpPr>
          <p:cNvPr id="6" name="Marcador de posición de imagen 5">
            <a:extLst>
              <a:ext uri="{FF2B5EF4-FFF2-40B4-BE49-F238E27FC236}">
                <a16:creationId xmlns:a16="http://schemas.microsoft.com/office/drawing/2014/main" id="{6DF0735E-8A2B-4E0C-B379-A2AC18EA7005}"/>
              </a:ext>
            </a:extLst>
          </p:cNvPr>
          <p:cNvSpPr>
            <a:spLocks noGrp="1"/>
          </p:cNvSpPr>
          <p:nvPr>
            <p:ph type="pic" idx="16"/>
          </p:nvPr>
        </p:nvSpPr>
        <p:spPr/>
      </p:sp>
      <p:pic>
        <p:nvPicPr>
          <p:cNvPr id="8" name="Imagen 7">
            <a:extLst>
              <a:ext uri="{FF2B5EF4-FFF2-40B4-BE49-F238E27FC236}">
                <a16:creationId xmlns:a16="http://schemas.microsoft.com/office/drawing/2014/main" id="{76DD76E9-57A7-416B-9281-15CB437F6A23}"/>
              </a:ext>
            </a:extLst>
          </p:cNvPr>
          <p:cNvPicPr>
            <a:picLocks noChangeAspect="1"/>
          </p:cNvPicPr>
          <p:nvPr/>
        </p:nvPicPr>
        <p:blipFill>
          <a:blip r:embed="rId3"/>
          <a:stretch>
            <a:fillRect/>
          </a:stretch>
        </p:blipFill>
        <p:spPr>
          <a:xfrm>
            <a:off x="0" y="180282"/>
            <a:ext cx="9144000" cy="4963218"/>
          </a:xfrm>
          <a:prstGeom prst="rect">
            <a:avLst/>
          </a:prstGeom>
        </p:spPr>
      </p:pic>
      <p:sp>
        <p:nvSpPr>
          <p:cNvPr id="7" name="CuadroTexto 6">
            <a:extLst>
              <a:ext uri="{FF2B5EF4-FFF2-40B4-BE49-F238E27FC236}">
                <a16:creationId xmlns:a16="http://schemas.microsoft.com/office/drawing/2014/main" id="{1FBF574A-1756-41A8-A9D7-1736D31CB027}"/>
              </a:ext>
            </a:extLst>
          </p:cNvPr>
          <p:cNvSpPr txBox="1"/>
          <p:nvPr/>
        </p:nvSpPr>
        <p:spPr>
          <a:xfrm>
            <a:off x="0" y="4497169"/>
            <a:ext cx="2267744" cy="646331"/>
          </a:xfrm>
          <a:prstGeom prst="rect">
            <a:avLst/>
          </a:prstGeom>
          <a:solidFill>
            <a:schemeClr val="accent3">
              <a:lumMod val="50000"/>
            </a:schemeClr>
          </a:solidFill>
        </p:spPr>
        <p:txBody>
          <a:bodyPr wrap="square" rtlCol="0">
            <a:spAutoFit/>
          </a:bodyPr>
          <a:lstStyle/>
          <a:p>
            <a:r>
              <a:rPr lang="es-MX" dirty="0"/>
              <a:t>De tienda en tienda = casa en casa</a:t>
            </a:r>
            <a:endParaRPr lang="es-CL" dirty="0"/>
          </a:p>
        </p:txBody>
      </p:sp>
      <p:sp>
        <p:nvSpPr>
          <p:cNvPr id="9" name="CuadroTexto 8">
            <a:extLst>
              <a:ext uri="{FF2B5EF4-FFF2-40B4-BE49-F238E27FC236}">
                <a16:creationId xmlns:a16="http://schemas.microsoft.com/office/drawing/2014/main" id="{02025731-017C-45B5-B199-79EC1571CD4D}"/>
              </a:ext>
            </a:extLst>
          </p:cNvPr>
          <p:cNvSpPr txBox="1"/>
          <p:nvPr/>
        </p:nvSpPr>
        <p:spPr>
          <a:xfrm>
            <a:off x="4079382" y="148662"/>
            <a:ext cx="3372938" cy="52322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20:29-30</a:t>
            </a:r>
            <a:endParaRPr lang="es-CL" sz="2800" b="1" dirty="0"/>
          </a:p>
        </p:txBody>
      </p:sp>
      <p:sp>
        <p:nvSpPr>
          <p:cNvPr id="10" name="CuadroTexto 9">
            <a:extLst>
              <a:ext uri="{FF2B5EF4-FFF2-40B4-BE49-F238E27FC236}">
                <a16:creationId xmlns:a16="http://schemas.microsoft.com/office/drawing/2014/main" id="{020AABF3-0E24-4579-90BE-95DC7093BB3C}"/>
              </a:ext>
            </a:extLst>
          </p:cNvPr>
          <p:cNvSpPr txBox="1"/>
          <p:nvPr/>
        </p:nvSpPr>
        <p:spPr>
          <a:xfrm>
            <a:off x="4079382" y="4212148"/>
            <a:ext cx="5064618" cy="923330"/>
          </a:xfrm>
          <a:prstGeom prst="rect">
            <a:avLst/>
          </a:prstGeom>
          <a:noFill/>
        </p:spPr>
        <p:txBody>
          <a:bodyPr wrap="square" numCol="2">
            <a:spAutoFit/>
          </a:bodyPr>
          <a:lstStyle/>
          <a:p>
            <a:pPr marL="342900" indent="-342900">
              <a:buFont typeface="+mj-lt"/>
              <a:buAutoNum type="arabicPeriod"/>
            </a:pPr>
            <a:r>
              <a:rPr lang="es-MX" b="0" i="0" dirty="0">
                <a:solidFill>
                  <a:srgbClr val="001320"/>
                </a:solidFill>
                <a:effectLst/>
                <a:latin typeface="Roboto" panose="02000000000000000000" pitchFamily="2" charset="0"/>
              </a:rPr>
              <a:t>100 mil en un día</a:t>
            </a:r>
          </a:p>
          <a:p>
            <a:pPr marL="342900" indent="-342900">
              <a:buFont typeface="+mj-lt"/>
              <a:buAutoNum type="arabicPeriod"/>
            </a:pPr>
            <a:r>
              <a:rPr lang="es-MX" b="0" i="0" dirty="0">
                <a:solidFill>
                  <a:srgbClr val="001320"/>
                </a:solidFill>
                <a:effectLst/>
                <a:latin typeface="Roboto" panose="02000000000000000000" pitchFamily="2" charset="0"/>
              </a:rPr>
              <a:t>100 mil en 24 horas</a:t>
            </a:r>
          </a:p>
          <a:p>
            <a:pPr marL="342900" indent="-342900">
              <a:buFont typeface="+mj-lt"/>
              <a:buAutoNum type="arabicPeriod"/>
            </a:pPr>
            <a:r>
              <a:rPr lang="es-MX" b="0" i="0" dirty="0">
                <a:solidFill>
                  <a:srgbClr val="001320"/>
                </a:solidFill>
                <a:effectLst/>
                <a:latin typeface="Roboto" panose="02000000000000000000" pitchFamily="2" charset="0"/>
              </a:rPr>
              <a:t>4166 x hora</a:t>
            </a:r>
          </a:p>
          <a:p>
            <a:pPr marL="342900" indent="-342900">
              <a:buFont typeface="+mj-lt"/>
              <a:buAutoNum type="arabicPeriod"/>
            </a:pPr>
            <a:r>
              <a:rPr lang="es-MX" b="0" i="0" dirty="0">
                <a:solidFill>
                  <a:srgbClr val="001320"/>
                </a:solidFill>
                <a:effectLst/>
                <a:latin typeface="Roboto" panose="02000000000000000000" pitchFamily="2" charset="0"/>
              </a:rPr>
              <a:t>70 x minuto</a:t>
            </a:r>
          </a:p>
          <a:p>
            <a:pPr marL="342900" indent="-342900">
              <a:buFont typeface="+mj-lt"/>
              <a:buAutoNum type="arabicPeriod"/>
            </a:pPr>
            <a:r>
              <a:rPr lang="es-MX" b="1" i="0" dirty="0">
                <a:solidFill>
                  <a:srgbClr val="001320"/>
                </a:solidFill>
                <a:effectLst/>
                <a:latin typeface="Roboto" panose="02000000000000000000" pitchFamily="2" charset="0"/>
              </a:rPr>
              <a:t>1 x segundo</a:t>
            </a:r>
          </a:p>
        </p:txBody>
      </p:sp>
      <p:pic>
        <p:nvPicPr>
          <p:cNvPr id="11" name="Imagen 10" descr="Logotipo, Icono&#10;&#10;Descripción generada automáticamente">
            <a:extLst>
              <a:ext uri="{FF2B5EF4-FFF2-40B4-BE49-F238E27FC236}">
                <a16:creationId xmlns:a16="http://schemas.microsoft.com/office/drawing/2014/main" id="{3B072F19-42B6-4CFA-A7E9-81A1FFCBE92A}"/>
              </a:ext>
            </a:extLst>
          </p:cNvPr>
          <p:cNvPicPr>
            <a:picLocks noChangeAspect="1"/>
          </p:cNvPicPr>
          <p:nvPr/>
        </p:nvPicPr>
        <p:blipFill>
          <a:blip r:embed="rId4"/>
          <a:stretch>
            <a:fillRect/>
          </a:stretch>
        </p:blipFill>
        <p:spPr>
          <a:xfrm>
            <a:off x="8100392" y="8022"/>
            <a:ext cx="953542" cy="854592"/>
          </a:xfrm>
          <a:prstGeom prst="rect">
            <a:avLst/>
          </a:prstGeom>
        </p:spPr>
      </p:pic>
    </p:spTree>
    <p:extLst>
      <p:ext uri="{BB962C8B-B14F-4D97-AF65-F5344CB8AC3E}">
        <p14:creationId xmlns:p14="http://schemas.microsoft.com/office/powerpoint/2010/main" val="6378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67DCB5A-3801-42BF-9B5B-848C7831FF74}"/>
              </a:ext>
            </a:extLst>
          </p:cNvPr>
          <p:cNvPicPr>
            <a:picLocks noChangeAspect="1"/>
          </p:cNvPicPr>
          <p:nvPr/>
        </p:nvPicPr>
        <p:blipFill>
          <a:blip r:embed="rId3"/>
          <a:stretch>
            <a:fillRect/>
          </a:stretch>
        </p:blipFill>
        <p:spPr>
          <a:xfrm>
            <a:off x="0" y="0"/>
            <a:ext cx="4716016" cy="1059582"/>
          </a:xfrm>
          <a:prstGeom prst="rect">
            <a:avLst/>
          </a:prstGeom>
        </p:spPr>
      </p:pic>
      <p:pic>
        <p:nvPicPr>
          <p:cNvPr id="5" name="Imagen 4">
            <a:extLst>
              <a:ext uri="{FF2B5EF4-FFF2-40B4-BE49-F238E27FC236}">
                <a16:creationId xmlns:a16="http://schemas.microsoft.com/office/drawing/2014/main" id="{CFD44B78-F1C0-48EC-A2FB-669F53559E22}"/>
              </a:ext>
            </a:extLst>
          </p:cNvPr>
          <p:cNvPicPr>
            <a:picLocks noChangeAspect="1"/>
          </p:cNvPicPr>
          <p:nvPr/>
        </p:nvPicPr>
        <p:blipFill>
          <a:blip r:embed="rId4"/>
          <a:stretch>
            <a:fillRect/>
          </a:stretch>
        </p:blipFill>
        <p:spPr>
          <a:xfrm>
            <a:off x="3347864" y="843558"/>
            <a:ext cx="5796136" cy="4315152"/>
          </a:xfrm>
          <a:prstGeom prst="rect">
            <a:avLst/>
          </a:prstGeom>
        </p:spPr>
      </p:pic>
      <p:sp>
        <p:nvSpPr>
          <p:cNvPr id="2" name="Rectángulo 1">
            <a:extLst>
              <a:ext uri="{FF2B5EF4-FFF2-40B4-BE49-F238E27FC236}">
                <a16:creationId xmlns:a16="http://schemas.microsoft.com/office/drawing/2014/main" id="{BD761342-D1CC-4D10-B32B-9684BBB62F33}"/>
              </a:ext>
            </a:extLst>
          </p:cNvPr>
          <p:cNvSpPr/>
          <p:nvPr/>
        </p:nvSpPr>
        <p:spPr>
          <a:xfrm>
            <a:off x="3554740" y="2258008"/>
            <a:ext cx="1944216" cy="41909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3DA86486-5A40-4B60-BB89-7B485EFD847B}"/>
              </a:ext>
            </a:extLst>
          </p:cNvPr>
          <p:cNvSpPr/>
          <p:nvPr/>
        </p:nvSpPr>
        <p:spPr>
          <a:xfrm>
            <a:off x="3554740" y="2677098"/>
            <a:ext cx="513204" cy="3267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C044FA0F-2E2D-4DBD-BD2F-CA6D03EADCC8}"/>
              </a:ext>
            </a:extLst>
          </p:cNvPr>
          <p:cNvSpPr txBox="1"/>
          <p:nvPr/>
        </p:nvSpPr>
        <p:spPr>
          <a:xfrm>
            <a:off x="323528" y="1347614"/>
            <a:ext cx="2880320" cy="3416320"/>
          </a:xfrm>
          <a:prstGeom prst="rect">
            <a:avLst/>
          </a:prstGeom>
          <a:noFill/>
        </p:spPr>
        <p:txBody>
          <a:bodyPr wrap="square" rtlCol="0">
            <a:spAutoFit/>
          </a:bodyPr>
          <a:lstStyle/>
          <a:p>
            <a:pPr marL="285750" indent="-285750">
              <a:buFont typeface="Arial" panose="020B0604020202020204" pitchFamily="34" charset="0"/>
              <a:buChar char="•"/>
            </a:pPr>
            <a:r>
              <a:rPr lang="es-MX" dirty="0"/>
              <a:t>Versículos antes Ben- </a:t>
            </a:r>
            <a:r>
              <a:rPr lang="es-MX" dirty="0" err="1"/>
              <a:t>Addad</a:t>
            </a:r>
            <a:r>
              <a:rPr lang="es-MX" dirty="0"/>
              <a:t> hablo palabras horribles de </a:t>
            </a:r>
            <a:r>
              <a:rPr lang="es-MX" dirty="0" err="1"/>
              <a:t>Acab</a:t>
            </a:r>
            <a:r>
              <a:rPr lang="es-MX" dirty="0"/>
              <a:t> y      ahora se humilla ante  el.</a:t>
            </a:r>
            <a:endParaRPr lang="es-CL" dirty="0"/>
          </a:p>
          <a:p>
            <a:pPr marL="285750" indent="-285750">
              <a:buFont typeface="Arial" panose="020B0604020202020204" pitchFamily="34" charset="0"/>
              <a:buChar char="•"/>
            </a:pPr>
            <a:r>
              <a:rPr lang="es-MX" b="0" i="0" dirty="0" err="1">
                <a:solidFill>
                  <a:srgbClr val="0A0A0A"/>
                </a:solidFill>
                <a:effectLst/>
                <a:latin typeface="arial" panose="020B0604020202020204" pitchFamily="34" charset="0"/>
              </a:rPr>
              <a:t>Acab</a:t>
            </a:r>
            <a:r>
              <a:rPr lang="es-MX" b="0" i="0" dirty="0">
                <a:solidFill>
                  <a:srgbClr val="0A0A0A"/>
                </a:solidFill>
                <a:effectLst/>
                <a:latin typeface="arial" panose="020B0604020202020204" pitchFamily="34" charset="0"/>
              </a:rPr>
              <a:t> no tenía ningún  negocio en hacer este  tratado. La victoria era de Jehová, no le          pertenecía a </a:t>
            </a:r>
            <a:r>
              <a:rPr lang="es-MX" b="0" i="0" dirty="0" err="1">
                <a:solidFill>
                  <a:srgbClr val="0A0A0A"/>
                </a:solidFill>
                <a:effectLst/>
                <a:latin typeface="arial" panose="020B0604020202020204" pitchFamily="34" charset="0"/>
              </a:rPr>
              <a:t>Acab</a:t>
            </a:r>
            <a:r>
              <a:rPr lang="es-MX" b="0" i="0" dirty="0">
                <a:solidFill>
                  <a:srgbClr val="0A0A0A"/>
                </a:solidFill>
                <a:effectLst/>
                <a:latin typeface="arial" panose="020B0604020202020204" pitchFamily="34" charset="0"/>
              </a:rPr>
              <a:t>; él   no tenía derechos de   negociar con la victoria.</a:t>
            </a:r>
            <a:endParaRPr lang="es-MX" dirty="0"/>
          </a:p>
        </p:txBody>
      </p:sp>
      <p:pic>
        <p:nvPicPr>
          <p:cNvPr id="7" name="Imagen 6" descr="Logotipo, Icono&#10;&#10;Descripción generada automáticamente">
            <a:extLst>
              <a:ext uri="{FF2B5EF4-FFF2-40B4-BE49-F238E27FC236}">
                <a16:creationId xmlns:a16="http://schemas.microsoft.com/office/drawing/2014/main" id="{0A090327-B18A-4382-9EEC-13CC90021D74}"/>
              </a:ext>
            </a:extLst>
          </p:cNvPr>
          <p:cNvPicPr>
            <a:picLocks noChangeAspect="1"/>
          </p:cNvPicPr>
          <p:nvPr/>
        </p:nvPicPr>
        <p:blipFill>
          <a:blip r:embed="rId5"/>
          <a:stretch>
            <a:fillRect/>
          </a:stretch>
        </p:blipFill>
        <p:spPr>
          <a:xfrm>
            <a:off x="8063880" y="102495"/>
            <a:ext cx="953542" cy="854592"/>
          </a:xfrm>
          <a:prstGeom prst="rect">
            <a:avLst/>
          </a:prstGeom>
        </p:spPr>
      </p:pic>
    </p:spTree>
    <p:extLst>
      <p:ext uri="{BB962C8B-B14F-4D97-AF65-F5344CB8AC3E}">
        <p14:creationId xmlns:p14="http://schemas.microsoft.com/office/powerpoint/2010/main" val="2661442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59A56F8-F2B7-4839-83AD-91B76C74A928}"/>
              </a:ext>
            </a:extLst>
          </p:cNvPr>
          <p:cNvSpPr>
            <a:spLocks noGrp="1"/>
          </p:cNvSpPr>
          <p:nvPr>
            <p:ph type="body" sz="quarter" idx="4294967295"/>
          </p:nvPr>
        </p:nvSpPr>
        <p:spPr>
          <a:xfrm>
            <a:off x="4572000" y="0"/>
            <a:ext cx="4572000" cy="1059582"/>
          </a:xfrm>
          <a:prstGeom prst="rec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a:lstStyle/>
          <a:p>
            <a:pPr marL="0" indent="0" algn="r">
              <a:buNone/>
            </a:pPr>
            <a:r>
              <a:rPr lang="es-CL" sz="3200" b="1" i="0" dirty="0">
                <a:solidFill>
                  <a:srgbClr val="40454D"/>
                </a:solidFill>
                <a:effectLst>
                  <a:outerShdw blurRad="38100" dist="38100" dir="2700000" algn="tl">
                    <a:srgbClr val="000000">
                      <a:alpha val="43137"/>
                    </a:srgbClr>
                  </a:outerShdw>
                </a:effectLst>
                <a:latin typeface="arial" panose="020B0604020202020204" pitchFamily="34" charset="0"/>
              </a:rPr>
              <a:t>Un profeta se prepara para confrontar al rey.</a:t>
            </a:r>
          </a:p>
        </p:txBody>
      </p:sp>
      <p:sp>
        <p:nvSpPr>
          <p:cNvPr id="4" name="CuadroTexto 3">
            <a:extLst>
              <a:ext uri="{FF2B5EF4-FFF2-40B4-BE49-F238E27FC236}">
                <a16:creationId xmlns:a16="http://schemas.microsoft.com/office/drawing/2014/main" id="{2A9C4050-E582-4850-8719-4ACDB6E3B342}"/>
              </a:ext>
            </a:extLst>
          </p:cNvPr>
          <p:cNvSpPr txBox="1"/>
          <p:nvPr/>
        </p:nvSpPr>
        <p:spPr>
          <a:xfrm>
            <a:off x="5209198" y="4515966"/>
            <a:ext cx="3372938" cy="52322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20:35-36</a:t>
            </a:r>
            <a:endParaRPr lang="es-CL" sz="2800" b="1" dirty="0"/>
          </a:p>
        </p:txBody>
      </p:sp>
      <p:sp>
        <p:nvSpPr>
          <p:cNvPr id="5" name="CuadroTexto 4">
            <a:extLst>
              <a:ext uri="{FF2B5EF4-FFF2-40B4-BE49-F238E27FC236}">
                <a16:creationId xmlns:a16="http://schemas.microsoft.com/office/drawing/2014/main" id="{BA1B8888-D064-49EC-A411-C9D3B8F9B831}"/>
              </a:ext>
            </a:extLst>
          </p:cNvPr>
          <p:cNvSpPr txBox="1"/>
          <p:nvPr/>
        </p:nvSpPr>
        <p:spPr>
          <a:xfrm>
            <a:off x="0" y="-14446"/>
            <a:ext cx="4572000" cy="5078313"/>
          </a:xfrm>
          <a:prstGeom prst="rect">
            <a:avLst/>
          </a:prstGeom>
          <a:noFill/>
        </p:spPr>
        <p:txBody>
          <a:bodyPr wrap="square" rtlCol="0">
            <a:spAutoFit/>
          </a:bodyPr>
          <a:lstStyle/>
          <a:p>
            <a:pPr marL="285750" indent="-285750">
              <a:buFont typeface="Wingdings" panose="05000000000000000000" pitchFamily="2" charset="2"/>
              <a:buChar char="§"/>
            </a:pPr>
            <a:r>
              <a:rPr lang="es-MX" b="0" i="0" dirty="0">
                <a:solidFill>
                  <a:srgbClr val="0A0A0A"/>
                </a:solidFill>
                <a:effectLst/>
                <a:latin typeface="arial" panose="020B0604020202020204" pitchFamily="34" charset="0"/>
              </a:rPr>
              <a:t>Un nuevo profeta actúa.</a:t>
            </a:r>
          </a:p>
          <a:p>
            <a:pPr marL="285750" indent="-285750">
              <a:buFont typeface="Wingdings" panose="05000000000000000000" pitchFamily="2" charset="2"/>
              <a:buChar char="§"/>
            </a:pPr>
            <a:r>
              <a:rPr lang="es-MX" b="0" i="0" dirty="0">
                <a:solidFill>
                  <a:srgbClr val="0A0A0A"/>
                </a:solidFill>
                <a:effectLst/>
                <a:latin typeface="arial" panose="020B0604020202020204" pitchFamily="34" charset="0"/>
              </a:rPr>
              <a:t>Este parece ser un profeta diferente  del hombre mencionado anteriormente en  este capítulo. </a:t>
            </a:r>
          </a:p>
          <a:p>
            <a:pPr marL="285750" indent="-285750">
              <a:buFont typeface="Wingdings" panose="05000000000000000000" pitchFamily="2" charset="2"/>
              <a:buChar char="§"/>
            </a:pPr>
            <a:r>
              <a:rPr lang="es-MX" b="0" i="0" dirty="0">
                <a:solidFill>
                  <a:srgbClr val="0A0A0A"/>
                </a:solidFill>
                <a:effectLst/>
                <a:latin typeface="arial" panose="020B0604020202020204" pitchFamily="34" charset="0"/>
              </a:rPr>
              <a:t>Este es otro recordatorio que los 7,000 seguidores fieles de Yahveh estaban    activos en Israel.</a:t>
            </a:r>
          </a:p>
          <a:p>
            <a:pPr marL="285750" indent="-285750">
              <a:buFont typeface="Wingdings" panose="05000000000000000000" pitchFamily="2" charset="2"/>
              <a:buChar char="§"/>
            </a:pPr>
            <a:r>
              <a:rPr lang="es-MX" dirty="0">
                <a:solidFill>
                  <a:srgbClr val="0A0A0A"/>
                </a:solidFill>
                <a:latin typeface="arial" panose="020B0604020202020204" pitchFamily="34" charset="0"/>
              </a:rPr>
              <a:t>Josefo cree que puede tratarse de       </a:t>
            </a:r>
            <a:r>
              <a:rPr lang="es-MX" dirty="0" err="1">
                <a:solidFill>
                  <a:srgbClr val="0A0A0A"/>
                </a:solidFill>
                <a:latin typeface="arial" panose="020B0604020202020204" pitchFamily="34" charset="0"/>
              </a:rPr>
              <a:t>Micaias</a:t>
            </a:r>
            <a:r>
              <a:rPr lang="es-MX" dirty="0">
                <a:solidFill>
                  <a:srgbClr val="0A0A0A"/>
                </a:solidFill>
                <a:latin typeface="arial" panose="020B0604020202020204" pitchFamily="34" charset="0"/>
              </a:rPr>
              <a:t>.</a:t>
            </a:r>
          </a:p>
          <a:p>
            <a:pPr marL="285750" indent="-285750">
              <a:buFont typeface="Wingdings" panose="05000000000000000000" pitchFamily="2" charset="2"/>
              <a:buChar char="§"/>
            </a:pPr>
            <a:r>
              <a:rPr lang="es-MX" dirty="0">
                <a:solidFill>
                  <a:srgbClr val="0A0A0A"/>
                </a:solidFill>
                <a:latin typeface="arial" panose="020B0604020202020204" pitchFamily="34" charset="0"/>
              </a:rPr>
              <a:t>El profeta pide que lo hieran. ¿Con que propósito pide esto?</a:t>
            </a:r>
          </a:p>
          <a:p>
            <a:pPr marL="285750" indent="-285750">
              <a:buFont typeface="Wingdings" panose="05000000000000000000" pitchFamily="2" charset="2"/>
              <a:buChar char="§"/>
            </a:pPr>
            <a:r>
              <a:rPr lang="es-MX" dirty="0">
                <a:solidFill>
                  <a:srgbClr val="0A0A0A"/>
                </a:solidFill>
                <a:latin typeface="arial" panose="020B0604020202020204" pitchFamily="34" charset="0"/>
              </a:rPr>
              <a:t>Para ilustrar una enseñanza o con un   objetivo.</a:t>
            </a:r>
          </a:p>
          <a:p>
            <a:pPr marL="285750" indent="-285750">
              <a:buFont typeface="Wingdings" panose="05000000000000000000" pitchFamily="2" charset="2"/>
              <a:buChar char="§"/>
            </a:pPr>
            <a:r>
              <a:rPr lang="es-MX" dirty="0">
                <a:solidFill>
                  <a:srgbClr val="0A0A0A"/>
                </a:solidFill>
                <a:latin typeface="arial" panose="020B0604020202020204" pitchFamily="34" charset="0"/>
              </a:rPr>
              <a:t>El otro profeta se niega y por lo tanto   moriría por un león.</a:t>
            </a:r>
          </a:p>
          <a:p>
            <a:pPr marL="285750" indent="-285750">
              <a:buFont typeface="Wingdings" panose="05000000000000000000" pitchFamily="2" charset="2"/>
              <a:buChar char="§"/>
            </a:pPr>
            <a:r>
              <a:rPr lang="es-MX" dirty="0">
                <a:solidFill>
                  <a:srgbClr val="0A0A0A"/>
                </a:solidFill>
                <a:latin typeface="arial" panose="020B0604020202020204" pitchFamily="34" charset="0"/>
              </a:rPr>
              <a:t>El profeta que se niega sabe                 perfectamente que era un llamado o      petición divina.</a:t>
            </a:r>
          </a:p>
        </p:txBody>
      </p:sp>
      <p:pic>
        <p:nvPicPr>
          <p:cNvPr id="1026" name="Picture 2" descr="Ghana. León mató a hombre que intentó robar su cachorro en zoológico -  Grupo Milenio">
            <a:extLst>
              <a:ext uri="{FF2B5EF4-FFF2-40B4-BE49-F238E27FC236}">
                <a16:creationId xmlns:a16="http://schemas.microsoft.com/office/drawing/2014/main" id="{775809EA-637A-4D8E-B480-F103C05553D4}"/>
              </a:ext>
            </a:extLst>
          </p:cNvPr>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t="356" b="35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Icono&#10;&#10;Descripción generada automáticamente">
            <a:extLst>
              <a:ext uri="{FF2B5EF4-FFF2-40B4-BE49-F238E27FC236}">
                <a16:creationId xmlns:a16="http://schemas.microsoft.com/office/drawing/2014/main" id="{7858BE17-93F2-407F-903E-3F022766D16C}"/>
              </a:ext>
            </a:extLst>
          </p:cNvPr>
          <p:cNvPicPr>
            <a:picLocks noChangeAspect="1"/>
          </p:cNvPicPr>
          <p:nvPr/>
        </p:nvPicPr>
        <p:blipFill>
          <a:blip r:embed="rId4"/>
          <a:stretch>
            <a:fillRect/>
          </a:stretch>
        </p:blipFill>
        <p:spPr>
          <a:xfrm>
            <a:off x="8105365" y="1059582"/>
            <a:ext cx="953542" cy="854592"/>
          </a:xfrm>
          <a:prstGeom prst="rect">
            <a:avLst/>
          </a:prstGeom>
        </p:spPr>
      </p:pic>
    </p:spTree>
    <p:extLst>
      <p:ext uri="{BB962C8B-B14F-4D97-AF65-F5344CB8AC3E}">
        <p14:creationId xmlns:p14="http://schemas.microsoft.com/office/powerpoint/2010/main" val="3399311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3E18503-9359-404F-A744-CB1629E7007A}"/>
              </a:ext>
            </a:extLst>
          </p:cNvPr>
          <p:cNvSpPr txBox="1"/>
          <p:nvPr/>
        </p:nvSpPr>
        <p:spPr>
          <a:xfrm>
            <a:off x="2885531" y="29686"/>
            <a:ext cx="3372938" cy="52322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20:37-40</a:t>
            </a:r>
            <a:endParaRPr lang="es-CL" sz="2800" b="1" dirty="0"/>
          </a:p>
        </p:txBody>
      </p:sp>
      <p:sp>
        <p:nvSpPr>
          <p:cNvPr id="6" name="CuadroTexto 5">
            <a:extLst>
              <a:ext uri="{FF2B5EF4-FFF2-40B4-BE49-F238E27FC236}">
                <a16:creationId xmlns:a16="http://schemas.microsoft.com/office/drawing/2014/main" id="{72EF8352-187F-4B86-B1A3-80669CA6507D}"/>
              </a:ext>
            </a:extLst>
          </p:cNvPr>
          <p:cNvSpPr txBox="1"/>
          <p:nvPr/>
        </p:nvSpPr>
        <p:spPr>
          <a:xfrm>
            <a:off x="0" y="552906"/>
            <a:ext cx="9036496" cy="5016758"/>
          </a:xfrm>
          <a:prstGeom prst="rect">
            <a:avLst/>
          </a:prstGeom>
          <a:noFill/>
        </p:spPr>
        <p:txBody>
          <a:bodyPr wrap="square">
            <a:spAutoFit/>
          </a:bodyPr>
          <a:lstStyle/>
          <a:p>
            <a:r>
              <a:rPr lang="es-MX" sz="3200" b="1" i="0" dirty="0">
                <a:solidFill>
                  <a:srgbClr val="0070C0"/>
                </a:solidFill>
                <a:effectLst/>
                <a:latin typeface="Agency FB" panose="020B0503020202020204" pitchFamily="34" charset="0"/>
              </a:rPr>
              <a:t>37. </a:t>
            </a:r>
            <a:r>
              <a:rPr lang="es-MX" sz="3200" b="0" i="0" dirty="0" err="1">
                <a:solidFill>
                  <a:srgbClr val="001320"/>
                </a:solidFill>
                <a:effectLst/>
                <a:latin typeface="Agency FB" panose="020B0503020202020204" pitchFamily="34" charset="0"/>
              </a:rPr>
              <a:t>Encontróse</a:t>
            </a:r>
            <a:r>
              <a:rPr lang="es-MX" sz="3200" b="0" i="0" dirty="0">
                <a:solidFill>
                  <a:srgbClr val="001320"/>
                </a:solidFill>
                <a:effectLst/>
                <a:latin typeface="Agency FB" panose="020B0503020202020204" pitchFamily="34" charset="0"/>
              </a:rPr>
              <a:t> luego con otro hombre, y </a:t>
            </a:r>
            <a:r>
              <a:rPr lang="es-MX" sz="3200" b="0" i="0" dirty="0" err="1">
                <a:solidFill>
                  <a:srgbClr val="001320"/>
                </a:solidFill>
                <a:effectLst/>
                <a:latin typeface="Agency FB" panose="020B0503020202020204" pitchFamily="34" charset="0"/>
              </a:rPr>
              <a:t>díjole</a:t>
            </a:r>
            <a:r>
              <a:rPr lang="es-MX" sz="3200" b="0" i="0" dirty="0">
                <a:solidFill>
                  <a:srgbClr val="001320"/>
                </a:solidFill>
                <a:effectLst/>
                <a:latin typeface="Agency FB" panose="020B0503020202020204" pitchFamily="34" charset="0"/>
              </a:rPr>
              <a:t>: Hiéreme ahora. Y el hombre le </a:t>
            </a:r>
            <a:r>
              <a:rPr lang="es-MX" sz="3200" b="0" i="0" dirty="0" err="1">
                <a:solidFill>
                  <a:srgbClr val="001320"/>
                </a:solidFill>
                <a:effectLst/>
                <a:latin typeface="Agency FB" panose="020B0503020202020204" pitchFamily="34" charset="0"/>
              </a:rPr>
              <a:t>dió</a:t>
            </a:r>
            <a:r>
              <a:rPr lang="es-MX" sz="3200" b="0" i="0" dirty="0">
                <a:solidFill>
                  <a:srgbClr val="001320"/>
                </a:solidFill>
                <a:effectLst/>
                <a:latin typeface="Agency FB" panose="020B0503020202020204" pitchFamily="34" charset="0"/>
              </a:rPr>
              <a:t> un golpe, é </a:t>
            </a:r>
            <a:r>
              <a:rPr lang="es-MX" sz="3200" b="0" i="0" dirty="0" err="1">
                <a:solidFill>
                  <a:srgbClr val="001320"/>
                </a:solidFill>
                <a:effectLst/>
                <a:latin typeface="Agency FB" panose="020B0503020202020204" pitchFamily="34" charset="0"/>
              </a:rPr>
              <a:t>hízole</a:t>
            </a:r>
            <a:r>
              <a:rPr lang="es-MX" sz="3200" b="0" i="0" dirty="0">
                <a:solidFill>
                  <a:srgbClr val="001320"/>
                </a:solidFill>
                <a:effectLst/>
                <a:latin typeface="Agency FB" panose="020B0503020202020204" pitchFamily="34" charset="0"/>
              </a:rPr>
              <a:t> una herida. </a:t>
            </a:r>
            <a:r>
              <a:rPr lang="es-MX" sz="3200" b="1" dirty="0">
                <a:solidFill>
                  <a:srgbClr val="0092F2"/>
                </a:solidFill>
                <a:latin typeface="Agency FB" panose="020B0503020202020204" pitchFamily="34" charset="0"/>
              </a:rPr>
              <a:t>38</a:t>
            </a:r>
            <a:r>
              <a:rPr lang="es-MX" sz="3200" b="0" i="0" dirty="0">
                <a:solidFill>
                  <a:srgbClr val="001320"/>
                </a:solidFill>
                <a:effectLst/>
                <a:latin typeface="Agency FB" panose="020B0503020202020204" pitchFamily="34" charset="0"/>
              </a:rPr>
              <a:t>Y el profeta se </a:t>
            </a:r>
            <a:r>
              <a:rPr lang="es-MX" sz="3200" b="0" i="0" dirty="0" err="1">
                <a:solidFill>
                  <a:srgbClr val="001320"/>
                </a:solidFill>
                <a:effectLst/>
                <a:latin typeface="Agency FB" panose="020B0503020202020204" pitchFamily="34" charset="0"/>
              </a:rPr>
              <a:t>fué</a:t>
            </a:r>
            <a:r>
              <a:rPr lang="es-MX" sz="3200" b="0" i="0" dirty="0">
                <a:solidFill>
                  <a:srgbClr val="001320"/>
                </a:solidFill>
                <a:effectLst/>
                <a:latin typeface="Agency FB" panose="020B0503020202020204" pitchFamily="34" charset="0"/>
              </a:rPr>
              <a:t>, y </a:t>
            </a:r>
            <a:r>
              <a:rPr lang="es-MX" sz="3200" b="0" i="0" dirty="0" err="1">
                <a:solidFill>
                  <a:srgbClr val="001320"/>
                </a:solidFill>
                <a:effectLst/>
                <a:latin typeface="Agency FB" panose="020B0503020202020204" pitchFamily="34" charset="0"/>
              </a:rPr>
              <a:t>púsose</a:t>
            </a:r>
            <a:r>
              <a:rPr lang="es-MX" sz="3200" b="0" i="0" dirty="0">
                <a:solidFill>
                  <a:srgbClr val="001320"/>
                </a:solidFill>
                <a:effectLst/>
                <a:latin typeface="Agency FB" panose="020B0503020202020204" pitchFamily="34" charset="0"/>
              </a:rPr>
              <a:t> delante del rey en el camino, y </a:t>
            </a:r>
            <a:r>
              <a:rPr lang="es-MX" sz="3200" b="0" i="0" dirty="0" err="1">
                <a:solidFill>
                  <a:srgbClr val="001320"/>
                </a:solidFill>
                <a:effectLst/>
                <a:latin typeface="Agency FB" panose="020B0503020202020204" pitchFamily="34" charset="0"/>
              </a:rPr>
              <a:t>disfrazóse</a:t>
            </a:r>
            <a:r>
              <a:rPr lang="es-MX" sz="3200" b="0" i="0" dirty="0">
                <a:solidFill>
                  <a:srgbClr val="001320"/>
                </a:solidFill>
                <a:effectLst/>
                <a:latin typeface="Agency FB" panose="020B0503020202020204" pitchFamily="34" charset="0"/>
              </a:rPr>
              <a:t> con un velo sobre  los ojos. </a:t>
            </a:r>
            <a:r>
              <a:rPr lang="es-MX" sz="3200" b="1" dirty="0">
                <a:solidFill>
                  <a:srgbClr val="0092F2"/>
                </a:solidFill>
                <a:latin typeface="Agency FB" panose="020B0503020202020204" pitchFamily="34" charset="0"/>
              </a:rPr>
              <a:t>39</a:t>
            </a:r>
            <a:r>
              <a:rPr lang="es-MX" sz="3200" b="0" i="0" dirty="0">
                <a:solidFill>
                  <a:srgbClr val="001320"/>
                </a:solidFill>
                <a:effectLst/>
                <a:latin typeface="Agency FB" panose="020B0503020202020204" pitchFamily="34" charset="0"/>
              </a:rPr>
              <a:t>Y como el rey pasaba, él </a:t>
            </a:r>
            <a:r>
              <a:rPr lang="es-MX" sz="3200" b="0" i="0" dirty="0" err="1">
                <a:solidFill>
                  <a:srgbClr val="001320"/>
                </a:solidFill>
                <a:effectLst/>
                <a:latin typeface="Agency FB" panose="020B0503020202020204" pitchFamily="34" charset="0"/>
              </a:rPr>
              <a:t>dió</a:t>
            </a:r>
            <a:r>
              <a:rPr lang="es-MX" sz="3200" b="0" i="0" dirty="0">
                <a:solidFill>
                  <a:srgbClr val="001320"/>
                </a:solidFill>
                <a:effectLst/>
                <a:latin typeface="Agency FB" panose="020B0503020202020204" pitchFamily="34" charset="0"/>
              </a:rPr>
              <a:t> voces al rey, y  dijo: Tu         siervo salió entre la tropa: y he aquí apartándose uno, </a:t>
            </a:r>
            <a:r>
              <a:rPr lang="es-MX" sz="3200" b="0" i="0" dirty="0" err="1">
                <a:solidFill>
                  <a:srgbClr val="001320"/>
                </a:solidFill>
                <a:effectLst/>
                <a:latin typeface="Agency FB" panose="020B0503020202020204" pitchFamily="34" charset="0"/>
              </a:rPr>
              <a:t>trájome</a:t>
            </a:r>
            <a:r>
              <a:rPr lang="es-MX" sz="3200" b="0" i="0" dirty="0">
                <a:solidFill>
                  <a:srgbClr val="001320"/>
                </a:solidFill>
                <a:effectLst/>
                <a:latin typeface="Agency FB" panose="020B0503020202020204" pitchFamily="34" charset="0"/>
              </a:rPr>
              <a:t> un    hombre, diciendo: Guarda á este hombre, y si llegare á faltar, tu vida será por la suya, </a:t>
            </a:r>
            <a:r>
              <a:rPr lang="es-MX" sz="3200" b="0" i="0" dirty="0" err="1">
                <a:solidFill>
                  <a:srgbClr val="001320"/>
                </a:solidFill>
                <a:effectLst/>
                <a:latin typeface="Agency FB" panose="020B0503020202020204" pitchFamily="34" charset="0"/>
              </a:rPr>
              <a:t>ó</a:t>
            </a:r>
            <a:r>
              <a:rPr lang="es-MX" sz="3200" b="0" i="0" dirty="0">
                <a:solidFill>
                  <a:srgbClr val="001320"/>
                </a:solidFill>
                <a:effectLst/>
                <a:latin typeface="Agency FB" panose="020B0503020202020204" pitchFamily="34" charset="0"/>
              </a:rPr>
              <a:t> pagarás un talento de plata. </a:t>
            </a:r>
            <a:r>
              <a:rPr lang="es-MX" sz="3200" b="1" dirty="0">
                <a:solidFill>
                  <a:srgbClr val="0092F2"/>
                </a:solidFill>
                <a:latin typeface="Agency FB" panose="020B0503020202020204" pitchFamily="34" charset="0"/>
              </a:rPr>
              <a:t>40</a:t>
            </a:r>
            <a:r>
              <a:rPr lang="es-MX" sz="3200" b="0" i="0" dirty="0">
                <a:solidFill>
                  <a:srgbClr val="001320"/>
                </a:solidFill>
                <a:effectLst/>
                <a:latin typeface="Agency FB" panose="020B0503020202020204" pitchFamily="34" charset="0"/>
              </a:rPr>
              <a:t>Y como tu siervo estaba ocupado á una parte y á otra, él desapareció. </a:t>
            </a:r>
            <a:r>
              <a:rPr lang="es-MX" sz="3200" b="1" i="0" dirty="0">
                <a:solidFill>
                  <a:srgbClr val="001320"/>
                </a:solidFill>
                <a:effectLst/>
                <a:latin typeface="Agency FB" panose="020B0503020202020204" pitchFamily="34" charset="0"/>
              </a:rPr>
              <a:t>Entonces el rey de Israel le dijo: Esa será tu sentencia: tú la has pronunciado.  </a:t>
            </a:r>
            <a:endParaRPr lang="es-CL" sz="3200" b="1" dirty="0">
              <a:latin typeface="Agency FB" panose="020B0503020202020204" pitchFamily="34" charset="0"/>
            </a:endParaRPr>
          </a:p>
        </p:txBody>
      </p:sp>
      <p:pic>
        <p:nvPicPr>
          <p:cNvPr id="5" name="Imagen 4" descr="Logotipo, Icono&#10;&#10;Descripción generada automáticamente">
            <a:extLst>
              <a:ext uri="{FF2B5EF4-FFF2-40B4-BE49-F238E27FC236}">
                <a16:creationId xmlns:a16="http://schemas.microsoft.com/office/drawing/2014/main" id="{ABB984DC-22FD-4574-A4C7-78BD6C65077A}"/>
              </a:ext>
            </a:extLst>
          </p:cNvPr>
          <p:cNvPicPr>
            <a:picLocks noChangeAspect="1"/>
          </p:cNvPicPr>
          <p:nvPr/>
        </p:nvPicPr>
        <p:blipFill>
          <a:blip r:embed="rId3"/>
          <a:stretch>
            <a:fillRect/>
          </a:stretch>
        </p:blipFill>
        <p:spPr>
          <a:xfrm>
            <a:off x="8316416" y="-13310"/>
            <a:ext cx="881534" cy="790056"/>
          </a:xfrm>
          <a:prstGeom prst="rect">
            <a:avLst/>
          </a:prstGeom>
        </p:spPr>
      </p:pic>
    </p:spTree>
    <p:extLst>
      <p:ext uri="{BB962C8B-B14F-4D97-AF65-F5344CB8AC3E}">
        <p14:creationId xmlns:p14="http://schemas.microsoft.com/office/powerpoint/2010/main" val="2996703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87BD50F0-4335-4F06-856C-63CA078803AC}"/>
              </a:ext>
            </a:extLst>
          </p:cNvPr>
          <p:cNvSpPr>
            <a:spLocks noGrp="1"/>
          </p:cNvSpPr>
          <p:nvPr>
            <p:ph type="body" sz="quarter" idx="11"/>
          </p:nvPr>
        </p:nvSpPr>
        <p:spPr/>
        <p:txBody>
          <a:bodyPr/>
          <a:lstStyle/>
          <a:p>
            <a:endParaRPr lang="es-CL"/>
          </a:p>
        </p:txBody>
      </p:sp>
      <p:pic>
        <p:nvPicPr>
          <p:cNvPr id="6" name="Imagen 5">
            <a:extLst>
              <a:ext uri="{FF2B5EF4-FFF2-40B4-BE49-F238E27FC236}">
                <a16:creationId xmlns:a16="http://schemas.microsoft.com/office/drawing/2014/main" id="{61A2923F-9F3D-499A-995C-AE377C36B505}"/>
              </a:ext>
            </a:extLst>
          </p:cNvPr>
          <p:cNvPicPr>
            <a:picLocks noChangeAspect="1"/>
          </p:cNvPicPr>
          <p:nvPr/>
        </p:nvPicPr>
        <p:blipFill>
          <a:blip r:embed="rId3"/>
          <a:stretch>
            <a:fillRect/>
          </a:stretch>
        </p:blipFill>
        <p:spPr>
          <a:xfrm>
            <a:off x="0" y="555527"/>
            <a:ext cx="9144000" cy="4587974"/>
          </a:xfrm>
          <a:prstGeom prst="rect">
            <a:avLst/>
          </a:prstGeom>
        </p:spPr>
      </p:pic>
      <p:sp>
        <p:nvSpPr>
          <p:cNvPr id="7" name="CuadroTexto 6">
            <a:extLst>
              <a:ext uri="{FF2B5EF4-FFF2-40B4-BE49-F238E27FC236}">
                <a16:creationId xmlns:a16="http://schemas.microsoft.com/office/drawing/2014/main" id="{E3949FF7-3EC9-4E7A-BCA9-79B917446DB6}"/>
              </a:ext>
            </a:extLst>
          </p:cNvPr>
          <p:cNvSpPr txBox="1"/>
          <p:nvPr/>
        </p:nvSpPr>
        <p:spPr>
          <a:xfrm>
            <a:off x="107504" y="58189"/>
            <a:ext cx="3312368" cy="52322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2800" b="1" dirty="0"/>
              <a:t>1 reyes 20:41-43</a:t>
            </a:r>
            <a:endParaRPr lang="es-CL" sz="2800" b="1" dirty="0"/>
          </a:p>
        </p:txBody>
      </p:sp>
      <p:pic>
        <p:nvPicPr>
          <p:cNvPr id="8" name="Imagen 7" descr="Logotipo, Icono&#10;&#10;Descripción generada automáticamente">
            <a:extLst>
              <a:ext uri="{FF2B5EF4-FFF2-40B4-BE49-F238E27FC236}">
                <a16:creationId xmlns:a16="http://schemas.microsoft.com/office/drawing/2014/main" id="{63BE078C-CD60-4118-9CA8-FA17B07FFDDA}"/>
              </a:ext>
            </a:extLst>
          </p:cNvPr>
          <p:cNvPicPr>
            <a:picLocks noChangeAspect="1"/>
          </p:cNvPicPr>
          <p:nvPr/>
        </p:nvPicPr>
        <p:blipFill>
          <a:blip r:embed="rId4"/>
          <a:stretch>
            <a:fillRect/>
          </a:stretch>
        </p:blipFill>
        <p:spPr>
          <a:xfrm>
            <a:off x="8100074" y="23634"/>
            <a:ext cx="953542" cy="854592"/>
          </a:xfrm>
          <a:prstGeom prst="rect">
            <a:avLst/>
          </a:prstGeom>
        </p:spPr>
      </p:pic>
    </p:spTree>
    <p:extLst>
      <p:ext uri="{BB962C8B-B14F-4D97-AF65-F5344CB8AC3E}">
        <p14:creationId xmlns:p14="http://schemas.microsoft.com/office/powerpoint/2010/main" val="3063425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err="1"/>
              <a:t>Repaso</a:t>
            </a:r>
            <a:endParaRPr lang="ko-KR" altLang="en-US" dirty="0"/>
          </a:p>
        </p:txBody>
      </p:sp>
      <p:sp>
        <p:nvSpPr>
          <p:cNvPr id="3" name="Text Placeholder 2"/>
          <p:cNvSpPr>
            <a:spLocks noGrp="1"/>
          </p:cNvSpPr>
          <p:nvPr>
            <p:ph type="body" sz="quarter" idx="11"/>
          </p:nvPr>
        </p:nvSpPr>
        <p:spPr/>
        <p:txBody>
          <a:bodyPr/>
          <a:lstStyle/>
          <a:p>
            <a:pPr lvl="0"/>
            <a:r>
              <a:rPr lang="en-US" altLang="ko-KR" b="1" dirty="0"/>
              <a:t>1 Reyes 12-19</a:t>
            </a:r>
          </a:p>
        </p:txBody>
      </p:sp>
      <p:pic>
        <p:nvPicPr>
          <p:cNvPr id="5" name="Imagen 4" descr="Logotipo, Icono&#10;&#10;Descripción generada automáticamente">
            <a:extLst>
              <a:ext uri="{FF2B5EF4-FFF2-40B4-BE49-F238E27FC236}">
                <a16:creationId xmlns:a16="http://schemas.microsoft.com/office/drawing/2014/main" id="{3174BA08-169E-45A5-B175-80F6D0DA5694}"/>
              </a:ext>
            </a:extLst>
          </p:cNvPr>
          <p:cNvPicPr>
            <a:picLocks noChangeAspect="1"/>
          </p:cNvPicPr>
          <p:nvPr/>
        </p:nvPicPr>
        <p:blipFill>
          <a:blip r:embed="rId3"/>
          <a:stretch>
            <a:fillRect/>
          </a:stretch>
        </p:blipFill>
        <p:spPr>
          <a:xfrm>
            <a:off x="4716016" y="2123921"/>
            <a:ext cx="953542" cy="854592"/>
          </a:xfrm>
          <a:prstGeom prst="rect">
            <a:avLst/>
          </a:prstGeom>
        </p:spPr>
      </p:pic>
    </p:spTree>
    <p:extLst>
      <p:ext uri="{BB962C8B-B14F-4D97-AF65-F5344CB8AC3E}">
        <p14:creationId xmlns:p14="http://schemas.microsoft.com/office/powerpoint/2010/main" val="3101234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3C01B45-2035-4C67-8374-65A1A8D77D96}"/>
              </a:ext>
            </a:extLst>
          </p:cNvPr>
          <p:cNvSpPr>
            <a:spLocks noGrp="1"/>
          </p:cNvSpPr>
          <p:nvPr>
            <p:ph type="body" sz="quarter" idx="10"/>
          </p:nvPr>
        </p:nvSpPr>
        <p:spPr>
          <a:xfrm>
            <a:off x="107504" y="123478"/>
            <a:ext cx="2992829" cy="936104"/>
          </a:xfrm>
        </p:spPr>
        <p:style>
          <a:lnRef idx="3">
            <a:schemeClr val="lt1"/>
          </a:lnRef>
          <a:fillRef idx="1">
            <a:schemeClr val="accent4"/>
          </a:fillRef>
          <a:effectRef idx="1">
            <a:schemeClr val="accent4"/>
          </a:effectRef>
          <a:fontRef idx="minor">
            <a:schemeClr val="lt1"/>
          </a:fontRef>
        </p:style>
        <p:txBody>
          <a:bodyPr/>
          <a:lstStyle/>
          <a:p>
            <a:r>
              <a:rPr lang="es-MX" sz="2800" b="1" dirty="0">
                <a:solidFill>
                  <a:schemeClr val="accent1"/>
                </a:solidFill>
              </a:rPr>
              <a:t>APLICACIONES</a:t>
            </a:r>
            <a:endParaRPr lang="es-CL" sz="2800" b="1" dirty="0">
              <a:solidFill>
                <a:schemeClr val="accent1"/>
              </a:solidFill>
            </a:endParaRPr>
          </a:p>
        </p:txBody>
      </p:sp>
      <p:pic>
        <p:nvPicPr>
          <p:cNvPr id="4" name="Imagen 3">
            <a:extLst>
              <a:ext uri="{FF2B5EF4-FFF2-40B4-BE49-F238E27FC236}">
                <a16:creationId xmlns:a16="http://schemas.microsoft.com/office/drawing/2014/main" id="{5EE0AA68-50E4-4653-BFF1-3329CD8763D4}"/>
              </a:ext>
            </a:extLst>
          </p:cNvPr>
          <p:cNvPicPr>
            <a:picLocks noChangeAspect="1"/>
          </p:cNvPicPr>
          <p:nvPr/>
        </p:nvPicPr>
        <p:blipFill>
          <a:blip r:embed="rId2"/>
          <a:stretch>
            <a:fillRect/>
          </a:stretch>
        </p:blipFill>
        <p:spPr>
          <a:xfrm>
            <a:off x="3347864" y="123478"/>
            <a:ext cx="5796136" cy="5020022"/>
          </a:xfrm>
          <a:prstGeom prst="rect">
            <a:avLst/>
          </a:prstGeom>
        </p:spPr>
      </p:pic>
      <p:sp>
        <p:nvSpPr>
          <p:cNvPr id="5" name="CuadroTexto 4">
            <a:extLst>
              <a:ext uri="{FF2B5EF4-FFF2-40B4-BE49-F238E27FC236}">
                <a16:creationId xmlns:a16="http://schemas.microsoft.com/office/drawing/2014/main" id="{5822EC82-6CFE-4C0D-AEF9-0D14DFAD80CB}"/>
              </a:ext>
            </a:extLst>
          </p:cNvPr>
          <p:cNvSpPr txBox="1"/>
          <p:nvPr/>
        </p:nvSpPr>
        <p:spPr>
          <a:xfrm>
            <a:off x="323528" y="1189707"/>
            <a:ext cx="2592289" cy="1754326"/>
          </a:xfrm>
          <a:prstGeom prst="rect">
            <a:avLst/>
          </a:prstGeom>
          <a:noFill/>
        </p:spPr>
        <p:txBody>
          <a:bodyPr wrap="square">
            <a:spAutoFit/>
          </a:bodyPr>
          <a:lstStyle/>
          <a:p>
            <a:pPr marL="285750" indent="-285750">
              <a:buFont typeface="Wingdings" panose="05000000000000000000" pitchFamily="2" charset="2"/>
              <a:buChar char="q"/>
            </a:pPr>
            <a:r>
              <a:rPr lang="es-MX" b="0" i="0" dirty="0">
                <a:solidFill>
                  <a:srgbClr val="001320"/>
                </a:solidFill>
                <a:effectLst/>
                <a:latin typeface="Roboto" panose="02000000000000000000" pitchFamily="2" charset="0"/>
              </a:rPr>
              <a:t>El temor de Jehová es aborrecer el mal; La soberbia y la        arrogancia, y el mal camino Y la boca     perversa, aborrezco.</a:t>
            </a:r>
            <a:endParaRPr lang="es-CL" dirty="0"/>
          </a:p>
        </p:txBody>
      </p:sp>
      <p:sp>
        <p:nvSpPr>
          <p:cNvPr id="7" name="CuadroTexto 6">
            <a:extLst>
              <a:ext uri="{FF2B5EF4-FFF2-40B4-BE49-F238E27FC236}">
                <a16:creationId xmlns:a16="http://schemas.microsoft.com/office/drawing/2014/main" id="{ECABA601-3DF6-4D27-8230-5F49C4B05BC4}"/>
              </a:ext>
            </a:extLst>
          </p:cNvPr>
          <p:cNvSpPr txBox="1"/>
          <p:nvPr/>
        </p:nvSpPr>
        <p:spPr>
          <a:xfrm>
            <a:off x="323528" y="3088252"/>
            <a:ext cx="2848813" cy="1477328"/>
          </a:xfrm>
          <a:prstGeom prst="rect">
            <a:avLst/>
          </a:prstGeom>
          <a:noFill/>
        </p:spPr>
        <p:txBody>
          <a:bodyPr wrap="square">
            <a:spAutoFit/>
          </a:bodyPr>
          <a:lstStyle/>
          <a:p>
            <a:pPr marL="285750" indent="-285750">
              <a:buFont typeface="Wingdings" panose="05000000000000000000" pitchFamily="2" charset="2"/>
              <a:buChar char="q"/>
            </a:pPr>
            <a:r>
              <a:rPr lang="es-MX" b="0" i="0" dirty="0">
                <a:solidFill>
                  <a:srgbClr val="001320"/>
                </a:solidFill>
                <a:effectLst/>
                <a:latin typeface="Roboto" panose="02000000000000000000" pitchFamily="2" charset="0"/>
              </a:rPr>
              <a:t>Cuando viene la            soberbia, viene              también la deshonra: Mas con los humildes es la sabiduría.</a:t>
            </a:r>
            <a:endParaRPr lang="es-CL" dirty="0"/>
          </a:p>
        </p:txBody>
      </p:sp>
      <p:pic>
        <p:nvPicPr>
          <p:cNvPr id="6" name="Imagen 5" descr="Logotipo, Icono&#10;&#10;Descripción generada automáticamente">
            <a:extLst>
              <a:ext uri="{FF2B5EF4-FFF2-40B4-BE49-F238E27FC236}">
                <a16:creationId xmlns:a16="http://schemas.microsoft.com/office/drawing/2014/main" id="{3BE93792-3D1F-4316-9ABA-6CCCC28BD525}"/>
              </a:ext>
            </a:extLst>
          </p:cNvPr>
          <p:cNvPicPr>
            <a:picLocks noChangeAspect="1"/>
          </p:cNvPicPr>
          <p:nvPr/>
        </p:nvPicPr>
        <p:blipFill>
          <a:blip r:embed="rId3"/>
          <a:stretch>
            <a:fillRect/>
          </a:stretch>
        </p:blipFill>
        <p:spPr>
          <a:xfrm>
            <a:off x="8219390" y="483518"/>
            <a:ext cx="953542" cy="854592"/>
          </a:xfrm>
          <a:prstGeom prst="rect">
            <a:avLst/>
          </a:prstGeom>
        </p:spPr>
      </p:pic>
    </p:spTree>
    <p:extLst>
      <p:ext uri="{BB962C8B-B14F-4D97-AF65-F5344CB8AC3E}">
        <p14:creationId xmlns:p14="http://schemas.microsoft.com/office/powerpoint/2010/main" val="351194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3C01B45-2035-4C67-8374-65A1A8D77D96}"/>
              </a:ext>
            </a:extLst>
          </p:cNvPr>
          <p:cNvSpPr>
            <a:spLocks noGrp="1"/>
          </p:cNvSpPr>
          <p:nvPr>
            <p:ph type="body" sz="quarter" idx="10"/>
          </p:nvPr>
        </p:nvSpPr>
        <p:spPr>
          <a:xfrm>
            <a:off x="107504" y="123478"/>
            <a:ext cx="2992829" cy="936104"/>
          </a:xfrm>
        </p:spPr>
        <p:style>
          <a:lnRef idx="3">
            <a:schemeClr val="lt1"/>
          </a:lnRef>
          <a:fillRef idx="1">
            <a:schemeClr val="accent4"/>
          </a:fillRef>
          <a:effectRef idx="1">
            <a:schemeClr val="accent4"/>
          </a:effectRef>
          <a:fontRef idx="minor">
            <a:schemeClr val="lt1"/>
          </a:fontRef>
        </p:style>
        <p:txBody>
          <a:bodyPr/>
          <a:lstStyle/>
          <a:p>
            <a:r>
              <a:rPr lang="es-MX" sz="2800" b="1" dirty="0">
                <a:solidFill>
                  <a:schemeClr val="accent1"/>
                </a:solidFill>
              </a:rPr>
              <a:t>APLICACIONES</a:t>
            </a:r>
            <a:endParaRPr lang="es-CL" sz="2800" b="1" dirty="0">
              <a:solidFill>
                <a:schemeClr val="accent1"/>
              </a:solidFill>
            </a:endParaRPr>
          </a:p>
        </p:txBody>
      </p:sp>
      <p:pic>
        <p:nvPicPr>
          <p:cNvPr id="7" name="Imagen 6">
            <a:extLst>
              <a:ext uri="{FF2B5EF4-FFF2-40B4-BE49-F238E27FC236}">
                <a16:creationId xmlns:a16="http://schemas.microsoft.com/office/drawing/2014/main" id="{4C4D54CF-74AF-487B-950D-9C04C20D62A4}"/>
              </a:ext>
            </a:extLst>
          </p:cNvPr>
          <p:cNvPicPr>
            <a:picLocks noChangeAspect="1"/>
          </p:cNvPicPr>
          <p:nvPr/>
        </p:nvPicPr>
        <p:blipFill>
          <a:blip r:embed="rId2"/>
          <a:stretch>
            <a:fillRect/>
          </a:stretch>
        </p:blipFill>
        <p:spPr>
          <a:xfrm>
            <a:off x="3419872" y="0"/>
            <a:ext cx="5724128" cy="5143500"/>
          </a:xfrm>
          <a:prstGeom prst="rect">
            <a:avLst/>
          </a:prstGeom>
        </p:spPr>
      </p:pic>
      <p:sp>
        <p:nvSpPr>
          <p:cNvPr id="3" name="CuadroTexto 2">
            <a:extLst>
              <a:ext uri="{FF2B5EF4-FFF2-40B4-BE49-F238E27FC236}">
                <a16:creationId xmlns:a16="http://schemas.microsoft.com/office/drawing/2014/main" id="{346135CF-B5AF-4F36-931D-4D2F79319034}"/>
              </a:ext>
            </a:extLst>
          </p:cNvPr>
          <p:cNvSpPr txBox="1"/>
          <p:nvPr/>
        </p:nvSpPr>
        <p:spPr>
          <a:xfrm>
            <a:off x="323528" y="1275606"/>
            <a:ext cx="2808312" cy="3139321"/>
          </a:xfrm>
          <a:prstGeom prst="rect">
            <a:avLst/>
          </a:prstGeom>
          <a:noFill/>
        </p:spPr>
        <p:txBody>
          <a:bodyPr wrap="square" rtlCol="0">
            <a:spAutoFit/>
          </a:bodyPr>
          <a:lstStyle/>
          <a:p>
            <a:r>
              <a:rPr lang="es-MX" dirty="0"/>
              <a:t>¿Te sientes confiado en tus fuerzas?</a:t>
            </a:r>
          </a:p>
          <a:p>
            <a:r>
              <a:rPr lang="es-MX" dirty="0"/>
              <a:t>Debemos estar siempre listos, preparados, diligentes, atentos, alarmados y que no </a:t>
            </a:r>
            <a:r>
              <a:rPr lang="es-MX" dirty="0" err="1"/>
              <a:t>flaquiemos</a:t>
            </a:r>
            <a:r>
              <a:rPr lang="es-MX" dirty="0"/>
              <a:t>.</a:t>
            </a:r>
          </a:p>
          <a:p>
            <a:r>
              <a:rPr lang="es-MX" b="0" i="0" dirty="0">
                <a:solidFill>
                  <a:srgbClr val="001320"/>
                </a:solidFill>
                <a:effectLst/>
                <a:latin typeface="Roboto" panose="02000000000000000000" pitchFamily="2" charset="0"/>
              </a:rPr>
              <a:t>Sed templados, y velad; porque vuestro adversario el diablo, cual león rugiente, anda alrededor buscando á quien devore:</a:t>
            </a:r>
            <a:endParaRPr lang="es-CL" dirty="0"/>
          </a:p>
        </p:txBody>
      </p:sp>
      <p:sp>
        <p:nvSpPr>
          <p:cNvPr id="4" name="CuadroTexto 3">
            <a:extLst>
              <a:ext uri="{FF2B5EF4-FFF2-40B4-BE49-F238E27FC236}">
                <a16:creationId xmlns:a16="http://schemas.microsoft.com/office/drawing/2014/main" id="{87D00CE5-93B0-4A85-92E0-46BCDB8FDEB6}"/>
              </a:ext>
            </a:extLst>
          </p:cNvPr>
          <p:cNvSpPr txBox="1"/>
          <p:nvPr/>
        </p:nvSpPr>
        <p:spPr>
          <a:xfrm>
            <a:off x="1043608" y="4395465"/>
            <a:ext cx="1671938" cy="369332"/>
          </a:xfrm>
          <a:prstGeom prst="rect">
            <a:avLst/>
          </a:prstGeom>
          <a:noFill/>
        </p:spPr>
        <p:txBody>
          <a:bodyPr wrap="square" rtlCol="0">
            <a:spAutoFit/>
          </a:bodyPr>
          <a:lstStyle/>
          <a:p>
            <a:r>
              <a:rPr lang="es-MX" b="1" dirty="0"/>
              <a:t>1 pedro 5:8</a:t>
            </a:r>
            <a:endParaRPr lang="es-CL" b="1" dirty="0"/>
          </a:p>
        </p:txBody>
      </p:sp>
      <p:sp>
        <p:nvSpPr>
          <p:cNvPr id="5" name="CuadroTexto 4">
            <a:extLst>
              <a:ext uri="{FF2B5EF4-FFF2-40B4-BE49-F238E27FC236}">
                <a16:creationId xmlns:a16="http://schemas.microsoft.com/office/drawing/2014/main" id="{E01DC3B7-6792-4D9C-AD47-F964E80523CD}"/>
              </a:ext>
            </a:extLst>
          </p:cNvPr>
          <p:cNvSpPr txBox="1"/>
          <p:nvPr/>
        </p:nvSpPr>
        <p:spPr>
          <a:xfrm>
            <a:off x="3491880" y="123478"/>
            <a:ext cx="31277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dirty="0"/>
              <a:t>2</a:t>
            </a:r>
            <a:endParaRPr lang="es-CL" dirty="0"/>
          </a:p>
        </p:txBody>
      </p:sp>
      <p:pic>
        <p:nvPicPr>
          <p:cNvPr id="8" name="Imagen 7" descr="Logotipo, Icono&#10;&#10;Descripción generada automáticamente">
            <a:extLst>
              <a:ext uri="{FF2B5EF4-FFF2-40B4-BE49-F238E27FC236}">
                <a16:creationId xmlns:a16="http://schemas.microsoft.com/office/drawing/2014/main" id="{9CDC403A-2997-46F4-AF39-2620092F1EEA}"/>
              </a:ext>
            </a:extLst>
          </p:cNvPr>
          <p:cNvPicPr>
            <a:picLocks noChangeAspect="1"/>
          </p:cNvPicPr>
          <p:nvPr/>
        </p:nvPicPr>
        <p:blipFill>
          <a:blip r:embed="rId3"/>
          <a:stretch>
            <a:fillRect/>
          </a:stretch>
        </p:blipFill>
        <p:spPr>
          <a:xfrm>
            <a:off x="8190458" y="492810"/>
            <a:ext cx="953542" cy="854592"/>
          </a:xfrm>
          <a:prstGeom prst="rect">
            <a:avLst/>
          </a:prstGeom>
        </p:spPr>
      </p:pic>
    </p:spTree>
    <p:extLst>
      <p:ext uri="{BB962C8B-B14F-4D97-AF65-F5344CB8AC3E}">
        <p14:creationId xmlns:p14="http://schemas.microsoft.com/office/powerpoint/2010/main" val="611166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915816" y="1030426"/>
            <a:ext cx="3470076" cy="576063"/>
          </a:xfrm>
          <a:prstGeom prst="rect">
            <a:avLst/>
          </a:prstGeom>
        </p:spPr>
        <p:txBody>
          <a:bodyPr/>
          <a:lstStyle/>
          <a:p>
            <a:pPr marL="0" indent="0" algn="ctr">
              <a:buNone/>
            </a:pPr>
            <a:r>
              <a:rPr lang="en-US" altLang="ko-KR" sz="3600" b="1" dirty="0" err="1">
                <a:solidFill>
                  <a:schemeClr val="tx1">
                    <a:lumMod val="75000"/>
                    <a:lumOff val="25000"/>
                  </a:schemeClr>
                </a:solidFill>
                <a:latin typeface="+mj-lt"/>
              </a:rPr>
              <a:t>Verdad</a:t>
            </a:r>
            <a:r>
              <a:rPr lang="en-US" altLang="ko-KR" sz="3600" b="1" dirty="0">
                <a:solidFill>
                  <a:schemeClr val="tx1">
                    <a:lumMod val="75000"/>
                    <a:lumOff val="25000"/>
                  </a:schemeClr>
                </a:solidFill>
                <a:latin typeface="+mj-lt"/>
              </a:rPr>
              <a:t>   </a:t>
            </a:r>
            <a:r>
              <a:rPr lang="en-US" altLang="ko-KR" sz="3600" b="1" dirty="0" err="1">
                <a:solidFill>
                  <a:schemeClr val="tx1">
                    <a:lumMod val="75000"/>
                    <a:lumOff val="25000"/>
                  </a:schemeClr>
                </a:solidFill>
                <a:latin typeface="+mj-lt"/>
              </a:rPr>
              <a:t>Bíblica</a:t>
            </a:r>
            <a:endParaRPr lang="ko-KR" altLang="en-US" sz="3600" b="1" dirty="0">
              <a:solidFill>
                <a:schemeClr val="tx1">
                  <a:lumMod val="75000"/>
                  <a:lumOff val="25000"/>
                </a:schemeClr>
              </a:solidFill>
              <a:latin typeface="+mj-lt"/>
            </a:endParaRPr>
          </a:p>
        </p:txBody>
      </p:sp>
      <p:sp>
        <p:nvSpPr>
          <p:cNvPr id="3" name="Text Placeholder 2"/>
          <p:cNvSpPr>
            <a:spLocks noGrp="1"/>
          </p:cNvSpPr>
          <p:nvPr>
            <p:ph type="body" sz="quarter" idx="4294967295"/>
          </p:nvPr>
        </p:nvSpPr>
        <p:spPr>
          <a:xfrm>
            <a:off x="2987824" y="2321818"/>
            <a:ext cx="3312368" cy="1402060"/>
          </a:xfrm>
          <a:prstGeom prst="rect">
            <a:avLst/>
          </a:prstGeom>
        </p:spPr>
        <p:txBody>
          <a:bodyPr/>
          <a:lstStyle/>
          <a:p>
            <a:pPr marL="0" indent="0" algn="ctr">
              <a:buNone/>
            </a:pPr>
            <a:r>
              <a:rPr lang="es-MX" sz="2000" dirty="0"/>
              <a:t>Obedece a Dios y no seas sabio en tu opinión, porque Jehová aborrece al             soberbio. </a:t>
            </a:r>
            <a:endParaRPr lang="es-CL" sz="2000" dirty="0"/>
          </a:p>
          <a:p>
            <a:pPr marL="0" indent="0" algn="ctr">
              <a:buNone/>
            </a:pPr>
            <a:endParaRPr lang="es-CL" sz="2400" dirty="0"/>
          </a:p>
        </p:txBody>
      </p:sp>
      <p:pic>
        <p:nvPicPr>
          <p:cNvPr id="5" name="Imagen 4" descr="Logotipo, Icono&#10;&#10;Descripción generada automáticamente">
            <a:extLst>
              <a:ext uri="{FF2B5EF4-FFF2-40B4-BE49-F238E27FC236}">
                <a16:creationId xmlns:a16="http://schemas.microsoft.com/office/drawing/2014/main" id="{02D8EFAE-A624-482A-BD65-517F3F487381}"/>
              </a:ext>
            </a:extLst>
          </p:cNvPr>
          <p:cNvPicPr>
            <a:picLocks noChangeAspect="1"/>
          </p:cNvPicPr>
          <p:nvPr/>
        </p:nvPicPr>
        <p:blipFill>
          <a:blip r:embed="rId3"/>
          <a:stretch>
            <a:fillRect/>
          </a:stretch>
        </p:blipFill>
        <p:spPr>
          <a:xfrm>
            <a:off x="5724128" y="1179193"/>
            <a:ext cx="953542" cy="854592"/>
          </a:xfrm>
          <a:prstGeom prst="rect">
            <a:avLst/>
          </a:prstGeom>
        </p:spPr>
      </p:pic>
      <p:sp>
        <p:nvSpPr>
          <p:cNvPr id="7" name="Rectángulo 6">
            <a:extLst>
              <a:ext uri="{FF2B5EF4-FFF2-40B4-BE49-F238E27FC236}">
                <a16:creationId xmlns:a16="http://schemas.microsoft.com/office/drawing/2014/main" id="{695C3B64-0E93-429E-B4C2-904D3F486888}"/>
              </a:ext>
            </a:extLst>
          </p:cNvPr>
          <p:cNvSpPr/>
          <p:nvPr/>
        </p:nvSpPr>
        <p:spPr>
          <a:xfrm>
            <a:off x="6880452" y="1779662"/>
            <a:ext cx="2223686" cy="2585323"/>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 </a:t>
            </a:r>
          </a:p>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Reyes</a:t>
            </a:r>
          </a:p>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20</a:t>
            </a:r>
          </a:p>
        </p:txBody>
      </p:sp>
    </p:spTree>
    <p:extLst>
      <p:ext uri="{BB962C8B-B14F-4D97-AF65-F5344CB8AC3E}">
        <p14:creationId xmlns:p14="http://schemas.microsoft.com/office/powerpoint/2010/main" val="1350745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915816" y="1030426"/>
            <a:ext cx="3470076" cy="576063"/>
          </a:xfrm>
          <a:prstGeom prst="rect">
            <a:avLst/>
          </a:prstGeom>
        </p:spPr>
        <p:txBody>
          <a:bodyPr/>
          <a:lstStyle/>
          <a:p>
            <a:pPr marL="0" indent="0" algn="ctr">
              <a:buNone/>
            </a:pPr>
            <a:r>
              <a:rPr lang="en-US" altLang="ko-KR" sz="3600" b="1" dirty="0" err="1">
                <a:solidFill>
                  <a:schemeClr val="tx1">
                    <a:lumMod val="75000"/>
                    <a:lumOff val="25000"/>
                  </a:schemeClr>
                </a:solidFill>
                <a:latin typeface="+mj-lt"/>
              </a:rPr>
              <a:t>Verdad</a:t>
            </a:r>
            <a:r>
              <a:rPr lang="en-US" altLang="ko-KR" sz="3600" b="1" dirty="0">
                <a:solidFill>
                  <a:schemeClr val="tx1">
                    <a:lumMod val="75000"/>
                    <a:lumOff val="25000"/>
                  </a:schemeClr>
                </a:solidFill>
                <a:latin typeface="+mj-lt"/>
              </a:rPr>
              <a:t>   </a:t>
            </a:r>
            <a:r>
              <a:rPr lang="en-US" altLang="ko-KR" sz="3600" b="1" dirty="0" err="1">
                <a:solidFill>
                  <a:schemeClr val="tx1">
                    <a:lumMod val="75000"/>
                    <a:lumOff val="25000"/>
                  </a:schemeClr>
                </a:solidFill>
                <a:latin typeface="+mj-lt"/>
              </a:rPr>
              <a:t>Bíblica</a:t>
            </a:r>
            <a:endParaRPr lang="ko-KR" altLang="en-US" sz="3600" b="1" dirty="0">
              <a:solidFill>
                <a:schemeClr val="tx1">
                  <a:lumMod val="75000"/>
                  <a:lumOff val="25000"/>
                </a:schemeClr>
              </a:solidFill>
              <a:latin typeface="+mj-lt"/>
            </a:endParaRPr>
          </a:p>
        </p:txBody>
      </p:sp>
      <p:sp>
        <p:nvSpPr>
          <p:cNvPr id="3" name="Text Placeholder 2"/>
          <p:cNvSpPr>
            <a:spLocks noGrp="1"/>
          </p:cNvSpPr>
          <p:nvPr>
            <p:ph type="body" sz="quarter" idx="4294967295"/>
          </p:nvPr>
        </p:nvSpPr>
        <p:spPr>
          <a:xfrm>
            <a:off x="2994670" y="2283718"/>
            <a:ext cx="3312368" cy="1402060"/>
          </a:xfrm>
          <a:prstGeom prst="rect">
            <a:avLst/>
          </a:prstGeom>
        </p:spPr>
        <p:txBody>
          <a:bodyPr/>
          <a:lstStyle/>
          <a:p>
            <a:pPr marL="0" indent="0" algn="ctr">
              <a:buNone/>
            </a:pPr>
            <a:r>
              <a:rPr lang="es-MX" sz="2000" dirty="0"/>
              <a:t>Confórmate con lo que        tienes porque Dios siempre te dará lo que realmente    necesitas si confías y         caminas con Él</a:t>
            </a:r>
            <a:endParaRPr lang="es-CL" sz="2000" dirty="0"/>
          </a:p>
          <a:p>
            <a:pPr marL="0" indent="0" algn="ctr">
              <a:buNone/>
            </a:pPr>
            <a:endParaRPr lang="es-CL" sz="2400" dirty="0"/>
          </a:p>
        </p:txBody>
      </p:sp>
      <p:pic>
        <p:nvPicPr>
          <p:cNvPr id="5" name="Imagen 4" descr="Logotipo, Icono&#10;&#10;Descripción generada automáticamente">
            <a:extLst>
              <a:ext uri="{FF2B5EF4-FFF2-40B4-BE49-F238E27FC236}">
                <a16:creationId xmlns:a16="http://schemas.microsoft.com/office/drawing/2014/main" id="{02D8EFAE-A624-482A-BD65-517F3F487381}"/>
              </a:ext>
            </a:extLst>
          </p:cNvPr>
          <p:cNvPicPr>
            <a:picLocks noChangeAspect="1"/>
          </p:cNvPicPr>
          <p:nvPr/>
        </p:nvPicPr>
        <p:blipFill>
          <a:blip r:embed="rId3"/>
          <a:stretch>
            <a:fillRect/>
          </a:stretch>
        </p:blipFill>
        <p:spPr>
          <a:xfrm>
            <a:off x="5724128" y="1179193"/>
            <a:ext cx="953542" cy="854592"/>
          </a:xfrm>
          <a:prstGeom prst="rect">
            <a:avLst/>
          </a:prstGeom>
        </p:spPr>
      </p:pic>
      <p:sp>
        <p:nvSpPr>
          <p:cNvPr id="7" name="Rectángulo 6">
            <a:extLst>
              <a:ext uri="{FF2B5EF4-FFF2-40B4-BE49-F238E27FC236}">
                <a16:creationId xmlns:a16="http://schemas.microsoft.com/office/drawing/2014/main" id="{695C3B64-0E93-429E-B4C2-904D3F486888}"/>
              </a:ext>
            </a:extLst>
          </p:cNvPr>
          <p:cNvSpPr/>
          <p:nvPr/>
        </p:nvSpPr>
        <p:spPr>
          <a:xfrm>
            <a:off x="6880452" y="1779662"/>
            <a:ext cx="2223686" cy="2585323"/>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 </a:t>
            </a:r>
          </a:p>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Reyes</a:t>
            </a:r>
          </a:p>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21</a:t>
            </a:r>
          </a:p>
        </p:txBody>
      </p:sp>
    </p:spTree>
    <p:extLst>
      <p:ext uri="{BB962C8B-B14F-4D97-AF65-F5344CB8AC3E}">
        <p14:creationId xmlns:p14="http://schemas.microsoft.com/office/powerpoint/2010/main" val="726244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7DB37897-4E63-4B05-91CC-E72C09FA6FAA}"/>
              </a:ext>
            </a:extLst>
          </p:cNvPr>
          <p:cNvPicPr>
            <a:picLocks noGrp="1" noChangeAspect="1"/>
          </p:cNvPicPr>
          <p:nvPr>
            <p:ph type="pic" idx="1"/>
          </p:nvPr>
        </p:nvPicPr>
        <p:blipFill rotWithShape="1">
          <a:blip r:embed="rId2"/>
          <a:srcRect t="17347" b="17347"/>
          <a:stretch/>
        </p:blipFill>
        <p:spPr/>
      </p:pic>
      <p:sp>
        <p:nvSpPr>
          <p:cNvPr id="6" name="직사각형 5">
            <a:extLst>
              <a:ext uri="{FF2B5EF4-FFF2-40B4-BE49-F238E27FC236}">
                <a16:creationId xmlns:a16="http://schemas.microsoft.com/office/drawing/2014/main" id="{9C212C78-4CD2-494C-BAD9-243B425F8124}"/>
              </a:ext>
            </a:extLst>
          </p:cNvPr>
          <p:cNvSpPr/>
          <p:nvPr/>
        </p:nvSpPr>
        <p:spPr>
          <a:xfrm>
            <a:off x="0" y="3076574"/>
            <a:ext cx="9144000" cy="2066925"/>
          </a:xfrm>
          <a:prstGeom prst="rect">
            <a:avLst/>
          </a:prstGeom>
          <a:gradFill>
            <a:gsLst>
              <a:gs pos="0">
                <a:schemeClr val="tx1">
                  <a:alpha val="0"/>
                </a:schemeClr>
              </a:gs>
              <a:gs pos="100000">
                <a:schemeClr val="tx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Oval 9"/>
          <p:cNvSpPr/>
          <p:nvPr/>
        </p:nvSpPr>
        <p:spPr>
          <a:xfrm>
            <a:off x="333656" y="-37856"/>
            <a:ext cx="2520280" cy="2520280"/>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 Placeholder 1"/>
          <p:cNvSpPr txBox="1">
            <a:spLocks/>
          </p:cNvSpPr>
          <p:nvPr/>
        </p:nvSpPr>
        <p:spPr>
          <a:xfrm>
            <a:off x="401512" y="201078"/>
            <a:ext cx="2448272" cy="165939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800" b="1" dirty="0">
                <a:solidFill>
                  <a:schemeClr val="bg1"/>
                </a:solidFill>
                <a:latin typeface="+mj-lt"/>
                <a:cs typeface="Arial" pitchFamily="34" charset="0"/>
              </a:rPr>
              <a:t>1 REYES 21</a:t>
            </a:r>
            <a:endParaRPr lang="ko-KR" altLang="en-US" sz="2800" b="1" dirty="0">
              <a:solidFill>
                <a:schemeClr val="bg1"/>
              </a:solidFill>
              <a:latin typeface="+mj-lt"/>
              <a:cs typeface="Arial" pitchFamily="34" charset="0"/>
            </a:endParaRPr>
          </a:p>
        </p:txBody>
      </p:sp>
      <p:sp>
        <p:nvSpPr>
          <p:cNvPr id="14" name="TextBox 13"/>
          <p:cNvSpPr txBox="1"/>
          <p:nvPr/>
        </p:nvSpPr>
        <p:spPr>
          <a:xfrm>
            <a:off x="95732" y="1482832"/>
            <a:ext cx="3059832"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US" altLang="ko-KR" sz="2400" dirty="0">
                <a:solidFill>
                  <a:schemeClr val="bg1"/>
                </a:solidFill>
                <a:cs typeface="Arial" pitchFamily="34" charset="0"/>
              </a:rPr>
              <a:t>El </a:t>
            </a:r>
            <a:r>
              <a:rPr lang="en-US" altLang="ko-KR" sz="2400" dirty="0" err="1">
                <a:solidFill>
                  <a:schemeClr val="bg1"/>
                </a:solidFill>
                <a:cs typeface="Arial" pitchFamily="34" charset="0"/>
              </a:rPr>
              <a:t>rey</a:t>
            </a:r>
            <a:r>
              <a:rPr lang="en-US" altLang="ko-KR" sz="2400" dirty="0">
                <a:solidFill>
                  <a:schemeClr val="bg1"/>
                </a:solidFill>
                <a:cs typeface="Arial" pitchFamily="34" charset="0"/>
              </a:rPr>
              <a:t> </a:t>
            </a:r>
            <a:r>
              <a:rPr lang="en-US" altLang="ko-KR" sz="2400" dirty="0" err="1">
                <a:solidFill>
                  <a:schemeClr val="bg1"/>
                </a:solidFill>
                <a:cs typeface="Arial" pitchFamily="34" charset="0"/>
              </a:rPr>
              <a:t>Acab</a:t>
            </a:r>
            <a:r>
              <a:rPr lang="en-US" altLang="ko-KR" sz="2400" dirty="0">
                <a:solidFill>
                  <a:schemeClr val="bg1"/>
                </a:solidFill>
                <a:cs typeface="Arial" pitchFamily="34" charset="0"/>
              </a:rPr>
              <a:t> y la </a:t>
            </a:r>
            <a:r>
              <a:rPr lang="en-US" altLang="ko-KR" sz="2400" dirty="0" err="1">
                <a:solidFill>
                  <a:schemeClr val="bg1"/>
                </a:solidFill>
                <a:cs typeface="Arial" pitchFamily="34" charset="0"/>
              </a:rPr>
              <a:t>viña</a:t>
            </a:r>
            <a:r>
              <a:rPr lang="en-US" altLang="ko-KR" sz="2400" dirty="0">
                <a:solidFill>
                  <a:schemeClr val="bg1"/>
                </a:solidFill>
                <a:cs typeface="Arial" pitchFamily="34" charset="0"/>
              </a:rPr>
              <a:t> de Naboth</a:t>
            </a:r>
          </a:p>
        </p:txBody>
      </p:sp>
    </p:spTree>
    <p:extLst>
      <p:ext uri="{BB962C8B-B14F-4D97-AF65-F5344CB8AC3E}">
        <p14:creationId xmlns:p14="http://schemas.microsoft.com/office/powerpoint/2010/main" val="1616244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A9A214D-14F2-40E9-9177-0A18C1FC8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Imagen 3" descr="Logotipo, Icono&#10;&#10;Descripción generada automáticamente">
            <a:extLst>
              <a:ext uri="{FF2B5EF4-FFF2-40B4-BE49-F238E27FC236}">
                <a16:creationId xmlns:a16="http://schemas.microsoft.com/office/drawing/2014/main" id="{75D9E7BA-6B3D-41AF-8449-0FF7A637E8F7}"/>
              </a:ext>
            </a:extLst>
          </p:cNvPr>
          <p:cNvPicPr>
            <a:picLocks noChangeAspect="1"/>
          </p:cNvPicPr>
          <p:nvPr/>
        </p:nvPicPr>
        <p:blipFill>
          <a:blip r:embed="rId3"/>
          <a:stretch>
            <a:fillRect/>
          </a:stretch>
        </p:blipFill>
        <p:spPr>
          <a:xfrm>
            <a:off x="7884368" y="-40899"/>
            <a:ext cx="1170423" cy="1048967"/>
          </a:xfrm>
          <a:prstGeom prst="rect">
            <a:avLst/>
          </a:prstGeom>
        </p:spPr>
      </p:pic>
    </p:spTree>
    <p:extLst>
      <p:ext uri="{BB962C8B-B14F-4D97-AF65-F5344CB8AC3E}">
        <p14:creationId xmlns:p14="http://schemas.microsoft.com/office/powerpoint/2010/main" val="2384484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ángulo 36">
            <a:extLst>
              <a:ext uri="{FF2B5EF4-FFF2-40B4-BE49-F238E27FC236}">
                <a16:creationId xmlns:a16="http://schemas.microsoft.com/office/drawing/2014/main" id="{E980E328-3823-4758-BF45-D123D7FB43FE}"/>
              </a:ext>
            </a:extLst>
          </p:cNvPr>
          <p:cNvSpPr/>
          <p:nvPr/>
        </p:nvSpPr>
        <p:spPr>
          <a:xfrm>
            <a:off x="7668344" y="0"/>
            <a:ext cx="1475656" cy="1048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ext Placeholder 1"/>
          <p:cNvSpPr>
            <a:spLocks noGrp="1"/>
          </p:cNvSpPr>
          <p:nvPr>
            <p:ph type="body" sz="quarter" idx="10"/>
          </p:nvPr>
        </p:nvSpPr>
        <p:spPr/>
        <p:txBody>
          <a:bodyPr/>
          <a:lstStyle/>
          <a:p>
            <a:r>
              <a:rPr lang="en-US" altLang="ko-KR" dirty="0" err="1"/>
              <a:t>Bosquejo</a:t>
            </a:r>
            <a:r>
              <a:rPr lang="en-US" altLang="ko-KR" dirty="0"/>
              <a:t> </a:t>
            </a:r>
            <a:endParaRPr lang="ko-KR" altLang="en-US" dirty="0"/>
          </a:p>
        </p:txBody>
      </p:sp>
      <p:sp>
        <p:nvSpPr>
          <p:cNvPr id="3" name="Text Placeholder 2"/>
          <p:cNvSpPr>
            <a:spLocks noGrp="1"/>
          </p:cNvSpPr>
          <p:nvPr>
            <p:ph type="body" sz="quarter" idx="11"/>
          </p:nvPr>
        </p:nvSpPr>
        <p:spPr/>
        <p:txBody>
          <a:bodyPr/>
          <a:lstStyle/>
          <a:p>
            <a:pPr lvl="0"/>
            <a:r>
              <a:rPr lang="en-US" altLang="ko-KR" dirty="0"/>
              <a:t>¿Que </a:t>
            </a:r>
            <a:r>
              <a:rPr lang="en-US" altLang="ko-KR" dirty="0" err="1"/>
              <a:t>veremos</a:t>
            </a:r>
            <a:r>
              <a:rPr lang="en-US" altLang="ko-KR" dirty="0"/>
              <a:t>?</a:t>
            </a:r>
          </a:p>
        </p:txBody>
      </p:sp>
      <p:grpSp>
        <p:nvGrpSpPr>
          <p:cNvPr id="9" name="Group 8"/>
          <p:cNvGrpSpPr/>
          <p:nvPr/>
        </p:nvGrpSpPr>
        <p:grpSpPr>
          <a:xfrm>
            <a:off x="539552" y="1347614"/>
            <a:ext cx="2987180" cy="3072844"/>
            <a:chOff x="539552" y="1375207"/>
            <a:chExt cx="3240360" cy="3333284"/>
          </a:xfrm>
        </p:grpSpPr>
        <p:sp>
          <p:nvSpPr>
            <p:cNvPr id="4" name="Right Arrow 3"/>
            <p:cNvSpPr/>
            <p:nvPr/>
          </p:nvSpPr>
          <p:spPr>
            <a:xfrm>
              <a:off x="1051559" y="4481585"/>
              <a:ext cx="1000161" cy="226906"/>
            </a:xfrm>
            <a:prstGeom prst="rightArrow">
              <a:avLst>
                <a:gd name="adj1" fmla="val 51543"/>
                <a:gd name="adj2" fmla="val 6555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Oval 7"/>
            <p:cNvSpPr/>
            <p:nvPr/>
          </p:nvSpPr>
          <p:spPr>
            <a:xfrm>
              <a:off x="2267744" y="1375207"/>
              <a:ext cx="1008112" cy="1008114"/>
            </a:xfrm>
            <a:prstGeom prst="ellipse">
              <a:avLst/>
            </a:prstGeom>
            <a:solidFill>
              <a:schemeClr val="accent3"/>
            </a:solid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 name="Oval 6"/>
            <p:cNvSpPr/>
            <p:nvPr/>
          </p:nvSpPr>
          <p:spPr>
            <a:xfrm>
              <a:off x="1691680" y="2110092"/>
              <a:ext cx="1008112" cy="1008114"/>
            </a:xfrm>
            <a:prstGeom prst="ellipse">
              <a:avLst/>
            </a:prstGeom>
            <a:solidFill>
              <a:schemeClr val="accent1"/>
            </a:solid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Oval 5"/>
            <p:cNvSpPr/>
            <p:nvPr/>
          </p:nvSpPr>
          <p:spPr>
            <a:xfrm>
              <a:off x="1115616" y="2844977"/>
              <a:ext cx="1008112" cy="1008114"/>
            </a:xfrm>
            <a:prstGeom prst="ellipse">
              <a:avLst/>
            </a:prstGeom>
            <a:solidFill>
              <a:schemeClr val="accent3"/>
            </a:solid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 name="Oval 4"/>
            <p:cNvSpPr/>
            <p:nvPr/>
          </p:nvSpPr>
          <p:spPr>
            <a:xfrm>
              <a:off x="539552" y="3579862"/>
              <a:ext cx="1008112" cy="1008114"/>
            </a:xfrm>
            <a:prstGeom prst="ellipse">
              <a:avLst/>
            </a:prstGeom>
            <a:solidFill>
              <a:schemeClr val="accent1"/>
            </a:solid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0" name="Right Arrow 9"/>
            <p:cNvSpPr/>
            <p:nvPr/>
          </p:nvSpPr>
          <p:spPr>
            <a:xfrm>
              <a:off x="1627623" y="3745336"/>
              <a:ext cx="1000161" cy="226906"/>
            </a:xfrm>
            <a:prstGeom prst="rightArrow">
              <a:avLst>
                <a:gd name="adj1" fmla="val 51543"/>
                <a:gd name="adj2" fmla="val 6555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ight Arrow 10"/>
            <p:cNvSpPr/>
            <p:nvPr/>
          </p:nvSpPr>
          <p:spPr>
            <a:xfrm>
              <a:off x="2203687" y="3009086"/>
              <a:ext cx="1000161" cy="226906"/>
            </a:xfrm>
            <a:prstGeom prst="rightArrow">
              <a:avLst>
                <a:gd name="adj1" fmla="val 51543"/>
                <a:gd name="adj2" fmla="val 6555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ight Arrow 11"/>
            <p:cNvSpPr/>
            <p:nvPr/>
          </p:nvSpPr>
          <p:spPr>
            <a:xfrm>
              <a:off x="2779751" y="2272836"/>
              <a:ext cx="1000161" cy="226906"/>
            </a:xfrm>
            <a:prstGeom prst="rightArrow">
              <a:avLst>
                <a:gd name="adj1" fmla="val 51543"/>
                <a:gd name="adj2" fmla="val 6555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9" name="TextBox 18"/>
          <p:cNvSpPr txBox="1"/>
          <p:nvPr/>
        </p:nvSpPr>
        <p:spPr>
          <a:xfrm>
            <a:off x="3667963" y="2046822"/>
            <a:ext cx="1080120" cy="461665"/>
          </a:xfrm>
          <a:prstGeom prst="rect">
            <a:avLst/>
          </a:prstGeom>
          <a:noFill/>
        </p:spPr>
        <p:txBody>
          <a:bodyPr wrap="square" rtlCol="0" anchor="ctr">
            <a:spAutoFit/>
          </a:bodyPr>
          <a:lstStyle/>
          <a:p>
            <a:pPr algn="ctr"/>
            <a:r>
              <a:rPr lang="en-US" altLang="ko-KR" sz="1200" b="1" dirty="0">
                <a:solidFill>
                  <a:schemeClr val="accent3"/>
                </a:solidFill>
                <a:cs typeface="Arial" pitchFamily="34" charset="0"/>
              </a:rPr>
              <a:t>1° Reyes    21:1-4</a:t>
            </a:r>
            <a:endParaRPr lang="ko-KR" altLang="en-US" sz="1200" b="1" dirty="0">
              <a:solidFill>
                <a:schemeClr val="accent3"/>
              </a:solidFill>
              <a:cs typeface="Arial" pitchFamily="34" charset="0"/>
            </a:endParaRPr>
          </a:p>
        </p:txBody>
      </p:sp>
      <p:sp>
        <p:nvSpPr>
          <p:cNvPr id="20" name="TextBox 19"/>
          <p:cNvSpPr txBox="1"/>
          <p:nvPr/>
        </p:nvSpPr>
        <p:spPr>
          <a:xfrm>
            <a:off x="3141216" y="2714020"/>
            <a:ext cx="1080120" cy="461665"/>
          </a:xfrm>
          <a:prstGeom prst="rect">
            <a:avLst/>
          </a:prstGeom>
          <a:noFill/>
        </p:spPr>
        <p:txBody>
          <a:bodyPr wrap="square" rtlCol="0" anchor="ctr">
            <a:spAutoFit/>
          </a:bodyPr>
          <a:lstStyle/>
          <a:p>
            <a:pPr algn="ctr"/>
            <a:r>
              <a:rPr lang="en-US" altLang="ko-KR" sz="1200" b="1" dirty="0">
                <a:solidFill>
                  <a:schemeClr val="accent3"/>
                </a:solidFill>
                <a:cs typeface="Arial" pitchFamily="34" charset="0"/>
              </a:rPr>
              <a:t>1° Reyes    21:5-14</a:t>
            </a:r>
            <a:endParaRPr lang="ko-KR" altLang="en-US" sz="1200" b="1" dirty="0">
              <a:solidFill>
                <a:schemeClr val="accent3"/>
              </a:solidFill>
              <a:cs typeface="Arial" pitchFamily="34" charset="0"/>
            </a:endParaRPr>
          </a:p>
        </p:txBody>
      </p:sp>
      <p:sp>
        <p:nvSpPr>
          <p:cNvPr id="21" name="TextBox 20"/>
          <p:cNvSpPr txBox="1"/>
          <p:nvPr/>
        </p:nvSpPr>
        <p:spPr>
          <a:xfrm>
            <a:off x="2614470" y="3381218"/>
            <a:ext cx="1080120" cy="461665"/>
          </a:xfrm>
          <a:prstGeom prst="rect">
            <a:avLst/>
          </a:prstGeom>
          <a:noFill/>
        </p:spPr>
        <p:txBody>
          <a:bodyPr wrap="square" rtlCol="0" anchor="ctr">
            <a:spAutoFit/>
          </a:bodyPr>
          <a:lstStyle/>
          <a:p>
            <a:pPr algn="ctr"/>
            <a:r>
              <a:rPr lang="en-US" altLang="ko-KR" sz="1200" b="1" dirty="0">
                <a:solidFill>
                  <a:schemeClr val="accent3"/>
                </a:solidFill>
                <a:cs typeface="Arial" pitchFamily="34" charset="0"/>
              </a:rPr>
              <a:t>1° Reyes    21:15-20</a:t>
            </a:r>
            <a:endParaRPr lang="ko-KR" altLang="en-US" sz="1200" b="1" dirty="0">
              <a:solidFill>
                <a:schemeClr val="accent3"/>
              </a:solidFill>
              <a:cs typeface="Arial" pitchFamily="34" charset="0"/>
            </a:endParaRPr>
          </a:p>
        </p:txBody>
      </p:sp>
      <p:sp>
        <p:nvSpPr>
          <p:cNvPr id="22" name="TextBox 21"/>
          <p:cNvSpPr txBox="1"/>
          <p:nvPr/>
        </p:nvSpPr>
        <p:spPr>
          <a:xfrm>
            <a:off x="2074410" y="4048416"/>
            <a:ext cx="1080120" cy="461665"/>
          </a:xfrm>
          <a:prstGeom prst="rect">
            <a:avLst/>
          </a:prstGeom>
          <a:noFill/>
        </p:spPr>
        <p:txBody>
          <a:bodyPr wrap="square" rtlCol="0" anchor="ctr">
            <a:spAutoFit/>
          </a:bodyPr>
          <a:lstStyle/>
          <a:p>
            <a:pPr algn="ctr"/>
            <a:r>
              <a:rPr lang="en-US" altLang="ko-KR" sz="1200" b="1" dirty="0">
                <a:solidFill>
                  <a:schemeClr val="accent3"/>
                </a:solidFill>
                <a:cs typeface="Arial" pitchFamily="34" charset="0"/>
              </a:rPr>
              <a:t>1° Reyes    21:25-29</a:t>
            </a:r>
            <a:endParaRPr lang="ko-KR" altLang="en-US" sz="1200" b="1" dirty="0">
              <a:solidFill>
                <a:schemeClr val="accent3"/>
              </a:solidFill>
              <a:cs typeface="Arial" pitchFamily="34" charset="0"/>
            </a:endParaRPr>
          </a:p>
        </p:txBody>
      </p:sp>
      <p:grpSp>
        <p:nvGrpSpPr>
          <p:cNvPr id="23" name="Group 22"/>
          <p:cNvGrpSpPr/>
          <p:nvPr/>
        </p:nvGrpSpPr>
        <p:grpSpPr>
          <a:xfrm>
            <a:off x="4718082" y="1938308"/>
            <a:ext cx="4102390" cy="678692"/>
            <a:chOff x="803640" y="3362835"/>
            <a:chExt cx="2059657" cy="678692"/>
          </a:xfrm>
        </p:grpSpPr>
        <p:sp>
          <p:nvSpPr>
            <p:cNvPr id="24" name="TextBox 23"/>
            <p:cNvSpPr txBox="1"/>
            <p:nvPr/>
          </p:nvSpPr>
          <p:spPr>
            <a:xfrm>
              <a:off x="803640" y="3579862"/>
              <a:ext cx="2059657"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a:t>
              </a:r>
              <a:r>
                <a:rPr lang="en-US" altLang="ko-KR" sz="1200" dirty="0" err="1">
                  <a:solidFill>
                    <a:schemeClr val="tx1">
                      <a:lumMod val="75000"/>
                      <a:lumOff val="25000"/>
                    </a:schemeClr>
                  </a:solidFill>
                  <a:cs typeface="Arial" pitchFamily="34" charset="0"/>
                </a:rPr>
                <a:t>Nabot</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sufre</a:t>
              </a:r>
              <a:r>
                <a:rPr lang="en-US" altLang="ko-KR" sz="1200" dirty="0">
                  <a:solidFill>
                    <a:schemeClr val="tx1">
                      <a:lumMod val="75000"/>
                      <a:lumOff val="25000"/>
                    </a:schemeClr>
                  </a:solidFill>
                  <a:cs typeface="Arial" pitchFamily="34" charset="0"/>
                </a:rPr>
                <a:t> por causa de la </a:t>
              </a:r>
              <a:r>
                <a:rPr lang="en-US" altLang="ko-KR" sz="1200" dirty="0" err="1">
                  <a:solidFill>
                    <a:schemeClr val="tx1">
                      <a:lumMod val="75000"/>
                      <a:lumOff val="25000"/>
                    </a:schemeClr>
                  </a:solidFill>
                  <a:cs typeface="Arial" pitchFamily="34" charset="0"/>
                </a:rPr>
                <a:t>codicia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ajena</a:t>
              </a:r>
              <a:r>
                <a:rPr lang="en-US" altLang="ko-KR" sz="1200" dirty="0">
                  <a:solidFill>
                    <a:schemeClr val="tx1">
                      <a:lumMod val="75000"/>
                      <a:lumOff val="25000"/>
                    </a:schemeClr>
                  </a:solidFill>
                  <a:cs typeface="Arial" pitchFamily="34" charset="0"/>
                </a:rPr>
                <a:t> del </a:t>
              </a:r>
              <a:r>
                <a:rPr lang="en-US" altLang="ko-KR" sz="1200" dirty="0" err="1">
                  <a:solidFill>
                    <a:schemeClr val="tx1">
                      <a:lumMod val="75000"/>
                      <a:lumOff val="25000"/>
                    </a:schemeClr>
                  </a:solidFill>
                  <a:cs typeface="Arial" pitchFamily="34" charset="0"/>
                </a:rPr>
                <a:t>niño</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mimado</a:t>
              </a:r>
              <a:r>
                <a:rPr lang="en-US" altLang="ko-KR" sz="1200" dirty="0">
                  <a:solidFill>
                    <a:schemeClr val="tx1">
                      <a:lumMod val="75000"/>
                      <a:lumOff val="25000"/>
                    </a:schemeClr>
                  </a:solidFill>
                  <a:cs typeface="Arial" pitchFamily="34" charset="0"/>
                </a:rPr>
                <a:t> de </a:t>
              </a:r>
              <a:r>
                <a:rPr lang="en-US" altLang="ko-KR" sz="1200" dirty="0" err="1">
                  <a:solidFill>
                    <a:schemeClr val="tx1">
                      <a:lumMod val="75000"/>
                      <a:lumOff val="25000"/>
                    </a:schemeClr>
                  </a:solidFill>
                  <a:cs typeface="Arial" pitchFamily="34" charset="0"/>
                </a:rPr>
                <a:t>Acab</a:t>
              </a:r>
              <a:endParaRPr lang="en-US" altLang="ko-KR" sz="1200" dirty="0">
                <a:solidFill>
                  <a:schemeClr val="tx1">
                    <a:lumMod val="75000"/>
                    <a:lumOff val="25000"/>
                  </a:schemeClr>
                </a:solidFill>
                <a:cs typeface="Arial" pitchFamily="34" charset="0"/>
              </a:endParaRPr>
            </a:p>
          </p:txBody>
        </p:sp>
        <p:sp>
          <p:nvSpPr>
            <p:cNvPr id="25" name="TextBox 24"/>
            <p:cNvSpPr txBox="1"/>
            <p:nvPr/>
          </p:nvSpPr>
          <p:spPr>
            <a:xfrm>
              <a:off x="803640" y="3362835"/>
              <a:ext cx="2059657" cy="276999"/>
            </a:xfrm>
            <a:prstGeom prst="rect">
              <a:avLst/>
            </a:prstGeom>
            <a:noFill/>
          </p:spPr>
          <p:txBody>
            <a:bodyPr wrap="square" rtlCol="0">
              <a:spAutoFit/>
            </a:bodyPr>
            <a:lstStyle/>
            <a:p>
              <a:r>
                <a:rPr lang="en-US" altLang="ko-KR" sz="1200" b="1" dirty="0" err="1">
                  <a:solidFill>
                    <a:schemeClr val="tx1">
                      <a:lumMod val="75000"/>
                      <a:lumOff val="25000"/>
                    </a:schemeClr>
                  </a:solidFill>
                  <a:cs typeface="Arial" pitchFamily="34" charset="0"/>
                </a:rPr>
                <a:t>Acab</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Codicioso</a:t>
              </a:r>
              <a:r>
                <a:rPr lang="en-US" altLang="ko-KR" sz="1200" b="1" dirty="0">
                  <a:solidFill>
                    <a:schemeClr val="tx1">
                      <a:lumMod val="75000"/>
                      <a:lumOff val="25000"/>
                    </a:schemeClr>
                  </a:solidFill>
                  <a:cs typeface="Arial" pitchFamily="34" charset="0"/>
                </a:rPr>
                <a:t> </a:t>
              </a:r>
              <a:endParaRPr lang="ko-KR" altLang="en-US" sz="1200" b="1" dirty="0">
                <a:solidFill>
                  <a:schemeClr val="tx1">
                    <a:lumMod val="75000"/>
                    <a:lumOff val="25000"/>
                  </a:schemeClr>
                </a:solidFill>
                <a:cs typeface="Arial" pitchFamily="34" charset="0"/>
              </a:endParaRPr>
            </a:p>
          </p:txBody>
        </p:sp>
      </p:grpSp>
      <p:grpSp>
        <p:nvGrpSpPr>
          <p:cNvPr id="26" name="Group 25"/>
          <p:cNvGrpSpPr/>
          <p:nvPr/>
        </p:nvGrpSpPr>
        <p:grpSpPr>
          <a:xfrm>
            <a:off x="4189335" y="2605506"/>
            <a:ext cx="4175775" cy="494026"/>
            <a:chOff x="803640" y="3362835"/>
            <a:chExt cx="2059657" cy="494026"/>
          </a:xfrm>
        </p:grpSpPr>
        <p:sp>
          <p:nvSpPr>
            <p:cNvPr id="27" name="TextBox 26"/>
            <p:cNvSpPr txBox="1"/>
            <p:nvPr/>
          </p:nvSpPr>
          <p:spPr>
            <a:xfrm>
              <a:off x="803640" y="3579862"/>
              <a:ext cx="2059657" cy="2769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a:t>
              </a:r>
              <a:r>
                <a:rPr lang="en-US" altLang="ko-KR" sz="1200" dirty="0" err="1">
                  <a:solidFill>
                    <a:schemeClr val="tx1">
                      <a:lumMod val="75000"/>
                      <a:lumOff val="25000"/>
                    </a:schemeClr>
                  </a:solidFill>
                  <a:cs typeface="Arial" pitchFamily="34" charset="0"/>
                </a:rPr>
                <a:t>Muerte</a:t>
              </a:r>
              <a:r>
                <a:rPr lang="en-US" altLang="ko-KR" sz="1200" dirty="0">
                  <a:solidFill>
                    <a:schemeClr val="tx1">
                      <a:lumMod val="75000"/>
                      <a:lumOff val="25000"/>
                    </a:schemeClr>
                  </a:solidFill>
                  <a:cs typeface="Arial" pitchFamily="34" charset="0"/>
                </a:rPr>
                <a:t> de </a:t>
              </a:r>
              <a:r>
                <a:rPr lang="en-US" altLang="ko-KR" sz="1200" dirty="0" err="1">
                  <a:solidFill>
                    <a:schemeClr val="tx1">
                      <a:lumMod val="75000"/>
                      <a:lumOff val="25000"/>
                    </a:schemeClr>
                  </a:solidFill>
                  <a:cs typeface="Arial" pitchFamily="34" charset="0"/>
                </a:rPr>
                <a:t>Nabot</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Acusado</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falsamente</a:t>
              </a:r>
              <a:endParaRPr lang="en-US" altLang="ko-KR" sz="1200" dirty="0">
                <a:solidFill>
                  <a:schemeClr val="tx1">
                    <a:lumMod val="75000"/>
                    <a:lumOff val="25000"/>
                  </a:schemeClr>
                </a:solidFill>
                <a:cs typeface="Arial" pitchFamily="34" charset="0"/>
              </a:endParaRPr>
            </a:p>
          </p:txBody>
        </p:sp>
        <p:sp>
          <p:nvSpPr>
            <p:cNvPr id="28" name="TextBox 27"/>
            <p:cNvSpPr txBox="1"/>
            <p:nvPr/>
          </p:nvSpPr>
          <p:spPr>
            <a:xfrm>
              <a:off x="803640" y="3362835"/>
              <a:ext cx="2059657" cy="276999"/>
            </a:xfrm>
            <a:prstGeom prst="rect">
              <a:avLst/>
            </a:prstGeom>
            <a:noFill/>
          </p:spPr>
          <p:txBody>
            <a:bodyPr wrap="square" rtlCol="0">
              <a:spAutoFit/>
            </a:bodyPr>
            <a:lstStyle/>
            <a:p>
              <a:r>
                <a:rPr lang="en-US" altLang="ko-KR" sz="1200" b="1" dirty="0" err="1">
                  <a:solidFill>
                    <a:schemeClr val="tx1">
                      <a:lumMod val="75000"/>
                      <a:lumOff val="25000"/>
                    </a:schemeClr>
                  </a:solidFill>
                  <a:cs typeface="Arial" pitchFamily="34" charset="0"/>
                </a:rPr>
                <a:t>Jezabel</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hace</a:t>
              </a:r>
              <a:r>
                <a:rPr lang="en-US" altLang="ko-KR" sz="1200" b="1" dirty="0">
                  <a:solidFill>
                    <a:schemeClr val="tx1">
                      <a:lumMod val="75000"/>
                      <a:lumOff val="25000"/>
                    </a:schemeClr>
                  </a:solidFill>
                  <a:cs typeface="Arial" pitchFamily="34" charset="0"/>
                </a:rPr>
                <a:t> de las </a:t>
              </a:r>
              <a:r>
                <a:rPr lang="en-US" altLang="ko-KR" sz="1200" b="1" dirty="0" err="1">
                  <a:solidFill>
                    <a:schemeClr val="tx1">
                      <a:lumMod val="75000"/>
                      <a:lumOff val="25000"/>
                    </a:schemeClr>
                  </a:solidFill>
                  <a:cs typeface="Arial" pitchFamily="34" charset="0"/>
                </a:rPr>
                <a:t>suyas</a:t>
              </a:r>
              <a:endParaRPr lang="ko-KR" altLang="en-US" sz="1200" b="1" dirty="0">
                <a:solidFill>
                  <a:schemeClr val="tx1">
                    <a:lumMod val="75000"/>
                    <a:lumOff val="25000"/>
                  </a:schemeClr>
                </a:solidFill>
                <a:cs typeface="Arial" pitchFamily="34" charset="0"/>
              </a:endParaRPr>
            </a:p>
          </p:txBody>
        </p:sp>
      </p:grpSp>
      <p:grpSp>
        <p:nvGrpSpPr>
          <p:cNvPr id="29" name="Group 28"/>
          <p:cNvGrpSpPr/>
          <p:nvPr/>
        </p:nvGrpSpPr>
        <p:grpSpPr>
          <a:xfrm>
            <a:off x="3660587" y="3272704"/>
            <a:ext cx="4175775" cy="494026"/>
            <a:chOff x="803640" y="3362835"/>
            <a:chExt cx="2059657" cy="494026"/>
          </a:xfrm>
        </p:grpSpPr>
        <p:sp>
          <p:nvSpPr>
            <p:cNvPr id="30" name="TextBox 29"/>
            <p:cNvSpPr txBox="1"/>
            <p:nvPr/>
          </p:nvSpPr>
          <p:spPr>
            <a:xfrm>
              <a:off x="803640" y="3579862"/>
              <a:ext cx="2059657" cy="2769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a:t>
              </a:r>
            </a:p>
          </p:txBody>
        </p:sp>
        <p:sp>
          <p:nvSpPr>
            <p:cNvPr id="31" name="TextBox 30"/>
            <p:cNvSpPr txBox="1"/>
            <p:nvPr/>
          </p:nvSpPr>
          <p:spPr>
            <a:xfrm>
              <a:off x="803640" y="3362835"/>
              <a:ext cx="2059657"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Elias </a:t>
              </a:r>
              <a:r>
                <a:rPr lang="en-US" altLang="ko-KR" sz="1200" b="1" dirty="0" err="1">
                  <a:solidFill>
                    <a:schemeClr val="tx1">
                      <a:lumMod val="75000"/>
                      <a:lumOff val="25000"/>
                    </a:schemeClr>
                  </a:solidFill>
                  <a:cs typeface="Arial" pitchFamily="34" charset="0"/>
                </a:rPr>
                <a:t>anuncia</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juicios</a:t>
              </a:r>
              <a:r>
                <a:rPr lang="en-US" altLang="ko-KR" sz="1200" b="1" dirty="0">
                  <a:solidFill>
                    <a:schemeClr val="tx1">
                      <a:lumMod val="75000"/>
                      <a:lumOff val="25000"/>
                    </a:schemeClr>
                  </a:solidFill>
                  <a:cs typeface="Arial" pitchFamily="34" charset="0"/>
                </a:rPr>
                <a:t> contra </a:t>
              </a:r>
              <a:r>
                <a:rPr lang="en-US" altLang="ko-KR" sz="1200" b="1" dirty="0" err="1">
                  <a:solidFill>
                    <a:schemeClr val="tx1">
                      <a:lumMod val="75000"/>
                      <a:lumOff val="25000"/>
                    </a:schemeClr>
                  </a:solidFill>
                  <a:cs typeface="Arial" pitchFamily="34" charset="0"/>
                </a:rPr>
                <a:t>Acab</a:t>
              </a:r>
              <a:r>
                <a:rPr lang="en-US" altLang="ko-KR" sz="1200" b="1" dirty="0">
                  <a:solidFill>
                    <a:schemeClr val="tx1">
                      <a:lumMod val="75000"/>
                      <a:lumOff val="25000"/>
                    </a:schemeClr>
                  </a:solidFill>
                  <a:cs typeface="Arial" pitchFamily="34" charset="0"/>
                </a:rPr>
                <a:t> y </a:t>
              </a:r>
              <a:r>
                <a:rPr lang="en-US" altLang="ko-KR" sz="1200" b="1" dirty="0" err="1">
                  <a:solidFill>
                    <a:schemeClr val="tx1">
                      <a:lumMod val="75000"/>
                      <a:lumOff val="25000"/>
                    </a:schemeClr>
                  </a:solidFill>
                  <a:cs typeface="Arial" pitchFamily="34" charset="0"/>
                </a:rPr>
                <a:t>Jezabel</a:t>
              </a:r>
              <a:endParaRPr lang="ko-KR" altLang="en-US" sz="1200" b="1" dirty="0">
                <a:solidFill>
                  <a:schemeClr val="tx1">
                    <a:lumMod val="75000"/>
                    <a:lumOff val="25000"/>
                  </a:schemeClr>
                </a:solidFill>
                <a:cs typeface="Arial" pitchFamily="34" charset="0"/>
              </a:endParaRPr>
            </a:p>
          </p:txBody>
        </p:sp>
      </p:grpSp>
      <p:grpSp>
        <p:nvGrpSpPr>
          <p:cNvPr id="32" name="Group 31"/>
          <p:cNvGrpSpPr/>
          <p:nvPr/>
        </p:nvGrpSpPr>
        <p:grpSpPr>
          <a:xfrm>
            <a:off x="3131839" y="3939902"/>
            <a:ext cx="4175775" cy="494026"/>
            <a:chOff x="803640" y="3362835"/>
            <a:chExt cx="2059657" cy="494026"/>
          </a:xfrm>
        </p:grpSpPr>
        <p:sp>
          <p:nvSpPr>
            <p:cNvPr id="33" name="TextBox 32"/>
            <p:cNvSpPr txBox="1"/>
            <p:nvPr/>
          </p:nvSpPr>
          <p:spPr>
            <a:xfrm>
              <a:off x="803640" y="3579862"/>
              <a:ext cx="2059657" cy="2769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a:t>
              </a:r>
            </a:p>
          </p:txBody>
        </p:sp>
        <p:sp>
          <p:nvSpPr>
            <p:cNvPr id="34" name="TextBox 33"/>
            <p:cNvSpPr txBox="1"/>
            <p:nvPr/>
          </p:nvSpPr>
          <p:spPr>
            <a:xfrm>
              <a:off x="803640" y="3362835"/>
              <a:ext cx="2059657" cy="276999"/>
            </a:xfrm>
            <a:prstGeom prst="rect">
              <a:avLst/>
            </a:prstGeom>
            <a:noFill/>
          </p:spPr>
          <p:txBody>
            <a:bodyPr wrap="square" rtlCol="0">
              <a:spAutoFit/>
            </a:bodyPr>
            <a:lstStyle/>
            <a:p>
              <a:r>
                <a:rPr lang="en-US" altLang="ko-KR" sz="1200" b="1" dirty="0" err="1">
                  <a:solidFill>
                    <a:schemeClr val="tx1">
                      <a:lumMod val="75000"/>
                      <a:lumOff val="25000"/>
                    </a:schemeClr>
                  </a:solidFill>
                  <a:cs typeface="Arial" pitchFamily="34" charset="0"/>
                </a:rPr>
                <a:t>Acab</a:t>
              </a:r>
              <a:r>
                <a:rPr lang="en-US" altLang="ko-KR" sz="1200" b="1" dirty="0">
                  <a:solidFill>
                    <a:schemeClr val="tx1">
                      <a:lumMod val="75000"/>
                      <a:lumOff val="25000"/>
                    </a:schemeClr>
                  </a:solidFill>
                  <a:cs typeface="Arial" pitchFamily="34" charset="0"/>
                </a:rPr>
                <a:t> se </a:t>
              </a:r>
              <a:r>
                <a:rPr lang="en-US" altLang="ko-KR" sz="1200" b="1" dirty="0" err="1">
                  <a:solidFill>
                    <a:schemeClr val="tx1">
                      <a:lumMod val="75000"/>
                      <a:lumOff val="25000"/>
                    </a:schemeClr>
                  </a:solidFill>
                  <a:cs typeface="Arial" pitchFamily="34" charset="0"/>
                </a:rPr>
                <a:t>arrepiente</a:t>
              </a:r>
              <a:endParaRPr lang="ko-KR" altLang="en-US" sz="1200" b="1" dirty="0">
                <a:solidFill>
                  <a:schemeClr val="tx1">
                    <a:lumMod val="75000"/>
                    <a:lumOff val="25000"/>
                  </a:schemeClr>
                </a:solidFill>
                <a:cs typeface="Arial" pitchFamily="34" charset="0"/>
              </a:endParaRPr>
            </a:p>
          </p:txBody>
        </p:sp>
      </p:grpSp>
      <p:pic>
        <p:nvPicPr>
          <p:cNvPr id="35" name="Imagen 34" descr="Logotipo, Icono&#10;&#10;Descripción generada automáticamente">
            <a:extLst>
              <a:ext uri="{FF2B5EF4-FFF2-40B4-BE49-F238E27FC236}">
                <a16:creationId xmlns:a16="http://schemas.microsoft.com/office/drawing/2014/main" id="{B3FE9642-FEA7-478D-BCB7-FDF68D2BD1CF}"/>
              </a:ext>
            </a:extLst>
          </p:cNvPr>
          <p:cNvPicPr>
            <a:picLocks noChangeAspect="1"/>
          </p:cNvPicPr>
          <p:nvPr/>
        </p:nvPicPr>
        <p:blipFill>
          <a:blip r:embed="rId3"/>
          <a:stretch>
            <a:fillRect/>
          </a:stretch>
        </p:blipFill>
        <p:spPr>
          <a:xfrm>
            <a:off x="7884368" y="-40899"/>
            <a:ext cx="1170423" cy="1048967"/>
          </a:xfrm>
          <a:prstGeom prst="rect">
            <a:avLst/>
          </a:prstGeom>
        </p:spPr>
      </p:pic>
      <p:sp>
        <p:nvSpPr>
          <p:cNvPr id="16" name="CuadroTexto 15">
            <a:extLst>
              <a:ext uri="{FF2B5EF4-FFF2-40B4-BE49-F238E27FC236}">
                <a16:creationId xmlns:a16="http://schemas.microsoft.com/office/drawing/2014/main" id="{BAB63559-6A0A-4B27-8687-8AC8FEF7F9E7}"/>
              </a:ext>
            </a:extLst>
          </p:cNvPr>
          <p:cNvSpPr txBox="1"/>
          <p:nvPr/>
        </p:nvSpPr>
        <p:spPr>
          <a:xfrm>
            <a:off x="2354977" y="1545793"/>
            <a:ext cx="360040" cy="523220"/>
          </a:xfrm>
          <a:prstGeom prst="rect">
            <a:avLst/>
          </a:prstGeom>
          <a:noFill/>
        </p:spPr>
        <p:txBody>
          <a:bodyPr wrap="square" rtlCol="0">
            <a:spAutoFit/>
          </a:bodyPr>
          <a:lstStyle/>
          <a:p>
            <a:r>
              <a:rPr lang="es-MX" sz="2800" b="1" dirty="0">
                <a:latin typeface="Arial Black" panose="020B0A04020102020204" pitchFamily="34" charset="0"/>
              </a:rPr>
              <a:t>1</a:t>
            </a:r>
            <a:endParaRPr lang="es-CL" sz="2800" b="1" dirty="0">
              <a:latin typeface="Arial Black" panose="020B0A04020102020204" pitchFamily="34" charset="0"/>
            </a:endParaRPr>
          </a:p>
        </p:txBody>
      </p:sp>
      <p:sp>
        <p:nvSpPr>
          <p:cNvPr id="36" name="CuadroTexto 35">
            <a:extLst>
              <a:ext uri="{FF2B5EF4-FFF2-40B4-BE49-F238E27FC236}">
                <a16:creationId xmlns:a16="http://schemas.microsoft.com/office/drawing/2014/main" id="{024A5589-8600-4E63-AE11-4502E31265EB}"/>
              </a:ext>
            </a:extLst>
          </p:cNvPr>
          <p:cNvSpPr txBox="1"/>
          <p:nvPr/>
        </p:nvSpPr>
        <p:spPr>
          <a:xfrm>
            <a:off x="1852798" y="2206163"/>
            <a:ext cx="360040" cy="523220"/>
          </a:xfrm>
          <a:prstGeom prst="rect">
            <a:avLst/>
          </a:prstGeom>
          <a:noFill/>
        </p:spPr>
        <p:txBody>
          <a:bodyPr wrap="square" rtlCol="0">
            <a:spAutoFit/>
          </a:bodyPr>
          <a:lstStyle/>
          <a:p>
            <a:r>
              <a:rPr lang="es-MX" sz="2800" b="1" dirty="0">
                <a:latin typeface="Arial Black" panose="020B0A04020102020204" pitchFamily="34" charset="0"/>
              </a:rPr>
              <a:t>2</a:t>
            </a:r>
            <a:endParaRPr lang="es-CL" sz="2800" b="1" dirty="0">
              <a:latin typeface="Arial Black" panose="020B0A04020102020204" pitchFamily="34" charset="0"/>
            </a:endParaRPr>
          </a:p>
        </p:txBody>
      </p:sp>
      <p:sp>
        <p:nvSpPr>
          <p:cNvPr id="38" name="CuadroTexto 37">
            <a:extLst>
              <a:ext uri="{FF2B5EF4-FFF2-40B4-BE49-F238E27FC236}">
                <a16:creationId xmlns:a16="http://schemas.microsoft.com/office/drawing/2014/main" id="{EC807ACF-8598-44C0-873C-5FE58ED4D326}"/>
              </a:ext>
            </a:extLst>
          </p:cNvPr>
          <p:cNvSpPr txBox="1"/>
          <p:nvPr/>
        </p:nvSpPr>
        <p:spPr>
          <a:xfrm>
            <a:off x="1320857" y="2898238"/>
            <a:ext cx="360040" cy="523220"/>
          </a:xfrm>
          <a:prstGeom prst="rect">
            <a:avLst/>
          </a:prstGeom>
          <a:noFill/>
        </p:spPr>
        <p:txBody>
          <a:bodyPr wrap="square" rtlCol="0">
            <a:spAutoFit/>
          </a:bodyPr>
          <a:lstStyle/>
          <a:p>
            <a:r>
              <a:rPr lang="es-MX" sz="2800" b="1" dirty="0">
                <a:latin typeface="Arial Black" panose="020B0A04020102020204" pitchFamily="34" charset="0"/>
              </a:rPr>
              <a:t>3</a:t>
            </a:r>
            <a:endParaRPr lang="es-CL" sz="2800" b="1" dirty="0">
              <a:latin typeface="Arial Black" panose="020B0A04020102020204" pitchFamily="34" charset="0"/>
            </a:endParaRPr>
          </a:p>
        </p:txBody>
      </p:sp>
      <p:sp>
        <p:nvSpPr>
          <p:cNvPr id="39" name="CuadroTexto 38">
            <a:extLst>
              <a:ext uri="{FF2B5EF4-FFF2-40B4-BE49-F238E27FC236}">
                <a16:creationId xmlns:a16="http://schemas.microsoft.com/office/drawing/2014/main" id="{11B61B6E-7EB5-47A8-9C7A-1E2E30C9D550}"/>
              </a:ext>
            </a:extLst>
          </p:cNvPr>
          <p:cNvSpPr txBox="1"/>
          <p:nvPr/>
        </p:nvSpPr>
        <p:spPr>
          <a:xfrm>
            <a:off x="789802" y="3581273"/>
            <a:ext cx="360040" cy="523220"/>
          </a:xfrm>
          <a:prstGeom prst="rect">
            <a:avLst/>
          </a:prstGeom>
          <a:noFill/>
        </p:spPr>
        <p:txBody>
          <a:bodyPr wrap="square" rtlCol="0">
            <a:spAutoFit/>
          </a:bodyPr>
          <a:lstStyle/>
          <a:p>
            <a:r>
              <a:rPr lang="es-MX" sz="2800" b="1" dirty="0">
                <a:latin typeface="Arial Black" panose="020B0A04020102020204" pitchFamily="34" charset="0"/>
              </a:rPr>
              <a:t>4</a:t>
            </a:r>
            <a:endParaRPr lang="es-CL" sz="2800" b="1" dirty="0">
              <a:latin typeface="Arial Black" panose="020B0A04020102020204" pitchFamily="34" charset="0"/>
            </a:endParaRPr>
          </a:p>
        </p:txBody>
      </p:sp>
    </p:spTree>
    <p:extLst>
      <p:ext uri="{BB962C8B-B14F-4D97-AF65-F5344CB8AC3E}">
        <p14:creationId xmlns:p14="http://schemas.microsoft.com/office/powerpoint/2010/main" val="336672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1000"/>
                                        <p:tgtEl>
                                          <p:spTgt spid="39"/>
                                        </p:tgtEl>
                                      </p:cBhvr>
                                    </p:animEffect>
                                    <p:anim calcmode="lin" valueType="num">
                                      <p:cBhvr>
                                        <p:cTn id="60" dur="1000" fill="hold"/>
                                        <p:tgtEl>
                                          <p:spTgt spid="39"/>
                                        </p:tgtEl>
                                        <p:attrNameLst>
                                          <p:attrName>ppt_x</p:attrName>
                                        </p:attrNameLst>
                                      </p:cBhvr>
                                      <p:tavLst>
                                        <p:tav tm="0">
                                          <p:val>
                                            <p:strVal val="#ppt_x"/>
                                          </p:val>
                                        </p:tav>
                                        <p:tav tm="100000">
                                          <p:val>
                                            <p:strVal val="#ppt_x"/>
                                          </p:val>
                                        </p:tav>
                                      </p:tavLst>
                                    </p:anim>
                                    <p:anim calcmode="lin" valueType="num">
                                      <p:cBhvr>
                                        <p:cTn id="6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16" grpId="0"/>
      <p:bldP spid="36" grpId="0"/>
      <p:bldP spid="38" grpId="0"/>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4B125A9-234C-4D5B-8A5A-B6242D02CCC1}"/>
              </a:ext>
            </a:extLst>
          </p:cNvPr>
          <p:cNvSpPr/>
          <p:nvPr/>
        </p:nvSpPr>
        <p:spPr>
          <a:xfrm>
            <a:off x="7668344" y="0"/>
            <a:ext cx="1475656" cy="1048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Marcador de texto 1">
            <a:extLst>
              <a:ext uri="{FF2B5EF4-FFF2-40B4-BE49-F238E27FC236}">
                <a16:creationId xmlns:a16="http://schemas.microsoft.com/office/drawing/2014/main" id="{D1FC22F7-BDF3-4EDE-AE22-CBA200150151}"/>
              </a:ext>
            </a:extLst>
          </p:cNvPr>
          <p:cNvSpPr>
            <a:spLocks noGrp="1"/>
          </p:cNvSpPr>
          <p:nvPr>
            <p:ph type="body" sz="quarter" idx="10"/>
          </p:nvPr>
        </p:nvSpPr>
        <p:spPr/>
        <p:txBody>
          <a:bodyPr/>
          <a:lstStyle/>
          <a:p>
            <a:r>
              <a:rPr lang="es-MX" dirty="0"/>
              <a:t>¿Como termina el capitulo 20?</a:t>
            </a:r>
            <a:endParaRPr lang="es-CL" dirty="0"/>
          </a:p>
        </p:txBody>
      </p:sp>
      <p:sp>
        <p:nvSpPr>
          <p:cNvPr id="3" name="Marcador de texto 2">
            <a:extLst>
              <a:ext uri="{FF2B5EF4-FFF2-40B4-BE49-F238E27FC236}">
                <a16:creationId xmlns:a16="http://schemas.microsoft.com/office/drawing/2014/main" id="{88E22384-AA7C-42D4-B16B-9B593257580B}"/>
              </a:ext>
            </a:extLst>
          </p:cNvPr>
          <p:cNvSpPr>
            <a:spLocks noGrp="1"/>
          </p:cNvSpPr>
          <p:nvPr>
            <p:ph type="body" sz="quarter" idx="11"/>
          </p:nvPr>
        </p:nvSpPr>
        <p:spPr/>
        <p:txBody>
          <a:bodyPr/>
          <a:lstStyle/>
          <a:p>
            <a:r>
              <a:rPr lang="es-MX" dirty="0"/>
              <a:t>1° Reyes 20</a:t>
            </a:r>
            <a:endParaRPr lang="es-CL" dirty="0"/>
          </a:p>
        </p:txBody>
      </p:sp>
      <p:sp>
        <p:nvSpPr>
          <p:cNvPr id="5" name="CuadroTexto 4">
            <a:extLst>
              <a:ext uri="{FF2B5EF4-FFF2-40B4-BE49-F238E27FC236}">
                <a16:creationId xmlns:a16="http://schemas.microsoft.com/office/drawing/2014/main" id="{9DB47667-588B-4D21-99C9-298FBCFAD474}"/>
              </a:ext>
            </a:extLst>
          </p:cNvPr>
          <p:cNvSpPr txBox="1"/>
          <p:nvPr/>
        </p:nvSpPr>
        <p:spPr>
          <a:xfrm>
            <a:off x="1763688" y="2211710"/>
            <a:ext cx="5544616" cy="1569660"/>
          </a:xfrm>
          <a:prstGeom prst="rect">
            <a:avLst/>
          </a:prstGeom>
          <a:noFill/>
        </p:spPr>
        <p:txBody>
          <a:bodyPr wrap="square">
            <a:spAutoFit/>
          </a:bodyPr>
          <a:lstStyle/>
          <a:p>
            <a:r>
              <a:rPr lang="es-MX" sz="3200" b="0" i="0" dirty="0">
                <a:solidFill>
                  <a:srgbClr val="001320"/>
                </a:solidFill>
                <a:effectLst/>
                <a:latin typeface="Roboto" panose="02000000000000000000" pitchFamily="2" charset="0"/>
              </a:rPr>
              <a:t>Y el rey de Israel se </a:t>
            </a:r>
            <a:r>
              <a:rPr lang="es-MX" sz="3200" b="0" i="0" dirty="0" err="1">
                <a:solidFill>
                  <a:srgbClr val="001320"/>
                </a:solidFill>
                <a:effectLst/>
                <a:latin typeface="Roboto" panose="02000000000000000000" pitchFamily="2" charset="0"/>
              </a:rPr>
              <a:t>fué</a:t>
            </a:r>
            <a:r>
              <a:rPr lang="es-MX" sz="3200" b="0" i="0" dirty="0">
                <a:solidFill>
                  <a:srgbClr val="001320"/>
                </a:solidFill>
                <a:effectLst/>
                <a:latin typeface="Roboto" panose="02000000000000000000" pitchFamily="2" charset="0"/>
              </a:rPr>
              <a:t> á su  casa </a:t>
            </a:r>
            <a:r>
              <a:rPr lang="es-MX" sz="3200" b="1" i="0" dirty="0">
                <a:solidFill>
                  <a:srgbClr val="001320"/>
                </a:solidFill>
                <a:effectLst/>
                <a:latin typeface="Roboto" panose="02000000000000000000" pitchFamily="2" charset="0"/>
              </a:rPr>
              <a:t>triste y enojado</a:t>
            </a:r>
            <a:r>
              <a:rPr lang="es-MX" sz="3200" b="0" i="0" dirty="0">
                <a:solidFill>
                  <a:srgbClr val="001320"/>
                </a:solidFill>
                <a:effectLst/>
                <a:latin typeface="Roboto" panose="02000000000000000000" pitchFamily="2" charset="0"/>
              </a:rPr>
              <a:t>, y llegó á Samaria.</a:t>
            </a:r>
            <a:endParaRPr lang="es-CL" sz="3200" dirty="0"/>
          </a:p>
        </p:txBody>
      </p:sp>
      <p:pic>
        <p:nvPicPr>
          <p:cNvPr id="6" name="Imagen 5" descr="Logotipo, Icono&#10;&#10;Descripción generada automáticamente">
            <a:extLst>
              <a:ext uri="{FF2B5EF4-FFF2-40B4-BE49-F238E27FC236}">
                <a16:creationId xmlns:a16="http://schemas.microsoft.com/office/drawing/2014/main" id="{04794874-7162-4660-930D-796D48C24507}"/>
              </a:ext>
            </a:extLst>
          </p:cNvPr>
          <p:cNvPicPr>
            <a:picLocks noChangeAspect="1"/>
          </p:cNvPicPr>
          <p:nvPr/>
        </p:nvPicPr>
        <p:blipFill>
          <a:blip r:embed="rId2"/>
          <a:stretch>
            <a:fillRect/>
          </a:stretch>
        </p:blipFill>
        <p:spPr>
          <a:xfrm>
            <a:off x="7740352" y="22126"/>
            <a:ext cx="1296144" cy="1048967"/>
          </a:xfrm>
          <a:prstGeom prst="rect">
            <a:avLst/>
          </a:prstGeom>
        </p:spPr>
      </p:pic>
    </p:spTree>
    <p:extLst>
      <p:ext uri="{BB962C8B-B14F-4D97-AF65-F5344CB8AC3E}">
        <p14:creationId xmlns:p14="http://schemas.microsoft.com/office/powerpoint/2010/main" val="1085435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Blur radius="54"/>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
          <p:cNvSpPr txBox="1">
            <a:spLocks/>
          </p:cNvSpPr>
          <p:nvPr/>
        </p:nvSpPr>
        <p:spPr>
          <a:xfrm>
            <a:off x="0" y="66998"/>
            <a:ext cx="4572000" cy="710576"/>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b="1" dirty="0" err="1">
                <a:solidFill>
                  <a:schemeClr val="accent1"/>
                </a:solidFill>
                <a:latin typeface="+mj-lt"/>
                <a:cs typeface="Arial" pitchFamily="34" charset="0"/>
              </a:rPr>
              <a:t>Acab</a:t>
            </a:r>
            <a:r>
              <a:rPr lang="en-US" altLang="ko-KR" b="1" dirty="0">
                <a:solidFill>
                  <a:schemeClr val="accent1"/>
                </a:solidFill>
                <a:latin typeface="+mj-lt"/>
                <a:cs typeface="Arial" pitchFamily="34" charset="0"/>
              </a:rPr>
              <a:t> </a:t>
            </a:r>
            <a:r>
              <a:rPr lang="en-US" altLang="ko-KR" b="1" dirty="0" err="1">
                <a:solidFill>
                  <a:schemeClr val="accent1"/>
                </a:solidFill>
                <a:latin typeface="+mj-lt"/>
                <a:cs typeface="Arial" pitchFamily="34" charset="0"/>
              </a:rPr>
              <a:t>Codicioso</a:t>
            </a:r>
            <a:endParaRPr lang="en-US" altLang="ko-KR" b="1" dirty="0">
              <a:solidFill>
                <a:schemeClr val="accent1"/>
              </a:solidFill>
              <a:latin typeface="+mj-lt"/>
              <a:cs typeface="Arial" pitchFamily="34" charset="0"/>
            </a:endParaRPr>
          </a:p>
        </p:txBody>
      </p:sp>
      <p:sp>
        <p:nvSpPr>
          <p:cNvPr id="13" name="TextBox 12"/>
          <p:cNvSpPr txBox="1"/>
          <p:nvPr/>
        </p:nvSpPr>
        <p:spPr>
          <a:xfrm>
            <a:off x="-17462" y="665351"/>
            <a:ext cx="4856834" cy="4478149"/>
          </a:xfrm>
          <a:prstGeom prst="rect">
            <a:avLst/>
          </a:prstGeom>
          <a:noFill/>
        </p:spPr>
        <p:txBody>
          <a:bodyPr wrap="square" rtlCol="0" anchor="ctr">
            <a:spAutoFit/>
          </a:bodyPr>
          <a:lstStyle/>
          <a:p>
            <a:pPr marL="171450" indent="-171450">
              <a:buFont typeface="Wingdings" panose="05000000000000000000" pitchFamily="2" charset="2"/>
              <a:buChar char="q"/>
            </a:pPr>
            <a:r>
              <a:rPr lang="en-US" altLang="ko-KR" sz="1500" dirty="0">
                <a:solidFill>
                  <a:schemeClr val="bg1"/>
                </a:solidFill>
                <a:latin typeface="Bodoni MT Condensed" panose="02070606080606020203" pitchFamily="18" charset="0"/>
                <a:cs typeface="Arial" pitchFamily="34" charset="0"/>
              </a:rPr>
              <a:t>1 Reyes 21:1-4 </a:t>
            </a:r>
          </a:p>
          <a:p>
            <a:pPr marL="171450" indent="-171450">
              <a:buFont typeface="Wingdings" panose="05000000000000000000" pitchFamily="2" charset="2"/>
              <a:buChar char="q"/>
            </a:pPr>
            <a:r>
              <a:rPr lang="en-US" altLang="ko-KR" sz="1500" dirty="0">
                <a:solidFill>
                  <a:schemeClr val="bg1"/>
                </a:solidFill>
                <a:latin typeface="Bodoni MT Condensed" panose="02070606080606020203" pitchFamily="18" charset="0"/>
                <a:cs typeface="Arial" pitchFamily="34" charset="0"/>
              </a:rPr>
              <a:t>“</a:t>
            </a:r>
            <a:r>
              <a:rPr lang="es-MX" sz="1500" b="1" i="0" u="none" strike="noStrike" dirty="0">
                <a:solidFill>
                  <a:schemeClr val="bg2">
                    <a:lumMod val="75000"/>
                  </a:schemeClr>
                </a:solidFill>
                <a:effectLst/>
                <a:latin typeface="Bodoni MT Condensed" panose="02070606080606020203" pitchFamily="18" charset="0"/>
                <a:hlinkClick r:id="rId5">
                  <a:extLst>
                    <a:ext uri="{A12FA001-AC4F-418D-AE19-62706E023703}">
                      <ahyp:hlinkClr xmlns:ahyp="http://schemas.microsoft.com/office/drawing/2018/hyperlinkcolor" val="tx"/>
                    </a:ext>
                  </a:extLst>
                </a:hlinkClick>
              </a:rPr>
              <a:t>1</a:t>
            </a:r>
            <a:r>
              <a:rPr lang="es-MX" sz="1500" b="0" i="0" dirty="0">
                <a:solidFill>
                  <a:schemeClr val="bg2">
                    <a:lumMod val="75000"/>
                  </a:schemeClr>
                </a:solidFill>
                <a:effectLst/>
                <a:latin typeface="Bodoni MT Condensed" panose="02070606080606020203" pitchFamily="18" charset="0"/>
              </a:rPr>
              <a:t>PASADOS estos negocios, aconteció que Naboth de Jezreel tenía en Jezreel una viña junto al palacio de </a:t>
            </a:r>
            <a:r>
              <a:rPr lang="es-MX" sz="1500" b="0" i="0" dirty="0" err="1">
                <a:solidFill>
                  <a:schemeClr val="bg2">
                    <a:lumMod val="75000"/>
                  </a:schemeClr>
                </a:solidFill>
                <a:effectLst/>
                <a:latin typeface="Bodoni MT Condensed" panose="02070606080606020203" pitchFamily="18" charset="0"/>
              </a:rPr>
              <a:t>Achâb</a:t>
            </a:r>
            <a:r>
              <a:rPr lang="es-MX" sz="1500" b="0" i="0" dirty="0">
                <a:solidFill>
                  <a:schemeClr val="bg2">
                    <a:lumMod val="75000"/>
                  </a:schemeClr>
                </a:solidFill>
                <a:effectLst/>
                <a:latin typeface="Bodoni MT Condensed" panose="02070606080606020203" pitchFamily="18" charset="0"/>
              </a:rPr>
              <a:t> rey de Samaria. </a:t>
            </a:r>
            <a:r>
              <a:rPr lang="es-MX" sz="1500" b="1" i="0" u="none" strike="noStrike" dirty="0">
                <a:solidFill>
                  <a:schemeClr val="bg2">
                    <a:lumMod val="75000"/>
                  </a:schemeClr>
                </a:solidFill>
                <a:effectLst/>
                <a:latin typeface="Bodoni MT Condensed" panose="02070606080606020203" pitchFamily="18" charset="0"/>
                <a:hlinkClick r:id="rId6">
                  <a:extLst>
                    <a:ext uri="{A12FA001-AC4F-418D-AE19-62706E023703}">
                      <ahyp:hlinkClr xmlns:ahyp="http://schemas.microsoft.com/office/drawing/2018/hyperlinkcolor" val="tx"/>
                    </a:ext>
                  </a:extLst>
                </a:hlinkClick>
              </a:rPr>
              <a:t>2</a:t>
            </a:r>
            <a:r>
              <a:rPr lang="es-MX" sz="1500" b="0" i="0" dirty="0">
                <a:solidFill>
                  <a:schemeClr val="bg2">
                    <a:lumMod val="75000"/>
                  </a:schemeClr>
                </a:solidFill>
                <a:effectLst/>
                <a:latin typeface="Bodoni MT Condensed" panose="02070606080606020203" pitchFamily="18" charset="0"/>
              </a:rPr>
              <a:t>Y </a:t>
            </a:r>
            <a:r>
              <a:rPr lang="es-MX" sz="1500" b="0" i="0" dirty="0" err="1">
                <a:solidFill>
                  <a:schemeClr val="bg2">
                    <a:lumMod val="75000"/>
                  </a:schemeClr>
                </a:solidFill>
                <a:effectLst/>
                <a:latin typeface="Bodoni MT Condensed" panose="02070606080606020203" pitchFamily="18" charset="0"/>
              </a:rPr>
              <a:t>Achâb</a:t>
            </a:r>
            <a:r>
              <a:rPr lang="es-MX" sz="1500" b="0" i="0" dirty="0">
                <a:solidFill>
                  <a:schemeClr val="bg2">
                    <a:lumMod val="75000"/>
                  </a:schemeClr>
                </a:solidFill>
                <a:effectLst/>
                <a:latin typeface="Bodoni MT Condensed" panose="02070606080606020203" pitchFamily="18" charset="0"/>
              </a:rPr>
              <a:t> habló á Naboth, diciendo: Dame tu viña para un huerto de legumbres, porque está cercana, junto á mi casa, y yo te daré por ella otra viña mejor que esta; </a:t>
            </a:r>
            <a:r>
              <a:rPr lang="es-MX" sz="1500" b="0" i="0" dirty="0" err="1">
                <a:solidFill>
                  <a:schemeClr val="bg2">
                    <a:lumMod val="75000"/>
                  </a:schemeClr>
                </a:solidFill>
                <a:effectLst/>
                <a:latin typeface="Bodoni MT Condensed" panose="02070606080606020203" pitchFamily="18" charset="0"/>
              </a:rPr>
              <a:t>ó</a:t>
            </a:r>
            <a:r>
              <a:rPr lang="es-MX" sz="1500" b="0" i="0" dirty="0">
                <a:solidFill>
                  <a:schemeClr val="bg2">
                    <a:lumMod val="75000"/>
                  </a:schemeClr>
                </a:solidFill>
                <a:effectLst/>
                <a:latin typeface="Bodoni MT Condensed" panose="02070606080606020203" pitchFamily="18" charset="0"/>
              </a:rPr>
              <a:t> si mejor te pareciere, te pagaré su valor en dinero. </a:t>
            </a:r>
            <a:r>
              <a:rPr lang="es-MX" sz="1500" b="1" i="0" u="none" strike="noStrike" dirty="0">
                <a:solidFill>
                  <a:schemeClr val="bg2">
                    <a:lumMod val="75000"/>
                  </a:schemeClr>
                </a:solidFill>
                <a:effectLst/>
                <a:latin typeface="Bodoni MT Condensed" panose="02070606080606020203" pitchFamily="18" charset="0"/>
                <a:hlinkClick r:id="rId7">
                  <a:extLst>
                    <a:ext uri="{A12FA001-AC4F-418D-AE19-62706E023703}">
                      <ahyp:hlinkClr xmlns:ahyp="http://schemas.microsoft.com/office/drawing/2018/hyperlinkcolor" val="tx"/>
                    </a:ext>
                  </a:extLst>
                </a:hlinkClick>
              </a:rPr>
              <a:t>3</a:t>
            </a:r>
            <a:r>
              <a:rPr lang="es-MX" sz="1500" b="0" i="0" dirty="0">
                <a:solidFill>
                  <a:schemeClr val="bg2">
                    <a:lumMod val="75000"/>
                  </a:schemeClr>
                </a:solidFill>
                <a:effectLst/>
                <a:latin typeface="Bodoni MT Condensed" panose="02070606080606020203" pitchFamily="18" charset="0"/>
              </a:rPr>
              <a:t>Y Naboth respondió á </a:t>
            </a:r>
            <a:r>
              <a:rPr lang="es-MX" sz="1500" b="0" i="0" dirty="0" err="1">
                <a:solidFill>
                  <a:schemeClr val="bg2">
                    <a:lumMod val="75000"/>
                  </a:schemeClr>
                </a:solidFill>
                <a:effectLst/>
                <a:latin typeface="Bodoni MT Condensed" panose="02070606080606020203" pitchFamily="18" charset="0"/>
              </a:rPr>
              <a:t>Achâb</a:t>
            </a:r>
            <a:r>
              <a:rPr lang="es-MX" sz="1500" b="0" i="0" dirty="0">
                <a:solidFill>
                  <a:schemeClr val="bg2">
                    <a:lumMod val="75000"/>
                  </a:schemeClr>
                </a:solidFill>
                <a:effectLst/>
                <a:latin typeface="Bodoni MT Condensed" panose="02070606080606020203" pitchFamily="18" charset="0"/>
              </a:rPr>
              <a:t>: Guárdeme Jehová de que yo te dé á ti la heredad de mis padres. </a:t>
            </a:r>
            <a:r>
              <a:rPr lang="es-MX" sz="1500" b="1" i="0" u="none" strike="noStrike" dirty="0">
                <a:solidFill>
                  <a:schemeClr val="bg2">
                    <a:lumMod val="75000"/>
                  </a:schemeClr>
                </a:solidFill>
                <a:effectLst/>
                <a:latin typeface="Bodoni MT Condensed" panose="02070606080606020203" pitchFamily="18" charset="0"/>
                <a:hlinkClick r:id="rId8">
                  <a:extLst>
                    <a:ext uri="{A12FA001-AC4F-418D-AE19-62706E023703}">
                      <ahyp:hlinkClr xmlns:ahyp="http://schemas.microsoft.com/office/drawing/2018/hyperlinkcolor" val="tx"/>
                    </a:ext>
                  </a:extLst>
                </a:hlinkClick>
              </a:rPr>
              <a:t>4</a:t>
            </a:r>
            <a:r>
              <a:rPr lang="es-MX" sz="1500" b="0" i="0" dirty="0">
                <a:solidFill>
                  <a:schemeClr val="bg2">
                    <a:lumMod val="75000"/>
                  </a:schemeClr>
                </a:solidFill>
                <a:effectLst/>
                <a:latin typeface="Bodoni MT Condensed" panose="02070606080606020203" pitchFamily="18" charset="0"/>
              </a:rPr>
              <a:t>Y </a:t>
            </a:r>
            <a:r>
              <a:rPr lang="es-MX" sz="1500" b="0" i="0" dirty="0" err="1">
                <a:solidFill>
                  <a:schemeClr val="bg2">
                    <a:lumMod val="75000"/>
                  </a:schemeClr>
                </a:solidFill>
                <a:effectLst/>
                <a:latin typeface="Bodoni MT Condensed" panose="02070606080606020203" pitchFamily="18" charset="0"/>
              </a:rPr>
              <a:t>vínose</a:t>
            </a:r>
            <a:r>
              <a:rPr lang="es-MX" sz="1500" b="0" i="0" dirty="0">
                <a:solidFill>
                  <a:schemeClr val="bg2">
                    <a:lumMod val="75000"/>
                  </a:schemeClr>
                </a:solidFill>
                <a:effectLst/>
                <a:latin typeface="Bodoni MT Condensed" panose="02070606080606020203" pitchFamily="18" charset="0"/>
              </a:rPr>
              <a:t> </a:t>
            </a:r>
            <a:r>
              <a:rPr lang="es-MX" sz="1500" b="0" i="0" dirty="0" err="1">
                <a:solidFill>
                  <a:schemeClr val="bg2">
                    <a:lumMod val="75000"/>
                  </a:schemeClr>
                </a:solidFill>
                <a:effectLst/>
                <a:latin typeface="Bodoni MT Condensed" panose="02070606080606020203" pitchFamily="18" charset="0"/>
              </a:rPr>
              <a:t>Achâb</a:t>
            </a:r>
            <a:r>
              <a:rPr lang="es-MX" sz="1500" b="0" i="0" dirty="0">
                <a:solidFill>
                  <a:schemeClr val="bg2">
                    <a:lumMod val="75000"/>
                  </a:schemeClr>
                </a:solidFill>
                <a:effectLst/>
                <a:latin typeface="Bodoni MT Condensed" panose="02070606080606020203" pitchFamily="18" charset="0"/>
              </a:rPr>
              <a:t> á su casa triste y enojado, por la palabra que Naboth de Jezreel le había respondido, diciendo: No te daré la heredad de mis padres. Y </a:t>
            </a:r>
            <a:r>
              <a:rPr lang="es-MX" sz="1500" b="0" i="0" dirty="0" err="1">
                <a:solidFill>
                  <a:schemeClr val="bg2">
                    <a:lumMod val="75000"/>
                  </a:schemeClr>
                </a:solidFill>
                <a:effectLst/>
                <a:latin typeface="Bodoni MT Condensed" panose="02070606080606020203" pitchFamily="18" charset="0"/>
              </a:rPr>
              <a:t>acostóse</a:t>
            </a:r>
            <a:r>
              <a:rPr lang="es-MX" sz="1500" b="0" i="0" dirty="0">
                <a:solidFill>
                  <a:schemeClr val="bg2">
                    <a:lumMod val="75000"/>
                  </a:schemeClr>
                </a:solidFill>
                <a:effectLst/>
                <a:latin typeface="Bodoni MT Condensed" panose="02070606080606020203" pitchFamily="18" charset="0"/>
              </a:rPr>
              <a:t> en su cama, y volvió su rostro, y no comió pan.”</a:t>
            </a:r>
            <a:endParaRPr lang="en-US" altLang="ko-KR" sz="1500" dirty="0">
              <a:solidFill>
                <a:schemeClr val="bg2">
                  <a:lumMod val="75000"/>
                </a:schemeClr>
              </a:solidFill>
              <a:latin typeface="Bodoni MT Condensed" panose="02070606080606020203" pitchFamily="18" charset="0"/>
              <a:cs typeface="Arial" pitchFamily="34" charset="0"/>
            </a:endParaRPr>
          </a:p>
          <a:p>
            <a:pPr marL="171450" indent="-171450">
              <a:buFont typeface="Wingdings" panose="05000000000000000000" pitchFamily="2" charset="2"/>
              <a:buChar char="q"/>
            </a:pPr>
            <a:r>
              <a:rPr lang="en-US" altLang="ko-KR" sz="1500" dirty="0" err="1">
                <a:solidFill>
                  <a:schemeClr val="bg1"/>
                </a:solidFill>
                <a:latin typeface="Bodoni MT Condensed" panose="02070606080606020203" pitchFamily="18" charset="0"/>
                <a:cs typeface="Arial" pitchFamily="34" charset="0"/>
              </a:rPr>
              <a:t>Primeramente</a:t>
            </a:r>
            <a:r>
              <a:rPr lang="en-US" altLang="ko-KR" sz="1500" dirty="0">
                <a:solidFill>
                  <a:schemeClr val="bg1"/>
                </a:solidFill>
                <a:latin typeface="Bodoni MT Condensed" panose="02070606080606020203" pitchFamily="18" charset="0"/>
                <a:cs typeface="Arial" pitchFamily="34" charset="0"/>
              </a:rPr>
              <a:t> </a:t>
            </a:r>
            <a:r>
              <a:rPr lang="en-US" altLang="ko-KR" sz="1500" dirty="0" err="1">
                <a:solidFill>
                  <a:schemeClr val="bg1"/>
                </a:solidFill>
                <a:latin typeface="Bodoni MT Condensed" panose="02070606080606020203" pitchFamily="18" charset="0"/>
                <a:cs typeface="Arial" pitchFamily="34" charset="0"/>
              </a:rPr>
              <a:t>Acab</a:t>
            </a:r>
            <a:r>
              <a:rPr lang="en-US" altLang="ko-KR" sz="1500" dirty="0">
                <a:solidFill>
                  <a:schemeClr val="bg1"/>
                </a:solidFill>
                <a:latin typeface="Bodoni MT Condensed" panose="02070606080606020203" pitchFamily="18" charset="0"/>
                <a:cs typeface="Arial" pitchFamily="34" charset="0"/>
              </a:rPr>
              <a:t> </a:t>
            </a:r>
            <a:r>
              <a:rPr lang="en-US" altLang="ko-KR" sz="1500" dirty="0" err="1">
                <a:solidFill>
                  <a:schemeClr val="bg1"/>
                </a:solidFill>
                <a:latin typeface="Bodoni MT Condensed" panose="02070606080606020203" pitchFamily="18" charset="0"/>
                <a:cs typeface="Arial" pitchFamily="34" charset="0"/>
              </a:rPr>
              <a:t>desea</a:t>
            </a:r>
            <a:r>
              <a:rPr lang="en-US" altLang="ko-KR" sz="1500" dirty="0">
                <a:solidFill>
                  <a:schemeClr val="bg1"/>
                </a:solidFill>
                <a:latin typeface="Bodoni MT Condensed" panose="02070606080606020203" pitchFamily="18" charset="0"/>
                <a:cs typeface="Arial" pitchFamily="34" charset="0"/>
              </a:rPr>
              <a:t> lo </a:t>
            </a:r>
            <a:r>
              <a:rPr lang="en-US" altLang="ko-KR" sz="1500" dirty="0" err="1">
                <a:solidFill>
                  <a:schemeClr val="bg1"/>
                </a:solidFill>
                <a:latin typeface="Bodoni MT Condensed" panose="02070606080606020203" pitchFamily="18" charset="0"/>
                <a:cs typeface="Arial" pitchFamily="34" charset="0"/>
              </a:rPr>
              <a:t>ajeno</a:t>
            </a:r>
            <a:r>
              <a:rPr lang="en-US" altLang="ko-KR" sz="1500" dirty="0">
                <a:solidFill>
                  <a:schemeClr val="bg1"/>
                </a:solidFill>
                <a:latin typeface="Bodoni MT Condensed" panose="02070606080606020203" pitchFamily="18" charset="0"/>
                <a:cs typeface="Arial" pitchFamily="34" charset="0"/>
              </a:rPr>
              <a:t>.</a:t>
            </a:r>
          </a:p>
          <a:p>
            <a:pPr marL="171450" indent="-171450">
              <a:buFont typeface="Wingdings" panose="05000000000000000000" pitchFamily="2" charset="2"/>
              <a:buChar char="q"/>
            </a:pPr>
            <a:r>
              <a:rPr lang="en-US" altLang="ko-KR" sz="1500" dirty="0" err="1">
                <a:solidFill>
                  <a:schemeClr val="bg1"/>
                </a:solidFill>
                <a:latin typeface="Bodoni MT Condensed" panose="02070606080606020203" pitchFamily="18" charset="0"/>
                <a:cs typeface="Arial" pitchFamily="34" charset="0"/>
              </a:rPr>
              <a:t>Pide</a:t>
            </a:r>
            <a:r>
              <a:rPr lang="en-US" altLang="ko-KR" sz="1500" dirty="0">
                <a:solidFill>
                  <a:schemeClr val="bg1"/>
                </a:solidFill>
                <a:latin typeface="Bodoni MT Condensed" panose="02070606080606020203" pitchFamily="18" charset="0"/>
                <a:cs typeface="Arial" pitchFamily="34" charset="0"/>
              </a:rPr>
              <a:t> a </a:t>
            </a:r>
            <a:r>
              <a:rPr lang="en-US" altLang="ko-KR" sz="1500" dirty="0" err="1">
                <a:solidFill>
                  <a:schemeClr val="bg1"/>
                </a:solidFill>
                <a:latin typeface="Bodoni MT Condensed" panose="02070606080606020203" pitchFamily="18" charset="0"/>
                <a:cs typeface="Arial" pitchFamily="34" charset="0"/>
              </a:rPr>
              <a:t>Nabot</a:t>
            </a:r>
            <a:r>
              <a:rPr lang="en-US" altLang="ko-KR" sz="1500" dirty="0">
                <a:solidFill>
                  <a:schemeClr val="bg1"/>
                </a:solidFill>
                <a:latin typeface="Bodoni MT Condensed" panose="02070606080606020203" pitchFamily="18" charset="0"/>
                <a:cs typeface="Arial" pitchFamily="34" charset="0"/>
              </a:rPr>
              <a:t> que le de </a:t>
            </a:r>
            <a:r>
              <a:rPr lang="en-US" altLang="ko-KR" sz="1500" dirty="0" err="1">
                <a:solidFill>
                  <a:schemeClr val="bg1"/>
                </a:solidFill>
                <a:latin typeface="Bodoni MT Condensed" panose="02070606080606020203" pitchFamily="18" charset="0"/>
                <a:cs typeface="Arial" pitchFamily="34" charset="0"/>
              </a:rPr>
              <a:t>su</a:t>
            </a:r>
            <a:r>
              <a:rPr lang="en-US" altLang="ko-KR" sz="1500" dirty="0">
                <a:solidFill>
                  <a:schemeClr val="bg1"/>
                </a:solidFill>
                <a:latin typeface="Bodoni MT Condensed" panose="02070606080606020203" pitchFamily="18" charset="0"/>
                <a:cs typeface="Arial" pitchFamily="34" charset="0"/>
              </a:rPr>
              <a:t> </a:t>
            </a:r>
            <a:r>
              <a:rPr lang="en-US" altLang="ko-KR" sz="1500" dirty="0" err="1">
                <a:solidFill>
                  <a:schemeClr val="bg1"/>
                </a:solidFill>
                <a:latin typeface="Bodoni MT Condensed" panose="02070606080606020203" pitchFamily="18" charset="0"/>
                <a:cs typeface="Arial" pitchFamily="34" charset="0"/>
              </a:rPr>
              <a:t>viña</a:t>
            </a:r>
            <a:r>
              <a:rPr lang="en-US" altLang="ko-KR" sz="1500" dirty="0">
                <a:solidFill>
                  <a:schemeClr val="bg1"/>
                </a:solidFill>
                <a:latin typeface="Bodoni MT Condensed" panose="02070606080606020203" pitchFamily="18" charset="0"/>
                <a:cs typeface="Arial" pitchFamily="34" charset="0"/>
              </a:rPr>
              <a:t> (</a:t>
            </a:r>
            <a:r>
              <a:rPr lang="en-US" altLang="ko-KR" sz="1500" dirty="0" err="1">
                <a:solidFill>
                  <a:schemeClr val="bg1"/>
                </a:solidFill>
                <a:latin typeface="Bodoni MT Condensed" panose="02070606080606020203" pitchFamily="18" charset="0"/>
                <a:cs typeface="Arial" pitchFamily="34" charset="0"/>
              </a:rPr>
              <a:t>terreno</a:t>
            </a:r>
            <a:r>
              <a:rPr lang="en-US" altLang="ko-KR" sz="1500" dirty="0">
                <a:solidFill>
                  <a:schemeClr val="bg1"/>
                </a:solidFill>
                <a:latin typeface="Bodoni MT Condensed" panose="02070606080606020203" pitchFamily="18" charset="0"/>
                <a:cs typeface="Arial" pitchFamily="34" charset="0"/>
              </a:rPr>
              <a:t>) ¿para que?</a:t>
            </a:r>
          </a:p>
          <a:p>
            <a:pPr marL="171450" indent="-171450">
              <a:buFont typeface="Wingdings" panose="05000000000000000000" pitchFamily="2" charset="2"/>
              <a:buChar char="q"/>
            </a:pPr>
            <a:r>
              <a:rPr lang="en-US" altLang="ko-KR" sz="1500" dirty="0">
                <a:solidFill>
                  <a:schemeClr val="bg1"/>
                </a:solidFill>
                <a:latin typeface="Bodoni MT Condensed" panose="02070606080606020203" pitchFamily="18" charset="0"/>
                <a:cs typeface="Arial" pitchFamily="34" charset="0"/>
              </a:rPr>
              <a:t>Para </a:t>
            </a:r>
            <a:r>
              <a:rPr lang="en-US" altLang="ko-KR" sz="1500" dirty="0" err="1">
                <a:solidFill>
                  <a:schemeClr val="bg1"/>
                </a:solidFill>
                <a:latin typeface="Bodoni MT Condensed" panose="02070606080606020203" pitchFamily="18" charset="0"/>
                <a:cs typeface="Arial" pitchFamily="34" charset="0"/>
              </a:rPr>
              <a:t>poder</a:t>
            </a:r>
            <a:r>
              <a:rPr lang="en-US" altLang="ko-KR" sz="1500" dirty="0">
                <a:solidFill>
                  <a:schemeClr val="bg1"/>
                </a:solidFill>
                <a:latin typeface="Bodoni MT Condensed" panose="02070606080606020203" pitchFamily="18" charset="0"/>
                <a:cs typeface="Arial" pitchFamily="34" charset="0"/>
              </a:rPr>
              <a:t> </a:t>
            </a:r>
            <a:r>
              <a:rPr lang="en-US" altLang="ko-KR" sz="1500" dirty="0" err="1">
                <a:solidFill>
                  <a:schemeClr val="bg1"/>
                </a:solidFill>
                <a:latin typeface="Bodoni MT Condensed" panose="02070606080606020203" pitchFamily="18" charset="0"/>
                <a:cs typeface="Arial" pitchFamily="34" charset="0"/>
              </a:rPr>
              <a:t>hacer</a:t>
            </a:r>
            <a:r>
              <a:rPr lang="en-US" altLang="ko-KR" sz="1500" dirty="0">
                <a:solidFill>
                  <a:schemeClr val="bg1"/>
                </a:solidFill>
                <a:latin typeface="Bodoni MT Condensed" panose="02070606080606020203" pitchFamily="18" charset="0"/>
                <a:cs typeface="Arial" pitchFamily="34" charset="0"/>
              </a:rPr>
              <a:t> un </a:t>
            </a:r>
            <a:r>
              <a:rPr lang="en-US" altLang="ko-KR" sz="1500" dirty="0" err="1">
                <a:solidFill>
                  <a:schemeClr val="bg1"/>
                </a:solidFill>
                <a:latin typeface="Bodoni MT Condensed" panose="02070606080606020203" pitchFamily="18" charset="0"/>
                <a:cs typeface="Arial" pitchFamily="34" charset="0"/>
              </a:rPr>
              <a:t>huerto</a:t>
            </a:r>
            <a:r>
              <a:rPr lang="en-US" altLang="ko-KR" sz="1500" dirty="0">
                <a:solidFill>
                  <a:schemeClr val="bg1"/>
                </a:solidFill>
                <a:latin typeface="Bodoni MT Condensed" panose="02070606080606020203" pitchFamily="18" charset="0"/>
                <a:cs typeface="Arial" pitchFamily="34" charset="0"/>
              </a:rPr>
              <a:t> de </a:t>
            </a:r>
            <a:r>
              <a:rPr lang="en-US" altLang="ko-KR" sz="1500" dirty="0" err="1">
                <a:solidFill>
                  <a:schemeClr val="bg1"/>
                </a:solidFill>
                <a:latin typeface="Bodoni MT Condensed" panose="02070606080606020203" pitchFamily="18" charset="0"/>
                <a:cs typeface="Arial" pitchFamily="34" charset="0"/>
              </a:rPr>
              <a:t>Legumbres</a:t>
            </a:r>
            <a:r>
              <a:rPr lang="en-US" altLang="ko-KR" sz="1500" dirty="0">
                <a:solidFill>
                  <a:schemeClr val="bg1"/>
                </a:solidFill>
                <a:latin typeface="Bodoni MT Condensed" panose="02070606080606020203" pitchFamily="18" charset="0"/>
                <a:cs typeface="Arial" pitchFamily="34" charset="0"/>
              </a:rPr>
              <a:t>.</a:t>
            </a:r>
          </a:p>
          <a:p>
            <a:pPr marL="171450" indent="-171450">
              <a:buFont typeface="Wingdings" panose="05000000000000000000" pitchFamily="2" charset="2"/>
              <a:buChar char="q"/>
            </a:pPr>
            <a:r>
              <a:rPr lang="en-US" altLang="ko-KR" sz="1500" dirty="0">
                <a:solidFill>
                  <a:schemeClr val="bg1"/>
                </a:solidFill>
                <a:latin typeface="Bodoni MT Condensed" panose="02070606080606020203" pitchFamily="18" charset="0"/>
                <a:cs typeface="Arial" pitchFamily="34" charset="0"/>
              </a:rPr>
              <a:t>Le </a:t>
            </a:r>
            <a:r>
              <a:rPr lang="en-US" altLang="ko-KR" sz="1500" dirty="0" err="1">
                <a:solidFill>
                  <a:schemeClr val="bg1"/>
                </a:solidFill>
                <a:latin typeface="Bodoni MT Condensed" panose="02070606080606020203" pitchFamily="18" charset="0"/>
                <a:cs typeface="Arial" pitchFamily="34" charset="0"/>
              </a:rPr>
              <a:t>ofrece</a:t>
            </a:r>
            <a:r>
              <a:rPr lang="en-US" altLang="ko-KR" sz="1500" dirty="0">
                <a:solidFill>
                  <a:schemeClr val="bg1"/>
                </a:solidFill>
                <a:latin typeface="Bodoni MT Condensed" panose="02070606080606020203" pitchFamily="18" charset="0"/>
                <a:cs typeface="Arial" pitchFamily="34" charset="0"/>
              </a:rPr>
              <a:t> Tambien </a:t>
            </a:r>
            <a:r>
              <a:rPr lang="en-US" altLang="ko-KR" sz="1500" dirty="0" err="1">
                <a:solidFill>
                  <a:schemeClr val="bg1"/>
                </a:solidFill>
                <a:latin typeface="Bodoni MT Condensed" panose="02070606080606020203" pitchFamily="18" charset="0"/>
                <a:cs typeface="Arial" pitchFamily="34" charset="0"/>
              </a:rPr>
              <a:t>otra</a:t>
            </a:r>
            <a:r>
              <a:rPr lang="en-US" altLang="ko-KR" sz="1500" dirty="0">
                <a:solidFill>
                  <a:schemeClr val="bg1"/>
                </a:solidFill>
                <a:latin typeface="Bodoni MT Condensed" panose="02070606080606020203" pitchFamily="18" charset="0"/>
                <a:cs typeface="Arial" pitchFamily="34" charset="0"/>
              </a:rPr>
              <a:t> </a:t>
            </a:r>
            <a:r>
              <a:rPr lang="en-US" altLang="ko-KR" sz="1500" dirty="0" err="1">
                <a:solidFill>
                  <a:schemeClr val="bg1"/>
                </a:solidFill>
                <a:latin typeface="Bodoni MT Condensed" panose="02070606080606020203" pitchFamily="18" charset="0"/>
                <a:cs typeface="Arial" pitchFamily="34" charset="0"/>
              </a:rPr>
              <a:t>viña</a:t>
            </a:r>
            <a:r>
              <a:rPr lang="en-US" altLang="ko-KR" sz="1500" dirty="0">
                <a:solidFill>
                  <a:schemeClr val="bg1"/>
                </a:solidFill>
                <a:latin typeface="Bodoni MT Condensed" panose="02070606080606020203" pitchFamily="18" charset="0"/>
                <a:cs typeface="Arial" pitchFamily="34" charset="0"/>
              </a:rPr>
              <a:t> major </a:t>
            </a:r>
            <a:r>
              <a:rPr lang="en-US" altLang="ko-KR" sz="1500" dirty="0" err="1">
                <a:solidFill>
                  <a:schemeClr val="bg1"/>
                </a:solidFill>
                <a:latin typeface="Bodoni MT Condensed" panose="02070606080606020203" pitchFamily="18" charset="0"/>
                <a:cs typeface="Arial" pitchFamily="34" charset="0"/>
              </a:rPr>
              <a:t>aun</a:t>
            </a:r>
            <a:r>
              <a:rPr lang="en-US" altLang="ko-KR" sz="1500" dirty="0">
                <a:solidFill>
                  <a:schemeClr val="bg1"/>
                </a:solidFill>
                <a:latin typeface="Bodoni MT Condensed" panose="02070606080606020203" pitchFamily="18" charset="0"/>
                <a:cs typeface="Arial" pitchFamily="34" charset="0"/>
              </a:rPr>
              <a:t>.</a:t>
            </a:r>
          </a:p>
          <a:p>
            <a:pPr marL="171450" indent="-171450">
              <a:buFont typeface="Wingdings" panose="05000000000000000000" pitchFamily="2" charset="2"/>
              <a:buChar char="q"/>
            </a:pPr>
            <a:r>
              <a:rPr lang="en-US" altLang="ko-KR" sz="1500" dirty="0">
                <a:solidFill>
                  <a:schemeClr val="bg1"/>
                </a:solidFill>
                <a:latin typeface="Bodoni MT Condensed" panose="02070606080606020203" pitchFamily="18" charset="0"/>
                <a:cs typeface="Arial" pitchFamily="34" charset="0"/>
              </a:rPr>
              <a:t>¿Pero que dice la biblia </a:t>
            </a:r>
            <a:r>
              <a:rPr lang="en-US" altLang="ko-KR" sz="1500" dirty="0" err="1">
                <a:solidFill>
                  <a:schemeClr val="bg1"/>
                </a:solidFill>
                <a:latin typeface="Bodoni MT Condensed" panose="02070606080606020203" pitchFamily="18" charset="0"/>
                <a:cs typeface="Arial" pitchFamily="34" charset="0"/>
              </a:rPr>
              <a:t>sobre</a:t>
            </a:r>
            <a:r>
              <a:rPr lang="en-US" altLang="ko-KR" sz="1500" dirty="0">
                <a:solidFill>
                  <a:schemeClr val="bg1"/>
                </a:solidFill>
                <a:latin typeface="Bodoni MT Condensed" panose="02070606080606020203" pitchFamily="18" charset="0"/>
                <a:cs typeface="Arial" pitchFamily="34" charset="0"/>
              </a:rPr>
              <a:t> </a:t>
            </a:r>
            <a:r>
              <a:rPr lang="en-US" altLang="ko-KR" sz="1500" dirty="0" err="1">
                <a:solidFill>
                  <a:schemeClr val="bg1"/>
                </a:solidFill>
                <a:latin typeface="Bodoni MT Condensed" panose="02070606080606020203" pitchFamily="18" charset="0"/>
                <a:cs typeface="Arial" pitchFamily="34" charset="0"/>
              </a:rPr>
              <a:t>esto</a:t>
            </a:r>
            <a:r>
              <a:rPr lang="en-US" altLang="ko-KR" sz="1500" dirty="0">
                <a:solidFill>
                  <a:schemeClr val="bg1"/>
                </a:solidFill>
                <a:latin typeface="Bodoni MT Condensed" panose="02070606080606020203" pitchFamily="18" charset="0"/>
                <a:cs typeface="Arial" pitchFamily="34" charset="0"/>
              </a:rPr>
              <a:t>? </a:t>
            </a:r>
            <a:r>
              <a:rPr lang="en-US" altLang="ko-KR" sz="1500" dirty="0" err="1">
                <a:solidFill>
                  <a:schemeClr val="bg1"/>
                </a:solidFill>
                <a:latin typeface="Bodoni MT Condensed" panose="02070606080606020203" pitchFamily="18" charset="0"/>
                <a:cs typeface="Arial" pitchFamily="34" charset="0"/>
              </a:rPr>
              <a:t>Números</a:t>
            </a:r>
            <a:r>
              <a:rPr lang="en-US" altLang="ko-KR" sz="1500" dirty="0">
                <a:solidFill>
                  <a:schemeClr val="bg1"/>
                </a:solidFill>
                <a:latin typeface="Bodoni MT Condensed" panose="02070606080606020203" pitchFamily="18" charset="0"/>
                <a:cs typeface="Arial" pitchFamily="34" charset="0"/>
              </a:rPr>
              <a:t> 36:7</a:t>
            </a:r>
          </a:p>
          <a:p>
            <a:pPr marL="171450" indent="-171450">
              <a:buFont typeface="Wingdings" panose="05000000000000000000" pitchFamily="2" charset="2"/>
              <a:buChar char="q"/>
            </a:pPr>
            <a:r>
              <a:rPr lang="en-US" altLang="ko-KR" sz="1500" dirty="0">
                <a:solidFill>
                  <a:schemeClr val="bg1"/>
                </a:solidFill>
                <a:latin typeface="Bodoni MT Condensed" panose="02070606080606020203" pitchFamily="18" charset="0"/>
                <a:cs typeface="Arial" pitchFamily="34" charset="0"/>
              </a:rPr>
              <a:t> “</a:t>
            </a:r>
            <a:r>
              <a:rPr lang="es-MX" sz="1500" b="0" i="0" dirty="0">
                <a:solidFill>
                  <a:schemeClr val="bg2">
                    <a:lumMod val="75000"/>
                  </a:schemeClr>
                </a:solidFill>
                <a:effectLst/>
                <a:latin typeface="Bodoni MT Condensed" panose="02070606080606020203" pitchFamily="18" charset="0"/>
              </a:rPr>
              <a:t>Para que la heredad de los hijos de Israel no sea traspasada de tribu en tribu; porque cada uno de los hijos de Israel se allegará á la heredad de la tribu de sus padres.”</a:t>
            </a:r>
          </a:p>
          <a:p>
            <a:pPr marL="171450" indent="-171450">
              <a:buFont typeface="Wingdings" panose="05000000000000000000" pitchFamily="2" charset="2"/>
              <a:buChar char="q"/>
            </a:pPr>
            <a:r>
              <a:rPr lang="en-US" altLang="ko-KR" sz="1500" dirty="0" err="1">
                <a:solidFill>
                  <a:schemeClr val="bg1"/>
                </a:solidFill>
                <a:latin typeface="Bodoni MT Condensed" panose="02070606080606020203" pitchFamily="18" charset="0"/>
                <a:cs typeface="Arial" pitchFamily="34" charset="0"/>
              </a:rPr>
              <a:t>Nabot</a:t>
            </a:r>
            <a:r>
              <a:rPr lang="en-US" altLang="ko-KR" sz="1500" dirty="0">
                <a:solidFill>
                  <a:schemeClr val="bg1"/>
                </a:solidFill>
                <a:latin typeface="Bodoni MT Condensed" panose="02070606080606020203" pitchFamily="18" charset="0"/>
                <a:cs typeface="Arial" pitchFamily="34" charset="0"/>
              </a:rPr>
              <a:t> </a:t>
            </a:r>
            <a:r>
              <a:rPr lang="en-US" altLang="ko-KR" sz="1500" dirty="0" err="1">
                <a:solidFill>
                  <a:schemeClr val="bg1"/>
                </a:solidFill>
                <a:latin typeface="Bodoni MT Condensed" panose="02070606080606020203" pitchFamily="18" charset="0"/>
                <a:cs typeface="Arial" pitchFamily="34" charset="0"/>
              </a:rPr>
              <a:t>responde</a:t>
            </a:r>
            <a:r>
              <a:rPr lang="en-US" altLang="ko-KR" sz="1500" dirty="0">
                <a:solidFill>
                  <a:schemeClr val="bg1"/>
                </a:solidFill>
                <a:latin typeface="Bodoni MT Condensed" panose="02070606080606020203" pitchFamily="18" charset="0"/>
                <a:cs typeface="Arial" pitchFamily="34" charset="0"/>
              </a:rPr>
              <a:t> con un </a:t>
            </a:r>
            <a:r>
              <a:rPr lang="en-US" altLang="ko-KR" sz="1500" dirty="0" err="1">
                <a:solidFill>
                  <a:schemeClr val="bg1"/>
                </a:solidFill>
                <a:latin typeface="Bodoni MT Condensed" panose="02070606080606020203" pitchFamily="18" charset="0"/>
                <a:cs typeface="Arial" pitchFamily="34" charset="0"/>
              </a:rPr>
              <a:t>retundo</a:t>
            </a:r>
            <a:r>
              <a:rPr lang="en-US" altLang="ko-KR" sz="1500" dirty="0">
                <a:solidFill>
                  <a:schemeClr val="bg1"/>
                </a:solidFill>
                <a:latin typeface="Bodoni MT Condensed" panose="02070606080606020203" pitchFamily="18" charset="0"/>
                <a:cs typeface="Arial" pitchFamily="34" charset="0"/>
              </a:rPr>
              <a:t> NO ¿</a:t>
            </a:r>
            <a:r>
              <a:rPr lang="en-US" altLang="ko-KR" sz="1500" dirty="0" err="1">
                <a:solidFill>
                  <a:schemeClr val="bg1"/>
                </a:solidFill>
                <a:latin typeface="Bodoni MT Condensed" panose="02070606080606020203" pitchFamily="18" charset="0"/>
                <a:cs typeface="Arial" pitchFamily="34" charset="0"/>
              </a:rPr>
              <a:t>Porque</a:t>
            </a:r>
            <a:r>
              <a:rPr lang="en-US" altLang="ko-KR" sz="1500" dirty="0">
                <a:solidFill>
                  <a:schemeClr val="bg1"/>
                </a:solidFill>
                <a:latin typeface="Bodoni MT Condensed" panose="02070606080606020203" pitchFamily="18" charset="0"/>
                <a:cs typeface="Arial" pitchFamily="34" charset="0"/>
              </a:rPr>
              <a:t> dice no?</a:t>
            </a:r>
          </a:p>
          <a:p>
            <a:pPr marL="171450" indent="-171450">
              <a:buFont typeface="Wingdings" panose="05000000000000000000" pitchFamily="2" charset="2"/>
              <a:buChar char="q"/>
            </a:pPr>
            <a:r>
              <a:rPr lang="pt-BR" altLang="ko-KR" sz="1500" dirty="0">
                <a:solidFill>
                  <a:schemeClr val="bg1"/>
                </a:solidFill>
                <a:latin typeface="Bodoni MT Condensed" panose="02070606080606020203" pitchFamily="18" charset="0"/>
                <a:cs typeface="Arial" pitchFamily="34" charset="0"/>
              </a:rPr>
              <a:t> Levítico 25:15, 25:23, 25:25; Números 36:7; Ezequiel 46:18.</a:t>
            </a:r>
          </a:p>
        </p:txBody>
      </p:sp>
      <p:pic>
        <p:nvPicPr>
          <p:cNvPr id="4" name="Marcador de posición de imagen 3">
            <a:extLst>
              <a:ext uri="{FF2B5EF4-FFF2-40B4-BE49-F238E27FC236}">
                <a16:creationId xmlns:a16="http://schemas.microsoft.com/office/drawing/2014/main" id="{24A948E3-3D99-48AA-898E-843F1F7CD2E3}"/>
              </a:ext>
            </a:extLst>
          </p:cNvPr>
          <p:cNvPicPr>
            <a:picLocks noGrp="1" noChangeAspect="1"/>
          </p:cNvPicPr>
          <p:nvPr>
            <p:ph type="pic" idx="13"/>
          </p:nvPr>
        </p:nvPicPr>
        <p:blipFill rotWithShape="1">
          <a:blip r:embed="rId9"/>
          <a:srcRect l="26341" r="26341"/>
          <a:stretch/>
        </p:blipFill>
        <p:spPr>
          <a:xfrm>
            <a:off x="4860034" y="0"/>
            <a:ext cx="4283966" cy="5143500"/>
          </a:xfrm>
        </p:spPr>
      </p:pic>
      <p:pic>
        <p:nvPicPr>
          <p:cNvPr id="7" name="Imagen 6" descr="Logotipo, Icono&#10;&#10;Descripción generada automáticamente">
            <a:extLst>
              <a:ext uri="{FF2B5EF4-FFF2-40B4-BE49-F238E27FC236}">
                <a16:creationId xmlns:a16="http://schemas.microsoft.com/office/drawing/2014/main" id="{171A3D0D-C845-42CC-8FCE-2E548758383E}"/>
              </a:ext>
            </a:extLst>
          </p:cNvPr>
          <p:cNvPicPr>
            <a:picLocks noChangeAspect="1"/>
          </p:cNvPicPr>
          <p:nvPr/>
        </p:nvPicPr>
        <p:blipFill>
          <a:blip r:embed="rId10"/>
          <a:stretch>
            <a:fillRect/>
          </a:stretch>
        </p:blipFill>
        <p:spPr>
          <a:xfrm>
            <a:off x="8100392" y="51470"/>
            <a:ext cx="953542" cy="854592"/>
          </a:xfrm>
          <a:prstGeom prst="rect">
            <a:avLst/>
          </a:prstGeom>
        </p:spPr>
      </p:pic>
    </p:spTree>
    <p:extLst>
      <p:ext uri="{BB962C8B-B14F-4D97-AF65-F5344CB8AC3E}">
        <p14:creationId xmlns:p14="http://schemas.microsoft.com/office/powerpoint/2010/main" val="282030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down)">
                                      <p:cBhvr>
                                        <p:cTn id="19" dur="500"/>
                                        <p:tgtEl>
                                          <p:spTgt spid="1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 calcmode="lin" valueType="num">
                                      <p:cBhvr additive="base">
                                        <p:cTn id="24"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xEl>
                                              <p:pRg st="3" end="3"/>
                                            </p:txEl>
                                          </p:spTgt>
                                        </p:tgtEl>
                                        <p:attrNameLst>
                                          <p:attrName>style.visibility</p:attrName>
                                        </p:attrNameLst>
                                      </p:cBhvr>
                                      <p:to>
                                        <p:strVal val="visible"/>
                                      </p:to>
                                    </p:set>
                                    <p:animEffect transition="in" filter="fade">
                                      <p:cBhvr>
                                        <p:cTn id="30" dur="1000"/>
                                        <p:tgtEl>
                                          <p:spTgt spid="13">
                                            <p:txEl>
                                              <p:pRg st="3" end="3"/>
                                            </p:txEl>
                                          </p:spTgt>
                                        </p:tgtEl>
                                      </p:cBhvr>
                                    </p:animEffect>
                                    <p:anim calcmode="lin" valueType="num">
                                      <p:cBhvr>
                                        <p:cTn id="31"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barn(inVertical)">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42" dur="500"/>
                                        <p:tgtEl>
                                          <p:spTgt spid="1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xEl>
                                              <p:pRg st="6" end="6"/>
                                            </p:txEl>
                                          </p:spTgt>
                                        </p:tgtEl>
                                        <p:attrNameLst>
                                          <p:attrName>style.visibility</p:attrName>
                                        </p:attrNameLst>
                                      </p:cBhvr>
                                      <p:to>
                                        <p:strVal val="visible"/>
                                      </p:to>
                                    </p:set>
                                    <p:anim calcmode="lin" valueType="num">
                                      <p:cBhvr additive="base">
                                        <p:cTn id="47"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3">
                                            <p:txEl>
                                              <p:pRg st="7" end="7"/>
                                            </p:txEl>
                                          </p:spTgt>
                                        </p:tgtEl>
                                        <p:attrNameLst>
                                          <p:attrName>style.visibility</p:attrName>
                                        </p:attrNameLst>
                                      </p:cBhvr>
                                      <p:to>
                                        <p:strVal val="visible"/>
                                      </p:to>
                                    </p:set>
                                    <p:animEffect transition="in" filter="fade">
                                      <p:cBhvr>
                                        <p:cTn id="53" dur="500"/>
                                        <p:tgtEl>
                                          <p:spTgt spid="1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xEl>
                                              <p:pRg st="8" end="8"/>
                                            </p:txEl>
                                          </p:spTgt>
                                        </p:tgtEl>
                                        <p:attrNameLst>
                                          <p:attrName>style.visibility</p:attrName>
                                        </p:attrNameLst>
                                      </p:cBhvr>
                                      <p:to>
                                        <p:strVal val="visible"/>
                                      </p:to>
                                    </p:set>
                                    <p:animEffect transition="in" filter="fade">
                                      <p:cBhvr>
                                        <p:cTn id="58" dur="500"/>
                                        <p:tgtEl>
                                          <p:spTgt spid="1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3">
                                            <p:txEl>
                                              <p:pRg st="9" end="9"/>
                                            </p:txEl>
                                          </p:spTgt>
                                        </p:tgtEl>
                                        <p:attrNameLst>
                                          <p:attrName>style.visibility</p:attrName>
                                        </p:attrNameLst>
                                      </p:cBhvr>
                                      <p:to>
                                        <p:strVal val="visible"/>
                                      </p:to>
                                    </p:set>
                                    <p:animEffect transition="in" filter="fade">
                                      <p:cBhvr>
                                        <p:cTn id="63"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FCD10D4-BF04-4524-9641-C795B9C3ACA2}"/>
              </a:ext>
            </a:extLst>
          </p:cNvPr>
          <p:cNvSpPr>
            <a:spLocks noGrp="1"/>
          </p:cNvSpPr>
          <p:nvPr>
            <p:ph type="body" sz="quarter" idx="10"/>
          </p:nvPr>
        </p:nvSpPr>
        <p:spPr/>
        <p:txBody>
          <a:bodyPr/>
          <a:lstStyle/>
          <a:p>
            <a:endParaRPr lang="es-CL"/>
          </a:p>
        </p:txBody>
      </p:sp>
      <p:sp>
        <p:nvSpPr>
          <p:cNvPr id="3" name="Marcador de texto 2">
            <a:extLst>
              <a:ext uri="{FF2B5EF4-FFF2-40B4-BE49-F238E27FC236}">
                <a16:creationId xmlns:a16="http://schemas.microsoft.com/office/drawing/2014/main" id="{84BE1C18-02D7-4E8A-B1D4-018FB045C05D}"/>
              </a:ext>
            </a:extLst>
          </p:cNvPr>
          <p:cNvSpPr>
            <a:spLocks noGrp="1"/>
          </p:cNvSpPr>
          <p:nvPr>
            <p:ph type="body" sz="quarter" idx="11"/>
          </p:nvPr>
        </p:nvSpPr>
        <p:spPr/>
        <p:txBody>
          <a:bodyPr/>
          <a:lstStyle/>
          <a:p>
            <a:endParaRPr lang="es-CL"/>
          </a:p>
        </p:txBody>
      </p:sp>
      <p:pic>
        <p:nvPicPr>
          <p:cNvPr id="6" name="Imagen 5">
            <a:extLst>
              <a:ext uri="{FF2B5EF4-FFF2-40B4-BE49-F238E27FC236}">
                <a16:creationId xmlns:a16="http://schemas.microsoft.com/office/drawing/2014/main" id="{63EDB085-81C9-4DD7-8F3B-ED0EDBDA6C25}"/>
              </a:ext>
            </a:extLst>
          </p:cNvPr>
          <p:cNvPicPr>
            <a:picLocks noChangeAspect="1"/>
          </p:cNvPicPr>
          <p:nvPr/>
        </p:nvPicPr>
        <p:blipFill>
          <a:blip r:embed="rId3"/>
          <a:stretch>
            <a:fillRect/>
          </a:stretch>
        </p:blipFill>
        <p:spPr>
          <a:xfrm>
            <a:off x="-34672" y="0"/>
            <a:ext cx="4246632" cy="5143500"/>
          </a:xfrm>
          <a:prstGeom prst="rect">
            <a:avLst/>
          </a:prstGeom>
        </p:spPr>
      </p:pic>
      <p:pic>
        <p:nvPicPr>
          <p:cNvPr id="8" name="Imagen 7">
            <a:extLst>
              <a:ext uri="{FF2B5EF4-FFF2-40B4-BE49-F238E27FC236}">
                <a16:creationId xmlns:a16="http://schemas.microsoft.com/office/drawing/2014/main" id="{8DBAAF51-6732-4BC4-82D8-20BD27351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0"/>
            <a:ext cx="4932040" cy="5143500"/>
          </a:xfrm>
          <a:prstGeom prst="rect">
            <a:avLst/>
          </a:prstGeom>
        </p:spPr>
      </p:pic>
      <p:pic>
        <p:nvPicPr>
          <p:cNvPr id="7" name="Imagen 6" descr="Logotipo, Icono&#10;&#10;Descripción generada automáticamente">
            <a:extLst>
              <a:ext uri="{FF2B5EF4-FFF2-40B4-BE49-F238E27FC236}">
                <a16:creationId xmlns:a16="http://schemas.microsoft.com/office/drawing/2014/main" id="{E71E4F60-3BF5-48C5-B279-480DA9139325}"/>
              </a:ext>
            </a:extLst>
          </p:cNvPr>
          <p:cNvPicPr>
            <a:picLocks noChangeAspect="1"/>
          </p:cNvPicPr>
          <p:nvPr/>
        </p:nvPicPr>
        <p:blipFill>
          <a:blip r:embed="rId5"/>
          <a:stretch>
            <a:fillRect/>
          </a:stretch>
        </p:blipFill>
        <p:spPr>
          <a:xfrm>
            <a:off x="8222703" y="-17498"/>
            <a:ext cx="936105" cy="838965"/>
          </a:xfrm>
          <a:prstGeom prst="rect">
            <a:avLst/>
          </a:prstGeom>
        </p:spPr>
      </p:pic>
    </p:spTree>
    <p:extLst>
      <p:ext uri="{BB962C8B-B14F-4D97-AF65-F5344CB8AC3E}">
        <p14:creationId xmlns:p14="http://schemas.microsoft.com/office/powerpoint/2010/main" val="3816304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A5ED157F-C24B-4EBC-A21E-C80502C0E0FD}"/>
              </a:ext>
            </a:extLst>
          </p:cNvPr>
          <p:cNvSpPr/>
          <p:nvPr/>
        </p:nvSpPr>
        <p:spPr>
          <a:xfrm>
            <a:off x="7668344" y="0"/>
            <a:ext cx="1475656" cy="1048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Marcador de texto 3">
            <a:extLst>
              <a:ext uri="{FF2B5EF4-FFF2-40B4-BE49-F238E27FC236}">
                <a16:creationId xmlns:a16="http://schemas.microsoft.com/office/drawing/2014/main" id="{972BC1FE-FEAF-4BCF-BECC-89E5B82EF901}"/>
              </a:ext>
            </a:extLst>
          </p:cNvPr>
          <p:cNvSpPr>
            <a:spLocks noGrp="1"/>
          </p:cNvSpPr>
          <p:nvPr>
            <p:ph type="body" sz="quarter" idx="10"/>
          </p:nvPr>
        </p:nvSpPr>
        <p:spPr/>
        <p:txBody>
          <a:bodyPr/>
          <a:lstStyle/>
          <a:p>
            <a:r>
              <a:rPr lang="es-MX" dirty="0"/>
              <a:t>REPASO</a:t>
            </a:r>
            <a:endParaRPr lang="es-CL" dirty="0"/>
          </a:p>
        </p:txBody>
      </p:sp>
      <p:sp>
        <p:nvSpPr>
          <p:cNvPr id="5" name="Marcador de texto 4">
            <a:extLst>
              <a:ext uri="{FF2B5EF4-FFF2-40B4-BE49-F238E27FC236}">
                <a16:creationId xmlns:a16="http://schemas.microsoft.com/office/drawing/2014/main" id="{2C652B2C-A712-488F-AB0A-A2BE094D3F5A}"/>
              </a:ext>
            </a:extLst>
          </p:cNvPr>
          <p:cNvSpPr>
            <a:spLocks noGrp="1"/>
          </p:cNvSpPr>
          <p:nvPr>
            <p:ph type="body" sz="quarter" idx="11"/>
          </p:nvPr>
        </p:nvSpPr>
        <p:spPr/>
        <p:txBody>
          <a:bodyPr/>
          <a:lstStyle/>
          <a:p>
            <a:r>
              <a:rPr lang="es-MX" dirty="0"/>
              <a:t>1 REYES 11-19</a:t>
            </a:r>
            <a:endParaRPr lang="es-CL" dirty="0"/>
          </a:p>
        </p:txBody>
      </p:sp>
      <p:pic>
        <p:nvPicPr>
          <p:cNvPr id="9" name="Imagen 8">
            <a:extLst>
              <a:ext uri="{FF2B5EF4-FFF2-40B4-BE49-F238E27FC236}">
                <a16:creationId xmlns:a16="http://schemas.microsoft.com/office/drawing/2014/main" id="{A4BCF6AE-6517-4D35-8DA6-F76E3BC6500C}"/>
              </a:ext>
            </a:extLst>
          </p:cNvPr>
          <p:cNvPicPr>
            <a:picLocks noChangeAspect="1"/>
          </p:cNvPicPr>
          <p:nvPr/>
        </p:nvPicPr>
        <p:blipFill>
          <a:blip r:embed="rId2"/>
          <a:stretch>
            <a:fillRect/>
          </a:stretch>
        </p:blipFill>
        <p:spPr>
          <a:xfrm>
            <a:off x="0" y="949474"/>
            <a:ext cx="9144000" cy="4194026"/>
          </a:xfrm>
          <a:prstGeom prst="rect">
            <a:avLst/>
          </a:prstGeom>
        </p:spPr>
      </p:pic>
      <p:pic>
        <p:nvPicPr>
          <p:cNvPr id="11" name="Imagen 10" descr="Logotipo, Icono&#10;&#10;Descripción generada automáticamente">
            <a:extLst>
              <a:ext uri="{FF2B5EF4-FFF2-40B4-BE49-F238E27FC236}">
                <a16:creationId xmlns:a16="http://schemas.microsoft.com/office/drawing/2014/main" id="{2A41D4F7-2B82-4CFF-85FD-7E3002DB3619}"/>
              </a:ext>
            </a:extLst>
          </p:cNvPr>
          <p:cNvPicPr>
            <a:picLocks noChangeAspect="1"/>
          </p:cNvPicPr>
          <p:nvPr/>
        </p:nvPicPr>
        <p:blipFill>
          <a:blip r:embed="rId3"/>
          <a:stretch>
            <a:fillRect/>
          </a:stretch>
        </p:blipFill>
        <p:spPr>
          <a:xfrm>
            <a:off x="7668344" y="-52691"/>
            <a:ext cx="1457106" cy="1002165"/>
          </a:xfrm>
          <a:prstGeom prst="rect">
            <a:avLst/>
          </a:prstGeom>
        </p:spPr>
      </p:pic>
    </p:spTree>
    <p:extLst>
      <p:ext uri="{BB962C8B-B14F-4D97-AF65-F5344CB8AC3E}">
        <p14:creationId xmlns:p14="http://schemas.microsoft.com/office/powerpoint/2010/main" val="1189281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47A75FA-01D1-4875-BB77-6B10597F9F1B}"/>
              </a:ext>
            </a:extLst>
          </p:cNvPr>
          <p:cNvSpPr>
            <a:spLocks noGrp="1"/>
          </p:cNvSpPr>
          <p:nvPr>
            <p:ph type="body" sz="quarter" idx="10"/>
          </p:nvPr>
        </p:nvSpPr>
        <p:spPr/>
        <p:txBody>
          <a:bodyPr/>
          <a:lstStyle/>
          <a:p>
            <a:endParaRPr lang="es-CL"/>
          </a:p>
        </p:txBody>
      </p:sp>
      <p:sp>
        <p:nvSpPr>
          <p:cNvPr id="3" name="Marcador de texto 2">
            <a:extLst>
              <a:ext uri="{FF2B5EF4-FFF2-40B4-BE49-F238E27FC236}">
                <a16:creationId xmlns:a16="http://schemas.microsoft.com/office/drawing/2014/main" id="{E169B846-B402-43D0-B0F0-9D562BD3F7D9}"/>
              </a:ext>
            </a:extLst>
          </p:cNvPr>
          <p:cNvSpPr>
            <a:spLocks noGrp="1"/>
          </p:cNvSpPr>
          <p:nvPr>
            <p:ph type="body" sz="quarter" idx="11"/>
          </p:nvPr>
        </p:nvSpPr>
        <p:spPr/>
        <p:txBody>
          <a:bodyPr/>
          <a:lstStyle/>
          <a:p>
            <a:endParaRPr lang="es-CL"/>
          </a:p>
        </p:txBody>
      </p:sp>
      <p:pic>
        <p:nvPicPr>
          <p:cNvPr id="12" name="Imagen 11">
            <a:extLst>
              <a:ext uri="{FF2B5EF4-FFF2-40B4-BE49-F238E27FC236}">
                <a16:creationId xmlns:a16="http://schemas.microsoft.com/office/drawing/2014/main" id="{5046FC24-CAEB-485F-A861-7022F6EE3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Imagen 4" descr="Logotipo, Icono&#10;&#10;Descripción generada automáticamente">
            <a:extLst>
              <a:ext uri="{FF2B5EF4-FFF2-40B4-BE49-F238E27FC236}">
                <a16:creationId xmlns:a16="http://schemas.microsoft.com/office/drawing/2014/main" id="{1C38F0EB-A91B-4FCA-BD35-C96B2AEF93CC}"/>
              </a:ext>
            </a:extLst>
          </p:cNvPr>
          <p:cNvPicPr>
            <a:picLocks noChangeAspect="1"/>
          </p:cNvPicPr>
          <p:nvPr/>
        </p:nvPicPr>
        <p:blipFill>
          <a:blip r:embed="rId4"/>
          <a:stretch>
            <a:fillRect/>
          </a:stretch>
        </p:blipFill>
        <p:spPr>
          <a:xfrm>
            <a:off x="8135887" y="0"/>
            <a:ext cx="936105" cy="838965"/>
          </a:xfrm>
          <a:prstGeom prst="rect">
            <a:avLst/>
          </a:prstGeom>
        </p:spPr>
      </p:pic>
    </p:spTree>
    <p:extLst>
      <p:ext uri="{BB962C8B-B14F-4D97-AF65-F5344CB8AC3E}">
        <p14:creationId xmlns:p14="http://schemas.microsoft.com/office/powerpoint/2010/main" val="3801206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4714FA8-4FB9-4E55-9A03-7C70FA784153}"/>
              </a:ext>
            </a:extLst>
          </p:cNvPr>
          <p:cNvSpPr>
            <a:spLocks noGrp="1"/>
          </p:cNvSpPr>
          <p:nvPr>
            <p:ph type="body" sz="quarter" idx="10"/>
          </p:nvPr>
        </p:nvSpPr>
        <p:spPr/>
        <p:txBody>
          <a:bodyPr/>
          <a:lstStyle/>
          <a:p>
            <a:endParaRPr lang="es-CL"/>
          </a:p>
        </p:txBody>
      </p:sp>
      <p:sp>
        <p:nvSpPr>
          <p:cNvPr id="3" name="Marcador de texto 2">
            <a:extLst>
              <a:ext uri="{FF2B5EF4-FFF2-40B4-BE49-F238E27FC236}">
                <a16:creationId xmlns:a16="http://schemas.microsoft.com/office/drawing/2014/main" id="{17601FF3-0893-48BE-BFD2-EB025A68AFEC}"/>
              </a:ext>
            </a:extLst>
          </p:cNvPr>
          <p:cNvSpPr>
            <a:spLocks noGrp="1"/>
          </p:cNvSpPr>
          <p:nvPr>
            <p:ph type="body" sz="quarter" idx="11"/>
          </p:nvPr>
        </p:nvSpPr>
        <p:spPr/>
        <p:txBody>
          <a:bodyPr/>
          <a:lstStyle/>
          <a:p>
            <a:endParaRPr lang="es-CL"/>
          </a:p>
        </p:txBody>
      </p:sp>
      <p:sp>
        <p:nvSpPr>
          <p:cNvPr id="4" name="Marcador de posición de imagen 3">
            <a:extLst>
              <a:ext uri="{FF2B5EF4-FFF2-40B4-BE49-F238E27FC236}">
                <a16:creationId xmlns:a16="http://schemas.microsoft.com/office/drawing/2014/main" id="{3E0A4FE9-B97F-45EB-9E03-652895365381}"/>
              </a:ext>
            </a:extLst>
          </p:cNvPr>
          <p:cNvSpPr>
            <a:spLocks noGrp="1"/>
          </p:cNvSpPr>
          <p:nvPr>
            <p:ph type="pic" idx="13"/>
          </p:nvPr>
        </p:nvSpPr>
        <p:spPr/>
      </p:sp>
      <p:pic>
        <p:nvPicPr>
          <p:cNvPr id="6" name="Imagen 5">
            <a:extLst>
              <a:ext uri="{FF2B5EF4-FFF2-40B4-BE49-F238E27FC236}">
                <a16:creationId xmlns:a16="http://schemas.microsoft.com/office/drawing/2014/main" id="{B780A9C5-C0D5-4934-A19A-4D8EF7D370B0}"/>
              </a:ext>
            </a:extLst>
          </p:cNvPr>
          <p:cNvPicPr>
            <a:picLocks noChangeAspect="1"/>
          </p:cNvPicPr>
          <p:nvPr/>
        </p:nvPicPr>
        <p:blipFill>
          <a:blip r:embed="rId3"/>
          <a:stretch>
            <a:fillRect/>
          </a:stretch>
        </p:blipFill>
        <p:spPr>
          <a:xfrm>
            <a:off x="-15197" y="0"/>
            <a:ext cx="4205555" cy="2499742"/>
          </a:xfrm>
          <a:prstGeom prst="rect">
            <a:avLst/>
          </a:prstGeom>
        </p:spPr>
      </p:pic>
      <p:pic>
        <p:nvPicPr>
          <p:cNvPr id="8" name="Imagen 7">
            <a:extLst>
              <a:ext uri="{FF2B5EF4-FFF2-40B4-BE49-F238E27FC236}">
                <a16:creationId xmlns:a16="http://schemas.microsoft.com/office/drawing/2014/main" id="{F152D05A-E554-450E-B89F-381F1F3EF58D}"/>
              </a:ext>
            </a:extLst>
          </p:cNvPr>
          <p:cNvPicPr>
            <a:picLocks noChangeAspect="1"/>
          </p:cNvPicPr>
          <p:nvPr/>
        </p:nvPicPr>
        <p:blipFill>
          <a:blip r:embed="rId4"/>
          <a:stretch>
            <a:fillRect/>
          </a:stretch>
        </p:blipFill>
        <p:spPr>
          <a:xfrm>
            <a:off x="10153" y="2499742"/>
            <a:ext cx="4180206" cy="2643758"/>
          </a:xfrm>
          <a:prstGeom prst="rect">
            <a:avLst/>
          </a:prstGeom>
        </p:spPr>
      </p:pic>
      <p:pic>
        <p:nvPicPr>
          <p:cNvPr id="10" name="Imagen 9">
            <a:extLst>
              <a:ext uri="{FF2B5EF4-FFF2-40B4-BE49-F238E27FC236}">
                <a16:creationId xmlns:a16="http://schemas.microsoft.com/office/drawing/2014/main" id="{FF5752A4-B299-404A-8C21-249C7844353B}"/>
              </a:ext>
            </a:extLst>
          </p:cNvPr>
          <p:cNvPicPr>
            <a:picLocks noChangeAspect="1"/>
          </p:cNvPicPr>
          <p:nvPr/>
        </p:nvPicPr>
        <p:blipFill>
          <a:blip r:embed="rId5"/>
          <a:stretch>
            <a:fillRect/>
          </a:stretch>
        </p:blipFill>
        <p:spPr>
          <a:xfrm>
            <a:off x="4190358" y="-52628"/>
            <a:ext cx="4958578" cy="1688274"/>
          </a:xfrm>
          <a:prstGeom prst="rect">
            <a:avLst/>
          </a:prstGeom>
        </p:spPr>
      </p:pic>
      <p:pic>
        <p:nvPicPr>
          <p:cNvPr id="12" name="Imagen 11">
            <a:extLst>
              <a:ext uri="{FF2B5EF4-FFF2-40B4-BE49-F238E27FC236}">
                <a16:creationId xmlns:a16="http://schemas.microsoft.com/office/drawing/2014/main" id="{0F67D3D6-7358-4CA6-9058-9DBE41415C69}"/>
              </a:ext>
            </a:extLst>
          </p:cNvPr>
          <p:cNvPicPr>
            <a:picLocks noChangeAspect="1"/>
          </p:cNvPicPr>
          <p:nvPr/>
        </p:nvPicPr>
        <p:blipFill>
          <a:blip r:embed="rId6"/>
          <a:stretch>
            <a:fillRect/>
          </a:stretch>
        </p:blipFill>
        <p:spPr>
          <a:xfrm>
            <a:off x="4190357" y="1520004"/>
            <a:ext cx="4953643" cy="1925367"/>
          </a:xfrm>
          <a:prstGeom prst="rect">
            <a:avLst/>
          </a:prstGeom>
        </p:spPr>
      </p:pic>
      <p:pic>
        <p:nvPicPr>
          <p:cNvPr id="14" name="Imagen 13">
            <a:extLst>
              <a:ext uri="{FF2B5EF4-FFF2-40B4-BE49-F238E27FC236}">
                <a16:creationId xmlns:a16="http://schemas.microsoft.com/office/drawing/2014/main" id="{4A393230-B096-4D8C-B70B-8D229AA675C9}"/>
              </a:ext>
            </a:extLst>
          </p:cNvPr>
          <p:cNvPicPr>
            <a:picLocks noChangeAspect="1"/>
          </p:cNvPicPr>
          <p:nvPr/>
        </p:nvPicPr>
        <p:blipFill>
          <a:blip r:embed="rId7"/>
          <a:stretch>
            <a:fillRect/>
          </a:stretch>
        </p:blipFill>
        <p:spPr>
          <a:xfrm>
            <a:off x="4195101" y="3445371"/>
            <a:ext cx="4958578" cy="1688274"/>
          </a:xfrm>
          <a:prstGeom prst="rect">
            <a:avLst/>
          </a:prstGeom>
        </p:spPr>
      </p:pic>
    </p:spTree>
    <p:extLst>
      <p:ext uri="{BB962C8B-B14F-4D97-AF65-F5344CB8AC3E}">
        <p14:creationId xmlns:p14="http://schemas.microsoft.com/office/powerpoint/2010/main" val="233242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4714FA8-4FB9-4E55-9A03-7C70FA784153}"/>
              </a:ext>
            </a:extLst>
          </p:cNvPr>
          <p:cNvSpPr>
            <a:spLocks noGrp="1"/>
          </p:cNvSpPr>
          <p:nvPr>
            <p:ph type="body" sz="quarter" idx="10"/>
          </p:nvPr>
        </p:nvSpPr>
        <p:spPr/>
        <p:txBody>
          <a:bodyPr/>
          <a:lstStyle/>
          <a:p>
            <a:endParaRPr lang="es-CL"/>
          </a:p>
        </p:txBody>
      </p:sp>
      <p:sp>
        <p:nvSpPr>
          <p:cNvPr id="3" name="Marcador de texto 2">
            <a:extLst>
              <a:ext uri="{FF2B5EF4-FFF2-40B4-BE49-F238E27FC236}">
                <a16:creationId xmlns:a16="http://schemas.microsoft.com/office/drawing/2014/main" id="{17601FF3-0893-48BE-BFD2-EB025A68AFEC}"/>
              </a:ext>
            </a:extLst>
          </p:cNvPr>
          <p:cNvSpPr>
            <a:spLocks noGrp="1"/>
          </p:cNvSpPr>
          <p:nvPr>
            <p:ph type="body" sz="quarter" idx="11"/>
          </p:nvPr>
        </p:nvSpPr>
        <p:spPr>
          <a:xfrm>
            <a:off x="0" y="1783880"/>
            <a:ext cx="4283968" cy="1233661"/>
          </a:xfrm>
        </p:spPr>
        <p:style>
          <a:lnRef idx="2">
            <a:schemeClr val="accent1"/>
          </a:lnRef>
          <a:fillRef idx="1">
            <a:schemeClr val="lt1"/>
          </a:fillRef>
          <a:effectRef idx="0">
            <a:schemeClr val="accent1"/>
          </a:effectRef>
          <a:fontRef idx="minor">
            <a:schemeClr val="dk1"/>
          </a:fontRef>
        </p:style>
        <p:txBody>
          <a:bodyPr/>
          <a:lstStyle/>
          <a:p>
            <a:r>
              <a:rPr lang="es-MX" b="1" i="0" u="none" strike="noStrike" dirty="0">
                <a:solidFill>
                  <a:srgbClr val="0092F2"/>
                </a:solidFill>
                <a:effectLst/>
                <a:latin typeface="Arial" panose="020B0604020202020204" pitchFamily="34" charset="0"/>
                <a:hlinkClick r:id="rId3"/>
              </a:rPr>
              <a:t>1</a:t>
            </a:r>
            <a:r>
              <a:rPr lang="es-MX" b="0" i="0" dirty="0">
                <a:solidFill>
                  <a:srgbClr val="001320"/>
                </a:solidFill>
                <a:effectLst/>
                <a:latin typeface="Roboto" panose="02000000000000000000" pitchFamily="2" charset="0"/>
              </a:rPr>
              <a:t>¿DE dónde vienen las guerras y los pleitos entre vosotros? ¿No son de vuestras concupiscencias, las cuales combaten en vuestros miembros? </a:t>
            </a:r>
            <a:r>
              <a:rPr lang="es-MX" b="1" i="0" u="none" strike="noStrike" dirty="0">
                <a:solidFill>
                  <a:srgbClr val="0092F2"/>
                </a:solidFill>
                <a:effectLst/>
                <a:latin typeface="Arial" panose="020B0604020202020204" pitchFamily="34" charset="0"/>
                <a:hlinkClick r:id="rId4"/>
              </a:rPr>
              <a:t>2</a:t>
            </a:r>
            <a:r>
              <a:rPr lang="es-MX" b="0" i="0" dirty="0">
                <a:solidFill>
                  <a:srgbClr val="001320"/>
                </a:solidFill>
                <a:effectLst/>
                <a:latin typeface="Roboto" panose="02000000000000000000" pitchFamily="2" charset="0"/>
              </a:rPr>
              <a:t>Codiciáis, y no tenéis; matáis y ardéis de envidia, y no podéis alcanzar; combatís y </a:t>
            </a:r>
            <a:r>
              <a:rPr lang="es-MX" b="0" i="0" dirty="0" err="1">
                <a:solidFill>
                  <a:srgbClr val="001320"/>
                </a:solidFill>
                <a:effectLst/>
                <a:latin typeface="Roboto" panose="02000000000000000000" pitchFamily="2" charset="0"/>
              </a:rPr>
              <a:t>gerreáis</a:t>
            </a:r>
            <a:r>
              <a:rPr lang="es-MX" b="0" i="0" dirty="0">
                <a:solidFill>
                  <a:srgbClr val="001320"/>
                </a:solidFill>
                <a:effectLst/>
                <a:latin typeface="Roboto" panose="02000000000000000000" pitchFamily="2" charset="0"/>
              </a:rPr>
              <a:t>, y no tenéis lo que deseáis, porque no pedís. </a:t>
            </a:r>
            <a:endParaRPr lang="es-CL" dirty="0"/>
          </a:p>
        </p:txBody>
      </p:sp>
      <p:pic>
        <p:nvPicPr>
          <p:cNvPr id="7" name="Imagen 6">
            <a:extLst>
              <a:ext uri="{FF2B5EF4-FFF2-40B4-BE49-F238E27FC236}">
                <a16:creationId xmlns:a16="http://schemas.microsoft.com/office/drawing/2014/main" id="{572245C2-7494-43E3-A20A-1CB06BDDB5B1}"/>
              </a:ext>
            </a:extLst>
          </p:cNvPr>
          <p:cNvPicPr>
            <a:picLocks noChangeAspect="1"/>
          </p:cNvPicPr>
          <p:nvPr/>
        </p:nvPicPr>
        <p:blipFill>
          <a:blip r:embed="rId5"/>
          <a:stretch>
            <a:fillRect/>
          </a:stretch>
        </p:blipFill>
        <p:spPr>
          <a:xfrm>
            <a:off x="1" y="-14857"/>
            <a:ext cx="4283967" cy="1794520"/>
          </a:xfrm>
          <a:prstGeom prst="rect">
            <a:avLst/>
          </a:prstGeom>
        </p:spPr>
      </p:pic>
      <p:pic>
        <p:nvPicPr>
          <p:cNvPr id="11" name="Imagen 10">
            <a:extLst>
              <a:ext uri="{FF2B5EF4-FFF2-40B4-BE49-F238E27FC236}">
                <a16:creationId xmlns:a16="http://schemas.microsoft.com/office/drawing/2014/main" id="{2C278562-5F83-4BA5-83A5-0FE3E2A87579}"/>
              </a:ext>
            </a:extLst>
          </p:cNvPr>
          <p:cNvPicPr>
            <a:picLocks noChangeAspect="1"/>
          </p:cNvPicPr>
          <p:nvPr/>
        </p:nvPicPr>
        <p:blipFill>
          <a:blip r:embed="rId6"/>
          <a:stretch>
            <a:fillRect/>
          </a:stretch>
        </p:blipFill>
        <p:spPr>
          <a:xfrm>
            <a:off x="0" y="3017541"/>
            <a:ext cx="4283968" cy="2125959"/>
          </a:xfrm>
          <a:prstGeom prst="rect">
            <a:avLst/>
          </a:prstGeom>
        </p:spPr>
      </p:pic>
      <p:pic>
        <p:nvPicPr>
          <p:cNvPr id="15" name="Imagen 14">
            <a:extLst>
              <a:ext uri="{FF2B5EF4-FFF2-40B4-BE49-F238E27FC236}">
                <a16:creationId xmlns:a16="http://schemas.microsoft.com/office/drawing/2014/main" id="{9A4E153A-2875-4C98-9205-45C5F5F10BF8}"/>
              </a:ext>
            </a:extLst>
          </p:cNvPr>
          <p:cNvPicPr>
            <a:picLocks noChangeAspect="1"/>
          </p:cNvPicPr>
          <p:nvPr/>
        </p:nvPicPr>
        <p:blipFill>
          <a:blip r:embed="rId7"/>
          <a:stretch>
            <a:fillRect/>
          </a:stretch>
        </p:blipFill>
        <p:spPr>
          <a:xfrm>
            <a:off x="4283968" y="-13735"/>
            <a:ext cx="4860032" cy="1801850"/>
          </a:xfrm>
          <a:prstGeom prst="rect">
            <a:avLst/>
          </a:prstGeom>
        </p:spPr>
      </p:pic>
      <p:pic>
        <p:nvPicPr>
          <p:cNvPr id="17" name="Imagen 16">
            <a:extLst>
              <a:ext uri="{FF2B5EF4-FFF2-40B4-BE49-F238E27FC236}">
                <a16:creationId xmlns:a16="http://schemas.microsoft.com/office/drawing/2014/main" id="{425508FF-BBA2-43A1-B764-1628ECC9D737}"/>
              </a:ext>
            </a:extLst>
          </p:cNvPr>
          <p:cNvPicPr>
            <a:picLocks noChangeAspect="1"/>
          </p:cNvPicPr>
          <p:nvPr/>
        </p:nvPicPr>
        <p:blipFill>
          <a:blip r:embed="rId8"/>
          <a:stretch>
            <a:fillRect/>
          </a:stretch>
        </p:blipFill>
        <p:spPr>
          <a:xfrm>
            <a:off x="4285084" y="1773480"/>
            <a:ext cx="4860032" cy="1657019"/>
          </a:xfrm>
          <a:prstGeom prst="rect">
            <a:avLst/>
          </a:prstGeom>
        </p:spPr>
      </p:pic>
      <p:sp>
        <p:nvSpPr>
          <p:cNvPr id="18" name="CuadroTexto 17">
            <a:extLst>
              <a:ext uri="{FF2B5EF4-FFF2-40B4-BE49-F238E27FC236}">
                <a16:creationId xmlns:a16="http://schemas.microsoft.com/office/drawing/2014/main" id="{1555C61F-82FF-4BE8-888A-C0C77916B02B}"/>
              </a:ext>
            </a:extLst>
          </p:cNvPr>
          <p:cNvSpPr txBox="1"/>
          <p:nvPr/>
        </p:nvSpPr>
        <p:spPr>
          <a:xfrm>
            <a:off x="4788024" y="1783880"/>
            <a:ext cx="288032" cy="369332"/>
          </a:xfrm>
          <a:prstGeom prst="rect">
            <a:avLst/>
          </a:prstGeom>
          <a:solidFill>
            <a:srgbClr val="FFFF00"/>
          </a:solidFill>
        </p:spPr>
        <p:txBody>
          <a:bodyPr wrap="square" rtlCol="0">
            <a:spAutoFit/>
          </a:bodyPr>
          <a:lstStyle/>
          <a:p>
            <a:r>
              <a:rPr lang="es-MX" dirty="0"/>
              <a:t>2</a:t>
            </a:r>
            <a:endParaRPr lang="es-CL" dirty="0"/>
          </a:p>
        </p:txBody>
      </p:sp>
      <p:sp>
        <p:nvSpPr>
          <p:cNvPr id="20" name="CuadroTexto 19">
            <a:extLst>
              <a:ext uri="{FF2B5EF4-FFF2-40B4-BE49-F238E27FC236}">
                <a16:creationId xmlns:a16="http://schemas.microsoft.com/office/drawing/2014/main" id="{E850E78C-F225-44C5-842C-3CF7B2448876}"/>
              </a:ext>
            </a:extLst>
          </p:cNvPr>
          <p:cNvSpPr txBox="1"/>
          <p:nvPr/>
        </p:nvSpPr>
        <p:spPr>
          <a:xfrm>
            <a:off x="4283968" y="3370020"/>
            <a:ext cx="4860031"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MX" sz="1600" b="0" i="0" dirty="0">
                <a:solidFill>
                  <a:srgbClr val="001320"/>
                </a:solidFill>
                <a:effectLst/>
                <a:latin typeface="Roboto" panose="02000000000000000000" pitchFamily="2" charset="0"/>
              </a:rPr>
              <a:t>Porque de dentro, del corazón de los hombres, salen los malos pensamientos, los adulterios, las fornicaciones, los homicidios, </a:t>
            </a:r>
            <a:r>
              <a:rPr lang="es-MX" sz="1600" b="1" i="0" u="none" strike="noStrike" dirty="0">
                <a:solidFill>
                  <a:srgbClr val="0092F2"/>
                </a:solidFill>
                <a:effectLst/>
                <a:latin typeface="Arial" panose="020B0604020202020204" pitchFamily="34" charset="0"/>
                <a:hlinkClick r:id="rId9"/>
              </a:rPr>
              <a:t>22</a:t>
            </a:r>
            <a:r>
              <a:rPr lang="es-MX" sz="1600" b="0" i="0" dirty="0">
                <a:solidFill>
                  <a:srgbClr val="001320"/>
                </a:solidFill>
                <a:effectLst/>
                <a:latin typeface="Roboto" panose="02000000000000000000" pitchFamily="2" charset="0"/>
              </a:rPr>
              <a:t>Los hurtos, las avaricias, las maldades, el engaño, las desvergüenzas, el ojo maligno, las injurias, la soberbia, la insensatez. </a:t>
            </a:r>
            <a:r>
              <a:rPr lang="es-MX" sz="1600" b="1" i="0" u="none" strike="noStrike" dirty="0">
                <a:solidFill>
                  <a:srgbClr val="0092F2"/>
                </a:solidFill>
                <a:effectLst/>
                <a:latin typeface="Arial" panose="020B0604020202020204" pitchFamily="34" charset="0"/>
                <a:hlinkClick r:id="rId10"/>
              </a:rPr>
              <a:t>23</a:t>
            </a:r>
            <a:r>
              <a:rPr lang="es-MX" sz="1600" b="0" i="0" dirty="0">
                <a:solidFill>
                  <a:srgbClr val="001320"/>
                </a:solidFill>
                <a:effectLst/>
                <a:latin typeface="Roboto" panose="02000000000000000000" pitchFamily="2" charset="0"/>
              </a:rPr>
              <a:t>Todas estas maldades de dentro salen, y contaminan al hombre.</a:t>
            </a:r>
            <a:endParaRPr lang="es-CL" sz="1600" dirty="0"/>
          </a:p>
        </p:txBody>
      </p:sp>
    </p:spTree>
    <p:extLst>
      <p:ext uri="{BB962C8B-B14F-4D97-AF65-F5344CB8AC3E}">
        <p14:creationId xmlns:p14="http://schemas.microsoft.com/office/powerpoint/2010/main" val="316570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 calcmode="lin" valueType="num">
                                      <p:cBhvr>
                                        <p:cTn id="30" dur="1000" fill="hold"/>
                                        <p:tgtEl>
                                          <p:spTgt spid="15"/>
                                        </p:tgtEl>
                                        <p:attrNameLst>
                                          <p:attrName>style.rotation</p:attrName>
                                        </p:attrNameLst>
                                      </p:cBhvr>
                                      <p:tavLst>
                                        <p:tav tm="0">
                                          <p:val>
                                            <p:fltVal val="90"/>
                                          </p:val>
                                        </p:tav>
                                        <p:tav tm="100000">
                                          <p:val>
                                            <p:fltVal val="0"/>
                                          </p:val>
                                        </p:tav>
                                      </p:tavLst>
                                    </p:anim>
                                    <p:animEffect transition="in" filter="fade">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1000" fill="hold"/>
                                        <p:tgtEl>
                                          <p:spTgt spid="17"/>
                                        </p:tgtEl>
                                        <p:attrNameLst>
                                          <p:attrName>ppt_w</p:attrName>
                                        </p:attrNameLst>
                                      </p:cBhvr>
                                      <p:tavLst>
                                        <p:tav tm="0">
                                          <p:val>
                                            <p:fltVal val="0"/>
                                          </p:val>
                                        </p:tav>
                                        <p:tav tm="100000">
                                          <p:val>
                                            <p:strVal val="#ppt_w"/>
                                          </p:val>
                                        </p:tav>
                                      </p:tavLst>
                                    </p:anim>
                                    <p:anim calcmode="lin" valueType="num">
                                      <p:cBhvr>
                                        <p:cTn id="37" dur="1000" fill="hold"/>
                                        <p:tgtEl>
                                          <p:spTgt spid="17"/>
                                        </p:tgtEl>
                                        <p:attrNameLst>
                                          <p:attrName>ppt_h</p:attrName>
                                        </p:attrNameLst>
                                      </p:cBhvr>
                                      <p:tavLst>
                                        <p:tav tm="0">
                                          <p:val>
                                            <p:fltVal val="0"/>
                                          </p:val>
                                        </p:tav>
                                        <p:tav tm="100000">
                                          <p:val>
                                            <p:strVal val="#ppt_h"/>
                                          </p:val>
                                        </p:tav>
                                      </p:tavLst>
                                    </p:anim>
                                    <p:anim calcmode="lin" valueType="num">
                                      <p:cBhvr>
                                        <p:cTn id="38" dur="1000" fill="hold"/>
                                        <p:tgtEl>
                                          <p:spTgt spid="17"/>
                                        </p:tgtEl>
                                        <p:attrNameLst>
                                          <p:attrName>style.rotation</p:attrName>
                                        </p:attrNameLst>
                                      </p:cBhvr>
                                      <p:tavLst>
                                        <p:tav tm="0">
                                          <p:val>
                                            <p:fltVal val="90"/>
                                          </p:val>
                                        </p:tav>
                                        <p:tav tm="100000">
                                          <p:val>
                                            <p:fltVal val="0"/>
                                          </p:val>
                                        </p:tav>
                                      </p:tavLst>
                                    </p:anim>
                                    <p:animEffect transition="in" filter="fade">
                                      <p:cBhvr>
                                        <p:cTn id="39" dur="1000"/>
                                        <p:tgtEl>
                                          <p:spTgt spid="1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8"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20950A3-6B6F-488A-AE0E-B3067E8253CE}"/>
              </a:ext>
            </a:extLst>
          </p:cNvPr>
          <p:cNvSpPr>
            <a:spLocks noGrp="1"/>
          </p:cNvSpPr>
          <p:nvPr>
            <p:ph type="body" sz="quarter" idx="10"/>
          </p:nvPr>
        </p:nvSpPr>
        <p:spPr/>
        <p:txBody>
          <a:bodyPr/>
          <a:lstStyle/>
          <a:p>
            <a:endParaRPr lang="es-CL"/>
          </a:p>
        </p:txBody>
      </p:sp>
      <p:sp>
        <p:nvSpPr>
          <p:cNvPr id="3" name="Marcador de texto 2">
            <a:extLst>
              <a:ext uri="{FF2B5EF4-FFF2-40B4-BE49-F238E27FC236}">
                <a16:creationId xmlns:a16="http://schemas.microsoft.com/office/drawing/2014/main" id="{9535D3CC-12CD-4D15-83B7-5974F317A562}"/>
              </a:ext>
            </a:extLst>
          </p:cNvPr>
          <p:cNvSpPr>
            <a:spLocks noGrp="1"/>
          </p:cNvSpPr>
          <p:nvPr>
            <p:ph type="body" sz="quarter" idx="11"/>
          </p:nvPr>
        </p:nvSpPr>
        <p:spPr/>
        <p:txBody>
          <a:bodyPr/>
          <a:lstStyle/>
          <a:p>
            <a:endParaRPr lang="es-CL"/>
          </a:p>
        </p:txBody>
      </p:sp>
      <p:sp>
        <p:nvSpPr>
          <p:cNvPr id="4" name="Marcador de posición de imagen 3">
            <a:extLst>
              <a:ext uri="{FF2B5EF4-FFF2-40B4-BE49-F238E27FC236}">
                <a16:creationId xmlns:a16="http://schemas.microsoft.com/office/drawing/2014/main" id="{1C5ADB85-B5BB-4744-A8C1-29E7E2908A76}"/>
              </a:ext>
            </a:extLst>
          </p:cNvPr>
          <p:cNvSpPr>
            <a:spLocks noGrp="1"/>
          </p:cNvSpPr>
          <p:nvPr>
            <p:ph type="pic" idx="13"/>
          </p:nvPr>
        </p:nvSpPr>
        <p:spPr/>
      </p:sp>
      <p:pic>
        <p:nvPicPr>
          <p:cNvPr id="6" name="Imagen 5">
            <a:extLst>
              <a:ext uri="{FF2B5EF4-FFF2-40B4-BE49-F238E27FC236}">
                <a16:creationId xmlns:a16="http://schemas.microsoft.com/office/drawing/2014/main" id="{8B5F425B-B735-4A00-B324-9A08412D5B24}"/>
              </a:ext>
            </a:extLst>
          </p:cNvPr>
          <p:cNvPicPr>
            <a:picLocks noChangeAspect="1"/>
          </p:cNvPicPr>
          <p:nvPr/>
        </p:nvPicPr>
        <p:blipFill>
          <a:blip r:embed="rId3"/>
          <a:stretch>
            <a:fillRect/>
          </a:stretch>
        </p:blipFill>
        <p:spPr>
          <a:xfrm>
            <a:off x="0" y="0"/>
            <a:ext cx="9144000" cy="5143500"/>
          </a:xfrm>
          <a:prstGeom prst="rect">
            <a:avLst/>
          </a:prstGeom>
        </p:spPr>
      </p:pic>
      <p:sp>
        <p:nvSpPr>
          <p:cNvPr id="5" name="CuadroTexto 4">
            <a:extLst>
              <a:ext uri="{FF2B5EF4-FFF2-40B4-BE49-F238E27FC236}">
                <a16:creationId xmlns:a16="http://schemas.microsoft.com/office/drawing/2014/main" id="{14590A2B-B9EC-475E-98CA-861FDCF4F9C8}"/>
              </a:ext>
            </a:extLst>
          </p:cNvPr>
          <p:cNvSpPr txBox="1"/>
          <p:nvPr/>
        </p:nvSpPr>
        <p:spPr>
          <a:xfrm>
            <a:off x="2771800" y="113953"/>
            <a:ext cx="3240360" cy="769441"/>
          </a:xfrm>
          <a:prstGeom prst="rect">
            <a:avLst/>
          </a:prstGeom>
          <a:solidFill>
            <a:schemeClr val="accent6">
              <a:lumMod val="50000"/>
            </a:schemeClr>
          </a:solidFill>
        </p:spPr>
        <p:txBody>
          <a:bodyPr wrap="square" rtlCol="0">
            <a:spAutoFit/>
          </a:bodyPr>
          <a:lstStyle/>
          <a:p>
            <a:pPr algn="ctr"/>
            <a:r>
              <a:rPr lang="es-MX" sz="4400" dirty="0">
                <a:solidFill>
                  <a:srgbClr val="FFFF00"/>
                </a:solidFill>
                <a:latin typeface="Bodoni MT Black" panose="02070A03080606020203" pitchFamily="18" charset="0"/>
              </a:rPr>
              <a:t>JEZREEL</a:t>
            </a:r>
            <a:endParaRPr lang="es-CL" sz="4400" dirty="0">
              <a:solidFill>
                <a:srgbClr val="FFFF00"/>
              </a:solidFill>
              <a:latin typeface="Bodoni MT Black" panose="02070A03080606020203" pitchFamily="18" charset="0"/>
            </a:endParaRPr>
          </a:p>
        </p:txBody>
      </p:sp>
      <p:pic>
        <p:nvPicPr>
          <p:cNvPr id="7" name="Imagen 6" descr="Logotipo, Icono&#10;&#10;Descripción generada automáticamente">
            <a:extLst>
              <a:ext uri="{FF2B5EF4-FFF2-40B4-BE49-F238E27FC236}">
                <a16:creationId xmlns:a16="http://schemas.microsoft.com/office/drawing/2014/main" id="{30A40AE4-096A-412F-9DD2-8B3CA2B89CF2}"/>
              </a:ext>
            </a:extLst>
          </p:cNvPr>
          <p:cNvPicPr>
            <a:picLocks noChangeAspect="1"/>
          </p:cNvPicPr>
          <p:nvPr/>
        </p:nvPicPr>
        <p:blipFill>
          <a:blip r:embed="rId4"/>
          <a:stretch>
            <a:fillRect/>
          </a:stretch>
        </p:blipFill>
        <p:spPr>
          <a:xfrm>
            <a:off x="8149931" y="-23599"/>
            <a:ext cx="936105" cy="838965"/>
          </a:xfrm>
          <a:prstGeom prst="rect">
            <a:avLst/>
          </a:prstGeom>
        </p:spPr>
      </p:pic>
    </p:spTree>
    <p:extLst>
      <p:ext uri="{BB962C8B-B14F-4D97-AF65-F5344CB8AC3E}">
        <p14:creationId xmlns:p14="http://schemas.microsoft.com/office/powerpoint/2010/main" val="2803313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D9ED9AD0-0CDC-4AE2-ADD4-0E0270024BB0}"/>
              </a:ext>
            </a:extLst>
          </p:cNvPr>
          <p:cNvSpPr>
            <a:spLocks noGrp="1"/>
          </p:cNvSpPr>
          <p:nvPr>
            <p:ph type="body" sz="quarter" idx="11"/>
          </p:nvPr>
        </p:nvSpPr>
        <p:spPr>
          <a:xfrm>
            <a:off x="35496" y="987574"/>
            <a:ext cx="3173480" cy="4104456"/>
          </a:xfrm>
          <a:ln>
            <a:solidFill>
              <a:schemeClr val="tx2">
                <a:lumMod val="40000"/>
                <a:lumOff val="60000"/>
              </a:schemeClr>
            </a:solidFill>
          </a:ln>
        </p:spPr>
        <p:txBody>
          <a:bodyPr/>
          <a:lstStyle/>
          <a:p>
            <a:pPr marL="285750" indent="-285750">
              <a:buFont typeface="Wingdings" panose="05000000000000000000" pitchFamily="2" charset="2"/>
              <a:buChar char="q"/>
            </a:pPr>
            <a:r>
              <a:rPr lang="es-MX" dirty="0">
                <a:solidFill>
                  <a:schemeClr val="bg1"/>
                </a:solidFill>
              </a:rPr>
              <a:t>Valle de Jezreel</a:t>
            </a:r>
            <a:r>
              <a:rPr lang="es-CL" dirty="0">
                <a:solidFill>
                  <a:schemeClr val="bg1"/>
                </a:solidFill>
              </a:rPr>
              <a:t> o llanura de        </a:t>
            </a:r>
            <a:r>
              <a:rPr lang="es-CL" dirty="0" err="1">
                <a:solidFill>
                  <a:schemeClr val="bg1"/>
                </a:solidFill>
              </a:rPr>
              <a:t>Esdrelón</a:t>
            </a:r>
            <a:endParaRPr lang="es-CL" dirty="0">
              <a:solidFill>
                <a:schemeClr val="bg1"/>
              </a:solidFill>
            </a:endParaRPr>
          </a:p>
          <a:p>
            <a:pPr marL="285750" indent="-285750">
              <a:buFont typeface="Wingdings" panose="05000000000000000000" pitchFamily="2" charset="2"/>
              <a:buChar char="q"/>
            </a:pPr>
            <a:r>
              <a:rPr lang="es-CL" dirty="0">
                <a:solidFill>
                  <a:schemeClr val="bg1"/>
                </a:solidFill>
              </a:rPr>
              <a:t>Ubicado en Jezreel.</a:t>
            </a:r>
          </a:p>
          <a:p>
            <a:pPr marL="285750" indent="-285750">
              <a:buFont typeface="Wingdings" panose="05000000000000000000" pitchFamily="2" charset="2"/>
              <a:buChar char="q"/>
            </a:pPr>
            <a:r>
              <a:rPr lang="es-CL" dirty="0">
                <a:solidFill>
                  <a:schemeClr val="bg1"/>
                </a:solidFill>
              </a:rPr>
              <a:t>En hebreo </a:t>
            </a:r>
            <a:r>
              <a:rPr lang="es-CL" dirty="0" err="1">
                <a:solidFill>
                  <a:schemeClr val="bg1"/>
                </a:solidFill>
              </a:rPr>
              <a:t>Yisree</a:t>
            </a:r>
            <a:endParaRPr lang="es-CL" dirty="0">
              <a:solidFill>
                <a:schemeClr val="bg1"/>
              </a:solidFill>
            </a:endParaRPr>
          </a:p>
          <a:p>
            <a:pPr marL="285750" indent="-285750">
              <a:buFont typeface="Wingdings" panose="05000000000000000000" pitchFamily="2" charset="2"/>
              <a:buChar char="q"/>
            </a:pPr>
            <a:r>
              <a:rPr lang="es-CL" dirty="0">
                <a:solidFill>
                  <a:schemeClr val="bg1"/>
                </a:solidFill>
              </a:rPr>
              <a:t>Significado: Dios siembra o          Simiente de Dios.</a:t>
            </a:r>
          </a:p>
          <a:p>
            <a:pPr marL="285750" indent="-285750">
              <a:buFont typeface="Wingdings" panose="05000000000000000000" pitchFamily="2" charset="2"/>
              <a:buChar char="q"/>
            </a:pPr>
            <a:r>
              <a:rPr lang="es-CL" dirty="0">
                <a:solidFill>
                  <a:schemeClr val="bg1"/>
                </a:solidFill>
              </a:rPr>
              <a:t>En Josué se nombra varias veces     como: Ciudad en el territorio de          Isacar, en una guerra con los         filisteos, esposa de David estuvo allí, etc.</a:t>
            </a:r>
          </a:p>
          <a:p>
            <a:pPr marL="285750" indent="-285750">
              <a:buFont typeface="Wingdings" panose="05000000000000000000" pitchFamily="2" charset="2"/>
              <a:buChar char="q"/>
            </a:pPr>
            <a:r>
              <a:rPr lang="es-CL" dirty="0">
                <a:solidFill>
                  <a:schemeClr val="bg1"/>
                </a:solidFill>
              </a:rPr>
              <a:t>En este lugar tenía un palacio      </a:t>
            </a:r>
            <a:r>
              <a:rPr lang="es-CL" dirty="0" err="1">
                <a:solidFill>
                  <a:schemeClr val="bg1"/>
                </a:solidFill>
              </a:rPr>
              <a:t>Acab</a:t>
            </a:r>
            <a:r>
              <a:rPr lang="es-CL" dirty="0">
                <a:solidFill>
                  <a:schemeClr val="bg1"/>
                </a:solidFill>
              </a:rPr>
              <a:t>.</a:t>
            </a:r>
          </a:p>
          <a:p>
            <a:pPr marL="285750" indent="-285750">
              <a:buFont typeface="Wingdings" panose="05000000000000000000" pitchFamily="2" charset="2"/>
              <a:buChar char="q"/>
            </a:pPr>
            <a:r>
              <a:rPr lang="es-CL" dirty="0">
                <a:solidFill>
                  <a:schemeClr val="bg1"/>
                </a:solidFill>
              </a:rPr>
              <a:t> En algún tiempo fue la unión        entre el mar muerto y el mar       mediterráneo.</a:t>
            </a:r>
            <a:endParaRPr lang="es-MX" dirty="0">
              <a:solidFill>
                <a:schemeClr val="bg1"/>
              </a:solidFill>
            </a:endParaRPr>
          </a:p>
        </p:txBody>
      </p:sp>
      <p:sp>
        <p:nvSpPr>
          <p:cNvPr id="4" name="Marcador de posición de imagen 3">
            <a:extLst>
              <a:ext uri="{FF2B5EF4-FFF2-40B4-BE49-F238E27FC236}">
                <a16:creationId xmlns:a16="http://schemas.microsoft.com/office/drawing/2014/main" id="{7390281F-5A57-44ED-A119-4B8618CF241C}"/>
              </a:ext>
            </a:extLst>
          </p:cNvPr>
          <p:cNvSpPr>
            <a:spLocks noGrp="1"/>
          </p:cNvSpPr>
          <p:nvPr>
            <p:ph type="pic" idx="13"/>
          </p:nvPr>
        </p:nvSpPr>
        <p:spPr/>
      </p:sp>
      <p:pic>
        <p:nvPicPr>
          <p:cNvPr id="3074" name="Picture 2" descr="Map of Samaria - Bible History">
            <a:extLst>
              <a:ext uri="{FF2B5EF4-FFF2-40B4-BE49-F238E27FC236}">
                <a16:creationId xmlns:a16="http://schemas.microsoft.com/office/drawing/2014/main" id="{B755436A-222C-49D0-9C0C-73EBDCF2F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976" y="0"/>
            <a:ext cx="5935024"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4E8A8332-827D-4316-AE73-39C19553D624}"/>
              </a:ext>
            </a:extLst>
          </p:cNvPr>
          <p:cNvSpPr txBox="1"/>
          <p:nvPr/>
        </p:nvSpPr>
        <p:spPr>
          <a:xfrm>
            <a:off x="35496" y="146125"/>
            <a:ext cx="3096324" cy="769441"/>
          </a:xfrm>
          <a:prstGeom prst="rect">
            <a:avLst/>
          </a:prstGeom>
          <a:solidFill>
            <a:schemeClr val="accent6">
              <a:lumMod val="50000"/>
            </a:schemeClr>
          </a:solidFill>
        </p:spPr>
        <p:txBody>
          <a:bodyPr wrap="square" rtlCol="0">
            <a:spAutoFit/>
          </a:bodyPr>
          <a:lstStyle/>
          <a:p>
            <a:pPr algn="ctr"/>
            <a:r>
              <a:rPr lang="es-MX" sz="4400" dirty="0">
                <a:solidFill>
                  <a:srgbClr val="FFFF00"/>
                </a:solidFill>
                <a:latin typeface="Bodoni MT Black" panose="02070A03080606020203" pitchFamily="18" charset="0"/>
              </a:rPr>
              <a:t>JEZREEL</a:t>
            </a:r>
            <a:endParaRPr lang="es-CL" sz="4400" dirty="0">
              <a:solidFill>
                <a:srgbClr val="FFFF00"/>
              </a:solidFill>
              <a:latin typeface="Bodoni MT Black" panose="02070A03080606020203" pitchFamily="18" charset="0"/>
            </a:endParaRPr>
          </a:p>
        </p:txBody>
      </p:sp>
      <p:sp>
        <p:nvSpPr>
          <p:cNvPr id="5" name="Elipse 4">
            <a:extLst>
              <a:ext uri="{FF2B5EF4-FFF2-40B4-BE49-F238E27FC236}">
                <a16:creationId xmlns:a16="http://schemas.microsoft.com/office/drawing/2014/main" id="{9360D81C-B8EE-45C3-B265-D6E582C4CCD1}"/>
              </a:ext>
            </a:extLst>
          </p:cNvPr>
          <p:cNvSpPr/>
          <p:nvPr/>
        </p:nvSpPr>
        <p:spPr>
          <a:xfrm>
            <a:off x="6875310" y="1175018"/>
            <a:ext cx="504056" cy="36004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Elipse 7">
            <a:extLst>
              <a:ext uri="{FF2B5EF4-FFF2-40B4-BE49-F238E27FC236}">
                <a16:creationId xmlns:a16="http://schemas.microsoft.com/office/drawing/2014/main" id="{403E04F5-2BE9-4C12-8CEF-9DDE59136626}"/>
              </a:ext>
            </a:extLst>
          </p:cNvPr>
          <p:cNvSpPr/>
          <p:nvPr/>
        </p:nvSpPr>
        <p:spPr>
          <a:xfrm>
            <a:off x="7669972" y="1165860"/>
            <a:ext cx="600864" cy="48727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Elipse 8">
            <a:extLst>
              <a:ext uri="{FF2B5EF4-FFF2-40B4-BE49-F238E27FC236}">
                <a16:creationId xmlns:a16="http://schemas.microsoft.com/office/drawing/2014/main" id="{C9ACDF6E-D551-4071-833F-9EDE825ADACA}"/>
              </a:ext>
            </a:extLst>
          </p:cNvPr>
          <p:cNvSpPr/>
          <p:nvPr/>
        </p:nvSpPr>
        <p:spPr>
          <a:xfrm>
            <a:off x="5652120" y="2610624"/>
            <a:ext cx="792088" cy="48727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42B7B047-9152-4A50-A7F5-6BE05C4586DD}"/>
              </a:ext>
            </a:extLst>
          </p:cNvPr>
          <p:cNvSpPr/>
          <p:nvPr/>
        </p:nvSpPr>
        <p:spPr>
          <a:xfrm>
            <a:off x="6312156" y="324677"/>
            <a:ext cx="720080" cy="41233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Forma libre: forma 10">
            <a:extLst>
              <a:ext uri="{FF2B5EF4-FFF2-40B4-BE49-F238E27FC236}">
                <a16:creationId xmlns:a16="http://schemas.microsoft.com/office/drawing/2014/main" id="{C6471C9D-5B67-4F9A-BA0F-1EFD630B16B2}"/>
              </a:ext>
            </a:extLst>
          </p:cNvPr>
          <p:cNvSpPr/>
          <p:nvPr/>
        </p:nvSpPr>
        <p:spPr>
          <a:xfrm>
            <a:off x="5920740" y="1165860"/>
            <a:ext cx="1348740" cy="144780"/>
          </a:xfrm>
          <a:custGeom>
            <a:avLst/>
            <a:gdLst>
              <a:gd name="connsiteX0" fmla="*/ 0 w 1348740"/>
              <a:gd name="connsiteY0" fmla="*/ 106680 h 144780"/>
              <a:gd name="connsiteX1" fmla="*/ 99060 w 1348740"/>
              <a:gd name="connsiteY1" fmla="*/ 114300 h 144780"/>
              <a:gd name="connsiteX2" fmla="*/ 167640 w 1348740"/>
              <a:gd name="connsiteY2" fmla="*/ 121920 h 144780"/>
              <a:gd name="connsiteX3" fmla="*/ 274320 w 1348740"/>
              <a:gd name="connsiteY3" fmla="*/ 99060 h 144780"/>
              <a:gd name="connsiteX4" fmla="*/ 388620 w 1348740"/>
              <a:gd name="connsiteY4" fmla="*/ 76200 h 144780"/>
              <a:gd name="connsiteX5" fmla="*/ 411480 w 1348740"/>
              <a:gd name="connsiteY5" fmla="*/ 53340 h 144780"/>
              <a:gd name="connsiteX6" fmla="*/ 434340 w 1348740"/>
              <a:gd name="connsiteY6" fmla="*/ 45720 h 144780"/>
              <a:gd name="connsiteX7" fmla="*/ 548640 w 1348740"/>
              <a:gd name="connsiteY7" fmla="*/ 15240 h 144780"/>
              <a:gd name="connsiteX8" fmla="*/ 579120 w 1348740"/>
              <a:gd name="connsiteY8" fmla="*/ 22860 h 144780"/>
              <a:gd name="connsiteX9" fmla="*/ 624840 w 1348740"/>
              <a:gd name="connsiteY9" fmla="*/ 30480 h 144780"/>
              <a:gd name="connsiteX10" fmla="*/ 670560 w 1348740"/>
              <a:gd name="connsiteY10" fmla="*/ 76200 h 144780"/>
              <a:gd name="connsiteX11" fmla="*/ 701040 w 1348740"/>
              <a:gd name="connsiteY11" fmla="*/ 91440 h 144780"/>
              <a:gd name="connsiteX12" fmla="*/ 784860 w 1348740"/>
              <a:gd name="connsiteY12" fmla="*/ 121920 h 144780"/>
              <a:gd name="connsiteX13" fmla="*/ 868680 w 1348740"/>
              <a:gd name="connsiteY13" fmla="*/ 144780 h 144780"/>
              <a:gd name="connsiteX14" fmla="*/ 952500 w 1348740"/>
              <a:gd name="connsiteY14" fmla="*/ 129540 h 144780"/>
              <a:gd name="connsiteX15" fmla="*/ 990600 w 1348740"/>
              <a:gd name="connsiteY15" fmla="*/ 121920 h 144780"/>
              <a:gd name="connsiteX16" fmla="*/ 1036320 w 1348740"/>
              <a:gd name="connsiteY16" fmla="*/ 83820 h 144780"/>
              <a:gd name="connsiteX17" fmla="*/ 1074420 w 1348740"/>
              <a:gd name="connsiteY17" fmla="*/ 60960 h 144780"/>
              <a:gd name="connsiteX18" fmla="*/ 1150620 w 1348740"/>
              <a:gd name="connsiteY18" fmla="*/ 7620 h 144780"/>
              <a:gd name="connsiteX19" fmla="*/ 1203960 w 1348740"/>
              <a:gd name="connsiteY19" fmla="*/ 0 h 144780"/>
              <a:gd name="connsiteX20" fmla="*/ 1219200 w 1348740"/>
              <a:gd name="connsiteY20" fmla="*/ 22860 h 144780"/>
              <a:gd name="connsiteX21" fmla="*/ 1234440 w 1348740"/>
              <a:gd name="connsiteY21" fmla="*/ 68580 h 144780"/>
              <a:gd name="connsiteX22" fmla="*/ 1257300 w 1348740"/>
              <a:gd name="connsiteY22" fmla="*/ 91440 h 144780"/>
              <a:gd name="connsiteX23" fmla="*/ 1325880 w 1348740"/>
              <a:gd name="connsiteY23" fmla="*/ 129540 h 144780"/>
              <a:gd name="connsiteX24" fmla="*/ 1348740 w 1348740"/>
              <a:gd name="connsiteY24" fmla="*/ 144780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8740" h="144780">
                <a:moveTo>
                  <a:pt x="0" y="106680"/>
                </a:moveTo>
                <a:lnTo>
                  <a:pt x="99060" y="114300"/>
                </a:lnTo>
                <a:cubicBezTo>
                  <a:pt x="121966" y="116382"/>
                  <a:pt x="144639" y="121920"/>
                  <a:pt x="167640" y="121920"/>
                </a:cubicBezTo>
                <a:cubicBezTo>
                  <a:pt x="208143" y="121920"/>
                  <a:pt x="235774" y="108696"/>
                  <a:pt x="274320" y="99060"/>
                </a:cubicBezTo>
                <a:cubicBezTo>
                  <a:pt x="330095" y="85116"/>
                  <a:pt x="338200" y="84603"/>
                  <a:pt x="388620" y="76200"/>
                </a:cubicBezTo>
                <a:cubicBezTo>
                  <a:pt x="396240" y="68580"/>
                  <a:pt x="402514" y="59318"/>
                  <a:pt x="411480" y="53340"/>
                </a:cubicBezTo>
                <a:cubicBezTo>
                  <a:pt x="418163" y="48885"/>
                  <a:pt x="426882" y="48703"/>
                  <a:pt x="434340" y="45720"/>
                </a:cubicBezTo>
                <a:cubicBezTo>
                  <a:pt x="514000" y="13856"/>
                  <a:pt x="460548" y="26251"/>
                  <a:pt x="548640" y="15240"/>
                </a:cubicBezTo>
                <a:cubicBezTo>
                  <a:pt x="558800" y="17780"/>
                  <a:pt x="568851" y="20806"/>
                  <a:pt x="579120" y="22860"/>
                </a:cubicBezTo>
                <a:cubicBezTo>
                  <a:pt x="594270" y="25890"/>
                  <a:pt x="610495" y="24742"/>
                  <a:pt x="624840" y="30480"/>
                </a:cubicBezTo>
                <a:cubicBezTo>
                  <a:pt x="679654" y="52406"/>
                  <a:pt x="636011" y="47409"/>
                  <a:pt x="670560" y="76200"/>
                </a:cubicBezTo>
                <a:cubicBezTo>
                  <a:pt x="679286" y="83472"/>
                  <a:pt x="690699" y="86740"/>
                  <a:pt x="701040" y="91440"/>
                </a:cubicBezTo>
                <a:cubicBezTo>
                  <a:pt x="782853" y="128628"/>
                  <a:pt x="725410" y="104085"/>
                  <a:pt x="784860" y="121920"/>
                </a:cubicBezTo>
                <a:cubicBezTo>
                  <a:pt x="862203" y="145123"/>
                  <a:pt x="799239" y="130892"/>
                  <a:pt x="868680" y="144780"/>
                </a:cubicBezTo>
                <a:lnTo>
                  <a:pt x="952500" y="129540"/>
                </a:lnTo>
                <a:cubicBezTo>
                  <a:pt x="965230" y="127153"/>
                  <a:pt x="979230" y="128122"/>
                  <a:pt x="990600" y="121920"/>
                </a:cubicBezTo>
                <a:cubicBezTo>
                  <a:pt x="1008016" y="112421"/>
                  <a:pt x="1020276" y="95488"/>
                  <a:pt x="1036320" y="83820"/>
                </a:cubicBezTo>
                <a:cubicBezTo>
                  <a:pt x="1048298" y="75109"/>
                  <a:pt x="1062572" y="69846"/>
                  <a:pt x="1074420" y="60960"/>
                </a:cubicBezTo>
                <a:cubicBezTo>
                  <a:pt x="1117526" y="28631"/>
                  <a:pt x="1076967" y="33925"/>
                  <a:pt x="1150620" y="7620"/>
                </a:cubicBezTo>
                <a:cubicBezTo>
                  <a:pt x="1167534" y="1579"/>
                  <a:pt x="1186180" y="2540"/>
                  <a:pt x="1203960" y="0"/>
                </a:cubicBezTo>
                <a:cubicBezTo>
                  <a:pt x="1209040" y="7620"/>
                  <a:pt x="1215481" y="14491"/>
                  <a:pt x="1219200" y="22860"/>
                </a:cubicBezTo>
                <a:cubicBezTo>
                  <a:pt x="1225724" y="37540"/>
                  <a:pt x="1226638" y="54537"/>
                  <a:pt x="1234440" y="68580"/>
                </a:cubicBezTo>
                <a:cubicBezTo>
                  <a:pt x="1239673" y="78000"/>
                  <a:pt x="1249021" y="84541"/>
                  <a:pt x="1257300" y="91440"/>
                </a:cubicBezTo>
                <a:cubicBezTo>
                  <a:pt x="1277910" y="108615"/>
                  <a:pt x="1302532" y="116569"/>
                  <a:pt x="1325880" y="129540"/>
                </a:cubicBezTo>
                <a:cubicBezTo>
                  <a:pt x="1333886" y="133988"/>
                  <a:pt x="1341120" y="139700"/>
                  <a:pt x="1348740" y="144780"/>
                </a:cubicBezTo>
              </a:path>
            </a:pathLst>
          </a:custGeom>
          <a:ln w="19050">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L"/>
          </a:p>
        </p:txBody>
      </p:sp>
      <p:pic>
        <p:nvPicPr>
          <p:cNvPr id="12" name="Imagen 11" descr="Logotipo, Icono&#10;&#10;Descripción generada automáticamente">
            <a:extLst>
              <a:ext uri="{FF2B5EF4-FFF2-40B4-BE49-F238E27FC236}">
                <a16:creationId xmlns:a16="http://schemas.microsoft.com/office/drawing/2014/main" id="{2B952B98-0CDE-46DA-A63A-C3C70810FC84}"/>
              </a:ext>
            </a:extLst>
          </p:cNvPr>
          <p:cNvPicPr>
            <a:picLocks noChangeAspect="1"/>
          </p:cNvPicPr>
          <p:nvPr/>
        </p:nvPicPr>
        <p:blipFill>
          <a:blip r:embed="rId4"/>
          <a:stretch>
            <a:fillRect/>
          </a:stretch>
        </p:blipFill>
        <p:spPr>
          <a:xfrm>
            <a:off x="3175167" y="25142"/>
            <a:ext cx="936105" cy="838965"/>
          </a:xfrm>
          <a:prstGeom prst="rect">
            <a:avLst/>
          </a:prstGeom>
        </p:spPr>
      </p:pic>
    </p:spTree>
    <p:extLst>
      <p:ext uri="{BB962C8B-B14F-4D97-AF65-F5344CB8AC3E}">
        <p14:creationId xmlns:p14="http://schemas.microsoft.com/office/powerpoint/2010/main" val="295129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A01FAE0-C735-49B3-B4E0-9482F80F0939}"/>
              </a:ext>
            </a:extLst>
          </p:cNvPr>
          <p:cNvSpPr>
            <a:spLocks noGrp="1"/>
          </p:cNvSpPr>
          <p:nvPr>
            <p:ph type="body" sz="quarter" idx="10"/>
          </p:nvPr>
        </p:nvSpPr>
        <p:spPr/>
        <p:txBody>
          <a:bodyPr/>
          <a:lstStyle/>
          <a:p>
            <a:endParaRPr lang="es-CL"/>
          </a:p>
        </p:txBody>
      </p:sp>
      <p:sp>
        <p:nvSpPr>
          <p:cNvPr id="3" name="Marcador de texto 2">
            <a:extLst>
              <a:ext uri="{FF2B5EF4-FFF2-40B4-BE49-F238E27FC236}">
                <a16:creationId xmlns:a16="http://schemas.microsoft.com/office/drawing/2014/main" id="{FF73CF1D-C273-4393-9414-E74649E1F41D}"/>
              </a:ext>
            </a:extLst>
          </p:cNvPr>
          <p:cNvSpPr>
            <a:spLocks noGrp="1"/>
          </p:cNvSpPr>
          <p:nvPr>
            <p:ph type="body" sz="quarter" idx="11"/>
          </p:nvPr>
        </p:nvSpPr>
        <p:spPr/>
        <p:txBody>
          <a:bodyPr/>
          <a:lstStyle/>
          <a:p>
            <a:endParaRPr lang="es-CL"/>
          </a:p>
        </p:txBody>
      </p:sp>
      <p:sp>
        <p:nvSpPr>
          <p:cNvPr id="4" name="Marcador de posición de imagen 3">
            <a:extLst>
              <a:ext uri="{FF2B5EF4-FFF2-40B4-BE49-F238E27FC236}">
                <a16:creationId xmlns:a16="http://schemas.microsoft.com/office/drawing/2014/main" id="{F2F83B08-D714-4320-B592-9FE777076994}"/>
              </a:ext>
            </a:extLst>
          </p:cNvPr>
          <p:cNvSpPr>
            <a:spLocks noGrp="1"/>
          </p:cNvSpPr>
          <p:nvPr>
            <p:ph type="pic" idx="13"/>
          </p:nvPr>
        </p:nvSpPr>
        <p:spPr/>
      </p:sp>
      <p:pic>
        <p:nvPicPr>
          <p:cNvPr id="6" name="Imagen 5">
            <a:extLst>
              <a:ext uri="{FF2B5EF4-FFF2-40B4-BE49-F238E27FC236}">
                <a16:creationId xmlns:a16="http://schemas.microsoft.com/office/drawing/2014/main" id="{427645DB-85DF-42AB-957A-1DA79055CB17}"/>
              </a:ext>
            </a:extLst>
          </p:cNvPr>
          <p:cNvPicPr>
            <a:picLocks noChangeAspect="1"/>
          </p:cNvPicPr>
          <p:nvPr/>
        </p:nvPicPr>
        <p:blipFill>
          <a:blip r:embed="rId2"/>
          <a:stretch>
            <a:fillRect/>
          </a:stretch>
        </p:blipFill>
        <p:spPr>
          <a:xfrm>
            <a:off x="16892" y="0"/>
            <a:ext cx="9127108" cy="5143500"/>
          </a:xfrm>
          <a:prstGeom prst="rect">
            <a:avLst/>
          </a:prstGeom>
        </p:spPr>
      </p:pic>
      <p:pic>
        <p:nvPicPr>
          <p:cNvPr id="7" name="Imagen 6" descr="Logotipo, Icono&#10;&#10;Descripción generada automáticamente">
            <a:extLst>
              <a:ext uri="{FF2B5EF4-FFF2-40B4-BE49-F238E27FC236}">
                <a16:creationId xmlns:a16="http://schemas.microsoft.com/office/drawing/2014/main" id="{9834F052-3710-4519-813D-BF2877C89F30}"/>
              </a:ext>
            </a:extLst>
          </p:cNvPr>
          <p:cNvPicPr>
            <a:picLocks noChangeAspect="1"/>
          </p:cNvPicPr>
          <p:nvPr/>
        </p:nvPicPr>
        <p:blipFill>
          <a:blip r:embed="rId3"/>
          <a:stretch>
            <a:fillRect/>
          </a:stretch>
        </p:blipFill>
        <p:spPr>
          <a:xfrm>
            <a:off x="8100392" y="51470"/>
            <a:ext cx="953542" cy="854592"/>
          </a:xfrm>
          <a:prstGeom prst="rect">
            <a:avLst/>
          </a:prstGeom>
        </p:spPr>
      </p:pic>
      <p:pic>
        <p:nvPicPr>
          <p:cNvPr id="11" name="Imagen 10">
            <a:extLst>
              <a:ext uri="{FF2B5EF4-FFF2-40B4-BE49-F238E27FC236}">
                <a16:creationId xmlns:a16="http://schemas.microsoft.com/office/drawing/2014/main" id="{D9F79C98-1E7C-4223-8361-6C8D2415C341}"/>
              </a:ext>
            </a:extLst>
          </p:cNvPr>
          <p:cNvPicPr>
            <a:picLocks noChangeAspect="1"/>
          </p:cNvPicPr>
          <p:nvPr/>
        </p:nvPicPr>
        <p:blipFill>
          <a:blip r:embed="rId4"/>
          <a:stretch>
            <a:fillRect/>
          </a:stretch>
        </p:blipFill>
        <p:spPr>
          <a:xfrm>
            <a:off x="2192225" y="1209022"/>
            <a:ext cx="5515745" cy="543001"/>
          </a:xfrm>
          <a:prstGeom prst="rect">
            <a:avLst/>
          </a:prstGeom>
        </p:spPr>
      </p:pic>
      <p:pic>
        <p:nvPicPr>
          <p:cNvPr id="13" name="Imagen 12">
            <a:extLst>
              <a:ext uri="{FF2B5EF4-FFF2-40B4-BE49-F238E27FC236}">
                <a16:creationId xmlns:a16="http://schemas.microsoft.com/office/drawing/2014/main" id="{03FF2FF4-CE1E-4D6E-9ED4-9FDB6150E5EB}"/>
              </a:ext>
            </a:extLst>
          </p:cNvPr>
          <p:cNvPicPr>
            <a:picLocks noChangeAspect="1"/>
          </p:cNvPicPr>
          <p:nvPr/>
        </p:nvPicPr>
        <p:blipFill>
          <a:blip r:embed="rId5"/>
          <a:stretch>
            <a:fillRect/>
          </a:stretch>
        </p:blipFill>
        <p:spPr>
          <a:xfrm>
            <a:off x="2955530" y="1745406"/>
            <a:ext cx="5715798" cy="895475"/>
          </a:xfrm>
          <a:prstGeom prst="rect">
            <a:avLst/>
          </a:prstGeom>
        </p:spPr>
      </p:pic>
      <p:pic>
        <p:nvPicPr>
          <p:cNvPr id="15" name="Imagen 14">
            <a:extLst>
              <a:ext uri="{FF2B5EF4-FFF2-40B4-BE49-F238E27FC236}">
                <a16:creationId xmlns:a16="http://schemas.microsoft.com/office/drawing/2014/main" id="{E4E06E89-5CC4-4C2A-956B-1621F3DBBFD5}"/>
              </a:ext>
            </a:extLst>
          </p:cNvPr>
          <p:cNvPicPr>
            <a:picLocks noChangeAspect="1"/>
          </p:cNvPicPr>
          <p:nvPr/>
        </p:nvPicPr>
        <p:blipFill>
          <a:blip r:embed="rId6"/>
          <a:stretch>
            <a:fillRect/>
          </a:stretch>
        </p:blipFill>
        <p:spPr>
          <a:xfrm>
            <a:off x="2955530" y="2612644"/>
            <a:ext cx="5715798" cy="800212"/>
          </a:xfrm>
          <a:prstGeom prst="rect">
            <a:avLst/>
          </a:prstGeom>
        </p:spPr>
      </p:pic>
      <p:pic>
        <p:nvPicPr>
          <p:cNvPr id="17" name="Imagen 16">
            <a:extLst>
              <a:ext uri="{FF2B5EF4-FFF2-40B4-BE49-F238E27FC236}">
                <a16:creationId xmlns:a16="http://schemas.microsoft.com/office/drawing/2014/main" id="{7F48D467-DAE0-49B8-89C2-FC43A3EBFD79}"/>
              </a:ext>
            </a:extLst>
          </p:cNvPr>
          <p:cNvPicPr>
            <a:picLocks noChangeAspect="1"/>
          </p:cNvPicPr>
          <p:nvPr/>
        </p:nvPicPr>
        <p:blipFill>
          <a:blip r:embed="rId7"/>
          <a:stretch>
            <a:fillRect/>
          </a:stretch>
        </p:blipFill>
        <p:spPr>
          <a:xfrm>
            <a:off x="2955530" y="3390026"/>
            <a:ext cx="5715798" cy="905001"/>
          </a:xfrm>
          <a:prstGeom prst="rect">
            <a:avLst/>
          </a:prstGeom>
        </p:spPr>
      </p:pic>
      <p:pic>
        <p:nvPicPr>
          <p:cNvPr id="19" name="Imagen 18">
            <a:extLst>
              <a:ext uri="{FF2B5EF4-FFF2-40B4-BE49-F238E27FC236}">
                <a16:creationId xmlns:a16="http://schemas.microsoft.com/office/drawing/2014/main" id="{82FC51C5-82C4-457A-86EC-9C86434039BF}"/>
              </a:ext>
            </a:extLst>
          </p:cNvPr>
          <p:cNvPicPr>
            <a:picLocks noChangeAspect="1"/>
          </p:cNvPicPr>
          <p:nvPr/>
        </p:nvPicPr>
        <p:blipFill>
          <a:blip r:embed="rId8"/>
          <a:stretch>
            <a:fillRect/>
          </a:stretch>
        </p:blipFill>
        <p:spPr>
          <a:xfrm>
            <a:off x="2944740" y="4225134"/>
            <a:ext cx="5726588" cy="866896"/>
          </a:xfrm>
          <a:prstGeom prst="rect">
            <a:avLst/>
          </a:prstGeom>
        </p:spPr>
      </p:pic>
    </p:spTree>
    <p:extLst>
      <p:ext uri="{BB962C8B-B14F-4D97-AF65-F5344CB8AC3E}">
        <p14:creationId xmlns:p14="http://schemas.microsoft.com/office/powerpoint/2010/main" val="406596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F631FAA-947A-4212-B21C-418CF5D89109}"/>
              </a:ext>
            </a:extLst>
          </p:cNvPr>
          <p:cNvSpPr>
            <a:spLocks noGrp="1"/>
          </p:cNvSpPr>
          <p:nvPr>
            <p:ph type="body" sz="quarter" idx="10"/>
          </p:nvPr>
        </p:nvSpPr>
        <p:spPr>
          <a:xfrm>
            <a:off x="107504" y="36811"/>
            <a:ext cx="5112568" cy="1017637"/>
          </a:xfrm>
        </p:spPr>
        <p:txBody>
          <a:bodyPr/>
          <a:lstStyle/>
          <a:p>
            <a:r>
              <a:rPr lang="es-MX" dirty="0" err="1"/>
              <a:t>Acab</a:t>
            </a:r>
            <a:r>
              <a:rPr lang="es-MX" dirty="0"/>
              <a:t> se comporta como un niño mimado </a:t>
            </a:r>
            <a:endParaRPr lang="es-CL" dirty="0"/>
          </a:p>
        </p:txBody>
      </p:sp>
      <p:sp>
        <p:nvSpPr>
          <p:cNvPr id="3" name="Marcador de texto 2">
            <a:extLst>
              <a:ext uri="{FF2B5EF4-FFF2-40B4-BE49-F238E27FC236}">
                <a16:creationId xmlns:a16="http://schemas.microsoft.com/office/drawing/2014/main" id="{20076546-CFFD-45DE-9F54-679F56AC0C10}"/>
              </a:ext>
            </a:extLst>
          </p:cNvPr>
          <p:cNvSpPr>
            <a:spLocks noGrp="1"/>
          </p:cNvSpPr>
          <p:nvPr>
            <p:ph type="body" sz="quarter" idx="11"/>
          </p:nvPr>
        </p:nvSpPr>
        <p:spPr>
          <a:xfrm>
            <a:off x="107504" y="2308001"/>
            <a:ext cx="4680520" cy="2736304"/>
          </a:xfrm>
        </p:spPr>
        <p:style>
          <a:lnRef idx="3">
            <a:schemeClr val="lt1"/>
          </a:lnRef>
          <a:fillRef idx="1">
            <a:schemeClr val="accent2"/>
          </a:fillRef>
          <a:effectRef idx="1">
            <a:schemeClr val="accent2"/>
          </a:effectRef>
          <a:fontRef idx="minor">
            <a:schemeClr val="lt1"/>
          </a:fontRef>
        </p:style>
        <p:txBody>
          <a:bodyPr/>
          <a:lstStyle/>
          <a:p>
            <a:pPr marL="285750" indent="-285750">
              <a:buFont typeface="Wingdings" panose="05000000000000000000" pitchFamily="2" charset="2"/>
              <a:buChar char="Ø"/>
            </a:pPr>
            <a:r>
              <a:rPr lang="es-MX" dirty="0">
                <a:solidFill>
                  <a:schemeClr val="bg1"/>
                </a:solidFill>
              </a:rPr>
              <a:t>Vs4: </a:t>
            </a:r>
            <a:r>
              <a:rPr lang="es-MX" dirty="0" err="1"/>
              <a:t>Acab</a:t>
            </a:r>
            <a:r>
              <a:rPr lang="es-MX" dirty="0"/>
              <a:t> se enoja y se pone triste.</a:t>
            </a:r>
          </a:p>
          <a:p>
            <a:pPr marL="285750" indent="-285750">
              <a:buFont typeface="Wingdings" panose="05000000000000000000" pitchFamily="2" charset="2"/>
              <a:buChar char="Ø"/>
            </a:pPr>
            <a:r>
              <a:rPr lang="es-MX" dirty="0"/>
              <a:t>Va como un niño a hacer berrinche con su esposa.</a:t>
            </a:r>
          </a:p>
          <a:p>
            <a:pPr marL="285750" indent="-285750">
              <a:buFont typeface="Wingdings" panose="05000000000000000000" pitchFamily="2" charset="2"/>
              <a:buChar char="Ø"/>
            </a:pPr>
            <a:r>
              <a:rPr lang="es-CL" dirty="0">
                <a:solidFill>
                  <a:schemeClr val="bg1"/>
                </a:solidFill>
              </a:rPr>
              <a:t>“</a:t>
            </a:r>
            <a:r>
              <a:rPr lang="es-MX" dirty="0" err="1">
                <a:solidFill>
                  <a:schemeClr val="bg1"/>
                </a:solidFill>
              </a:rPr>
              <a:t>acostóse</a:t>
            </a:r>
            <a:r>
              <a:rPr lang="es-MX" dirty="0">
                <a:solidFill>
                  <a:schemeClr val="bg1"/>
                </a:solidFill>
              </a:rPr>
              <a:t> en su cama, y volvió su rostro, y no comió pan.”</a:t>
            </a:r>
          </a:p>
          <a:p>
            <a:pPr marL="285750" indent="-285750">
              <a:buFont typeface="Wingdings" panose="05000000000000000000" pitchFamily="2" charset="2"/>
              <a:buChar char="Ø"/>
            </a:pPr>
            <a:r>
              <a:rPr lang="es-CL" dirty="0"/>
              <a:t>Este relato y lo que sigue parece sacada de una       historia para niños.</a:t>
            </a:r>
          </a:p>
          <a:p>
            <a:pPr marL="285750" indent="-285750">
              <a:buFont typeface="Wingdings" panose="05000000000000000000" pitchFamily="2" charset="2"/>
              <a:buChar char="Ø"/>
            </a:pPr>
            <a:r>
              <a:rPr lang="es-CL" dirty="0" err="1"/>
              <a:t>Acab</a:t>
            </a:r>
            <a:r>
              <a:rPr lang="es-CL" dirty="0"/>
              <a:t> demuestra otra vez que es un hombre </a:t>
            </a:r>
            <a:r>
              <a:rPr lang="es-CL" dirty="0">
                <a:solidFill>
                  <a:srgbClr val="FFFF00"/>
                </a:solidFill>
              </a:rPr>
              <a:t>SIN      CARÁCTER.</a:t>
            </a:r>
          </a:p>
          <a:p>
            <a:pPr marL="285750" indent="-285750">
              <a:buFont typeface="Wingdings" panose="05000000000000000000" pitchFamily="2" charset="2"/>
              <a:buChar char="Ø"/>
            </a:pPr>
            <a:r>
              <a:rPr lang="es-CL" dirty="0"/>
              <a:t>¿Es ese su rey? ¿Rey de todo Israel del norte?</a:t>
            </a:r>
          </a:p>
        </p:txBody>
      </p:sp>
      <p:pic>
        <p:nvPicPr>
          <p:cNvPr id="1026" name="Picture 2" descr="Estas señales revelan que tu hijo es demasiado mimado | Revista VIDASANA">
            <a:extLst>
              <a:ext uri="{FF2B5EF4-FFF2-40B4-BE49-F238E27FC236}">
                <a16:creationId xmlns:a16="http://schemas.microsoft.com/office/drawing/2014/main" id="{E61B55EF-6886-40C7-AE21-C8ABCFDBFFBE}"/>
              </a:ext>
            </a:extLst>
          </p:cNvPr>
          <p:cNvPicPr>
            <a:picLocks noGrp="1" noChangeAspect="1" noChangeArrowheads="1"/>
          </p:cNvPicPr>
          <p:nvPr>
            <p:ph type="pic" idx="13"/>
          </p:nvPr>
        </p:nvPicPr>
        <p:blipFill>
          <a:blip r:embed="rId2">
            <a:extLst>
              <a:ext uri="{28A0092B-C50C-407E-A947-70E740481C1C}">
                <a14:useLocalDpi xmlns:a14="http://schemas.microsoft.com/office/drawing/2010/main" val="0"/>
              </a:ext>
            </a:extLst>
          </a:blip>
          <a:srcRect l="31366" r="3136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AD38A5B-1830-4D9A-8A95-8ECF0606AFA7}"/>
              </a:ext>
            </a:extLst>
          </p:cNvPr>
          <p:cNvSpPr txBox="1"/>
          <p:nvPr/>
        </p:nvSpPr>
        <p:spPr>
          <a:xfrm>
            <a:off x="4112" y="1131589"/>
            <a:ext cx="5328592"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MX" sz="1600" b="0" i="0" dirty="0">
                <a:solidFill>
                  <a:srgbClr val="001320"/>
                </a:solidFill>
                <a:effectLst/>
                <a:latin typeface="Roboto" panose="02000000000000000000" pitchFamily="2" charset="0"/>
              </a:rPr>
              <a:t>Y </a:t>
            </a:r>
            <a:r>
              <a:rPr lang="es-MX" sz="1600" b="0" i="0" dirty="0" err="1">
                <a:solidFill>
                  <a:srgbClr val="001320"/>
                </a:solidFill>
                <a:effectLst/>
                <a:latin typeface="Roboto" panose="02000000000000000000" pitchFamily="2" charset="0"/>
              </a:rPr>
              <a:t>vínose</a:t>
            </a:r>
            <a:r>
              <a:rPr lang="es-MX" sz="1600" b="0" i="0" dirty="0">
                <a:solidFill>
                  <a:srgbClr val="001320"/>
                </a:solidFill>
                <a:effectLst/>
                <a:latin typeface="Roboto" panose="02000000000000000000" pitchFamily="2" charset="0"/>
              </a:rPr>
              <a:t> </a:t>
            </a:r>
            <a:r>
              <a:rPr lang="es-MX" sz="1600" b="0" i="0" dirty="0" err="1">
                <a:solidFill>
                  <a:srgbClr val="001320"/>
                </a:solidFill>
                <a:effectLst/>
                <a:latin typeface="Roboto" panose="02000000000000000000" pitchFamily="2" charset="0"/>
              </a:rPr>
              <a:t>Achâb</a:t>
            </a:r>
            <a:r>
              <a:rPr lang="es-MX" sz="1600" b="0" i="0" dirty="0">
                <a:solidFill>
                  <a:srgbClr val="001320"/>
                </a:solidFill>
                <a:effectLst/>
                <a:latin typeface="Roboto" panose="02000000000000000000" pitchFamily="2" charset="0"/>
              </a:rPr>
              <a:t> á su casa </a:t>
            </a:r>
            <a:r>
              <a:rPr lang="es-MX" sz="1600" b="1" i="0" dirty="0">
                <a:solidFill>
                  <a:srgbClr val="001320"/>
                </a:solidFill>
                <a:effectLst/>
                <a:latin typeface="Roboto" panose="02000000000000000000" pitchFamily="2" charset="0"/>
              </a:rPr>
              <a:t>triste y enojado</a:t>
            </a:r>
            <a:r>
              <a:rPr lang="es-MX" sz="1600" b="0" i="0" dirty="0">
                <a:solidFill>
                  <a:srgbClr val="001320"/>
                </a:solidFill>
                <a:effectLst/>
                <a:latin typeface="Roboto" panose="02000000000000000000" pitchFamily="2" charset="0"/>
              </a:rPr>
              <a:t>, por la palabra que Naboth de Jezreel le había respondido, diciendo: No te daré la heredad de mis padres. Y </a:t>
            </a:r>
            <a:r>
              <a:rPr lang="es-MX" sz="1600" b="1" i="0" dirty="0" err="1">
                <a:solidFill>
                  <a:srgbClr val="001320"/>
                </a:solidFill>
                <a:effectLst/>
                <a:latin typeface="Roboto" panose="02000000000000000000" pitchFamily="2" charset="0"/>
              </a:rPr>
              <a:t>acostóse</a:t>
            </a:r>
            <a:r>
              <a:rPr lang="es-MX" sz="1600" b="1" i="0" dirty="0">
                <a:solidFill>
                  <a:srgbClr val="001320"/>
                </a:solidFill>
                <a:effectLst/>
                <a:latin typeface="Roboto" panose="02000000000000000000" pitchFamily="2" charset="0"/>
              </a:rPr>
              <a:t> en su         cama, y volvió su rostro, y no comió pan.</a:t>
            </a:r>
            <a:endParaRPr lang="es-CL" sz="1600" b="1" dirty="0"/>
          </a:p>
        </p:txBody>
      </p:sp>
      <p:pic>
        <p:nvPicPr>
          <p:cNvPr id="6" name="Imagen 5" descr="Logotipo, Icono&#10;&#10;Descripción generada automáticamente">
            <a:extLst>
              <a:ext uri="{FF2B5EF4-FFF2-40B4-BE49-F238E27FC236}">
                <a16:creationId xmlns:a16="http://schemas.microsoft.com/office/drawing/2014/main" id="{8A550537-9C77-4DF0-92D1-0CCAD3E9D023}"/>
              </a:ext>
            </a:extLst>
          </p:cNvPr>
          <p:cNvPicPr>
            <a:picLocks noChangeAspect="1"/>
          </p:cNvPicPr>
          <p:nvPr/>
        </p:nvPicPr>
        <p:blipFill>
          <a:blip r:embed="rId3"/>
          <a:stretch>
            <a:fillRect/>
          </a:stretch>
        </p:blipFill>
        <p:spPr>
          <a:xfrm>
            <a:off x="8100391" y="36811"/>
            <a:ext cx="936105" cy="838965"/>
          </a:xfrm>
          <a:prstGeom prst="rect">
            <a:avLst/>
          </a:prstGeom>
        </p:spPr>
      </p:pic>
    </p:spTree>
    <p:extLst>
      <p:ext uri="{BB962C8B-B14F-4D97-AF65-F5344CB8AC3E}">
        <p14:creationId xmlns:p14="http://schemas.microsoft.com/office/powerpoint/2010/main" val="125687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1000"/>
                                        <p:tgtEl>
                                          <p:spTgt spid="3">
                                            <p:bg/>
                                          </p:spTgt>
                                        </p:tgtEl>
                                      </p:cBhvr>
                                    </p:animEffect>
                                    <p:anim calcmode="lin" valueType="num">
                                      <p:cBhvr>
                                        <p:cTn id="18" dur="1000" fill="hold"/>
                                        <p:tgtEl>
                                          <p:spTgt spid="3">
                                            <p:bg/>
                                          </p:spTgt>
                                        </p:tgtEl>
                                        <p:attrNameLst>
                                          <p:attrName>ppt_x</p:attrName>
                                        </p:attrNameLst>
                                      </p:cBhvr>
                                      <p:tavLst>
                                        <p:tav tm="0">
                                          <p:val>
                                            <p:strVal val="#ppt_x"/>
                                          </p:val>
                                        </p:tav>
                                        <p:tav tm="100000">
                                          <p:val>
                                            <p:strVal val="#ppt_x"/>
                                          </p:val>
                                        </p:tav>
                                      </p:tavLst>
                                    </p:anim>
                                    <p:anim calcmode="lin" valueType="num">
                                      <p:cBhvr>
                                        <p:cTn id="1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1000"/>
                                        <p:tgtEl>
                                          <p:spTgt spid="3">
                                            <p:txEl>
                                              <p:pRg st="2" end="2"/>
                                            </p:txEl>
                                          </p:spTgt>
                                        </p:tgtEl>
                                      </p:cBhvr>
                                    </p:animEffect>
                                    <p:anim calcmode="lin" valueType="num">
                                      <p:cBhvr>
                                        <p:cTn id="3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1000"/>
                                        <p:tgtEl>
                                          <p:spTgt spid="3">
                                            <p:txEl>
                                              <p:pRg st="3" end="3"/>
                                            </p:txEl>
                                          </p:spTgt>
                                        </p:tgtEl>
                                      </p:cBhvr>
                                    </p:animEffect>
                                    <p:anim calcmode="lin" valueType="num">
                                      <p:cBhvr>
                                        <p:cTn id="4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fade">
                                      <p:cBhvr>
                                        <p:cTn id="52" dur="1000"/>
                                        <p:tgtEl>
                                          <p:spTgt spid="3">
                                            <p:txEl>
                                              <p:pRg st="4" end="4"/>
                                            </p:txEl>
                                          </p:spTgt>
                                        </p:tgtEl>
                                      </p:cBhvr>
                                    </p:animEffect>
                                    <p:anim calcmode="lin" valueType="num">
                                      <p:cBhvr>
                                        <p:cTn id="5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0"/>
                                        <p:tgtEl>
                                          <p:spTgt spid="3">
                                            <p:txEl>
                                              <p:pRg st="5" end="5"/>
                                            </p:txEl>
                                          </p:spTgt>
                                        </p:tgtEl>
                                      </p:cBhvr>
                                    </p:animEffect>
                                    <p:anim calcmode="lin" valueType="num">
                                      <p:cBhvr>
                                        <p:cTn id="6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467544" y="1420806"/>
            <a:ext cx="2880320" cy="678692"/>
            <a:chOff x="803640" y="3362835"/>
            <a:chExt cx="2059657" cy="678692"/>
          </a:xfrm>
        </p:grpSpPr>
        <p:sp>
          <p:nvSpPr>
            <p:cNvPr id="11" name="TextBox 10"/>
            <p:cNvSpPr txBox="1"/>
            <p:nvPr/>
          </p:nvSpPr>
          <p:spPr>
            <a:xfrm>
              <a:off x="803640" y="3579862"/>
              <a:ext cx="2059657" cy="461665"/>
            </a:xfrm>
            <a:prstGeom prst="rect">
              <a:avLst/>
            </a:prstGeom>
            <a:noFill/>
          </p:spPr>
          <p:txBody>
            <a:bodyPr wrap="square" rtlCol="0" anchor="ctr">
              <a:spAutoFit/>
            </a:bodyPr>
            <a:lstStyle/>
            <a:p>
              <a:pPr algn="r"/>
              <a:r>
                <a:rPr lang="en-US" altLang="ko-KR" sz="1200" dirty="0">
                  <a:solidFill>
                    <a:schemeClr val="bg1"/>
                  </a:solidFill>
                  <a:cs typeface="Arial" pitchFamily="34" charset="0"/>
                </a:rPr>
                <a:t>You can simply impress your audience and add a unique zing.</a:t>
              </a:r>
              <a:endParaRPr lang="ko-KR" altLang="en-US" sz="1200" dirty="0">
                <a:solidFill>
                  <a:schemeClr val="bg1"/>
                </a:solidFill>
                <a:cs typeface="Arial" pitchFamily="34" charset="0"/>
              </a:endParaRPr>
            </a:p>
          </p:txBody>
        </p:sp>
        <p:sp>
          <p:nvSpPr>
            <p:cNvPr id="12" name="TextBox 11"/>
            <p:cNvSpPr txBox="1"/>
            <p:nvPr/>
          </p:nvSpPr>
          <p:spPr>
            <a:xfrm>
              <a:off x="803640" y="3362835"/>
              <a:ext cx="2059657" cy="276999"/>
            </a:xfrm>
            <a:prstGeom prst="rect">
              <a:avLst/>
            </a:prstGeom>
            <a:noFill/>
          </p:spPr>
          <p:txBody>
            <a:bodyPr wrap="square" rtlCol="0" anchor="ctr">
              <a:spAutoFit/>
            </a:bodyPr>
            <a:lstStyle/>
            <a:p>
              <a:pPr algn="r"/>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grpSp>
      <p:grpSp>
        <p:nvGrpSpPr>
          <p:cNvPr id="13" name="Group 12"/>
          <p:cNvGrpSpPr/>
          <p:nvPr/>
        </p:nvGrpSpPr>
        <p:grpSpPr>
          <a:xfrm flipH="1">
            <a:off x="467544" y="2188497"/>
            <a:ext cx="2880320" cy="678692"/>
            <a:chOff x="803640" y="3362835"/>
            <a:chExt cx="2059657" cy="678692"/>
          </a:xfrm>
        </p:grpSpPr>
        <p:sp>
          <p:nvSpPr>
            <p:cNvPr id="14" name="TextBox 13"/>
            <p:cNvSpPr txBox="1"/>
            <p:nvPr/>
          </p:nvSpPr>
          <p:spPr>
            <a:xfrm>
              <a:off x="803640" y="3579862"/>
              <a:ext cx="2059657" cy="461665"/>
            </a:xfrm>
            <a:prstGeom prst="rect">
              <a:avLst/>
            </a:prstGeom>
            <a:noFill/>
          </p:spPr>
          <p:txBody>
            <a:bodyPr wrap="square" rtlCol="0" anchor="ctr">
              <a:spAutoFit/>
            </a:bodyPr>
            <a:lstStyle/>
            <a:p>
              <a:pPr algn="r"/>
              <a:r>
                <a:rPr lang="en-US" altLang="ko-KR" sz="1200" dirty="0">
                  <a:solidFill>
                    <a:schemeClr val="bg1"/>
                  </a:solidFill>
                  <a:cs typeface="Arial" pitchFamily="34" charset="0"/>
                </a:rPr>
                <a:t>You can simply impress your audience and add a unique zing.</a:t>
              </a:r>
              <a:endParaRPr lang="ko-KR" altLang="en-US" sz="1200" dirty="0">
                <a:solidFill>
                  <a:schemeClr val="bg1"/>
                </a:solidFill>
                <a:cs typeface="Arial" pitchFamily="34" charset="0"/>
              </a:endParaRPr>
            </a:p>
          </p:txBody>
        </p:sp>
        <p:sp>
          <p:nvSpPr>
            <p:cNvPr id="15" name="TextBox 14"/>
            <p:cNvSpPr txBox="1"/>
            <p:nvPr/>
          </p:nvSpPr>
          <p:spPr>
            <a:xfrm>
              <a:off x="803640" y="3362835"/>
              <a:ext cx="2059657" cy="276999"/>
            </a:xfrm>
            <a:prstGeom prst="rect">
              <a:avLst/>
            </a:prstGeom>
            <a:noFill/>
          </p:spPr>
          <p:txBody>
            <a:bodyPr wrap="square" rtlCol="0" anchor="ctr">
              <a:spAutoFit/>
            </a:bodyPr>
            <a:lstStyle/>
            <a:p>
              <a:pPr algn="r"/>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grpSp>
      <p:grpSp>
        <p:nvGrpSpPr>
          <p:cNvPr id="16" name="Group 15"/>
          <p:cNvGrpSpPr/>
          <p:nvPr/>
        </p:nvGrpSpPr>
        <p:grpSpPr>
          <a:xfrm flipH="1">
            <a:off x="467544" y="2956188"/>
            <a:ext cx="2880320" cy="678692"/>
            <a:chOff x="803640" y="3362835"/>
            <a:chExt cx="2059657" cy="678692"/>
          </a:xfrm>
        </p:grpSpPr>
        <p:sp>
          <p:nvSpPr>
            <p:cNvPr id="17" name="TextBox 16"/>
            <p:cNvSpPr txBox="1"/>
            <p:nvPr/>
          </p:nvSpPr>
          <p:spPr>
            <a:xfrm>
              <a:off x="803640" y="3579862"/>
              <a:ext cx="2059657" cy="461665"/>
            </a:xfrm>
            <a:prstGeom prst="rect">
              <a:avLst/>
            </a:prstGeom>
            <a:noFill/>
          </p:spPr>
          <p:txBody>
            <a:bodyPr wrap="square" rtlCol="0" anchor="ctr">
              <a:spAutoFit/>
            </a:bodyPr>
            <a:lstStyle/>
            <a:p>
              <a:pPr algn="r"/>
              <a:r>
                <a:rPr lang="en-US" altLang="ko-KR" sz="1200" dirty="0">
                  <a:solidFill>
                    <a:schemeClr val="bg1"/>
                  </a:solidFill>
                  <a:cs typeface="Arial" pitchFamily="34" charset="0"/>
                </a:rPr>
                <a:t>You can simply impress your audience and add a unique zing.</a:t>
              </a:r>
              <a:endParaRPr lang="ko-KR" altLang="en-US" sz="1200" dirty="0">
                <a:solidFill>
                  <a:schemeClr val="bg1"/>
                </a:solidFill>
                <a:cs typeface="Arial" pitchFamily="34" charset="0"/>
              </a:endParaRPr>
            </a:p>
          </p:txBody>
        </p:sp>
        <p:sp>
          <p:nvSpPr>
            <p:cNvPr id="18" name="TextBox 17"/>
            <p:cNvSpPr txBox="1"/>
            <p:nvPr/>
          </p:nvSpPr>
          <p:spPr>
            <a:xfrm>
              <a:off x="803640" y="3362835"/>
              <a:ext cx="2059657" cy="276999"/>
            </a:xfrm>
            <a:prstGeom prst="rect">
              <a:avLst/>
            </a:prstGeom>
            <a:noFill/>
          </p:spPr>
          <p:txBody>
            <a:bodyPr wrap="square" rtlCol="0" anchor="ctr">
              <a:spAutoFit/>
            </a:bodyPr>
            <a:lstStyle/>
            <a:p>
              <a:pPr algn="r"/>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grpSp>
      <p:grpSp>
        <p:nvGrpSpPr>
          <p:cNvPr id="19" name="Group 18"/>
          <p:cNvGrpSpPr/>
          <p:nvPr/>
        </p:nvGrpSpPr>
        <p:grpSpPr>
          <a:xfrm flipH="1">
            <a:off x="467544" y="3723878"/>
            <a:ext cx="2880320" cy="678692"/>
            <a:chOff x="803640" y="3362835"/>
            <a:chExt cx="2059657" cy="678692"/>
          </a:xfrm>
        </p:grpSpPr>
        <p:sp>
          <p:nvSpPr>
            <p:cNvPr id="20" name="TextBox 19"/>
            <p:cNvSpPr txBox="1"/>
            <p:nvPr/>
          </p:nvSpPr>
          <p:spPr>
            <a:xfrm>
              <a:off x="803640" y="3579862"/>
              <a:ext cx="2059657" cy="461665"/>
            </a:xfrm>
            <a:prstGeom prst="rect">
              <a:avLst/>
            </a:prstGeom>
            <a:noFill/>
          </p:spPr>
          <p:txBody>
            <a:bodyPr wrap="square" rtlCol="0" anchor="ctr">
              <a:spAutoFit/>
            </a:bodyPr>
            <a:lstStyle/>
            <a:p>
              <a:pPr algn="r"/>
              <a:r>
                <a:rPr lang="en-US" altLang="ko-KR" sz="1200" dirty="0">
                  <a:solidFill>
                    <a:schemeClr val="bg1"/>
                  </a:solidFill>
                  <a:cs typeface="Arial" pitchFamily="34" charset="0"/>
                </a:rPr>
                <a:t>You can simply impress your audience and add a unique zing.</a:t>
              </a:r>
              <a:endParaRPr lang="ko-KR" altLang="en-US" sz="1200" dirty="0">
                <a:solidFill>
                  <a:schemeClr val="bg1"/>
                </a:solidFill>
                <a:cs typeface="Arial" pitchFamily="34" charset="0"/>
              </a:endParaRPr>
            </a:p>
          </p:txBody>
        </p:sp>
        <p:sp>
          <p:nvSpPr>
            <p:cNvPr id="21" name="TextBox 20"/>
            <p:cNvSpPr txBox="1"/>
            <p:nvPr/>
          </p:nvSpPr>
          <p:spPr>
            <a:xfrm>
              <a:off x="803640" y="3362835"/>
              <a:ext cx="2059657" cy="276999"/>
            </a:xfrm>
            <a:prstGeom prst="rect">
              <a:avLst/>
            </a:prstGeom>
            <a:noFill/>
          </p:spPr>
          <p:txBody>
            <a:bodyPr wrap="square" rtlCol="0" anchor="ctr">
              <a:spAutoFit/>
            </a:bodyPr>
            <a:lstStyle/>
            <a:p>
              <a:pPr algn="r"/>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grpSp>
      <p:sp>
        <p:nvSpPr>
          <p:cNvPr id="2" name="Marcador de texto 1">
            <a:extLst>
              <a:ext uri="{FF2B5EF4-FFF2-40B4-BE49-F238E27FC236}">
                <a16:creationId xmlns:a16="http://schemas.microsoft.com/office/drawing/2014/main" id="{6E44D181-94A3-42F6-ADED-E48CA0913811}"/>
              </a:ext>
            </a:extLst>
          </p:cNvPr>
          <p:cNvSpPr>
            <a:spLocks noGrp="1"/>
          </p:cNvSpPr>
          <p:nvPr>
            <p:ph type="body" sz="quarter" idx="10"/>
          </p:nvPr>
        </p:nvSpPr>
        <p:spPr>
          <a:xfrm>
            <a:off x="232051" y="32419"/>
            <a:ext cx="8679898" cy="543185"/>
          </a:xfrm>
        </p:spPr>
        <p:style>
          <a:lnRef idx="3">
            <a:schemeClr val="lt1"/>
          </a:lnRef>
          <a:fillRef idx="1">
            <a:schemeClr val="accent1"/>
          </a:fillRef>
          <a:effectRef idx="1">
            <a:schemeClr val="accent1"/>
          </a:effectRef>
          <a:fontRef idx="minor">
            <a:schemeClr val="lt1"/>
          </a:fontRef>
        </p:style>
        <p:txBody>
          <a:bodyPr/>
          <a:lstStyle/>
          <a:p>
            <a:r>
              <a:rPr lang="es-MX" dirty="0"/>
              <a:t>Comparación </a:t>
            </a:r>
            <a:r>
              <a:rPr lang="es-MX" dirty="0" err="1"/>
              <a:t>Acab-Boric</a:t>
            </a:r>
            <a:endParaRPr lang="es-CL" dirty="0"/>
          </a:p>
        </p:txBody>
      </p:sp>
      <p:pic>
        <p:nvPicPr>
          <p:cNvPr id="1028" name="Picture 4" descr="Sergio I. Melnick on Twitter: &quot;#BoricNoSeLaPuede...que cosa tan obvia&quot; /  Twitter">
            <a:extLst>
              <a:ext uri="{FF2B5EF4-FFF2-40B4-BE49-F238E27FC236}">
                <a16:creationId xmlns:a16="http://schemas.microsoft.com/office/drawing/2014/main" id="{F01DD41A-2A0B-4150-94B2-CDDB8ED54B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14" y="635794"/>
            <a:ext cx="2907145" cy="4502462"/>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a:extLst>
              <a:ext uri="{FF2B5EF4-FFF2-40B4-BE49-F238E27FC236}">
                <a16:creationId xmlns:a16="http://schemas.microsoft.com/office/drawing/2014/main" id="{CA6679DA-4BB1-46F4-83A3-98D8A26D9117}"/>
              </a:ext>
            </a:extLst>
          </p:cNvPr>
          <p:cNvPicPr>
            <a:picLocks noChangeAspect="1"/>
          </p:cNvPicPr>
          <p:nvPr/>
        </p:nvPicPr>
        <p:blipFill>
          <a:blip r:embed="rId4"/>
          <a:stretch>
            <a:fillRect/>
          </a:stretch>
        </p:blipFill>
        <p:spPr>
          <a:xfrm>
            <a:off x="2959102" y="630622"/>
            <a:ext cx="6179274" cy="2453595"/>
          </a:xfrm>
          <a:prstGeom prst="rect">
            <a:avLst/>
          </a:prstGeom>
        </p:spPr>
      </p:pic>
      <p:pic>
        <p:nvPicPr>
          <p:cNvPr id="1030" name="Picture 6" descr="Formación en Línea: la Agenda 2030, la reforma de las Naciones Unidas y el  trabajo decente para los interlocutores sociales, con enfoque Sur-Sur –  South-South Meeting Point">
            <a:extLst>
              <a:ext uri="{FF2B5EF4-FFF2-40B4-BE49-F238E27FC236}">
                <a16:creationId xmlns:a16="http://schemas.microsoft.com/office/drawing/2014/main" id="{CBEEECDE-E992-42F1-8D6C-E9C39565B3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3958" y="3084216"/>
            <a:ext cx="6217241" cy="2098539"/>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descr="Logotipo, Icono&#10;&#10;Descripción generada automáticamente">
            <a:extLst>
              <a:ext uri="{FF2B5EF4-FFF2-40B4-BE49-F238E27FC236}">
                <a16:creationId xmlns:a16="http://schemas.microsoft.com/office/drawing/2014/main" id="{75C7DEF9-395C-491D-AF37-E6137257D1FD}"/>
              </a:ext>
            </a:extLst>
          </p:cNvPr>
          <p:cNvPicPr>
            <a:picLocks noChangeAspect="1"/>
          </p:cNvPicPr>
          <p:nvPr/>
        </p:nvPicPr>
        <p:blipFill>
          <a:blip r:embed="rId6"/>
          <a:stretch>
            <a:fillRect/>
          </a:stretch>
        </p:blipFill>
        <p:spPr>
          <a:xfrm>
            <a:off x="8336585" y="-9039"/>
            <a:ext cx="741333" cy="664405"/>
          </a:xfrm>
          <a:prstGeom prst="rect">
            <a:avLst/>
          </a:prstGeom>
        </p:spPr>
      </p:pic>
    </p:spTree>
    <p:extLst>
      <p:ext uri="{BB962C8B-B14F-4D97-AF65-F5344CB8AC3E}">
        <p14:creationId xmlns:p14="http://schemas.microsoft.com/office/powerpoint/2010/main" val="2539446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19624" y="1447137"/>
            <a:ext cx="3384376" cy="32283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 name="Rectangle 6"/>
          <p:cNvSpPr/>
          <p:nvPr/>
        </p:nvSpPr>
        <p:spPr>
          <a:xfrm>
            <a:off x="539552" y="476651"/>
            <a:ext cx="4680072" cy="9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 name="Isosceles Triangle 7"/>
          <p:cNvSpPr/>
          <p:nvPr/>
        </p:nvSpPr>
        <p:spPr>
          <a:xfrm rot="16200000">
            <a:off x="4917040" y="2917874"/>
            <a:ext cx="332790" cy="2868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13"/>
          <p:cNvSpPr txBox="1">
            <a:spLocks/>
          </p:cNvSpPr>
          <p:nvPr/>
        </p:nvSpPr>
        <p:spPr>
          <a:xfrm>
            <a:off x="5349458" y="1562962"/>
            <a:ext cx="3025356" cy="92635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sz="2400" b="1" dirty="0">
                <a:solidFill>
                  <a:schemeClr val="bg1"/>
                </a:solidFill>
                <a:cs typeface="Arial" pitchFamily="34" charset="0"/>
              </a:rPr>
              <a:t>1 Reyes 21:5-7</a:t>
            </a:r>
            <a:endParaRPr lang="en-US" altLang="ko-KR" sz="2400" b="1" dirty="0">
              <a:solidFill>
                <a:schemeClr val="bg1"/>
              </a:solidFill>
              <a:cs typeface="Arial" pitchFamily="34" charset="0"/>
            </a:endParaRPr>
          </a:p>
        </p:txBody>
      </p:sp>
      <p:sp>
        <p:nvSpPr>
          <p:cNvPr id="11" name="TextBox 10"/>
          <p:cNvSpPr txBox="1"/>
          <p:nvPr/>
        </p:nvSpPr>
        <p:spPr>
          <a:xfrm>
            <a:off x="5226878" y="2213287"/>
            <a:ext cx="3377121" cy="2462213"/>
          </a:xfrm>
          <a:prstGeom prst="rect">
            <a:avLst/>
          </a:prstGeom>
          <a:noFill/>
        </p:spPr>
        <p:txBody>
          <a:bodyPr wrap="square" rtlCol="0" anchor="ctr">
            <a:spAutoFit/>
          </a:bodyPr>
          <a:lstStyle/>
          <a:p>
            <a:pPr algn="r"/>
            <a:r>
              <a:rPr lang="es-MX" sz="1400" b="1" i="0" u="none" strike="noStrike" dirty="0">
                <a:solidFill>
                  <a:srgbClr val="0092F2"/>
                </a:solidFill>
                <a:effectLst/>
                <a:latin typeface="Arial" panose="020B0604020202020204" pitchFamily="34" charset="0"/>
                <a:hlinkClick r:id="rId3"/>
              </a:rPr>
              <a:t>5</a:t>
            </a:r>
            <a:r>
              <a:rPr lang="es-MX" sz="1400" b="0" i="0" dirty="0">
                <a:solidFill>
                  <a:srgbClr val="001320"/>
                </a:solidFill>
                <a:effectLst/>
                <a:latin typeface="Roboto" panose="02000000000000000000" pitchFamily="2" charset="0"/>
              </a:rPr>
              <a:t>Y vino á él su mujer Jezabel, y </a:t>
            </a:r>
            <a:r>
              <a:rPr lang="es-MX" sz="1400" b="0" i="0" dirty="0" err="1">
                <a:solidFill>
                  <a:srgbClr val="001320"/>
                </a:solidFill>
                <a:effectLst/>
                <a:latin typeface="Roboto" panose="02000000000000000000" pitchFamily="2" charset="0"/>
              </a:rPr>
              <a:t>díjole</a:t>
            </a:r>
            <a:r>
              <a:rPr lang="es-MX" sz="1400" b="0" i="0" dirty="0">
                <a:solidFill>
                  <a:srgbClr val="001320"/>
                </a:solidFill>
                <a:effectLst/>
                <a:latin typeface="Roboto" panose="02000000000000000000" pitchFamily="2" charset="0"/>
              </a:rPr>
              <a:t>:    ¿Por qué está tan triste tu espíritu, y no comes pan? </a:t>
            </a:r>
            <a:r>
              <a:rPr lang="es-MX" sz="1400" b="1" i="0" u="none" strike="noStrike" dirty="0">
                <a:solidFill>
                  <a:srgbClr val="0092F2"/>
                </a:solidFill>
                <a:effectLst/>
                <a:latin typeface="Arial" panose="020B0604020202020204" pitchFamily="34" charset="0"/>
                <a:hlinkClick r:id="rId4"/>
              </a:rPr>
              <a:t>6</a:t>
            </a:r>
            <a:r>
              <a:rPr lang="es-MX" sz="1400" b="0" i="0" dirty="0">
                <a:solidFill>
                  <a:srgbClr val="001320"/>
                </a:solidFill>
                <a:effectLst/>
                <a:latin typeface="Roboto" panose="02000000000000000000" pitchFamily="2" charset="0"/>
              </a:rPr>
              <a:t>Y él respondió: Porque     hablé con Naboth de Jezreel, y </a:t>
            </a:r>
            <a:r>
              <a:rPr lang="es-MX" sz="1400" b="0" i="0" dirty="0" err="1">
                <a:solidFill>
                  <a:srgbClr val="001320"/>
                </a:solidFill>
                <a:effectLst/>
                <a:latin typeface="Roboto" panose="02000000000000000000" pitchFamily="2" charset="0"/>
              </a:rPr>
              <a:t>díjele</a:t>
            </a:r>
            <a:r>
              <a:rPr lang="es-MX" sz="1400" b="0" i="0" dirty="0">
                <a:solidFill>
                  <a:srgbClr val="001320"/>
                </a:solidFill>
                <a:effectLst/>
                <a:latin typeface="Roboto" panose="02000000000000000000" pitchFamily="2" charset="0"/>
              </a:rPr>
              <a:t>     que me diera su viña por dinero, </a:t>
            </a:r>
            <a:r>
              <a:rPr lang="es-MX" sz="1400" b="0" i="0" dirty="0" err="1">
                <a:solidFill>
                  <a:srgbClr val="001320"/>
                </a:solidFill>
                <a:effectLst/>
                <a:latin typeface="Roboto" panose="02000000000000000000" pitchFamily="2" charset="0"/>
              </a:rPr>
              <a:t>ó</a:t>
            </a:r>
            <a:r>
              <a:rPr lang="es-MX" sz="1400" b="0" i="0" dirty="0">
                <a:solidFill>
                  <a:srgbClr val="001320"/>
                </a:solidFill>
                <a:effectLst/>
                <a:latin typeface="Roboto" panose="02000000000000000000" pitchFamily="2" charset="0"/>
              </a:rPr>
              <a:t> que,  si más quería, le daría otra viña por ella; y él respondió: Yo no te daré mi viña. </a:t>
            </a:r>
            <a:r>
              <a:rPr lang="es-MX" sz="1400" b="1" i="0" u="none" strike="noStrike" dirty="0">
                <a:solidFill>
                  <a:srgbClr val="0092F2"/>
                </a:solidFill>
                <a:effectLst/>
                <a:latin typeface="Arial" panose="020B0604020202020204" pitchFamily="34" charset="0"/>
                <a:hlinkClick r:id="rId5"/>
              </a:rPr>
              <a:t>7</a:t>
            </a:r>
            <a:r>
              <a:rPr lang="es-MX" sz="1400" b="0" i="0" dirty="0">
                <a:solidFill>
                  <a:srgbClr val="001320"/>
                </a:solidFill>
                <a:effectLst/>
                <a:latin typeface="Roboto" panose="02000000000000000000" pitchFamily="2" charset="0"/>
              </a:rPr>
              <a:t>Y su mujer Jezabel le dijo: ¿Eres tú ahora  rey sobre Israel? Levántate, y come pan, y alégrate: yo te daré la viña de Naboth de Jezreel.</a:t>
            </a:r>
            <a:endParaRPr lang="ko-KR" altLang="en-US" sz="1400" dirty="0">
              <a:solidFill>
                <a:schemeClr val="bg1"/>
              </a:solidFill>
              <a:cs typeface="Arial" pitchFamily="34" charset="0"/>
            </a:endParaRPr>
          </a:p>
        </p:txBody>
      </p:sp>
      <p:sp>
        <p:nvSpPr>
          <p:cNvPr id="13" name="Text Placeholder 13"/>
          <p:cNvSpPr txBox="1">
            <a:spLocks/>
          </p:cNvSpPr>
          <p:nvPr/>
        </p:nvSpPr>
        <p:spPr>
          <a:xfrm>
            <a:off x="755576" y="498277"/>
            <a:ext cx="4032448" cy="92635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altLang="ko-KR" sz="2800" b="1" dirty="0" err="1">
                <a:solidFill>
                  <a:schemeClr val="bg1"/>
                </a:solidFill>
                <a:latin typeface="+mj-lt"/>
                <a:cs typeface="Arial" pitchFamily="34" charset="0"/>
              </a:rPr>
              <a:t>Jezabel</a:t>
            </a:r>
            <a:r>
              <a:rPr lang="en-US" altLang="ko-KR" sz="2800" b="1" dirty="0">
                <a:solidFill>
                  <a:schemeClr val="bg1"/>
                </a:solidFill>
                <a:latin typeface="+mj-lt"/>
                <a:cs typeface="Arial" pitchFamily="34" charset="0"/>
              </a:rPr>
              <a:t> </a:t>
            </a:r>
            <a:r>
              <a:rPr lang="en-US" altLang="ko-KR" sz="2800" b="1" dirty="0" err="1">
                <a:solidFill>
                  <a:schemeClr val="bg1"/>
                </a:solidFill>
                <a:latin typeface="+mj-lt"/>
                <a:cs typeface="Arial" pitchFamily="34" charset="0"/>
              </a:rPr>
              <a:t>tiene</a:t>
            </a:r>
            <a:r>
              <a:rPr lang="en-US" altLang="ko-KR" sz="2800" b="1" dirty="0">
                <a:solidFill>
                  <a:schemeClr val="bg1"/>
                </a:solidFill>
                <a:latin typeface="+mj-lt"/>
                <a:cs typeface="Arial" pitchFamily="34" charset="0"/>
              </a:rPr>
              <a:t> </a:t>
            </a:r>
            <a:r>
              <a:rPr lang="en-US" altLang="ko-KR" sz="2800" b="1" dirty="0" err="1">
                <a:solidFill>
                  <a:schemeClr val="bg1"/>
                </a:solidFill>
                <a:latin typeface="+mj-lt"/>
                <a:cs typeface="Arial" pitchFamily="34" charset="0"/>
              </a:rPr>
              <a:t>autoridad</a:t>
            </a:r>
            <a:r>
              <a:rPr lang="en-US" altLang="ko-KR" sz="2800" b="1" dirty="0">
                <a:solidFill>
                  <a:schemeClr val="bg1"/>
                </a:solidFill>
                <a:latin typeface="+mj-lt"/>
                <a:cs typeface="Arial" pitchFamily="34" charset="0"/>
              </a:rPr>
              <a:t> </a:t>
            </a:r>
            <a:r>
              <a:rPr lang="en-US" altLang="ko-KR" sz="2800" b="1" dirty="0" err="1">
                <a:solidFill>
                  <a:schemeClr val="bg1"/>
                </a:solidFill>
                <a:latin typeface="+mj-lt"/>
                <a:cs typeface="Arial" pitchFamily="34" charset="0"/>
              </a:rPr>
              <a:t>sobre</a:t>
            </a:r>
            <a:r>
              <a:rPr lang="en-US" altLang="ko-KR" sz="2800" b="1" dirty="0">
                <a:solidFill>
                  <a:schemeClr val="bg1"/>
                </a:solidFill>
                <a:latin typeface="+mj-lt"/>
                <a:cs typeface="Arial" pitchFamily="34" charset="0"/>
              </a:rPr>
              <a:t> </a:t>
            </a:r>
            <a:r>
              <a:rPr lang="en-US" altLang="ko-KR" sz="2800" b="1" dirty="0" err="1">
                <a:solidFill>
                  <a:schemeClr val="bg1"/>
                </a:solidFill>
                <a:latin typeface="+mj-lt"/>
                <a:cs typeface="Arial" pitchFamily="34" charset="0"/>
              </a:rPr>
              <a:t>Acab</a:t>
            </a:r>
            <a:endParaRPr lang="en-US" altLang="ko-KR" sz="2800" b="1" dirty="0">
              <a:solidFill>
                <a:schemeClr val="bg1"/>
              </a:solidFill>
              <a:latin typeface="+mj-lt"/>
              <a:cs typeface="Arial" pitchFamily="34" charset="0"/>
            </a:endParaRPr>
          </a:p>
        </p:txBody>
      </p:sp>
      <p:sp>
        <p:nvSpPr>
          <p:cNvPr id="9" name="Isosceles Triangle 8"/>
          <p:cNvSpPr/>
          <p:nvPr/>
        </p:nvSpPr>
        <p:spPr>
          <a:xfrm rot="5400000">
            <a:off x="5196673" y="803941"/>
            <a:ext cx="332790" cy="2868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2050" name="Picture 2">
            <a:extLst>
              <a:ext uri="{FF2B5EF4-FFF2-40B4-BE49-F238E27FC236}">
                <a16:creationId xmlns:a16="http://schemas.microsoft.com/office/drawing/2014/main" id="{6B155113-04D5-4D60-B742-08AC1219FD4A}"/>
              </a:ext>
            </a:extLst>
          </p:cNvPr>
          <p:cNvPicPr>
            <a:picLocks noGrp="1" noChangeAspect="1" noChangeArrowheads="1"/>
          </p:cNvPicPr>
          <p:nvPr>
            <p:ph type="pic" idx="1"/>
          </p:nvPr>
        </p:nvPicPr>
        <p:blipFill>
          <a:blip r:embed="rId6">
            <a:extLst>
              <a:ext uri="{28A0092B-C50C-407E-A947-70E740481C1C}">
                <a14:useLocalDpi xmlns:a14="http://schemas.microsoft.com/office/drawing/2010/main" val="0"/>
              </a:ext>
            </a:extLst>
          </a:blip>
          <a:srcRect t="2819" b="281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FF32FC2-53B9-4A56-977A-E4C57A65EC30}"/>
              </a:ext>
            </a:extLst>
          </p:cNvPr>
          <p:cNvSpPr txBox="1"/>
          <p:nvPr/>
        </p:nvSpPr>
        <p:spPr>
          <a:xfrm>
            <a:off x="5580112" y="456964"/>
            <a:ext cx="2881912" cy="954107"/>
          </a:xfrm>
          <a:prstGeom prst="rect">
            <a:avLst/>
          </a:prstGeom>
          <a:solidFill>
            <a:srgbClr val="00B050"/>
          </a:solidFill>
        </p:spPr>
        <p:txBody>
          <a:bodyPr wrap="square" rtlCol="0">
            <a:spAutoFit/>
          </a:bodyPr>
          <a:lstStyle/>
          <a:p>
            <a:pPr algn="ctr"/>
            <a:r>
              <a:rPr lang="es-MX" sz="2800" i="1" dirty="0"/>
              <a:t>¿Quién gobierna </a:t>
            </a:r>
          </a:p>
          <a:p>
            <a:pPr algn="ctr"/>
            <a:r>
              <a:rPr lang="es-MX" sz="2800" i="1" dirty="0"/>
              <a:t>realmente?</a:t>
            </a:r>
            <a:endParaRPr lang="es-CL" sz="2800" i="1" dirty="0"/>
          </a:p>
        </p:txBody>
      </p:sp>
      <p:pic>
        <p:nvPicPr>
          <p:cNvPr id="12" name="Imagen 11" descr="Logotipo, Icono&#10;&#10;Descripción generada automáticamente">
            <a:extLst>
              <a:ext uri="{FF2B5EF4-FFF2-40B4-BE49-F238E27FC236}">
                <a16:creationId xmlns:a16="http://schemas.microsoft.com/office/drawing/2014/main" id="{3992CFE3-AD4C-40DF-B721-9CFF5A15BD92}"/>
              </a:ext>
            </a:extLst>
          </p:cNvPr>
          <p:cNvPicPr>
            <a:picLocks noChangeAspect="1"/>
          </p:cNvPicPr>
          <p:nvPr/>
        </p:nvPicPr>
        <p:blipFill>
          <a:blip r:embed="rId7"/>
          <a:stretch>
            <a:fillRect/>
          </a:stretch>
        </p:blipFill>
        <p:spPr>
          <a:xfrm>
            <a:off x="4356772" y="441493"/>
            <a:ext cx="936105" cy="838965"/>
          </a:xfrm>
          <a:prstGeom prst="rect">
            <a:avLst/>
          </a:prstGeom>
        </p:spPr>
      </p:pic>
    </p:spTree>
    <p:extLst>
      <p:ext uri="{BB962C8B-B14F-4D97-AF65-F5344CB8AC3E}">
        <p14:creationId xmlns:p14="http://schemas.microsoft.com/office/powerpoint/2010/main" val="723500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85FB2E0-0913-49DE-A3E3-AB7302ACEA77}"/>
              </a:ext>
            </a:extLst>
          </p:cNvPr>
          <p:cNvSpPr>
            <a:spLocks noGrp="1"/>
          </p:cNvSpPr>
          <p:nvPr>
            <p:ph type="body" sz="quarter" idx="10"/>
          </p:nvPr>
        </p:nvSpPr>
        <p:spPr/>
        <p:txBody>
          <a:bodyPr/>
          <a:lstStyle/>
          <a:p>
            <a:endParaRPr lang="es-CL"/>
          </a:p>
        </p:txBody>
      </p:sp>
      <p:sp>
        <p:nvSpPr>
          <p:cNvPr id="3" name="Marcador de texto 2">
            <a:extLst>
              <a:ext uri="{FF2B5EF4-FFF2-40B4-BE49-F238E27FC236}">
                <a16:creationId xmlns:a16="http://schemas.microsoft.com/office/drawing/2014/main" id="{0478067B-3A40-4E9F-B829-7FE2B63918A5}"/>
              </a:ext>
            </a:extLst>
          </p:cNvPr>
          <p:cNvSpPr>
            <a:spLocks noGrp="1"/>
          </p:cNvSpPr>
          <p:nvPr>
            <p:ph type="body" sz="quarter" idx="11"/>
          </p:nvPr>
        </p:nvSpPr>
        <p:spPr/>
        <p:txBody>
          <a:bodyPr/>
          <a:lstStyle/>
          <a:p>
            <a:endParaRPr lang="es-CL"/>
          </a:p>
        </p:txBody>
      </p:sp>
      <p:sp>
        <p:nvSpPr>
          <p:cNvPr id="4" name="Marcador de posición de imagen 3">
            <a:extLst>
              <a:ext uri="{FF2B5EF4-FFF2-40B4-BE49-F238E27FC236}">
                <a16:creationId xmlns:a16="http://schemas.microsoft.com/office/drawing/2014/main" id="{F35D0F6A-C339-4002-B58D-0078F2E6C08A}"/>
              </a:ext>
            </a:extLst>
          </p:cNvPr>
          <p:cNvSpPr>
            <a:spLocks noGrp="1"/>
          </p:cNvSpPr>
          <p:nvPr>
            <p:ph type="pic" idx="13"/>
          </p:nvPr>
        </p:nvSpPr>
        <p:spPr/>
      </p:sp>
      <p:pic>
        <p:nvPicPr>
          <p:cNvPr id="6" name="Imagen 5">
            <a:extLst>
              <a:ext uri="{FF2B5EF4-FFF2-40B4-BE49-F238E27FC236}">
                <a16:creationId xmlns:a16="http://schemas.microsoft.com/office/drawing/2014/main" id="{0C161C1B-AA62-44EF-8F77-9EB964A01956}"/>
              </a:ext>
            </a:extLst>
          </p:cNvPr>
          <p:cNvPicPr>
            <a:picLocks noChangeAspect="1"/>
          </p:cNvPicPr>
          <p:nvPr/>
        </p:nvPicPr>
        <p:blipFill>
          <a:blip r:embed="rId3"/>
          <a:stretch>
            <a:fillRect/>
          </a:stretch>
        </p:blipFill>
        <p:spPr>
          <a:xfrm>
            <a:off x="0" y="1910"/>
            <a:ext cx="9144000" cy="5143500"/>
          </a:xfrm>
          <a:prstGeom prst="rect">
            <a:avLst/>
          </a:prstGeom>
        </p:spPr>
      </p:pic>
      <p:pic>
        <p:nvPicPr>
          <p:cNvPr id="8" name="Imagen 7">
            <a:extLst>
              <a:ext uri="{FF2B5EF4-FFF2-40B4-BE49-F238E27FC236}">
                <a16:creationId xmlns:a16="http://schemas.microsoft.com/office/drawing/2014/main" id="{E1954695-A973-4EA5-8EB9-2D6476DB3B28}"/>
              </a:ext>
            </a:extLst>
          </p:cNvPr>
          <p:cNvPicPr>
            <a:picLocks noChangeAspect="1"/>
          </p:cNvPicPr>
          <p:nvPr/>
        </p:nvPicPr>
        <p:blipFill>
          <a:blip r:embed="rId4"/>
          <a:stretch>
            <a:fillRect/>
          </a:stretch>
        </p:blipFill>
        <p:spPr>
          <a:xfrm>
            <a:off x="107504" y="1131591"/>
            <a:ext cx="6552728" cy="1080120"/>
          </a:xfrm>
          <a:prstGeom prst="rect">
            <a:avLst/>
          </a:prstGeom>
        </p:spPr>
      </p:pic>
      <p:pic>
        <p:nvPicPr>
          <p:cNvPr id="10" name="Imagen 9">
            <a:extLst>
              <a:ext uri="{FF2B5EF4-FFF2-40B4-BE49-F238E27FC236}">
                <a16:creationId xmlns:a16="http://schemas.microsoft.com/office/drawing/2014/main" id="{143482EC-DAA9-4666-9F42-67DD02B1552C}"/>
              </a:ext>
            </a:extLst>
          </p:cNvPr>
          <p:cNvPicPr>
            <a:picLocks noChangeAspect="1"/>
          </p:cNvPicPr>
          <p:nvPr/>
        </p:nvPicPr>
        <p:blipFill>
          <a:blip r:embed="rId5"/>
          <a:stretch>
            <a:fillRect/>
          </a:stretch>
        </p:blipFill>
        <p:spPr>
          <a:xfrm>
            <a:off x="539552" y="2211711"/>
            <a:ext cx="5328592" cy="819264"/>
          </a:xfrm>
          <a:prstGeom prst="rect">
            <a:avLst/>
          </a:prstGeom>
        </p:spPr>
      </p:pic>
      <p:pic>
        <p:nvPicPr>
          <p:cNvPr id="12" name="Imagen 11">
            <a:extLst>
              <a:ext uri="{FF2B5EF4-FFF2-40B4-BE49-F238E27FC236}">
                <a16:creationId xmlns:a16="http://schemas.microsoft.com/office/drawing/2014/main" id="{DB035524-66AC-49DC-8CFC-22991A4DAEDE}"/>
              </a:ext>
            </a:extLst>
          </p:cNvPr>
          <p:cNvPicPr>
            <a:picLocks noChangeAspect="1"/>
          </p:cNvPicPr>
          <p:nvPr/>
        </p:nvPicPr>
        <p:blipFill>
          <a:blip r:embed="rId6"/>
          <a:stretch>
            <a:fillRect/>
          </a:stretch>
        </p:blipFill>
        <p:spPr>
          <a:xfrm>
            <a:off x="555948" y="3063035"/>
            <a:ext cx="5992061" cy="1170337"/>
          </a:xfrm>
          <a:prstGeom prst="rect">
            <a:avLst/>
          </a:prstGeom>
        </p:spPr>
      </p:pic>
      <p:pic>
        <p:nvPicPr>
          <p:cNvPr id="14" name="Imagen 13">
            <a:extLst>
              <a:ext uri="{FF2B5EF4-FFF2-40B4-BE49-F238E27FC236}">
                <a16:creationId xmlns:a16="http://schemas.microsoft.com/office/drawing/2014/main" id="{222EE41B-E881-4CC0-8F6A-C53A16EDC0EF}"/>
              </a:ext>
            </a:extLst>
          </p:cNvPr>
          <p:cNvPicPr>
            <a:picLocks noChangeAspect="1"/>
          </p:cNvPicPr>
          <p:nvPr/>
        </p:nvPicPr>
        <p:blipFill>
          <a:blip r:embed="rId7"/>
          <a:stretch>
            <a:fillRect/>
          </a:stretch>
        </p:blipFill>
        <p:spPr>
          <a:xfrm>
            <a:off x="539552" y="4233372"/>
            <a:ext cx="5887272" cy="910128"/>
          </a:xfrm>
          <a:prstGeom prst="rect">
            <a:avLst/>
          </a:prstGeom>
        </p:spPr>
      </p:pic>
      <p:pic>
        <p:nvPicPr>
          <p:cNvPr id="11" name="Imagen 10" descr="Logotipo, Icono&#10;&#10;Descripción generada automáticamente">
            <a:extLst>
              <a:ext uri="{FF2B5EF4-FFF2-40B4-BE49-F238E27FC236}">
                <a16:creationId xmlns:a16="http://schemas.microsoft.com/office/drawing/2014/main" id="{9F12A1AE-D256-468D-A600-6C6E5ED213AE}"/>
              </a:ext>
            </a:extLst>
          </p:cNvPr>
          <p:cNvPicPr>
            <a:picLocks noChangeAspect="1"/>
          </p:cNvPicPr>
          <p:nvPr/>
        </p:nvPicPr>
        <p:blipFill>
          <a:blip r:embed="rId8"/>
          <a:stretch>
            <a:fillRect/>
          </a:stretch>
        </p:blipFill>
        <p:spPr>
          <a:xfrm>
            <a:off x="8046131" y="113953"/>
            <a:ext cx="936105" cy="838965"/>
          </a:xfrm>
          <a:prstGeom prst="rect">
            <a:avLst/>
          </a:prstGeom>
        </p:spPr>
      </p:pic>
    </p:spTree>
    <p:extLst>
      <p:ext uri="{BB962C8B-B14F-4D97-AF65-F5344CB8AC3E}">
        <p14:creationId xmlns:p14="http://schemas.microsoft.com/office/powerpoint/2010/main" val="236984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a:t>Linea de </a:t>
            </a:r>
            <a:r>
              <a:rPr lang="en-US" altLang="ko-KR" dirty="0" err="1"/>
              <a:t>Tiempo</a:t>
            </a:r>
            <a:endParaRPr lang="ko-KR" altLang="en-US" dirty="0"/>
          </a:p>
        </p:txBody>
      </p:sp>
      <p:sp>
        <p:nvSpPr>
          <p:cNvPr id="3" name="Text Placeholder 2"/>
          <p:cNvSpPr>
            <a:spLocks noGrp="1"/>
          </p:cNvSpPr>
          <p:nvPr>
            <p:ph type="body" sz="quarter" idx="11"/>
          </p:nvPr>
        </p:nvSpPr>
        <p:spPr/>
        <p:txBody>
          <a:bodyPr/>
          <a:lstStyle/>
          <a:p>
            <a:pPr lvl="0"/>
            <a:r>
              <a:rPr lang="en-US" altLang="ko-KR" dirty="0"/>
              <a:t>Reyes Del Norte</a:t>
            </a:r>
          </a:p>
        </p:txBody>
      </p:sp>
      <p:sp>
        <p:nvSpPr>
          <p:cNvPr id="13" name="Text Placeholder 17"/>
          <p:cNvSpPr txBox="1">
            <a:spLocks/>
          </p:cNvSpPr>
          <p:nvPr/>
        </p:nvSpPr>
        <p:spPr>
          <a:xfrm>
            <a:off x="538848" y="1404100"/>
            <a:ext cx="1080824" cy="413934"/>
          </a:xfrm>
          <a:prstGeom prst="rect">
            <a:avLst/>
          </a:prstGeom>
          <a:noFill/>
          <a:ln w="19050">
            <a:no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solidFill>
                  <a:schemeClr val="bg1"/>
                </a:solidFill>
                <a:cs typeface="Arial" pitchFamily="34" charset="0"/>
              </a:rPr>
              <a:t>Jeroboam</a:t>
            </a:r>
          </a:p>
        </p:txBody>
      </p:sp>
      <p:sp>
        <p:nvSpPr>
          <p:cNvPr id="15" name="Text Placeholder 17"/>
          <p:cNvSpPr txBox="1">
            <a:spLocks/>
          </p:cNvSpPr>
          <p:nvPr/>
        </p:nvSpPr>
        <p:spPr>
          <a:xfrm>
            <a:off x="2711080" y="1404100"/>
            <a:ext cx="901530" cy="413934"/>
          </a:xfrm>
          <a:prstGeom prst="rect">
            <a:avLst/>
          </a:prstGeom>
          <a:noFill/>
          <a:ln w="19050">
            <a:no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solidFill>
                  <a:schemeClr val="bg1"/>
                </a:solidFill>
                <a:cs typeface="Arial" pitchFamily="34" charset="0"/>
              </a:rPr>
              <a:t>Nadab</a:t>
            </a:r>
          </a:p>
        </p:txBody>
      </p:sp>
      <p:sp>
        <p:nvSpPr>
          <p:cNvPr id="16" name="Text Placeholder 17"/>
          <p:cNvSpPr txBox="1">
            <a:spLocks/>
          </p:cNvSpPr>
          <p:nvPr/>
        </p:nvSpPr>
        <p:spPr>
          <a:xfrm>
            <a:off x="4810955" y="1404100"/>
            <a:ext cx="901530" cy="413934"/>
          </a:xfrm>
          <a:prstGeom prst="rect">
            <a:avLst/>
          </a:prstGeom>
          <a:noFill/>
          <a:ln w="19050">
            <a:no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err="1">
                <a:solidFill>
                  <a:schemeClr val="bg1"/>
                </a:solidFill>
                <a:cs typeface="Arial" pitchFamily="34" charset="0"/>
              </a:rPr>
              <a:t>Baasa</a:t>
            </a:r>
            <a:endParaRPr lang="en-US" sz="1400" b="1" dirty="0">
              <a:solidFill>
                <a:schemeClr val="bg1"/>
              </a:solidFill>
              <a:cs typeface="Arial" pitchFamily="34" charset="0"/>
            </a:endParaRPr>
          </a:p>
        </p:txBody>
      </p:sp>
      <p:sp>
        <p:nvSpPr>
          <p:cNvPr id="17" name="Text Placeholder 17"/>
          <p:cNvSpPr txBox="1">
            <a:spLocks/>
          </p:cNvSpPr>
          <p:nvPr/>
        </p:nvSpPr>
        <p:spPr>
          <a:xfrm>
            <a:off x="6910830" y="1404100"/>
            <a:ext cx="901530" cy="413934"/>
          </a:xfrm>
          <a:prstGeom prst="rect">
            <a:avLst/>
          </a:prstGeom>
          <a:noFill/>
          <a:ln w="19050">
            <a:no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solidFill>
                  <a:schemeClr val="bg1"/>
                </a:solidFill>
                <a:cs typeface="Arial" pitchFamily="34" charset="0"/>
              </a:rPr>
              <a:t>Ela</a:t>
            </a:r>
          </a:p>
        </p:txBody>
      </p:sp>
      <p:sp>
        <p:nvSpPr>
          <p:cNvPr id="21" name="TextBox 20"/>
          <p:cNvSpPr txBox="1"/>
          <p:nvPr/>
        </p:nvSpPr>
        <p:spPr>
          <a:xfrm>
            <a:off x="600270" y="3764528"/>
            <a:ext cx="1643173" cy="461665"/>
          </a:xfrm>
          <a:prstGeom prst="rect">
            <a:avLst/>
          </a:prstGeom>
          <a:noFill/>
        </p:spPr>
        <p:txBody>
          <a:bodyPr wrap="square" rtlCol="0" anchor="ctr">
            <a:spAutoFit/>
          </a:bodyPr>
          <a:lstStyle/>
          <a:p>
            <a:pPr algn="ctr"/>
            <a:r>
              <a:rPr lang="en-US" altLang="ko-KR" sz="1200" dirty="0" err="1">
                <a:solidFill>
                  <a:schemeClr val="tx1">
                    <a:lumMod val="75000"/>
                    <a:lumOff val="25000"/>
                  </a:schemeClr>
                </a:solidFill>
                <a:cs typeface="Arial" pitchFamily="34" charset="0"/>
              </a:rPr>
              <a:t>Adoración</a:t>
            </a:r>
            <a:r>
              <a:rPr lang="en-US" altLang="ko-KR" sz="1200" dirty="0">
                <a:solidFill>
                  <a:schemeClr val="tx1">
                    <a:lumMod val="75000"/>
                    <a:lumOff val="25000"/>
                  </a:schemeClr>
                </a:solidFill>
                <a:cs typeface="Arial" pitchFamily="34" charset="0"/>
              </a:rPr>
              <a:t> a Baal y </a:t>
            </a:r>
            <a:r>
              <a:rPr lang="en-US" altLang="ko-KR" sz="1200" dirty="0" err="1">
                <a:solidFill>
                  <a:schemeClr val="tx1">
                    <a:lumMod val="75000"/>
                    <a:lumOff val="25000"/>
                  </a:schemeClr>
                </a:solidFill>
                <a:cs typeface="Arial" pitchFamily="34" charset="0"/>
              </a:rPr>
              <a:t>becerros</a:t>
            </a:r>
            <a:r>
              <a:rPr lang="en-US" altLang="ko-KR" sz="1200" dirty="0">
                <a:solidFill>
                  <a:schemeClr val="tx1">
                    <a:lumMod val="75000"/>
                    <a:lumOff val="25000"/>
                  </a:schemeClr>
                </a:solidFill>
                <a:cs typeface="Arial" pitchFamily="34" charset="0"/>
              </a:rPr>
              <a:t> de </a:t>
            </a:r>
            <a:r>
              <a:rPr lang="en-US" altLang="ko-KR" sz="1200" dirty="0" err="1">
                <a:solidFill>
                  <a:schemeClr val="tx1">
                    <a:lumMod val="75000"/>
                    <a:lumOff val="25000"/>
                  </a:schemeClr>
                </a:solidFill>
                <a:cs typeface="Arial" pitchFamily="34" charset="0"/>
              </a:rPr>
              <a:t>oro</a:t>
            </a:r>
            <a:r>
              <a:rPr lang="en-US" altLang="ko-KR" sz="1200" dirty="0">
                <a:solidFill>
                  <a:schemeClr val="tx1">
                    <a:lumMod val="75000"/>
                    <a:lumOff val="25000"/>
                  </a:schemeClr>
                </a:solidFill>
                <a:cs typeface="Arial" pitchFamily="34" charset="0"/>
              </a:rPr>
              <a:t>.</a:t>
            </a:r>
            <a:endParaRPr lang="ko-KR" altLang="en-US" sz="1200" dirty="0">
              <a:solidFill>
                <a:schemeClr val="tx1">
                  <a:lumMod val="75000"/>
                  <a:lumOff val="25000"/>
                </a:schemeClr>
              </a:solidFill>
              <a:cs typeface="Arial" pitchFamily="34" charset="0"/>
            </a:endParaRPr>
          </a:p>
        </p:txBody>
      </p:sp>
      <p:sp>
        <p:nvSpPr>
          <p:cNvPr id="22" name="Rectangle 21"/>
          <p:cNvSpPr/>
          <p:nvPr/>
        </p:nvSpPr>
        <p:spPr>
          <a:xfrm>
            <a:off x="686880" y="4462642"/>
            <a:ext cx="1368152" cy="557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3" name="Text Placeholder 18"/>
          <p:cNvSpPr txBox="1">
            <a:spLocks/>
          </p:cNvSpPr>
          <p:nvPr/>
        </p:nvSpPr>
        <p:spPr>
          <a:xfrm>
            <a:off x="686880" y="4489562"/>
            <a:ext cx="1368152" cy="51192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cs typeface="Arial" pitchFamily="34" charset="0"/>
              </a:rPr>
              <a:t>1 Reyes             12:2 – 14:20</a:t>
            </a:r>
          </a:p>
        </p:txBody>
      </p:sp>
      <p:sp>
        <p:nvSpPr>
          <p:cNvPr id="24" name="TextBox 23"/>
          <p:cNvSpPr txBox="1"/>
          <p:nvPr/>
        </p:nvSpPr>
        <p:spPr>
          <a:xfrm>
            <a:off x="2703035" y="3764528"/>
            <a:ext cx="1643173" cy="461665"/>
          </a:xfrm>
          <a:prstGeom prst="rect">
            <a:avLst/>
          </a:prstGeom>
          <a:noFill/>
        </p:spPr>
        <p:txBody>
          <a:bodyPr wrap="square" rtlCol="0" anchor="ctr">
            <a:spAutoFit/>
          </a:bodyPr>
          <a:lstStyle/>
          <a:p>
            <a:pPr algn="ctr"/>
            <a:r>
              <a:rPr lang="en-US" altLang="ko-KR" sz="1200" dirty="0" err="1">
                <a:solidFill>
                  <a:schemeClr val="tx1">
                    <a:lumMod val="75000"/>
                    <a:lumOff val="25000"/>
                  </a:schemeClr>
                </a:solidFill>
                <a:cs typeface="Arial" pitchFamily="34" charset="0"/>
              </a:rPr>
              <a:t>Hijo</a:t>
            </a:r>
            <a:r>
              <a:rPr lang="en-US" altLang="ko-KR" sz="1200" dirty="0">
                <a:solidFill>
                  <a:schemeClr val="tx1">
                    <a:lumMod val="75000"/>
                    <a:lumOff val="25000"/>
                  </a:schemeClr>
                </a:solidFill>
                <a:cs typeface="Arial" pitchFamily="34" charset="0"/>
              </a:rPr>
              <a:t> de Jeroboam. </a:t>
            </a:r>
            <a:r>
              <a:rPr lang="en-US" altLang="ko-KR" sz="1200" dirty="0" err="1">
                <a:solidFill>
                  <a:schemeClr val="tx1">
                    <a:lumMod val="75000"/>
                    <a:lumOff val="25000"/>
                  </a:schemeClr>
                </a:solidFill>
                <a:cs typeface="Arial" pitchFamily="34" charset="0"/>
              </a:rPr>
              <a:t>Baasa</a:t>
            </a:r>
            <a:r>
              <a:rPr lang="en-US" altLang="ko-KR" sz="1200" dirty="0">
                <a:solidFill>
                  <a:schemeClr val="tx1">
                    <a:lumMod val="75000"/>
                    <a:lumOff val="25000"/>
                  </a:schemeClr>
                </a:solidFill>
                <a:cs typeface="Arial" pitchFamily="34" charset="0"/>
              </a:rPr>
              <a:t> lo </a:t>
            </a:r>
            <a:r>
              <a:rPr lang="en-US" altLang="ko-KR" sz="1200" dirty="0" err="1">
                <a:solidFill>
                  <a:schemeClr val="tx1">
                    <a:lumMod val="75000"/>
                    <a:lumOff val="25000"/>
                  </a:schemeClr>
                </a:solidFill>
                <a:cs typeface="Arial" pitchFamily="34" charset="0"/>
              </a:rPr>
              <a:t>asesina</a:t>
            </a:r>
            <a:r>
              <a:rPr lang="en-US" altLang="ko-KR" sz="1200" dirty="0">
                <a:solidFill>
                  <a:schemeClr val="tx1">
                    <a:lumMod val="75000"/>
                    <a:lumOff val="25000"/>
                  </a:schemeClr>
                </a:solidFill>
                <a:cs typeface="Arial" pitchFamily="34" charset="0"/>
              </a:rPr>
              <a:t>.</a:t>
            </a:r>
            <a:endParaRPr lang="ko-KR" altLang="en-US" sz="1200" dirty="0">
              <a:solidFill>
                <a:schemeClr val="tx1">
                  <a:lumMod val="75000"/>
                  <a:lumOff val="25000"/>
                </a:schemeClr>
              </a:solidFill>
              <a:cs typeface="Arial" pitchFamily="34" charset="0"/>
            </a:endParaRPr>
          </a:p>
        </p:txBody>
      </p:sp>
      <p:sp>
        <p:nvSpPr>
          <p:cNvPr id="27" name="TextBox 26"/>
          <p:cNvSpPr txBox="1"/>
          <p:nvPr/>
        </p:nvSpPr>
        <p:spPr>
          <a:xfrm>
            <a:off x="4805800" y="3764528"/>
            <a:ext cx="1643173" cy="461665"/>
          </a:xfrm>
          <a:prstGeom prst="rect">
            <a:avLst/>
          </a:prstGeom>
          <a:noFill/>
        </p:spPr>
        <p:txBody>
          <a:bodyPr wrap="square" rtlCol="0" anchor="ctr">
            <a:spAutoFit/>
          </a:bodyPr>
          <a:lstStyle/>
          <a:p>
            <a:pPr algn="ctr"/>
            <a:r>
              <a:rPr lang="en-US" altLang="ko-KR" sz="1200" dirty="0" err="1">
                <a:solidFill>
                  <a:schemeClr val="tx1">
                    <a:lumMod val="75000"/>
                    <a:lumOff val="25000"/>
                  </a:schemeClr>
                </a:solidFill>
                <a:cs typeface="Arial" pitchFamily="34" charset="0"/>
              </a:rPr>
              <a:t>Asesinó</a:t>
            </a:r>
            <a:r>
              <a:rPr lang="en-US" altLang="ko-KR" sz="1200" dirty="0">
                <a:solidFill>
                  <a:schemeClr val="tx1">
                    <a:lumMod val="75000"/>
                    <a:lumOff val="25000"/>
                  </a:schemeClr>
                </a:solidFill>
                <a:cs typeface="Arial" pitchFamily="34" charset="0"/>
              </a:rPr>
              <a:t> a </a:t>
            </a:r>
            <a:r>
              <a:rPr lang="en-US" altLang="ko-KR" sz="1200" dirty="0" err="1">
                <a:solidFill>
                  <a:schemeClr val="tx1">
                    <a:lumMod val="75000"/>
                    <a:lumOff val="25000"/>
                  </a:schemeClr>
                </a:solidFill>
                <a:cs typeface="Arial" pitchFamily="34" charset="0"/>
              </a:rPr>
              <a:t>todos</a:t>
            </a:r>
            <a:r>
              <a:rPr lang="en-US" altLang="ko-KR" sz="1200" dirty="0">
                <a:solidFill>
                  <a:schemeClr val="tx1">
                    <a:lumMod val="75000"/>
                    <a:lumOff val="25000"/>
                  </a:schemeClr>
                </a:solidFill>
                <a:cs typeface="Arial" pitchFamily="34" charset="0"/>
              </a:rPr>
              <a:t> de la casa de Jeroboam</a:t>
            </a:r>
            <a:endParaRPr lang="ko-KR" altLang="en-US" sz="1200" dirty="0">
              <a:solidFill>
                <a:schemeClr val="tx1">
                  <a:lumMod val="75000"/>
                  <a:lumOff val="25000"/>
                </a:schemeClr>
              </a:solidFill>
              <a:cs typeface="Arial" pitchFamily="34" charset="0"/>
            </a:endParaRPr>
          </a:p>
        </p:txBody>
      </p:sp>
      <p:sp>
        <p:nvSpPr>
          <p:cNvPr id="30" name="TextBox 29"/>
          <p:cNvSpPr txBox="1"/>
          <p:nvPr/>
        </p:nvSpPr>
        <p:spPr>
          <a:xfrm>
            <a:off x="6908565" y="3579862"/>
            <a:ext cx="1643173" cy="830997"/>
          </a:xfrm>
          <a:prstGeom prst="rect">
            <a:avLst/>
          </a:prstGeom>
          <a:noFill/>
        </p:spPr>
        <p:txBody>
          <a:bodyPr wrap="square" rtlCol="0" anchor="ctr">
            <a:spAutoFit/>
          </a:bodyPr>
          <a:lstStyle/>
          <a:p>
            <a:pPr algn="ctr"/>
            <a:r>
              <a:rPr lang="en-US" altLang="ko-KR" sz="1200" dirty="0" err="1">
                <a:solidFill>
                  <a:schemeClr val="tx1">
                    <a:lumMod val="75000"/>
                    <a:lumOff val="25000"/>
                  </a:schemeClr>
                </a:solidFill>
                <a:cs typeface="Arial" pitchFamily="34" charset="0"/>
              </a:rPr>
              <a:t>Reinó</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en</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Tirsa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Asesinado</a:t>
            </a:r>
            <a:r>
              <a:rPr lang="en-US" altLang="ko-KR" sz="1200" dirty="0">
                <a:solidFill>
                  <a:schemeClr val="tx1">
                    <a:lumMod val="75000"/>
                    <a:lumOff val="25000"/>
                  </a:schemeClr>
                </a:solidFill>
                <a:cs typeface="Arial" pitchFamily="34" charset="0"/>
              </a:rPr>
              <a:t> por </a:t>
            </a:r>
            <a:r>
              <a:rPr lang="en-US" altLang="ko-KR" sz="1200" dirty="0" err="1">
                <a:solidFill>
                  <a:schemeClr val="tx1">
                    <a:lumMod val="75000"/>
                    <a:lumOff val="25000"/>
                  </a:schemeClr>
                </a:solidFill>
                <a:cs typeface="Arial" pitchFamily="34" charset="0"/>
              </a:rPr>
              <a:t>zimri</a:t>
            </a:r>
            <a:r>
              <a:rPr lang="en-US" altLang="ko-KR" sz="1200" dirty="0">
                <a:solidFill>
                  <a:schemeClr val="tx1">
                    <a:lumMod val="75000"/>
                    <a:lumOff val="25000"/>
                  </a:schemeClr>
                </a:solidFill>
                <a:cs typeface="Arial" pitchFamily="34" charset="0"/>
              </a:rPr>
              <a:t>.</a:t>
            </a:r>
          </a:p>
          <a:p>
            <a:pPr algn="ctr"/>
            <a:r>
              <a:rPr lang="en-US" altLang="ko-KR" sz="1200" dirty="0">
                <a:solidFill>
                  <a:schemeClr val="tx1">
                    <a:lumMod val="75000"/>
                    <a:lumOff val="25000"/>
                  </a:schemeClr>
                </a:solidFill>
                <a:cs typeface="Arial" pitchFamily="34" charset="0"/>
              </a:rPr>
              <a:t>Jehu </a:t>
            </a:r>
            <a:r>
              <a:rPr lang="en-US" altLang="ko-KR" sz="1200" dirty="0" err="1">
                <a:solidFill>
                  <a:schemeClr val="tx1">
                    <a:lumMod val="75000"/>
                    <a:lumOff val="25000"/>
                  </a:schemeClr>
                </a:solidFill>
                <a:cs typeface="Arial" pitchFamily="34" charset="0"/>
              </a:rPr>
              <a:t>profetisa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su</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muerte</a:t>
            </a:r>
            <a:r>
              <a:rPr lang="en-US" altLang="ko-KR" sz="1200" dirty="0">
                <a:solidFill>
                  <a:schemeClr val="tx1">
                    <a:lumMod val="75000"/>
                    <a:lumOff val="25000"/>
                  </a:schemeClr>
                </a:solidFill>
                <a:cs typeface="Arial" pitchFamily="34" charset="0"/>
              </a:rPr>
              <a:t> y </a:t>
            </a:r>
            <a:r>
              <a:rPr lang="en-US" altLang="ko-KR" sz="1200" dirty="0" err="1">
                <a:solidFill>
                  <a:schemeClr val="tx1">
                    <a:lumMod val="75000"/>
                    <a:lumOff val="25000"/>
                  </a:schemeClr>
                </a:solidFill>
                <a:cs typeface="Arial" pitchFamily="34" charset="0"/>
              </a:rPr>
              <a:t>su</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vida</a:t>
            </a:r>
            <a:endParaRPr lang="ko-KR" altLang="en-US" sz="1200" dirty="0">
              <a:solidFill>
                <a:schemeClr val="tx1">
                  <a:lumMod val="75000"/>
                  <a:lumOff val="25000"/>
                </a:schemeClr>
              </a:solidFill>
              <a:cs typeface="Arial" pitchFamily="34" charset="0"/>
            </a:endParaRPr>
          </a:p>
        </p:txBody>
      </p:sp>
      <p:pic>
        <p:nvPicPr>
          <p:cNvPr id="7" name="Marcador de posición de imagen 6">
            <a:extLst>
              <a:ext uri="{FF2B5EF4-FFF2-40B4-BE49-F238E27FC236}">
                <a16:creationId xmlns:a16="http://schemas.microsoft.com/office/drawing/2014/main" id="{5B222FC5-3876-4701-A6D3-D7B46EC7EB1F}"/>
              </a:ext>
            </a:extLst>
          </p:cNvPr>
          <p:cNvPicPr>
            <a:picLocks noGrp="1" noChangeAspect="1"/>
          </p:cNvPicPr>
          <p:nvPr>
            <p:ph type="pic" idx="13"/>
          </p:nvPr>
        </p:nvPicPr>
        <p:blipFill rotWithShape="1">
          <a:blip r:embed="rId2"/>
          <a:srcRect t="6096" b="6096"/>
          <a:stretch/>
        </p:blipFill>
        <p:spPr/>
      </p:pic>
      <p:pic>
        <p:nvPicPr>
          <p:cNvPr id="11" name="Marcador de posición de imagen 10">
            <a:extLst>
              <a:ext uri="{FF2B5EF4-FFF2-40B4-BE49-F238E27FC236}">
                <a16:creationId xmlns:a16="http://schemas.microsoft.com/office/drawing/2014/main" id="{F6A68AC5-D852-41F9-A7FE-F374EA860A64}"/>
              </a:ext>
            </a:extLst>
          </p:cNvPr>
          <p:cNvPicPr>
            <a:picLocks noGrp="1" noChangeAspect="1"/>
          </p:cNvPicPr>
          <p:nvPr>
            <p:ph type="pic" idx="14"/>
          </p:nvPr>
        </p:nvPicPr>
        <p:blipFill rotWithShape="1">
          <a:blip r:embed="rId3"/>
          <a:srcRect t="11231" b="11231"/>
          <a:stretch/>
        </p:blipFill>
        <p:spPr/>
      </p:pic>
      <p:sp>
        <p:nvSpPr>
          <p:cNvPr id="34" name="Rectangle 21">
            <a:extLst>
              <a:ext uri="{FF2B5EF4-FFF2-40B4-BE49-F238E27FC236}">
                <a16:creationId xmlns:a16="http://schemas.microsoft.com/office/drawing/2014/main" id="{C2FE8C87-3D5A-4676-9680-5910B1685E0F}"/>
              </a:ext>
            </a:extLst>
          </p:cNvPr>
          <p:cNvSpPr/>
          <p:nvPr/>
        </p:nvSpPr>
        <p:spPr>
          <a:xfrm>
            <a:off x="2711080" y="4508095"/>
            <a:ext cx="1368152" cy="511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5" name="Text Placeholder 18">
            <a:extLst>
              <a:ext uri="{FF2B5EF4-FFF2-40B4-BE49-F238E27FC236}">
                <a16:creationId xmlns:a16="http://schemas.microsoft.com/office/drawing/2014/main" id="{C59BCAE5-72F5-479F-9631-AE017C49AC3A}"/>
              </a:ext>
            </a:extLst>
          </p:cNvPr>
          <p:cNvSpPr txBox="1">
            <a:spLocks/>
          </p:cNvSpPr>
          <p:nvPr/>
        </p:nvSpPr>
        <p:spPr>
          <a:xfrm>
            <a:off x="2711080" y="4535015"/>
            <a:ext cx="1368152" cy="466469"/>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cs typeface="Arial" pitchFamily="34" charset="0"/>
              </a:rPr>
              <a:t>1 Reyes             15:25 – 31</a:t>
            </a:r>
          </a:p>
        </p:txBody>
      </p:sp>
      <p:sp>
        <p:nvSpPr>
          <p:cNvPr id="36" name="Rectangle 21">
            <a:extLst>
              <a:ext uri="{FF2B5EF4-FFF2-40B4-BE49-F238E27FC236}">
                <a16:creationId xmlns:a16="http://schemas.microsoft.com/office/drawing/2014/main" id="{86311890-46AE-4B37-8118-68429D288FD3}"/>
              </a:ext>
            </a:extLst>
          </p:cNvPr>
          <p:cNvSpPr/>
          <p:nvPr/>
        </p:nvSpPr>
        <p:spPr>
          <a:xfrm>
            <a:off x="4805800" y="4508096"/>
            <a:ext cx="1368152" cy="5119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1" name="Text Placeholder 18">
            <a:extLst>
              <a:ext uri="{FF2B5EF4-FFF2-40B4-BE49-F238E27FC236}">
                <a16:creationId xmlns:a16="http://schemas.microsoft.com/office/drawing/2014/main" id="{22B6676F-473E-4206-98CF-526FAE673C3B}"/>
              </a:ext>
            </a:extLst>
          </p:cNvPr>
          <p:cNvSpPr txBox="1">
            <a:spLocks/>
          </p:cNvSpPr>
          <p:nvPr/>
        </p:nvSpPr>
        <p:spPr>
          <a:xfrm>
            <a:off x="4805800" y="4518676"/>
            <a:ext cx="1368152" cy="485004"/>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cs typeface="Arial" pitchFamily="34" charset="0"/>
              </a:rPr>
              <a:t>1 Reyes              15:33 – 16:07</a:t>
            </a:r>
          </a:p>
        </p:txBody>
      </p:sp>
      <p:sp>
        <p:nvSpPr>
          <p:cNvPr id="42" name="Rectangle 21">
            <a:extLst>
              <a:ext uri="{FF2B5EF4-FFF2-40B4-BE49-F238E27FC236}">
                <a16:creationId xmlns:a16="http://schemas.microsoft.com/office/drawing/2014/main" id="{6FA4450B-872D-41F1-BCCE-CAC3F759475B}"/>
              </a:ext>
            </a:extLst>
          </p:cNvPr>
          <p:cNvSpPr/>
          <p:nvPr/>
        </p:nvSpPr>
        <p:spPr>
          <a:xfrm>
            <a:off x="7083793" y="4508096"/>
            <a:ext cx="1368152" cy="5119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3" name="Text Placeholder 18">
            <a:extLst>
              <a:ext uri="{FF2B5EF4-FFF2-40B4-BE49-F238E27FC236}">
                <a16:creationId xmlns:a16="http://schemas.microsoft.com/office/drawing/2014/main" id="{F4D7BFF4-EAED-4C14-B1B1-61066EC37DE3}"/>
              </a:ext>
            </a:extLst>
          </p:cNvPr>
          <p:cNvSpPr txBox="1">
            <a:spLocks/>
          </p:cNvSpPr>
          <p:nvPr/>
        </p:nvSpPr>
        <p:spPr>
          <a:xfrm>
            <a:off x="7083793" y="4535016"/>
            <a:ext cx="1368152" cy="46646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cs typeface="Arial" pitchFamily="34" charset="0"/>
              </a:rPr>
              <a:t>1 Reyes             16:8 – 14</a:t>
            </a:r>
          </a:p>
        </p:txBody>
      </p:sp>
      <p:pic>
        <p:nvPicPr>
          <p:cNvPr id="44" name="Imagen 43" descr="Logotipo, Icono&#10;&#10;Descripción generada automáticamente">
            <a:extLst>
              <a:ext uri="{FF2B5EF4-FFF2-40B4-BE49-F238E27FC236}">
                <a16:creationId xmlns:a16="http://schemas.microsoft.com/office/drawing/2014/main" id="{5A522BA1-5A93-47E3-91B7-5AFB09EBDD81}"/>
              </a:ext>
            </a:extLst>
          </p:cNvPr>
          <p:cNvPicPr>
            <a:picLocks noChangeAspect="1"/>
          </p:cNvPicPr>
          <p:nvPr/>
        </p:nvPicPr>
        <p:blipFill>
          <a:blip r:embed="rId4"/>
          <a:stretch>
            <a:fillRect/>
          </a:stretch>
        </p:blipFill>
        <p:spPr>
          <a:xfrm>
            <a:off x="7871009" y="2575"/>
            <a:ext cx="1161872" cy="1041303"/>
          </a:xfrm>
          <a:prstGeom prst="rect">
            <a:avLst/>
          </a:prstGeom>
        </p:spPr>
      </p:pic>
      <p:sp>
        <p:nvSpPr>
          <p:cNvPr id="4" name="CuadroTexto 3">
            <a:extLst>
              <a:ext uri="{FF2B5EF4-FFF2-40B4-BE49-F238E27FC236}">
                <a16:creationId xmlns:a16="http://schemas.microsoft.com/office/drawing/2014/main" id="{143FA527-B363-4E97-B356-BF2B951BD7A5}"/>
              </a:ext>
            </a:extLst>
          </p:cNvPr>
          <p:cNvSpPr txBox="1"/>
          <p:nvPr/>
        </p:nvSpPr>
        <p:spPr>
          <a:xfrm>
            <a:off x="1763688" y="1412927"/>
            <a:ext cx="479755" cy="369332"/>
          </a:xfrm>
          <a:prstGeom prst="rect">
            <a:avLst/>
          </a:prstGeom>
          <a:solidFill>
            <a:srgbClr val="002060"/>
          </a:solidFill>
        </p:spPr>
        <p:txBody>
          <a:bodyPr wrap="square" rtlCol="0">
            <a:spAutoFit/>
          </a:bodyPr>
          <a:lstStyle/>
          <a:p>
            <a:r>
              <a:rPr lang="es-MX" dirty="0">
                <a:solidFill>
                  <a:schemeClr val="bg1"/>
                </a:solidFill>
              </a:rPr>
              <a:t>22</a:t>
            </a:r>
            <a:endParaRPr lang="es-CL" dirty="0">
              <a:solidFill>
                <a:schemeClr val="bg1"/>
              </a:solidFill>
            </a:endParaRPr>
          </a:p>
        </p:txBody>
      </p:sp>
      <p:sp>
        <p:nvSpPr>
          <p:cNvPr id="28" name="CuadroTexto 27">
            <a:extLst>
              <a:ext uri="{FF2B5EF4-FFF2-40B4-BE49-F238E27FC236}">
                <a16:creationId xmlns:a16="http://schemas.microsoft.com/office/drawing/2014/main" id="{AB162DD0-C4C6-4DD1-BEEC-93F4B567DB6E}"/>
              </a:ext>
            </a:extLst>
          </p:cNvPr>
          <p:cNvSpPr txBox="1"/>
          <p:nvPr/>
        </p:nvSpPr>
        <p:spPr>
          <a:xfrm>
            <a:off x="3871019" y="1412927"/>
            <a:ext cx="479755" cy="369332"/>
          </a:xfrm>
          <a:prstGeom prst="rect">
            <a:avLst/>
          </a:prstGeom>
          <a:solidFill>
            <a:srgbClr val="002060"/>
          </a:solidFill>
        </p:spPr>
        <p:txBody>
          <a:bodyPr wrap="square" rtlCol="0">
            <a:spAutoFit/>
          </a:bodyPr>
          <a:lstStyle/>
          <a:p>
            <a:pPr algn="ctr"/>
            <a:r>
              <a:rPr lang="es-MX" dirty="0">
                <a:solidFill>
                  <a:schemeClr val="bg1"/>
                </a:solidFill>
              </a:rPr>
              <a:t>2</a:t>
            </a:r>
            <a:endParaRPr lang="es-CL" dirty="0">
              <a:solidFill>
                <a:schemeClr val="bg1"/>
              </a:solidFill>
            </a:endParaRPr>
          </a:p>
        </p:txBody>
      </p:sp>
      <p:sp>
        <p:nvSpPr>
          <p:cNvPr id="29" name="CuadroTexto 28">
            <a:extLst>
              <a:ext uri="{FF2B5EF4-FFF2-40B4-BE49-F238E27FC236}">
                <a16:creationId xmlns:a16="http://schemas.microsoft.com/office/drawing/2014/main" id="{8B520B2F-3EBE-480A-B12F-4BAB19E2A19D}"/>
              </a:ext>
            </a:extLst>
          </p:cNvPr>
          <p:cNvSpPr txBox="1"/>
          <p:nvPr/>
        </p:nvSpPr>
        <p:spPr>
          <a:xfrm>
            <a:off x="5932788" y="1412927"/>
            <a:ext cx="479755" cy="369332"/>
          </a:xfrm>
          <a:prstGeom prst="rect">
            <a:avLst/>
          </a:prstGeom>
          <a:solidFill>
            <a:srgbClr val="002060"/>
          </a:solidFill>
        </p:spPr>
        <p:txBody>
          <a:bodyPr wrap="square" rtlCol="0">
            <a:spAutoFit/>
          </a:bodyPr>
          <a:lstStyle/>
          <a:p>
            <a:r>
              <a:rPr lang="es-MX" dirty="0">
                <a:solidFill>
                  <a:schemeClr val="bg1"/>
                </a:solidFill>
              </a:rPr>
              <a:t>24</a:t>
            </a:r>
            <a:endParaRPr lang="es-CL" dirty="0">
              <a:solidFill>
                <a:schemeClr val="bg1"/>
              </a:solidFill>
            </a:endParaRPr>
          </a:p>
        </p:txBody>
      </p:sp>
      <p:sp>
        <p:nvSpPr>
          <p:cNvPr id="31" name="CuadroTexto 30">
            <a:extLst>
              <a:ext uri="{FF2B5EF4-FFF2-40B4-BE49-F238E27FC236}">
                <a16:creationId xmlns:a16="http://schemas.microsoft.com/office/drawing/2014/main" id="{FB89C0FD-837B-4755-8D00-F8565C946FD1}"/>
              </a:ext>
            </a:extLst>
          </p:cNvPr>
          <p:cNvSpPr txBox="1"/>
          <p:nvPr/>
        </p:nvSpPr>
        <p:spPr>
          <a:xfrm>
            <a:off x="8064738" y="1426401"/>
            <a:ext cx="479755" cy="369332"/>
          </a:xfrm>
          <a:prstGeom prst="rect">
            <a:avLst/>
          </a:prstGeom>
          <a:solidFill>
            <a:srgbClr val="002060"/>
          </a:solidFill>
        </p:spPr>
        <p:txBody>
          <a:bodyPr wrap="square" rtlCol="0">
            <a:spAutoFit/>
          </a:bodyPr>
          <a:lstStyle/>
          <a:p>
            <a:pPr algn="ctr"/>
            <a:r>
              <a:rPr lang="es-MX" dirty="0">
                <a:solidFill>
                  <a:schemeClr val="bg1"/>
                </a:solidFill>
              </a:rPr>
              <a:t>2</a:t>
            </a:r>
            <a:endParaRPr lang="es-CL" dirty="0">
              <a:solidFill>
                <a:schemeClr val="bg1"/>
              </a:solidFill>
            </a:endParaRPr>
          </a:p>
        </p:txBody>
      </p:sp>
      <p:pic>
        <p:nvPicPr>
          <p:cNvPr id="4098" name="Picture 2" descr="Estudio Biblia: ISRAEL: DOS CASAS (6) Plan de Jeroboam">
            <a:extLst>
              <a:ext uri="{FF2B5EF4-FFF2-40B4-BE49-F238E27FC236}">
                <a16:creationId xmlns:a16="http://schemas.microsoft.com/office/drawing/2014/main" id="{2CAFA8DC-0DB0-4CAC-920C-FC545BB611E1}"/>
              </a:ext>
            </a:extLst>
          </p:cNvPr>
          <p:cNvPicPr>
            <a:picLocks noGrp="1" noChangeAspect="1" noChangeArrowheads="1"/>
          </p:cNvPicPr>
          <p:nvPr>
            <p:ph type="pic" idx="12"/>
          </p:nvPr>
        </p:nvPicPr>
        <p:blipFill>
          <a:blip r:embed="rId5">
            <a:extLst>
              <a:ext uri="{28A0092B-C50C-407E-A947-70E740481C1C}">
                <a14:useLocalDpi xmlns:a14="http://schemas.microsoft.com/office/drawing/2010/main" val="0"/>
              </a:ext>
            </a:extLst>
          </a:blip>
          <a:srcRect t="7366" b="736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AA44AE5-DF6C-4529-9157-BF04F0BBA1D5}"/>
              </a:ext>
            </a:extLst>
          </p:cNvPr>
          <p:cNvPicPr>
            <a:picLocks noGrp="1" noChangeAspect="1" noChangeArrowheads="1"/>
          </p:cNvPicPr>
          <p:nvPr>
            <p:ph type="pic" idx="15"/>
          </p:nvPr>
        </p:nvPicPr>
        <p:blipFill>
          <a:blip r:embed="rId6">
            <a:extLst>
              <a:ext uri="{28A0092B-C50C-407E-A947-70E740481C1C}">
                <a14:useLocalDpi xmlns:a14="http://schemas.microsoft.com/office/drawing/2010/main" val="0"/>
              </a:ext>
            </a:extLst>
          </a:blip>
          <a:srcRect t="1266" b="126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5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1000" fill="hold"/>
                                        <p:tgtEl>
                                          <p:spTgt spid="29"/>
                                        </p:tgtEl>
                                        <p:attrNameLst>
                                          <p:attrName>ppt_w</p:attrName>
                                        </p:attrNameLst>
                                      </p:cBhvr>
                                      <p:tavLst>
                                        <p:tav tm="0">
                                          <p:val>
                                            <p:fltVal val="0"/>
                                          </p:val>
                                        </p:tav>
                                        <p:tav tm="100000">
                                          <p:val>
                                            <p:strVal val="#ppt_w"/>
                                          </p:val>
                                        </p:tav>
                                      </p:tavLst>
                                    </p:anim>
                                    <p:anim calcmode="lin" valueType="num">
                                      <p:cBhvr>
                                        <p:cTn id="58" dur="1000" fill="hold"/>
                                        <p:tgtEl>
                                          <p:spTgt spid="29"/>
                                        </p:tgtEl>
                                        <p:attrNameLst>
                                          <p:attrName>ppt_h</p:attrName>
                                        </p:attrNameLst>
                                      </p:cBhvr>
                                      <p:tavLst>
                                        <p:tav tm="0">
                                          <p:val>
                                            <p:fltVal val="0"/>
                                          </p:val>
                                        </p:tav>
                                        <p:tav tm="100000">
                                          <p:val>
                                            <p:strVal val="#ppt_h"/>
                                          </p:val>
                                        </p:tav>
                                      </p:tavLst>
                                    </p:anim>
                                    <p:anim calcmode="lin" valueType="num">
                                      <p:cBhvr>
                                        <p:cTn id="59" dur="1000" fill="hold"/>
                                        <p:tgtEl>
                                          <p:spTgt spid="29"/>
                                        </p:tgtEl>
                                        <p:attrNameLst>
                                          <p:attrName>style.rotation</p:attrName>
                                        </p:attrNameLst>
                                      </p:cBhvr>
                                      <p:tavLst>
                                        <p:tav tm="0">
                                          <p:val>
                                            <p:fltVal val="90"/>
                                          </p:val>
                                        </p:tav>
                                        <p:tav tm="100000">
                                          <p:val>
                                            <p:fltVal val="0"/>
                                          </p:val>
                                        </p:tav>
                                      </p:tavLst>
                                    </p:anim>
                                    <p:animEffect transition="in" filter="fade">
                                      <p:cBhvr>
                                        <p:cTn id="60" dur="10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500" fill="hold"/>
                                        <p:tgtEl>
                                          <p:spTgt spid="41"/>
                                        </p:tgtEl>
                                        <p:attrNameLst>
                                          <p:attrName>ppt_x</p:attrName>
                                        </p:attrNameLst>
                                      </p:cBhvr>
                                      <p:tavLst>
                                        <p:tav tm="0">
                                          <p:val>
                                            <p:strVal val="#ppt_x"/>
                                          </p:val>
                                        </p:tav>
                                        <p:tav tm="100000">
                                          <p:val>
                                            <p:strVal val="#ppt_x"/>
                                          </p:val>
                                        </p:tav>
                                      </p:tavLst>
                                    </p:anim>
                                    <p:anim calcmode="lin" valueType="num">
                                      <p:cBhvr additive="base">
                                        <p:cTn id="6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1000" fill="hold"/>
                                        <p:tgtEl>
                                          <p:spTgt spid="17"/>
                                        </p:tgtEl>
                                        <p:attrNameLst>
                                          <p:attrName>ppt_w</p:attrName>
                                        </p:attrNameLst>
                                      </p:cBhvr>
                                      <p:tavLst>
                                        <p:tav tm="0">
                                          <p:val>
                                            <p:fltVal val="0"/>
                                          </p:val>
                                        </p:tav>
                                        <p:tav tm="100000">
                                          <p:val>
                                            <p:strVal val="#ppt_w"/>
                                          </p:val>
                                        </p:tav>
                                      </p:tavLst>
                                    </p:anim>
                                    <p:anim calcmode="lin" valueType="num">
                                      <p:cBhvr>
                                        <p:cTn id="77" dur="1000" fill="hold"/>
                                        <p:tgtEl>
                                          <p:spTgt spid="17"/>
                                        </p:tgtEl>
                                        <p:attrNameLst>
                                          <p:attrName>ppt_h</p:attrName>
                                        </p:attrNameLst>
                                      </p:cBhvr>
                                      <p:tavLst>
                                        <p:tav tm="0">
                                          <p:val>
                                            <p:fltVal val="0"/>
                                          </p:val>
                                        </p:tav>
                                        <p:tav tm="100000">
                                          <p:val>
                                            <p:strVal val="#ppt_h"/>
                                          </p:val>
                                        </p:tav>
                                      </p:tavLst>
                                    </p:anim>
                                    <p:anim calcmode="lin" valueType="num">
                                      <p:cBhvr>
                                        <p:cTn id="78" dur="1000" fill="hold"/>
                                        <p:tgtEl>
                                          <p:spTgt spid="17"/>
                                        </p:tgtEl>
                                        <p:attrNameLst>
                                          <p:attrName>style.rotation</p:attrName>
                                        </p:attrNameLst>
                                      </p:cBhvr>
                                      <p:tavLst>
                                        <p:tav tm="0">
                                          <p:val>
                                            <p:fltVal val="90"/>
                                          </p:val>
                                        </p:tav>
                                        <p:tav tm="100000">
                                          <p:val>
                                            <p:fltVal val="0"/>
                                          </p:val>
                                        </p:tav>
                                      </p:tavLst>
                                    </p:anim>
                                    <p:animEffect transition="in" filter="fade">
                                      <p:cBhvr>
                                        <p:cTn id="79" dur="10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barn(inVertical)">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1000"/>
                                        <p:tgtEl>
                                          <p:spTgt spid="42"/>
                                        </p:tgtEl>
                                      </p:cBhvr>
                                    </p:animEffect>
                                    <p:anim calcmode="lin" valueType="num">
                                      <p:cBhvr>
                                        <p:cTn id="90" dur="1000" fill="hold"/>
                                        <p:tgtEl>
                                          <p:spTgt spid="42"/>
                                        </p:tgtEl>
                                        <p:attrNameLst>
                                          <p:attrName>ppt_x</p:attrName>
                                        </p:attrNameLst>
                                      </p:cBhvr>
                                      <p:tavLst>
                                        <p:tav tm="0">
                                          <p:val>
                                            <p:strVal val="#ppt_x"/>
                                          </p:val>
                                        </p:tav>
                                        <p:tav tm="100000">
                                          <p:val>
                                            <p:strVal val="#ppt_x"/>
                                          </p:val>
                                        </p:tav>
                                      </p:tavLst>
                                    </p:anim>
                                    <p:anim calcmode="lin" valueType="num">
                                      <p:cBhvr>
                                        <p:cTn id="9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 calcmode="lin" valueType="num">
                                      <p:cBhvr additive="base">
                                        <p:cTn id="96" dur="500" fill="hold"/>
                                        <p:tgtEl>
                                          <p:spTgt spid="30"/>
                                        </p:tgtEl>
                                        <p:attrNameLst>
                                          <p:attrName>ppt_x</p:attrName>
                                        </p:attrNameLst>
                                      </p:cBhvr>
                                      <p:tavLst>
                                        <p:tav tm="0">
                                          <p:val>
                                            <p:strVal val="#ppt_x"/>
                                          </p:val>
                                        </p:tav>
                                        <p:tav tm="100000">
                                          <p:val>
                                            <p:strVal val="#ppt_x"/>
                                          </p:val>
                                        </p:tav>
                                      </p:tavLst>
                                    </p:anim>
                                    <p:anim calcmode="lin" valueType="num">
                                      <p:cBhvr additive="base">
                                        <p:cTn id="9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21" grpId="0"/>
      <p:bldP spid="22" grpId="0" animBg="1"/>
      <p:bldP spid="27" grpId="0"/>
      <p:bldP spid="30" grpId="0"/>
      <p:bldP spid="35" grpId="0"/>
      <p:bldP spid="41" grpId="0"/>
      <p:bldP spid="42" grpId="0" animBg="1"/>
      <p:bldP spid="4" grpId="0" animBg="1"/>
      <p:bldP spid="28" grpId="0" animBg="1"/>
      <p:bldP spid="29" grpId="0" animBg="1"/>
      <p:bldP spid="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altLang="ko-KR" dirty="0" err="1"/>
              <a:t>Jezabel</a:t>
            </a:r>
            <a:r>
              <a:rPr lang="en-US" altLang="ko-KR" dirty="0"/>
              <a:t> y </a:t>
            </a:r>
            <a:r>
              <a:rPr lang="en-US" altLang="ko-KR" dirty="0" err="1"/>
              <a:t>su</a:t>
            </a:r>
            <a:r>
              <a:rPr lang="en-US" altLang="ko-KR" dirty="0"/>
              <a:t> plan </a:t>
            </a:r>
            <a:r>
              <a:rPr lang="en-US" altLang="ko-KR" dirty="0" err="1"/>
              <a:t>perverso</a:t>
            </a:r>
            <a:endParaRPr lang="ko-KR" altLang="en-US" dirty="0">
              <a:solidFill>
                <a:schemeClr val="tx1">
                  <a:lumMod val="75000"/>
                  <a:lumOff val="25000"/>
                </a:schemeClr>
              </a:solidFill>
            </a:endParaRPr>
          </a:p>
        </p:txBody>
      </p:sp>
      <p:grpSp>
        <p:nvGrpSpPr>
          <p:cNvPr id="5" name="Group 4"/>
          <p:cNvGrpSpPr/>
          <p:nvPr/>
        </p:nvGrpSpPr>
        <p:grpSpPr>
          <a:xfrm>
            <a:off x="7944605" y="2411375"/>
            <a:ext cx="999728" cy="994953"/>
            <a:chOff x="6127601" y="487152"/>
            <a:chExt cx="999728" cy="994953"/>
          </a:xfrm>
        </p:grpSpPr>
        <p:sp>
          <p:nvSpPr>
            <p:cNvPr id="6" name="Oval 5"/>
            <p:cNvSpPr/>
            <p:nvPr userDrawn="1"/>
          </p:nvSpPr>
          <p:spPr>
            <a:xfrm>
              <a:off x="6127601" y="762025"/>
              <a:ext cx="720080" cy="720080"/>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6847681" y="621668"/>
              <a:ext cx="279648" cy="279648"/>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6475870" y="487152"/>
              <a:ext cx="139824" cy="139824"/>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627523" y="790582"/>
            <a:ext cx="488093" cy="485762"/>
            <a:chOff x="6127601" y="487152"/>
            <a:chExt cx="999728" cy="994953"/>
          </a:xfrm>
          <a:solidFill>
            <a:schemeClr val="bg1">
              <a:alpha val="70000"/>
            </a:schemeClr>
          </a:solidFill>
        </p:grpSpPr>
        <p:sp>
          <p:nvSpPr>
            <p:cNvPr id="10" name="Oval 9"/>
            <p:cNvSpPr/>
            <p:nvPr userDrawn="1"/>
          </p:nvSpPr>
          <p:spPr>
            <a:xfrm>
              <a:off x="6127601" y="762025"/>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6847681" y="621668"/>
              <a:ext cx="279648" cy="2796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6475870" y="487152"/>
              <a:ext cx="139824" cy="13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28760" y="992787"/>
            <a:ext cx="4983088" cy="2642662"/>
            <a:chOff x="2221028" y="831519"/>
            <a:chExt cx="3165351" cy="2642662"/>
          </a:xfrm>
        </p:grpSpPr>
        <p:sp>
          <p:nvSpPr>
            <p:cNvPr id="14" name="TextBox 13"/>
            <p:cNvSpPr txBox="1"/>
            <p:nvPr/>
          </p:nvSpPr>
          <p:spPr>
            <a:xfrm>
              <a:off x="2221028" y="1165857"/>
              <a:ext cx="3025750" cy="2308324"/>
            </a:xfrm>
            <a:prstGeom prst="rect">
              <a:avLst/>
            </a:prstGeom>
            <a:noFill/>
          </p:spPr>
          <p:txBody>
            <a:bodyPr wrap="square" rtlCol="0" anchor="ctr">
              <a:spAutoFit/>
            </a:bodyPr>
            <a:lstStyle/>
            <a:p>
              <a:r>
                <a:rPr lang="es-MX" sz="1600" b="0" i="0" dirty="0">
                  <a:solidFill>
                    <a:schemeClr val="bg1"/>
                  </a:solidFill>
                  <a:effectLst/>
                  <a:latin typeface="Roboto" panose="02000000000000000000" pitchFamily="2" charset="0"/>
                </a:rPr>
                <a:t>Entonces ella escribió cartas en nombre de </a:t>
              </a:r>
              <a:r>
                <a:rPr lang="es-MX" sz="1600" b="0" i="0" dirty="0" err="1">
                  <a:solidFill>
                    <a:schemeClr val="bg1"/>
                  </a:solidFill>
                  <a:effectLst/>
                  <a:latin typeface="Roboto" panose="02000000000000000000" pitchFamily="2" charset="0"/>
                </a:rPr>
                <a:t>Achâb</a:t>
              </a:r>
              <a:r>
                <a:rPr lang="es-MX" sz="1600" b="0" i="0" dirty="0">
                  <a:solidFill>
                    <a:schemeClr val="bg1"/>
                  </a:solidFill>
                  <a:effectLst/>
                  <a:latin typeface="Roboto" panose="02000000000000000000" pitchFamily="2" charset="0"/>
                </a:rPr>
                <a:t>, y </a:t>
              </a:r>
              <a:r>
                <a:rPr lang="es-MX" sz="1600" b="0" i="0" dirty="0" err="1">
                  <a:solidFill>
                    <a:schemeClr val="bg1"/>
                  </a:solidFill>
                  <a:effectLst/>
                  <a:latin typeface="Roboto" panose="02000000000000000000" pitchFamily="2" charset="0"/>
                </a:rPr>
                <a:t>sellólas</a:t>
              </a:r>
              <a:r>
                <a:rPr lang="es-MX" sz="1600" b="0" i="0" dirty="0">
                  <a:solidFill>
                    <a:schemeClr val="bg1"/>
                  </a:solidFill>
                  <a:effectLst/>
                  <a:latin typeface="Roboto" panose="02000000000000000000" pitchFamily="2" charset="0"/>
                </a:rPr>
                <a:t> con su anillo y </a:t>
              </a:r>
              <a:r>
                <a:rPr lang="es-MX" sz="1600" b="0" i="0" dirty="0" err="1">
                  <a:solidFill>
                    <a:schemeClr val="bg1"/>
                  </a:solidFill>
                  <a:effectLst/>
                  <a:latin typeface="Roboto" panose="02000000000000000000" pitchFamily="2" charset="0"/>
                </a:rPr>
                <a:t>enviólas</a:t>
              </a:r>
              <a:r>
                <a:rPr lang="es-MX" sz="1600" b="0" i="0" dirty="0">
                  <a:solidFill>
                    <a:schemeClr val="bg1"/>
                  </a:solidFill>
                  <a:effectLst/>
                  <a:latin typeface="Roboto" panose="02000000000000000000" pitchFamily="2" charset="0"/>
                </a:rPr>
                <a:t> á los ancianos y á los principales que moraban en su ciudad con   Naboth. </a:t>
              </a:r>
              <a:r>
                <a:rPr lang="es-MX" sz="1600" b="1" i="0" u="none"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9</a:t>
              </a:r>
              <a:r>
                <a:rPr lang="es-MX" sz="1600" b="0" i="0" dirty="0">
                  <a:solidFill>
                    <a:schemeClr val="bg1"/>
                  </a:solidFill>
                  <a:effectLst/>
                  <a:latin typeface="Roboto" panose="02000000000000000000" pitchFamily="2" charset="0"/>
                </a:rPr>
                <a:t>Y las cartas que escribió decían así:        Proclamad ayuno, y poned á Naboth á la cabecera del pueblo; </a:t>
              </a:r>
              <a:r>
                <a:rPr lang="es-MX" sz="1600" b="1" i="0" u="none"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10</a:t>
              </a:r>
              <a:r>
                <a:rPr lang="es-MX" sz="1600" b="0" i="0" dirty="0">
                  <a:solidFill>
                    <a:schemeClr val="bg1"/>
                  </a:solidFill>
                  <a:effectLst/>
                  <a:latin typeface="Roboto" panose="02000000000000000000" pitchFamily="2" charset="0"/>
                </a:rPr>
                <a:t>Y poned dos hombres perversos      delante de él, que atestigüen contra él, y digan: Tú has blasfemado á Dios y al rey. Y entonces            sacadlo, y apedreadlo, y muera.</a:t>
              </a:r>
              <a:endParaRPr lang="en-US" altLang="ko-KR" sz="1600" dirty="0">
                <a:solidFill>
                  <a:schemeClr val="bg1"/>
                </a:solidFill>
                <a:cs typeface="Arial" pitchFamily="34" charset="0"/>
              </a:endParaRPr>
            </a:p>
          </p:txBody>
        </p:sp>
        <p:sp>
          <p:nvSpPr>
            <p:cNvPr id="15" name="TextBox 14"/>
            <p:cNvSpPr txBox="1"/>
            <p:nvPr/>
          </p:nvSpPr>
          <p:spPr>
            <a:xfrm>
              <a:off x="2550447" y="831519"/>
              <a:ext cx="2835932" cy="369332"/>
            </a:xfrm>
            <a:prstGeom prst="rect">
              <a:avLst/>
            </a:prstGeom>
            <a:noFill/>
          </p:spPr>
          <p:txBody>
            <a:bodyPr wrap="square" rtlCol="0" anchor="ctr">
              <a:spAutoFit/>
            </a:bodyPr>
            <a:lstStyle/>
            <a:p>
              <a:r>
                <a:rPr lang="es-MX" altLang="ko-KR" b="1" dirty="0">
                  <a:solidFill>
                    <a:schemeClr val="accent1"/>
                  </a:solidFill>
                  <a:cs typeface="Arial" pitchFamily="34" charset="0"/>
                </a:rPr>
                <a:t>¿Qué hizo Jezabel?</a:t>
              </a:r>
              <a:endParaRPr lang="ko-KR" altLang="en-US" b="1" dirty="0">
                <a:solidFill>
                  <a:schemeClr val="accent1"/>
                </a:solidFill>
                <a:cs typeface="Arial" pitchFamily="34" charset="0"/>
              </a:endParaRPr>
            </a:p>
          </p:txBody>
        </p:sp>
      </p:grpSp>
      <p:pic>
        <p:nvPicPr>
          <p:cNvPr id="16" name="Imagen 15" descr="Logotipo, Icono&#10;&#10;Descripción generada automáticamente">
            <a:extLst>
              <a:ext uri="{FF2B5EF4-FFF2-40B4-BE49-F238E27FC236}">
                <a16:creationId xmlns:a16="http://schemas.microsoft.com/office/drawing/2014/main" id="{A2B55C20-E06C-470E-BD4F-771063F0F99E}"/>
              </a:ext>
            </a:extLst>
          </p:cNvPr>
          <p:cNvPicPr>
            <a:picLocks noChangeAspect="1"/>
          </p:cNvPicPr>
          <p:nvPr/>
        </p:nvPicPr>
        <p:blipFill>
          <a:blip r:embed="rId5"/>
          <a:stretch>
            <a:fillRect/>
          </a:stretch>
        </p:blipFill>
        <p:spPr>
          <a:xfrm>
            <a:off x="7836592" y="2626805"/>
            <a:ext cx="936105" cy="838965"/>
          </a:xfrm>
          <a:prstGeom prst="rect">
            <a:avLst/>
          </a:prstGeom>
        </p:spPr>
      </p:pic>
      <p:sp>
        <p:nvSpPr>
          <p:cNvPr id="17" name="Marcador de texto 16">
            <a:extLst>
              <a:ext uri="{FF2B5EF4-FFF2-40B4-BE49-F238E27FC236}">
                <a16:creationId xmlns:a16="http://schemas.microsoft.com/office/drawing/2014/main" id="{5353E894-78AC-48D3-A616-777DFF31590B}"/>
              </a:ext>
            </a:extLst>
          </p:cNvPr>
          <p:cNvSpPr>
            <a:spLocks noGrp="1"/>
          </p:cNvSpPr>
          <p:nvPr>
            <p:ph type="body" sz="quarter" idx="11"/>
          </p:nvPr>
        </p:nvSpPr>
        <p:spPr/>
        <p:txBody>
          <a:bodyPr/>
          <a:lstStyle/>
          <a:p>
            <a:r>
              <a:rPr lang="es-MX" dirty="0"/>
              <a:t>1° Reyes 21:8-10</a:t>
            </a:r>
            <a:endParaRPr lang="es-CL" dirty="0"/>
          </a:p>
        </p:txBody>
      </p:sp>
      <p:sp>
        <p:nvSpPr>
          <p:cNvPr id="18" name="CuadroTexto 17">
            <a:extLst>
              <a:ext uri="{FF2B5EF4-FFF2-40B4-BE49-F238E27FC236}">
                <a16:creationId xmlns:a16="http://schemas.microsoft.com/office/drawing/2014/main" id="{DBB214FE-2E7E-42BF-9093-DA6F9F34004C}"/>
              </a:ext>
            </a:extLst>
          </p:cNvPr>
          <p:cNvSpPr txBox="1"/>
          <p:nvPr/>
        </p:nvSpPr>
        <p:spPr>
          <a:xfrm>
            <a:off x="107504" y="3797747"/>
            <a:ext cx="460851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MX" dirty="0"/>
              <a:t>¿Qué es esto proclamad ayuno?</a:t>
            </a:r>
          </a:p>
          <a:p>
            <a:pPr marL="285750" indent="-285750">
              <a:buFont typeface="Arial" panose="020B0604020202020204" pitchFamily="34" charset="0"/>
              <a:buChar char="•"/>
            </a:pPr>
            <a:r>
              <a:rPr lang="es-CL" dirty="0" err="1"/>
              <a:t>Acab</a:t>
            </a:r>
            <a:r>
              <a:rPr lang="es-CL" dirty="0"/>
              <a:t> de acuerdo con este plan.</a:t>
            </a:r>
          </a:p>
          <a:p>
            <a:pPr marL="285750" indent="-285750">
              <a:buFont typeface="Arial" panose="020B0604020202020204" pitchFamily="34" charset="0"/>
              <a:buChar char="•"/>
            </a:pPr>
            <a:r>
              <a:rPr lang="es-CL" dirty="0"/>
              <a:t>Mentiras para poder matarlo.</a:t>
            </a:r>
          </a:p>
          <a:p>
            <a:pPr marL="285750" indent="-285750">
              <a:buFont typeface="Arial" panose="020B0604020202020204" pitchFamily="34" charset="0"/>
              <a:buChar char="•"/>
            </a:pPr>
            <a:r>
              <a:rPr lang="es-CL" dirty="0"/>
              <a:t>¿Cuál era la acusación?</a:t>
            </a:r>
          </a:p>
        </p:txBody>
      </p:sp>
      <p:pic>
        <p:nvPicPr>
          <p:cNvPr id="21" name="Imagen 20">
            <a:extLst>
              <a:ext uri="{FF2B5EF4-FFF2-40B4-BE49-F238E27FC236}">
                <a16:creationId xmlns:a16="http://schemas.microsoft.com/office/drawing/2014/main" id="{5CDA9A4B-C14B-4812-BC82-7539E31D0BA7}"/>
              </a:ext>
            </a:extLst>
          </p:cNvPr>
          <p:cNvPicPr>
            <a:picLocks noChangeAspect="1"/>
          </p:cNvPicPr>
          <p:nvPr/>
        </p:nvPicPr>
        <p:blipFill>
          <a:blip r:embed="rId6"/>
          <a:stretch>
            <a:fillRect/>
          </a:stretch>
        </p:blipFill>
        <p:spPr>
          <a:xfrm>
            <a:off x="5405342" y="4780"/>
            <a:ext cx="3738658" cy="2371361"/>
          </a:xfrm>
          <a:prstGeom prst="rect">
            <a:avLst/>
          </a:prstGeom>
        </p:spPr>
      </p:pic>
    </p:spTree>
    <p:extLst>
      <p:ext uri="{BB962C8B-B14F-4D97-AF65-F5344CB8AC3E}">
        <p14:creationId xmlns:p14="http://schemas.microsoft.com/office/powerpoint/2010/main" val="76515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barn(inVertical)">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wipe(down)">
                                      <p:cBhvr>
                                        <p:cTn id="21" dur="500"/>
                                        <p:tgtEl>
                                          <p:spTgt spid="1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xEl>
                                              <p:pRg st="2" end="2"/>
                                            </p:txEl>
                                          </p:spTgt>
                                        </p:tgtEl>
                                        <p:attrNameLst>
                                          <p:attrName>style.visibility</p:attrName>
                                        </p:attrNameLst>
                                      </p:cBhvr>
                                      <p:to>
                                        <p:strVal val="visible"/>
                                      </p:to>
                                    </p:set>
                                    <p:animEffect transition="in" filter="barn(inVertical)">
                                      <p:cBhvr>
                                        <p:cTn id="26" dur="500"/>
                                        <p:tgtEl>
                                          <p:spTgt spid="1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Effect transition="in" filter="circle(in)">
                                      <p:cBhvr>
                                        <p:cTn id="31"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altLang="ko-KR" dirty="0" err="1"/>
              <a:t>Jezabel</a:t>
            </a:r>
            <a:r>
              <a:rPr lang="en-US" altLang="ko-KR" dirty="0"/>
              <a:t> y </a:t>
            </a:r>
            <a:r>
              <a:rPr lang="en-US" altLang="ko-KR" dirty="0" err="1"/>
              <a:t>su</a:t>
            </a:r>
            <a:r>
              <a:rPr lang="en-US" altLang="ko-KR" dirty="0"/>
              <a:t> </a:t>
            </a:r>
            <a:r>
              <a:rPr lang="en-US" altLang="ko-KR" dirty="0" err="1"/>
              <a:t>plán</a:t>
            </a:r>
            <a:r>
              <a:rPr lang="en-US" altLang="ko-KR" dirty="0"/>
              <a:t> </a:t>
            </a:r>
            <a:r>
              <a:rPr lang="en-US" altLang="ko-KR" dirty="0" err="1"/>
              <a:t>perverso</a:t>
            </a:r>
            <a:endParaRPr lang="ko-KR" altLang="en-US" dirty="0">
              <a:solidFill>
                <a:schemeClr val="tx1">
                  <a:lumMod val="75000"/>
                  <a:lumOff val="25000"/>
                </a:schemeClr>
              </a:solidFill>
            </a:endParaRPr>
          </a:p>
        </p:txBody>
      </p:sp>
      <p:grpSp>
        <p:nvGrpSpPr>
          <p:cNvPr id="5" name="Group 4"/>
          <p:cNvGrpSpPr/>
          <p:nvPr/>
        </p:nvGrpSpPr>
        <p:grpSpPr>
          <a:xfrm>
            <a:off x="7944605" y="2411375"/>
            <a:ext cx="999728" cy="994953"/>
            <a:chOff x="6127601" y="487152"/>
            <a:chExt cx="999728" cy="994953"/>
          </a:xfrm>
        </p:grpSpPr>
        <p:sp>
          <p:nvSpPr>
            <p:cNvPr id="6" name="Oval 5"/>
            <p:cNvSpPr/>
            <p:nvPr userDrawn="1"/>
          </p:nvSpPr>
          <p:spPr>
            <a:xfrm>
              <a:off x="6127601" y="762025"/>
              <a:ext cx="720080" cy="720080"/>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6847681" y="621668"/>
              <a:ext cx="279648" cy="279648"/>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6475870" y="487152"/>
              <a:ext cx="139824" cy="139824"/>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627523" y="790582"/>
            <a:ext cx="488093" cy="485762"/>
            <a:chOff x="6127601" y="487152"/>
            <a:chExt cx="999728" cy="994953"/>
          </a:xfrm>
          <a:solidFill>
            <a:schemeClr val="bg1">
              <a:alpha val="70000"/>
            </a:schemeClr>
          </a:solidFill>
        </p:grpSpPr>
        <p:sp>
          <p:nvSpPr>
            <p:cNvPr id="10" name="Oval 9"/>
            <p:cNvSpPr/>
            <p:nvPr userDrawn="1"/>
          </p:nvSpPr>
          <p:spPr>
            <a:xfrm>
              <a:off x="6127601" y="762025"/>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6847681" y="621668"/>
              <a:ext cx="279648" cy="2796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6475870" y="487152"/>
              <a:ext cx="139824" cy="13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5026" y="436156"/>
            <a:ext cx="5653097" cy="3546442"/>
            <a:chOff x="2178578" y="274888"/>
            <a:chExt cx="3069336" cy="3546442"/>
          </a:xfrm>
        </p:grpSpPr>
        <p:sp>
          <p:nvSpPr>
            <p:cNvPr id="14" name="TextBox 13"/>
            <p:cNvSpPr txBox="1"/>
            <p:nvPr/>
          </p:nvSpPr>
          <p:spPr>
            <a:xfrm>
              <a:off x="2178578" y="1020563"/>
              <a:ext cx="3025750" cy="2800767"/>
            </a:xfrm>
            <a:prstGeom prst="rect">
              <a:avLst/>
            </a:prstGeom>
            <a:noFill/>
          </p:spPr>
          <p:txBody>
            <a:bodyPr wrap="square" rtlCol="0" anchor="ctr">
              <a:spAutoFit/>
            </a:bodyPr>
            <a:lstStyle/>
            <a:p>
              <a:r>
                <a:rPr lang="es-MX" sz="1600" b="1" i="0" u="none" strike="noStrike"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11</a:t>
              </a:r>
              <a:r>
                <a:rPr lang="es-MX" sz="1600" b="0" i="0" dirty="0">
                  <a:solidFill>
                    <a:srgbClr val="FFFF00"/>
                  </a:solidFill>
                  <a:effectLst/>
                  <a:latin typeface="Roboto" panose="02000000000000000000" pitchFamily="2" charset="0"/>
                </a:rPr>
                <a:t>Y los de su ciudad, los ancianos y los principales que     moraban en su ciudad, lo hicieron como Jezabel les mandó, conforme á lo escrito en las cartas que ella les había enviado. </a:t>
              </a:r>
              <a:r>
                <a:rPr lang="es-MX" sz="1600" b="1" i="0" u="none" strike="noStrike" dirty="0">
                  <a:solidFill>
                    <a:srgbClr val="FFFF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12</a:t>
              </a:r>
              <a:r>
                <a:rPr lang="es-MX" sz="1600" b="0" i="0" dirty="0">
                  <a:solidFill>
                    <a:srgbClr val="FFFF00"/>
                  </a:solidFill>
                  <a:effectLst/>
                  <a:latin typeface="Roboto" panose="02000000000000000000" pitchFamily="2" charset="0"/>
                </a:rPr>
                <a:t>Y promulgaron ayuno, y asentaron á Naboth á la        cabecera del pueblo. </a:t>
              </a:r>
              <a:r>
                <a:rPr lang="es-MX" sz="1600" b="1" i="0" u="none" strike="noStrike" dirty="0">
                  <a:solidFill>
                    <a:srgbClr val="FFFF00"/>
                  </a:solidFill>
                  <a:effectLst/>
                  <a:latin typeface="Arial" panose="020B0604020202020204" pitchFamily="34" charset="0"/>
                  <a:hlinkClick r:id="rId5">
                    <a:extLst>
                      <a:ext uri="{A12FA001-AC4F-418D-AE19-62706E023703}">
                        <ahyp:hlinkClr xmlns:ahyp="http://schemas.microsoft.com/office/drawing/2018/hyperlinkcolor" val="tx"/>
                      </a:ext>
                    </a:extLst>
                  </a:hlinkClick>
                </a:rPr>
                <a:t>13</a:t>
              </a:r>
              <a:r>
                <a:rPr lang="es-MX" sz="1600" b="0" i="0" dirty="0">
                  <a:solidFill>
                    <a:srgbClr val="FFFF00"/>
                  </a:solidFill>
                  <a:effectLst/>
                  <a:latin typeface="Roboto" panose="02000000000000000000" pitchFamily="2" charset="0"/>
                </a:rPr>
                <a:t>Vinieron entonces dos hombres      perversos, y </a:t>
              </a:r>
              <a:r>
                <a:rPr lang="es-MX" sz="1600" b="0" i="0" dirty="0" err="1">
                  <a:solidFill>
                    <a:srgbClr val="FFFF00"/>
                  </a:solidFill>
                  <a:effectLst/>
                  <a:latin typeface="Roboto" panose="02000000000000000000" pitchFamily="2" charset="0"/>
                </a:rPr>
                <a:t>sentáronse</a:t>
              </a:r>
              <a:r>
                <a:rPr lang="es-MX" sz="1600" b="0" i="0" dirty="0">
                  <a:solidFill>
                    <a:srgbClr val="FFFF00"/>
                  </a:solidFill>
                  <a:effectLst/>
                  <a:latin typeface="Roboto" panose="02000000000000000000" pitchFamily="2" charset="0"/>
                </a:rPr>
                <a:t> delante de él: y aquellos hombres  de </a:t>
              </a:r>
              <a:r>
                <a:rPr lang="es-MX" sz="1600" b="0" i="0" dirty="0" err="1">
                  <a:solidFill>
                    <a:srgbClr val="FFFF00"/>
                  </a:solidFill>
                  <a:effectLst/>
                  <a:latin typeface="Roboto" panose="02000000000000000000" pitchFamily="2" charset="0"/>
                </a:rPr>
                <a:t>Belial</a:t>
              </a:r>
              <a:r>
                <a:rPr lang="es-MX" sz="1600" b="0" i="0" dirty="0">
                  <a:solidFill>
                    <a:srgbClr val="FFFF00"/>
                  </a:solidFill>
                  <a:effectLst/>
                  <a:latin typeface="Roboto" panose="02000000000000000000" pitchFamily="2" charset="0"/>
                </a:rPr>
                <a:t> atestiguaron contra Naboth delante del pueblo, diciendo: Naboth ha blasfemado á Dios y al rey. Y </a:t>
              </a:r>
              <a:r>
                <a:rPr lang="es-MX" sz="1600" b="0" i="0" dirty="0" err="1">
                  <a:solidFill>
                    <a:srgbClr val="FFFF00"/>
                  </a:solidFill>
                  <a:effectLst/>
                  <a:latin typeface="Roboto" panose="02000000000000000000" pitchFamily="2" charset="0"/>
                </a:rPr>
                <a:t>sacáronlo</a:t>
              </a:r>
              <a:r>
                <a:rPr lang="es-MX" sz="1600" b="0" i="0" dirty="0">
                  <a:solidFill>
                    <a:srgbClr val="FFFF00"/>
                  </a:solidFill>
                  <a:effectLst/>
                  <a:latin typeface="Roboto" panose="02000000000000000000" pitchFamily="2" charset="0"/>
                </a:rPr>
                <a:t>    fuera de la ciudad, y </a:t>
              </a:r>
              <a:r>
                <a:rPr lang="es-MX" sz="1600" b="0" i="0" dirty="0" err="1">
                  <a:solidFill>
                    <a:srgbClr val="FFFF00"/>
                  </a:solidFill>
                  <a:effectLst/>
                  <a:latin typeface="Roboto" panose="02000000000000000000" pitchFamily="2" charset="0"/>
                </a:rPr>
                <a:t>apedreáronlo</a:t>
              </a:r>
              <a:r>
                <a:rPr lang="es-MX" sz="1600" b="0" i="0" dirty="0">
                  <a:solidFill>
                    <a:srgbClr val="FFFF00"/>
                  </a:solidFill>
                  <a:effectLst/>
                  <a:latin typeface="Roboto" panose="02000000000000000000" pitchFamily="2" charset="0"/>
                </a:rPr>
                <a:t> con piedras, y  </a:t>
              </a:r>
              <a:r>
                <a:rPr lang="es-MX" sz="1600" b="1" i="0" u="none" strike="noStrike" dirty="0">
                  <a:solidFill>
                    <a:srgbClr val="FFFF00"/>
                  </a:solidFill>
                  <a:effectLst/>
                  <a:latin typeface="Arial" panose="020B0604020202020204" pitchFamily="34" charset="0"/>
                  <a:hlinkClick r:id="rId6">
                    <a:extLst>
                      <a:ext uri="{A12FA001-AC4F-418D-AE19-62706E023703}">
                        <ahyp:hlinkClr xmlns:ahyp="http://schemas.microsoft.com/office/drawing/2018/hyperlinkcolor" val="tx"/>
                      </a:ext>
                    </a:extLst>
                  </a:hlinkClick>
                </a:rPr>
                <a:t>14</a:t>
              </a:r>
              <a:r>
                <a:rPr lang="es-MX" sz="1600" b="0" i="0" dirty="0">
                  <a:solidFill>
                    <a:srgbClr val="FFFF00"/>
                  </a:solidFill>
                  <a:effectLst/>
                  <a:latin typeface="Roboto" panose="02000000000000000000" pitchFamily="2" charset="0"/>
                </a:rPr>
                <a:t>Después enviaron á decir á Jezabel: Naboth ha sido apedreado y   muerto.</a:t>
              </a:r>
              <a:endParaRPr lang="en-US" altLang="ko-KR" sz="1600" dirty="0">
                <a:solidFill>
                  <a:srgbClr val="FFFF00"/>
                </a:solidFill>
                <a:cs typeface="Arial" pitchFamily="34" charset="0"/>
              </a:endParaRPr>
            </a:p>
          </p:txBody>
        </p:sp>
        <p:sp>
          <p:nvSpPr>
            <p:cNvPr id="15" name="TextBox 14"/>
            <p:cNvSpPr txBox="1"/>
            <p:nvPr/>
          </p:nvSpPr>
          <p:spPr>
            <a:xfrm>
              <a:off x="2411982" y="274888"/>
              <a:ext cx="2835932" cy="369332"/>
            </a:xfrm>
            <a:prstGeom prst="rect">
              <a:avLst/>
            </a:prstGeom>
            <a:noFill/>
          </p:spPr>
          <p:txBody>
            <a:bodyPr wrap="square" rtlCol="0" anchor="ctr">
              <a:spAutoFit/>
            </a:bodyPr>
            <a:lstStyle/>
            <a:p>
              <a:r>
                <a:rPr lang="es-MX" altLang="ko-KR" b="1" dirty="0">
                  <a:solidFill>
                    <a:schemeClr val="accent1"/>
                  </a:solidFill>
                  <a:cs typeface="Arial" pitchFamily="34" charset="0"/>
                </a:rPr>
                <a:t>¿Cómo resultó el plan de Jezabel?</a:t>
              </a:r>
              <a:endParaRPr lang="ko-KR" altLang="en-US" b="1" dirty="0">
                <a:solidFill>
                  <a:schemeClr val="accent1"/>
                </a:solidFill>
                <a:cs typeface="Arial" pitchFamily="34" charset="0"/>
              </a:endParaRPr>
            </a:p>
          </p:txBody>
        </p:sp>
      </p:grpSp>
      <p:pic>
        <p:nvPicPr>
          <p:cNvPr id="16" name="Imagen 15" descr="Logotipo, Icono&#10;&#10;Descripción generada automáticamente">
            <a:extLst>
              <a:ext uri="{FF2B5EF4-FFF2-40B4-BE49-F238E27FC236}">
                <a16:creationId xmlns:a16="http://schemas.microsoft.com/office/drawing/2014/main" id="{A2B55C20-E06C-470E-BD4F-771063F0F99E}"/>
              </a:ext>
            </a:extLst>
          </p:cNvPr>
          <p:cNvPicPr>
            <a:picLocks noChangeAspect="1"/>
          </p:cNvPicPr>
          <p:nvPr/>
        </p:nvPicPr>
        <p:blipFill>
          <a:blip r:embed="rId7"/>
          <a:stretch>
            <a:fillRect/>
          </a:stretch>
        </p:blipFill>
        <p:spPr>
          <a:xfrm>
            <a:off x="7836592" y="2626805"/>
            <a:ext cx="936105" cy="838965"/>
          </a:xfrm>
          <a:prstGeom prst="rect">
            <a:avLst/>
          </a:prstGeom>
        </p:spPr>
      </p:pic>
      <p:sp>
        <p:nvSpPr>
          <p:cNvPr id="17" name="Marcador de texto 16">
            <a:extLst>
              <a:ext uri="{FF2B5EF4-FFF2-40B4-BE49-F238E27FC236}">
                <a16:creationId xmlns:a16="http://schemas.microsoft.com/office/drawing/2014/main" id="{5353E894-78AC-48D3-A616-777DFF31590B}"/>
              </a:ext>
            </a:extLst>
          </p:cNvPr>
          <p:cNvSpPr>
            <a:spLocks noGrp="1"/>
          </p:cNvSpPr>
          <p:nvPr>
            <p:ph type="body" sz="quarter" idx="11"/>
          </p:nvPr>
        </p:nvSpPr>
        <p:spPr/>
        <p:txBody>
          <a:bodyPr/>
          <a:lstStyle/>
          <a:p>
            <a:r>
              <a:rPr lang="es-MX" dirty="0"/>
              <a:t>1° Reyes 21:11-15</a:t>
            </a:r>
            <a:endParaRPr lang="es-CL" dirty="0"/>
          </a:p>
        </p:txBody>
      </p:sp>
      <p:sp>
        <p:nvSpPr>
          <p:cNvPr id="18" name="CuadroTexto 17">
            <a:extLst>
              <a:ext uri="{FF2B5EF4-FFF2-40B4-BE49-F238E27FC236}">
                <a16:creationId xmlns:a16="http://schemas.microsoft.com/office/drawing/2014/main" id="{DBB214FE-2E7E-42BF-9093-DA6F9F34004C}"/>
              </a:ext>
            </a:extLst>
          </p:cNvPr>
          <p:cNvSpPr txBox="1"/>
          <p:nvPr/>
        </p:nvSpPr>
        <p:spPr>
          <a:xfrm>
            <a:off x="107504" y="3918940"/>
            <a:ext cx="460851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MX" dirty="0"/>
              <a:t>¿Cómo muere </a:t>
            </a:r>
            <a:r>
              <a:rPr lang="es-MX" dirty="0" err="1"/>
              <a:t>Nabot</a:t>
            </a:r>
            <a:r>
              <a:rPr lang="es-MX" dirty="0"/>
              <a:t>?</a:t>
            </a:r>
          </a:p>
          <a:p>
            <a:pPr marL="285750" indent="-285750">
              <a:buFont typeface="Arial" panose="020B0604020202020204" pitchFamily="34" charset="0"/>
              <a:buChar char="•"/>
            </a:pPr>
            <a:r>
              <a:rPr lang="es-CL" dirty="0" err="1"/>
              <a:t>Acab</a:t>
            </a:r>
            <a:r>
              <a:rPr lang="es-CL" dirty="0"/>
              <a:t> de acuerdo con este plan.</a:t>
            </a:r>
          </a:p>
          <a:p>
            <a:pPr marL="285750" indent="-285750">
              <a:buFont typeface="Arial" panose="020B0604020202020204" pitchFamily="34" charset="0"/>
              <a:buChar char="•"/>
            </a:pPr>
            <a:r>
              <a:rPr lang="es-CL" dirty="0"/>
              <a:t>Mentiras para poder matarlo.</a:t>
            </a:r>
          </a:p>
          <a:p>
            <a:pPr marL="285750" indent="-285750">
              <a:buFont typeface="Arial" panose="020B0604020202020204" pitchFamily="34" charset="0"/>
              <a:buChar char="•"/>
            </a:pPr>
            <a:r>
              <a:rPr lang="es-CL" dirty="0"/>
              <a:t>¿Qué sucede con la familia de </a:t>
            </a:r>
            <a:r>
              <a:rPr lang="es-CL" dirty="0" err="1"/>
              <a:t>Nabot</a:t>
            </a:r>
            <a:r>
              <a:rPr lang="es-CL" dirty="0"/>
              <a:t>?</a:t>
            </a:r>
          </a:p>
        </p:txBody>
      </p:sp>
      <p:sp>
        <p:nvSpPr>
          <p:cNvPr id="19" name="CuadroTexto 18">
            <a:extLst>
              <a:ext uri="{FF2B5EF4-FFF2-40B4-BE49-F238E27FC236}">
                <a16:creationId xmlns:a16="http://schemas.microsoft.com/office/drawing/2014/main" id="{22B32998-1B5D-482C-8CAF-10B0409F1C1F}"/>
              </a:ext>
            </a:extLst>
          </p:cNvPr>
          <p:cNvSpPr txBox="1"/>
          <p:nvPr/>
        </p:nvSpPr>
        <p:spPr>
          <a:xfrm>
            <a:off x="6198410" y="2723121"/>
            <a:ext cx="1584176"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MX" dirty="0"/>
              <a:t>2° Reyes      9:26-</a:t>
            </a:r>
            <a:endParaRPr lang="es-CL" dirty="0"/>
          </a:p>
        </p:txBody>
      </p:sp>
      <p:pic>
        <p:nvPicPr>
          <p:cNvPr id="4" name="Imagen 3">
            <a:extLst>
              <a:ext uri="{FF2B5EF4-FFF2-40B4-BE49-F238E27FC236}">
                <a16:creationId xmlns:a16="http://schemas.microsoft.com/office/drawing/2014/main" id="{E526F0FE-14B2-425D-86B8-57AA9CEE518A}"/>
              </a:ext>
            </a:extLst>
          </p:cNvPr>
          <p:cNvPicPr>
            <a:picLocks noChangeAspect="1"/>
          </p:cNvPicPr>
          <p:nvPr/>
        </p:nvPicPr>
        <p:blipFill>
          <a:blip r:embed="rId8"/>
          <a:stretch>
            <a:fillRect/>
          </a:stretch>
        </p:blipFill>
        <p:spPr>
          <a:xfrm>
            <a:off x="5561649" y="-20652"/>
            <a:ext cx="3582351" cy="2356422"/>
          </a:xfrm>
          <a:prstGeom prst="rect">
            <a:avLst/>
          </a:prstGeom>
        </p:spPr>
      </p:pic>
    </p:spTree>
    <p:extLst>
      <p:ext uri="{BB962C8B-B14F-4D97-AF65-F5344CB8AC3E}">
        <p14:creationId xmlns:p14="http://schemas.microsoft.com/office/powerpoint/2010/main" val="71311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barn(inVertic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down)">
                                      <p:cBhvr>
                                        <p:cTn id="25" dur="500"/>
                                        <p:tgtEl>
                                          <p:spTgt spid="1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barn(inVertical)">
                                      <p:cBhvr>
                                        <p:cTn id="30" dur="500"/>
                                        <p:tgtEl>
                                          <p:spTgt spid="1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8">
                                            <p:txEl>
                                              <p:pRg st="3" end="3"/>
                                            </p:txEl>
                                          </p:spTgt>
                                        </p:tgtEl>
                                        <p:attrNameLst>
                                          <p:attrName>style.visibility</p:attrName>
                                        </p:attrNameLst>
                                      </p:cBhvr>
                                      <p:to>
                                        <p:strVal val="visible"/>
                                      </p:to>
                                    </p:set>
                                    <p:animEffect transition="in" filter="circle(in)">
                                      <p:cBhvr>
                                        <p:cTn id="35" dur="2000"/>
                                        <p:tgtEl>
                                          <p:spTgt spid="1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000"/>
                                        <p:tgtEl>
                                          <p:spTgt spid="19"/>
                                        </p:tgtEl>
                                      </p:cBhvr>
                                    </p:animEffect>
                                    <p:anim calcmode="lin" valueType="num">
                                      <p:cBhvr>
                                        <p:cTn id="41" dur="2000" fill="hold"/>
                                        <p:tgtEl>
                                          <p:spTgt spid="19"/>
                                        </p:tgtEl>
                                        <p:attrNameLst>
                                          <p:attrName>ppt_w</p:attrName>
                                        </p:attrNameLst>
                                      </p:cBhvr>
                                      <p:tavLst>
                                        <p:tav tm="0" fmla="#ppt_w*sin(2.5*pi*$)">
                                          <p:val>
                                            <p:fltVal val="0"/>
                                          </p:val>
                                        </p:tav>
                                        <p:tav tm="100000">
                                          <p:val>
                                            <p:fltVal val="1"/>
                                          </p:val>
                                        </p:tav>
                                      </p:tavLst>
                                    </p:anim>
                                    <p:anim calcmode="lin" valueType="num">
                                      <p:cBhvr>
                                        <p:cTn id="42"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C55338C-78F1-42BB-9469-75961EF8A175}"/>
              </a:ext>
            </a:extLst>
          </p:cNvPr>
          <p:cNvSpPr txBox="1"/>
          <p:nvPr/>
        </p:nvSpPr>
        <p:spPr>
          <a:xfrm>
            <a:off x="0" y="0"/>
            <a:ext cx="4535488" cy="2862322"/>
          </a:xfrm>
          <a:prstGeom prst="rect">
            <a:avLst/>
          </a:prstGeom>
          <a:noFill/>
        </p:spPr>
        <p:txBody>
          <a:bodyPr wrap="square">
            <a:spAutoFit/>
          </a:bodyPr>
          <a:lstStyle/>
          <a:p>
            <a:pPr marL="285750" indent="-285750" algn="just">
              <a:buFont typeface="Wingdings" panose="05000000000000000000" pitchFamily="2" charset="2"/>
              <a:buChar char="Ø"/>
            </a:pPr>
            <a:r>
              <a:rPr lang="es-MX" b="1" i="0" dirty="0">
                <a:solidFill>
                  <a:srgbClr val="333333"/>
                </a:solidFill>
                <a:effectLst/>
                <a:latin typeface="Verdana" panose="020B0604030504040204" pitchFamily="34" charset="0"/>
              </a:rPr>
              <a:t>Ahora, ¿se salió con la suya      </a:t>
            </a:r>
            <a:r>
              <a:rPr lang="es-MX" b="1" i="0" dirty="0" err="1">
                <a:solidFill>
                  <a:srgbClr val="333333"/>
                </a:solidFill>
                <a:effectLst/>
                <a:latin typeface="Verdana" panose="020B0604030504040204" pitchFamily="34" charset="0"/>
              </a:rPr>
              <a:t>Acab</a:t>
            </a:r>
            <a:r>
              <a:rPr lang="es-MX" b="1" i="0" dirty="0">
                <a:solidFill>
                  <a:srgbClr val="333333"/>
                </a:solidFill>
                <a:effectLst/>
                <a:latin typeface="Verdana" panose="020B0604030504040204" pitchFamily="34" charset="0"/>
              </a:rPr>
              <a:t>  con la muerte de </a:t>
            </a:r>
            <a:r>
              <a:rPr lang="es-MX" b="1" i="0" dirty="0" err="1">
                <a:solidFill>
                  <a:srgbClr val="333333"/>
                </a:solidFill>
                <a:effectLst/>
                <a:latin typeface="Verdana" panose="020B0604030504040204" pitchFamily="34" charset="0"/>
              </a:rPr>
              <a:t>Nabot</a:t>
            </a:r>
            <a:r>
              <a:rPr lang="es-MX" b="1" i="0" dirty="0">
                <a:solidFill>
                  <a:srgbClr val="333333"/>
                </a:solidFill>
                <a:effectLst/>
                <a:latin typeface="Verdana" panose="020B0604030504040204" pitchFamily="34" charset="0"/>
              </a:rPr>
              <a:t>?</a:t>
            </a:r>
          </a:p>
          <a:p>
            <a:pPr marL="285750" indent="-285750" algn="just">
              <a:buFont typeface="Wingdings" panose="05000000000000000000" pitchFamily="2" charset="2"/>
              <a:buChar char="Ø"/>
            </a:pPr>
            <a:r>
              <a:rPr lang="es-MX" dirty="0">
                <a:solidFill>
                  <a:srgbClr val="333333"/>
                </a:solidFill>
                <a:latin typeface="Verdana" panose="020B0604030504040204" pitchFamily="34" charset="0"/>
              </a:rPr>
              <a:t>N</a:t>
            </a:r>
            <a:r>
              <a:rPr lang="es-MX" b="0" i="0" dirty="0">
                <a:solidFill>
                  <a:srgbClr val="333333"/>
                </a:solidFill>
                <a:effectLst/>
                <a:latin typeface="Verdana" panose="020B0604030504040204" pitchFamily="34" charset="0"/>
              </a:rPr>
              <a:t>adie puede quedar impune con el pecado. No importa quién sea el   que lo cometa. </a:t>
            </a:r>
          </a:p>
          <a:p>
            <a:pPr marL="285750" indent="-285750" algn="just">
              <a:buFont typeface="Wingdings" panose="05000000000000000000" pitchFamily="2" charset="2"/>
              <a:buChar char="Ø"/>
            </a:pPr>
            <a:r>
              <a:rPr lang="es-MX" b="0" i="0" dirty="0">
                <a:solidFill>
                  <a:srgbClr val="333333"/>
                </a:solidFill>
                <a:effectLst/>
                <a:latin typeface="Verdana" panose="020B0604030504040204" pitchFamily="34" charset="0"/>
              </a:rPr>
              <a:t>Llegará el día en que el transgresor tendrá que rendir cuentas. </a:t>
            </a:r>
          </a:p>
          <a:p>
            <a:pPr marL="285750" indent="-285750" algn="just">
              <a:buFont typeface="Wingdings" panose="05000000000000000000" pitchFamily="2" charset="2"/>
              <a:buChar char="Ø"/>
            </a:pPr>
            <a:r>
              <a:rPr lang="es-MX" b="0" i="0" dirty="0">
                <a:solidFill>
                  <a:srgbClr val="333333"/>
                </a:solidFill>
                <a:effectLst/>
                <a:latin typeface="Verdana" panose="020B0604030504040204" pitchFamily="34" charset="0"/>
              </a:rPr>
              <a:t>Y así ocurrió con </a:t>
            </a:r>
            <a:r>
              <a:rPr lang="es-MX" b="0" i="0" dirty="0" err="1">
                <a:solidFill>
                  <a:srgbClr val="333333"/>
                </a:solidFill>
                <a:effectLst/>
                <a:latin typeface="Verdana" panose="020B0604030504040204" pitchFamily="34" charset="0"/>
              </a:rPr>
              <a:t>Acab</a:t>
            </a:r>
            <a:r>
              <a:rPr lang="es-MX" b="0" i="0" dirty="0">
                <a:solidFill>
                  <a:srgbClr val="333333"/>
                </a:solidFill>
                <a:effectLst/>
                <a:latin typeface="Verdana" panose="020B0604030504040204" pitchFamily="34" charset="0"/>
              </a:rPr>
              <a:t>. </a:t>
            </a:r>
          </a:p>
          <a:p>
            <a:pPr marL="285750" indent="-285750" algn="just">
              <a:buFont typeface="Wingdings" panose="05000000000000000000" pitchFamily="2" charset="2"/>
              <a:buChar char="Ø"/>
            </a:pPr>
            <a:r>
              <a:rPr lang="es-MX" b="0" i="0" dirty="0">
                <a:solidFill>
                  <a:srgbClr val="333333"/>
                </a:solidFill>
                <a:effectLst/>
                <a:latin typeface="Verdana" panose="020B0604030504040204" pitchFamily="34" charset="0"/>
              </a:rPr>
              <a:t>Leamos ahora los versículos 15 y  16.</a:t>
            </a:r>
          </a:p>
        </p:txBody>
      </p:sp>
      <p:pic>
        <p:nvPicPr>
          <p:cNvPr id="1026" name="Picture 2">
            <a:extLst>
              <a:ext uri="{FF2B5EF4-FFF2-40B4-BE49-F238E27FC236}">
                <a16:creationId xmlns:a16="http://schemas.microsoft.com/office/drawing/2014/main" id="{2EE87552-CBCE-485E-AD63-743C3EBCFDCF}"/>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3784" b="1378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F64B93FB-AA93-42DB-A704-AD82F498EB75}"/>
              </a:ext>
            </a:extLst>
          </p:cNvPr>
          <p:cNvSpPr txBox="1"/>
          <p:nvPr/>
        </p:nvSpPr>
        <p:spPr>
          <a:xfrm>
            <a:off x="5023459" y="267494"/>
            <a:ext cx="3744416"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MX" sz="2400" b="1" dirty="0"/>
              <a:t>Muerte de NABOT</a:t>
            </a:r>
            <a:endParaRPr lang="es-CL" sz="2400" b="1" dirty="0"/>
          </a:p>
        </p:txBody>
      </p:sp>
      <p:sp>
        <p:nvSpPr>
          <p:cNvPr id="8" name="CuadroTexto 7">
            <a:extLst>
              <a:ext uri="{FF2B5EF4-FFF2-40B4-BE49-F238E27FC236}">
                <a16:creationId xmlns:a16="http://schemas.microsoft.com/office/drawing/2014/main" id="{D659BB05-FAFE-4FCC-A052-576290502BEF}"/>
              </a:ext>
            </a:extLst>
          </p:cNvPr>
          <p:cNvSpPr txBox="1"/>
          <p:nvPr/>
        </p:nvSpPr>
        <p:spPr>
          <a:xfrm>
            <a:off x="-19784" y="2822655"/>
            <a:ext cx="4879816" cy="230832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s-MX" b="1" i="0" u="none" strike="noStrike" dirty="0">
                <a:solidFill>
                  <a:srgbClr val="92D050"/>
                </a:solidFill>
                <a:effectLst/>
                <a:latin typeface="Arial" panose="020B0604020202020204" pitchFamily="34" charset="0"/>
                <a:hlinkClick r:id="rId4">
                  <a:extLst>
                    <a:ext uri="{A12FA001-AC4F-418D-AE19-62706E023703}">
                      <ahyp:hlinkClr xmlns:ahyp="http://schemas.microsoft.com/office/drawing/2018/hyperlinkcolor" val="tx"/>
                    </a:ext>
                  </a:extLst>
                </a:hlinkClick>
              </a:rPr>
              <a:t>15</a:t>
            </a:r>
            <a:r>
              <a:rPr lang="es-MX" b="0" i="0" dirty="0">
                <a:solidFill>
                  <a:srgbClr val="92D050"/>
                </a:solidFill>
                <a:effectLst/>
                <a:latin typeface="Roboto" panose="02000000000000000000" pitchFamily="2" charset="0"/>
              </a:rPr>
              <a:t>Y como Jezabel oyó que Naboth había sido apedreado y muerto, dijo á </a:t>
            </a:r>
            <a:r>
              <a:rPr lang="es-MX" b="0" i="0" dirty="0" err="1">
                <a:solidFill>
                  <a:srgbClr val="92D050"/>
                </a:solidFill>
                <a:effectLst/>
                <a:latin typeface="Roboto" panose="02000000000000000000" pitchFamily="2" charset="0"/>
              </a:rPr>
              <a:t>Achâb</a:t>
            </a:r>
            <a:r>
              <a:rPr lang="es-MX" b="0" i="0" dirty="0">
                <a:solidFill>
                  <a:srgbClr val="92D050"/>
                </a:solidFill>
                <a:effectLst/>
                <a:latin typeface="Roboto" panose="02000000000000000000" pitchFamily="2" charset="0"/>
              </a:rPr>
              <a:t>: Levántate y posee la viña de Naboth de Jezreel, que no te  la quiso dar por dinero; porque Naboth no vive, sino que es muerto. </a:t>
            </a:r>
            <a:r>
              <a:rPr lang="es-MX" b="1" i="0" u="none" strike="noStrike" dirty="0">
                <a:solidFill>
                  <a:srgbClr val="92D050"/>
                </a:solidFill>
                <a:effectLst/>
                <a:latin typeface="Arial" panose="020B0604020202020204" pitchFamily="34" charset="0"/>
                <a:hlinkClick r:id="rId5">
                  <a:extLst>
                    <a:ext uri="{A12FA001-AC4F-418D-AE19-62706E023703}">
                      <ahyp:hlinkClr xmlns:ahyp="http://schemas.microsoft.com/office/drawing/2018/hyperlinkcolor" val="tx"/>
                    </a:ext>
                  </a:extLst>
                </a:hlinkClick>
              </a:rPr>
              <a:t>16</a:t>
            </a:r>
            <a:r>
              <a:rPr lang="es-MX" b="0" i="0" dirty="0">
                <a:solidFill>
                  <a:srgbClr val="92D050"/>
                </a:solidFill>
                <a:effectLst/>
                <a:latin typeface="Roboto" panose="02000000000000000000" pitchFamily="2" charset="0"/>
              </a:rPr>
              <a:t>Y oyendo </a:t>
            </a:r>
            <a:r>
              <a:rPr lang="es-MX" b="0" i="0" dirty="0" err="1">
                <a:solidFill>
                  <a:srgbClr val="92D050"/>
                </a:solidFill>
                <a:effectLst/>
                <a:latin typeface="Roboto" panose="02000000000000000000" pitchFamily="2" charset="0"/>
              </a:rPr>
              <a:t>Achâb</a:t>
            </a:r>
            <a:r>
              <a:rPr lang="es-MX" b="0" i="0" dirty="0">
                <a:solidFill>
                  <a:srgbClr val="92D050"/>
                </a:solidFill>
                <a:effectLst/>
                <a:latin typeface="Roboto" panose="02000000000000000000" pitchFamily="2" charset="0"/>
              </a:rPr>
              <a:t> que Naboth era muerto, </a:t>
            </a:r>
            <a:r>
              <a:rPr lang="es-MX" b="0" i="0" dirty="0" err="1">
                <a:solidFill>
                  <a:srgbClr val="92D050"/>
                </a:solidFill>
                <a:effectLst/>
                <a:latin typeface="Roboto" panose="02000000000000000000" pitchFamily="2" charset="0"/>
              </a:rPr>
              <a:t>levantóse</a:t>
            </a:r>
            <a:r>
              <a:rPr lang="es-MX" b="0" i="0" dirty="0">
                <a:solidFill>
                  <a:srgbClr val="92D050"/>
                </a:solidFill>
                <a:effectLst/>
                <a:latin typeface="Roboto" panose="02000000000000000000" pitchFamily="2" charset="0"/>
              </a:rPr>
              <a:t> para descender á la viña de Naboth de Jezreel, para tomar posesión de ella.</a:t>
            </a:r>
            <a:endParaRPr lang="es-CL" dirty="0">
              <a:solidFill>
                <a:srgbClr val="92D050"/>
              </a:solidFill>
            </a:endParaRPr>
          </a:p>
        </p:txBody>
      </p:sp>
      <p:pic>
        <p:nvPicPr>
          <p:cNvPr id="10" name="Imagen 9" descr="Logotipo, Icono&#10;&#10;Descripción generada automáticamente">
            <a:extLst>
              <a:ext uri="{FF2B5EF4-FFF2-40B4-BE49-F238E27FC236}">
                <a16:creationId xmlns:a16="http://schemas.microsoft.com/office/drawing/2014/main" id="{38124F07-8E23-4762-8F52-335CC58087BD}"/>
              </a:ext>
            </a:extLst>
          </p:cNvPr>
          <p:cNvPicPr>
            <a:picLocks noChangeAspect="1"/>
          </p:cNvPicPr>
          <p:nvPr/>
        </p:nvPicPr>
        <p:blipFill>
          <a:blip r:embed="rId6"/>
          <a:stretch>
            <a:fillRect/>
          </a:stretch>
        </p:blipFill>
        <p:spPr>
          <a:xfrm>
            <a:off x="8207895" y="4227934"/>
            <a:ext cx="936105" cy="838965"/>
          </a:xfrm>
          <a:prstGeom prst="rect">
            <a:avLst/>
          </a:prstGeom>
        </p:spPr>
      </p:pic>
    </p:spTree>
    <p:extLst>
      <p:ext uri="{BB962C8B-B14F-4D97-AF65-F5344CB8AC3E}">
        <p14:creationId xmlns:p14="http://schemas.microsoft.com/office/powerpoint/2010/main" val="13008122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F6BC6266-8C17-469E-BA81-D4B7FE6A6F5B}"/>
              </a:ext>
            </a:extLst>
          </p:cNvPr>
          <p:cNvSpPr>
            <a:spLocks noGrp="1"/>
          </p:cNvSpPr>
          <p:nvPr>
            <p:ph type="body" sz="quarter" idx="10"/>
          </p:nvPr>
        </p:nvSpPr>
        <p:spPr>
          <a:xfrm>
            <a:off x="102376" y="51470"/>
            <a:ext cx="4685648" cy="1008112"/>
          </a:xfrm>
        </p:spPr>
        <p:style>
          <a:lnRef idx="2">
            <a:schemeClr val="accent1"/>
          </a:lnRef>
          <a:fillRef idx="1">
            <a:schemeClr val="lt1"/>
          </a:fillRef>
          <a:effectRef idx="0">
            <a:schemeClr val="accent1"/>
          </a:effectRef>
          <a:fontRef idx="minor">
            <a:schemeClr val="dk1"/>
          </a:fontRef>
        </p:style>
        <p:txBody>
          <a:bodyPr/>
          <a:lstStyle/>
          <a:p>
            <a:r>
              <a:rPr lang="es-MX" dirty="0"/>
              <a:t>Elías anuncia juicio      contra </a:t>
            </a:r>
            <a:r>
              <a:rPr lang="es-MX" dirty="0" err="1"/>
              <a:t>Acab</a:t>
            </a:r>
            <a:endParaRPr lang="es-CL" dirty="0"/>
          </a:p>
        </p:txBody>
      </p:sp>
      <p:sp>
        <p:nvSpPr>
          <p:cNvPr id="4" name="Marcador de texto 3">
            <a:extLst>
              <a:ext uri="{FF2B5EF4-FFF2-40B4-BE49-F238E27FC236}">
                <a16:creationId xmlns:a16="http://schemas.microsoft.com/office/drawing/2014/main" id="{3E9E0EFC-94D2-4458-9AFC-636249DBB30B}"/>
              </a:ext>
            </a:extLst>
          </p:cNvPr>
          <p:cNvSpPr>
            <a:spLocks noGrp="1"/>
          </p:cNvSpPr>
          <p:nvPr>
            <p:ph type="body" sz="quarter" idx="11"/>
          </p:nvPr>
        </p:nvSpPr>
        <p:spPr>
          <a:xfrm>
            <a:off x="0" y="1203598"/>
            <a:ext cx="4788024" cy="3888432"/>
          </a:xfrm>
        </p:spPr>
        <p:txBody>
          <a:bodyPr/>
          <a:lstStyle/>
          <a:p>
            <a:pPr marL="285750" indent="-285750">
              <a:buFont typeface="Wingdings" panose="05000000000000000000" pitchFamily="2" charset="2"/>
              <a:buChar char="ü"/>
            </a:pPr>
            <a:r>
              <a:rPr lang="es-MX" sz="1600" b="1" i="0" u="none" strike="noStrike" dirty="0">
                <a:solidFill>
                  <a:schemeClr val="accent1">
                    <a:lumMod val="20000"/>
                    <a:lumOff val="80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17</a:t>
            </a:r>
            <a:r>
              <a:rPr lang="es-MX" sz="1600" b="0" i="0" dirty="0">
                <a:solidFill>
                  <a:schemeClr val="accent1">
                    <a:lumMod val="20000"/>
                    <a:lumOff val="80000"/>
                  </a:schemeClr>
                </a:solidFill>
                <a:effectLst/>
                <a:latin typeface="Roboto" panose="02000000000000000000" pitchFamily="2" charset="0"/>
              </a:rPr>
              <a:t>Entonces </a:t>
            </a:r>
            <a:r>
              <a:rPr lang="es-MX" sz="1600" b="0" i="0" dirty="0" err="1">
                <a:solidFill>
                  <a:schemeClr val="accent1">
                    <a:lumMod val="20000"/>
                    <a:lumOff val="80000"/>
                  </a:schemeClr>
                </a:solidFill>
                <a:effectLst/>
                <a:latin typeface="Roboto" panose="02000000000000000000" pitchFamily="2" charset="0"/>
              </a:rPr>
              <a:t>fué</a:t>
            </a:r>
            <a:r>
              <a:rPr lang="es-MX" sz="1600" b="0" i="0" dirty="0">
                <a:solidFill>
                  <a:schemeClr val="accent1">
                    <a:lumMod val="20000"/>
                    <a:lumOff val="80000"/>
                  </a:schemeClr>
                </a:solidFill>
                <a:effectLst/>
                <a:latin typeface="Roboto" panose="02000000000000000000" pitchFamily="2" charset="0"/>
              </a:rPr>
              <a:t> palabra de Jehová á Elías </a:t>
            </a:r>
            <a:r>
              <a:rPr lang="es-MX" sz="1600" b="0" i="0" dirty="0" err="1">
                <a:solidFill>
                  <a:schemeClr val="accent1">
                    <a:lumMod val="20000"/>
                    <a:lumOff val="80000"/>
                  </a:schemeClr>
                </a:solidFill>
                <a:effectLst/>
                <a:latin typeface="Roboto" panose="02000000000000000000" pitchFamily="2" charset="0"/>
              </a:rPr>
              <a:t>Thisbita</a:t>
            </a:r>
            <a:r>
              <a:rPr lang="es-MX" sz="1600" b="0" i="0" dirty="0">
                <a:solidFill>
                  <a:schemeClr val="accent1">
                    <a:lumMod val="20000"/>
                    <a:lumOff val="80000"/>
                  </a:schemeClr>
                </a:solidFill>
                <a:effectLst/>
                <a:latin typeface="Roboto" panose="02000000000000000000" pitchFamily="2" charset="0"/>
              </a:rPr>
              <a:t>, diciendo: </a:t>
            </a:r>
            <a:r>
              <a:rPr lang="es-MX" sz="1600" b="1" i="0" u="none" strike="noStrike" dirty="0">
                <a:solidFill>
                  <a:schemeClr val="accent1">
                    <a:lumMod val="20000"/>
                    <a:lumOff val="80000"/>
                  </a:schemeClr>
                </a:solidFill>
                <a:effectLst/>
                <a:latin typeface="Arial" panose="020B0604020202020204" pitchFamily="34" charset="0"/>
                <a:hlinkClick r:id="rId4">
                  <a:extLst>
                    <a:ext uri="{A12FA001-AC4F-418D-AE19-62706E023703}">
                      <ahyp:hlinkClr xmlns:ahyp="http://schemas.microsoft.com/office/drawing/2018/hyperlinkcolor" val="tx"/>
                    </a:ext>
                  </a:extLst>
                </a:hlinkClick>
              </a:rPr>
              <a:t>18</a:t>
            </a:r>
            <a:r>
              <a:rPr lang="es-MX" sz="1600" b="0" i="0" dirty="0">
                <a:solidFill>
                  <a:schemeClr val="accent1">
                    <a:lumMod val="20000"/>
                    <a:lumOff val="80000"/>
                  </a:schemeClr>
                </a:solidFill>
                <a:effectLst/>
                <a:latin typeface="Roboto" panose="02000000000000000000" pitchFamily="2" charset="0"/>
              </a:rPr>
              <a:t>Levántate, desciende á encontrarte con </a:t>
            </a:r>
            <a:r>
              <a:rPr lang="es-MX" sz="1600" b="0" i="0" dirty="0" err="1">
                <a:solidFill>
                  <a:schemeClr val="accent1">
                    <a:lumMod val="20000"/>
                    <a:lumOff val="80000"/>
                  </a:schemeClr>
                </a:solidFill>
                <a:effectLst/>
                <a:latin typeface="Roboto" panose="02000000000000000000" pitchFamily="2" charset="0"/>
              </a:rPr>
              <a:t>Achâb</a:t>
            </a:r>
            <a:r>
              <a:rPr lang="es-MX" sz="1600" b="0" i="0" dirty="0">
                <a:solidFill>
                  <a:schemeClr val="accent1">
                    <a:lumMod val="20000"/>
                    <a:lumOff val="80000"/>
                  </a:schemeClr>
                </a:solidFill>
                <a:effectLst/>
                <a:latin typeface="Roboto" panose="02000000000000000000" pitchFamily="2" charset="0"/>
              </a:rPr>
              <a:t> rey de Israel, que está en Samaria: he aquí él está en la viña de Naboth, á la cual ha descendido para tomar posesión de ella. </a:t>
            </a:r>
            <a:r>
              <a:rPr lang="es-MX" sz="1600" b="1" i="0" u="none" strike="noStrike" dirty="0">
                <a:solidFill>
                  <a:schemeClr val="accent1">
                    <a:lumMod val="20000"/>
                    <a:lumOff val="80000"/>
                  </a:schemeClr>
                </a:solidFill>
                <a:effectLst/>
                <a:latin typeface="Arial" panose="020B0604020202020204" pitchFamily="34" charset="0"/>
                <a:hlinkClick r:id="rId5">
                  <a:extLst>
                    <a:ext uri="{A12FA001-AC4F-418D-AE19-62706E023703}">
                      <ahyp:hlinkClr xmlns:ahyp="http://schemas.microsoft.com/office/drawing/2018/hyperlinkcolor" val="tx"/>
                    </a:ext>
                  </a:extLst>
                </a:hlinkClick>
              </a:rPr>
              <a:t>19</a:t>
            </a:r>
            <a:r>
              <a:rPr lang="es-MX" sz="1600" b="0" i="0" dirty="0">
                <a:solidFill>
                  <a:schemeClr val="accent1">
                    <a:lumMod val="20000"/>
                    <a:lumOff val="80000"/>
                  </a:schemeClr>
                </a:solidFill>
                <a:effectLst/>
                <a:latin typeface="Roboto" panose="02000000000000000000" pitchFamily="2" charset="0"/>
              </a:rPr>
              <a:t>Y hablarle has, diciendo: Así ha dicho Jehová: ¿No mataste y también has poseído? Y tornarás á hablarle, diciendo: Así ha dicho Jehová: En el mismo lugar donde lamieron los perros la sangre de Naboth, los perros lamerán también tu sangre, la tuya misma.</a:t>
            </a:r>
            <a:endParaRPr lang="es-CL" sz="1600" b="0" i="0" dirty="0">
              <a:solidFill>
                <a:schemeClr val="accent1">
                  <a:lumMod val="20000"/>
                  <a:lumOff val="80000"/>
                </a:schemeClr>
              </a:solidFill>
              <a:effectLst/>
              <a:latin typeface="Roboto" panose="02000000000000000000" pitchFamily="2" charset="0"/>
            </a:endParaRPr>
          </a:p>
          <a:p>
            <a:pPr marL="285750" indent="-285750">
              <a:buFont typeface="Wingdings" panose="05000000000000000000" pitchFamily="2" charset="2"/>
              <a:buChar char="ü"/>
            </a:pPr>
            <a:r>
              <a:rPr lang="es-MX" sz="1600" b="0" i="0" dirty="0">
                <a:solidFill>
                  <a:schemeClr val="accent1">
                    <a:lumMod val="20000"/>
                    <a:lumOff val="80000"/>
                  </a:schemeClr>
                </a:solidFill>
                <a:effectLst/>
                <a:latin typeface="Roboto" panose="02000000000000000000" pitchFamily="2" charset="0"/>
              </a:rPr>
              <a:t>El profeta predice contra </a:t>
            </a:r>
            <a:r>
              <a:rPr lang="es-MX" sz="1600" b="0" i="0" dirty="0" err="1">
                <a:solidFill>
                  <a:schemeClr val="accent1">
                    <a:lumMod val="20000"/>
                    <a:lumOff val="80000"/>
                  </a:schemeClr>
                </a:solidFill>
                <a:effectLst/>
                <a:latin typeface="Roboto" panose="02000000000000000000" pitchFamily="2" charset="0"/>
              </a:rPr>
              <a:t>Acab</a:t>
            </a:r>
            <a:r>
              <a:rPr lang="es-MX" sz="1600" b="0" i="0" dirty="0">
                <a:solidFill>
                  <a:schemeClr val="accent1">
                    <a:lumMod val="20000"/>
                    <a:lumOff val="80000"/>
                  </a:schemeClr>
                </a:solidFill>
                <a:effectLst/>
                <a:latin typeface="Roboto" panose="02000000000000000000" pitchFamily="2" charset="0"/>
              </a:rPr>
              <a:t> los mismos castigos que se anunciaron contra Jeroboam (14:10-11) y Basa (16:3-4).</a:t>
            </a:r>
          </a:p>
        </p:txBody>
      </p:sp>
      <p:pic>
        <p:nvPicPr>
          <p:cNvPr id="2050" name="Picture 2">
            <a:extLst>
              <a:ext uri="{FF2B5EF4-FFF2-40B4-BE49-F238E27FC236}">
                <a16:creationId xmlns:a16="http://schemas.microsoft.com/office/drawing/2014/main" id="{90D44D68-B365-4A11-9039-0F5B1C61EA6E}"/>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795" r="2795"/>
          <a:stretch>
            <a:fillRect/>
          </a:stretch>
        </p:blipFill>
        <p:spPr bwMode="auto">
          <a:xfrm>
            <a:off x="4860032" y="-14858"/>
            <a:ext cx="428396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Logotipo, Icono&#10;&#10;Descripción generada automáticamente">
            <a:extLst>
              <a:ext uri="{FF2B5EF4-FFF2-40B4-BE49-F238E27FC236}">
                <a16:creationId xmlns:a16="http://schemas.microsoft.com/office/drawing/2014/main" id="{FE154380-35E5-48E1-A254-389AD31EA6E5}"/>
              </a:ext>
            </a:extLst>
          </p:cNvPr>
          <p:cNvPicPr>
            <a:picLocks noChangeAspect="1"/>
          </p:cNvPicPr>
          <p:nvPr/>
        </p:nvPicPr>
        <p:blipFill>
          <a:blip r:embed="rId7"/>
          <a:stretch>
            <a:fillRect/>
          </a:stretch>
        </p:blipFill>
        <p:spPr>
          <a:xfrm>
            <a:off x="8105519" y="1116"/>
            <a:ext cx="936105" cy="838965"/>
          </a:xfrm>
          <a:prstGeom prst="rect">
            <a:avLst/>
          </a:prstGeom>
        </p:spPr>
      </p:pic>
    </p:spTree>
    <p:extLst>
      <p:ext uri="{BB962C8B-B14F-4D97-AF65-F5344CB8AC3E}">
        <p14:creationId xmlns:p14="http://schemas.microsoft.com/office/powerpoint/2010/main" val="3392820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8164440-16DD-43FC-8651-A2B8314201A5}"/>
              </a:ext>
            </a:extLst>
          </p:cNvPr>
          <p:cNvSpPr>
            <a:spLocks noGrp="1"/>
          </p:cNvSpPr>
          <p:nvPr>
            <p:ph type="body" sz="quarter" idx="10"/>
          </p:nvPr>
        </p:nvSpPr>
        <p:spPr>
          <a:xfrm>
            <a:off x="251520" y="113953"/>
            <a:ext cx="5040560" cy="576064"/>
          </a:xfrm>
        </p:spPr>
        <p:style>
          <a:lnRef idx="2">
            <a:schemeClr val="dk1">
              <a:shade val="50000"/>
            </a:schemeClr>
          </a:lnRef>
          <a:fillRef idx="1">
            <a:schemeClr val="dk1"/>
          </a:fillRef>
          <a:effectRef idx="0">
            <a:schemeClr val="dk1"/>
          </a:effectRef>
          <a:fontRef idx="minor">
            <a:schemeClr val="lt1"/>
          </a:fontRef>
        </p:style>
        <p:txBody>
          <a:bodyPr/>
          <a:lstStyle/>
          <a:p>
            <a:r>
              <a:rPr lang="es-MX" dirty="0" err="1"/>
              <a:t>Acab</a:t>
            </a:r>
            <a:r>
              <a:rPr lang="es-MX" dirty="0"/>
              <a:t> </a:t>
            </a:r>
            <a:r>
              <a:rPr lang="es-MX" dirty="0" err="1"/>
              <a:t>hayado</a:t>
            </a:r>
            <a:r>
              <a:rPr lang="es-MX" dirty="0"/>
              <a:t> Culpable</a:t>
            </a:r>
            <a:endParaRPr lang="es-CL" dirty="0"/>
          </a:p>
        </p:txBody>
      </p:sp>
      <p:sp>
        <p:nvSpPr>
          <p:cNvPr id="3" name="Marcador de texto 2">
            <a:extLst>
              <a:ext uri="{FF2B5EF4-FFF2-40B4-BE49-F238E27FC236}">
                <a16:creationId xmlns:a16="http://schemas.microsoft.com/office/drawing/2014/main" id="{421D9AA6-D3E5-46BA-8AB1-4FBDA03D8475}"/>
              </a:ext>
            </a:extLst>
          </p:cNvPr>
          <p:cNvSpPr>
            <a:spLocks noGrp="1"/>
          </p:cNvSpPr>
          <p:nvPr>
            <p:ph type="body" sz="quarter" idx="11"/>
          </p:nvPr>
        </p:nvSpPr>
        <p:spPr>
          <a:xfrm>
            <a:off x="251520" y="690017"/>
            <a:ext cx="5040560" cy="288032"/>
          </a:xfrm>
        </p:spPr>
        <p:style>
          <a:lnRef idx="2">
            <a:schemeClr val="accent1"/>
          </a:lnRef>
          <a:fillRef idx="1">
            <a:schemeClr val="lt1"/>
          </a:fillRef>
          <a:effectRef idx="0">
            <a:schemeClr val="accent1"/>
          </a:effectRef>
          <a:fontRef idx="minor">
            <a:schemeClr val="dk1"/>
          </a:fontRef>
        </p:style>
        <p:txBody>
          <a:bodyPr/>
          <a:lstStyle/>
          <a:p>
            <a:r>
              <a:rPr lang="es-MX" b="1" dirty="0"/>
              <a:t>1 Reyes 21:20-24</a:t>
            </a:r>
            <a:endParaRPr lang="es-CL" b="1" dirty="0"/>
          </a:p>
        </p:txBody>
      </p:sp>
      <p:sp>
        <p:nvSpPr>
          <p:cNvPr id="6" name="CuadroTexto 5">
            <a:extLst>
              <a:ext uri="{FF2B5EF4-FFF2-40B4-BE49-F238E27FC236}">
                <a16:creationId xmlns:a16="http://schemas.microsoft.com/office/drawing/2014/main" id="{CBEE76EB-8487-4219-A0B3-DDFD5ED61111}"/>
              </a:ext>
            </a:extLst>
          </p:cNvPr>
          <p:cNvSpPr txBox="1"/>
          <p:nvPr/>
        </p:nvSpPr>
        <p:spPr>
          <a:xfrm>
            <a:off x="0" y="1059581"/>
            <a:ext cx="5292080" cy="4247317"/>
          </a:xfrm>
          <a:prstGeom prst="rect">
            <a:avLst/>
          </a:prstGeom>
          <a:noFill/>
        </p:spPr>
        <p:txBody>
          <a:bodyPr wrap="square">
            <a:spAutoFit/>
          </a:bodyPr>
          <a:lstStyle/>
          <a:p>
            <a:r>
              <a:rPr lang="es-MX" b="0" i="0" dirty="0">
                <a:solidFill>
                  <a:srgbClr val="FFFF00"/>
                </a:solidFill>
                <a:effectLst/>
                <a:latin typeface="Roboto" panose="02000000000000000000" pitchFamily="2" charset="0"/>
              </a:rPr>
              <a:t>Y </a:t>
            </a:r>
            <a:r>
              <a:rPr lang="es-MX" b="0" i="0" dirty="0" err="1">
                <a:solidFill>
                  <a:srgbClr val="FFFF00"/>
                </a:solidFill>
                <a:effectLst/>
                <a:latin typeface="Roboto" panose="02000000000000000000" pitchFamily="2" charset="0"/>
              </a:rPr>
              <a:t>Achâb</a:t>
            </a:r>
            <a:r>
              <a:rPr lang="es-MX" b="0" i="0" dirty="0">
                <a:solidFill>
                  <a:srgbClr val="FFFF00"/>
                </a:solidFill>
                <a:effectLst/>
                <a:latin typeface="Roboto" panose="02000000000000000000" pitchFamily="2" charset="0"/>
              </a:rPr>
              <a:t> dijo á Elías: ¿Me has hallado, enemigo mío? Y él respondió: Hete encontrado, porque te has vendido á mal hacer delante de Jehová. </a:t>
            </a:r>
            <a:r>
              <a:rPr lang="es-MX" b="1" i="0" u="none" strike="noStrike"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21</a:t>
            </a:r>
            <a:r>
              <a:rPr lang="es-MX" b="0" i="0" dirty="0">
                <a:solidFill>
                  <a:srgbClr val="FFFF00"/>
                </a:solidFill>
                <a:effectLst/>
                <a:latin typeface="Roboto" panose="02000000000000000000" pitchFamily="2" charset="0"/>
              </a:rPr>
              <a:t>He aquí yo traigo mal sobre ti, y barreré tu posteridad, y talaré de </a:t>
            </a:r>
            <a:r>
              <a:rPr lang="es-MX" b="0" i="0" dirty="0" err="1">
                <a:solidFill>
                  <a:srgbClr val="FFFF00"/>
                </a:solidFill>
                <a:effectLst/>
                <a:latin typeface="Roboto" panose="02000000000000000000" pitchFamily="2" charset="0"/>
              </a:rPr>
              <a:t>Achâb</a:t>
            </a:r>
            <a:r>
              <a:rPr lang="es-MX" b="0" i="0" dirty="0">
                <a:solidFill>
                  <a:srgbClr val="FFFF00"/>
                </a:solidFill>
                <a:effectLst/>
                <a:latin typeface="Roboto" panose="02000000000000000000" pitchFamily="2" charset="0"/>
              </a:rPr>
              <a:t> todo </a:t>
            </a:r>
            <a:r>
              <a:rPr lang="es-MX" b="0" i="0" dirty="0" err="1">
                <a:solidFill>
                  <a:srgbClr val="FFFF00"/>
                </a:solidFill>
                <a:effectLst/>
                <a:latin typeface="Roboto" panose="02000000000000000000" pitchFamily="2" charset="0"/>
              </a:rPr>
              <a:t>meante</a:t>
            </a:r>
            <a:r>
              <a:rPr lang="es-MX" b="0" i="0" dirty="0">
                <a:solidFill>
                  <a:srgbClr val="FFFF00"/>
                </a:solidFill>
                <a:effectLst/>
                <a:latin typeface="Roboto" panose="02000000000000000000" pitchFamily="2" charset="0"/>
              </a:rPr>
              <a:t> á la pared, al guardado y al desamparado en Israel: </a:t>
            </a:r>
            <a:r>
              <a:rPr lang="es-MX" b="1" i="0" u="none" strike="noStrike" dirty="0">
                <a:solidFill>
                  <a:srgbClr val="FFFF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22</a:t>
            </a:r>
            <a:r>
              <a:rPr lang="es-MX" b="0" i="0" dirty="0">
                <a:solidFill>
                  <a:srgbClr val="FFFF00"/>
                </a:solidFill>
                <a:effectLst/>
                <a:latin typeface="Roboto" panose="02000000000000000000" pitchFamily="2" charset="0"/>
              </a:rPr>
              <a:t>Y yo pondré tu casa como la casa de Jeroboam hijo de Nabat, y como la casa de </a:t>
            </a:r>
            <a:r>
              <a:rPr lang="es-MX" b="0" i="0" dirty="0" err="1">
                <a:solidFill>
                  <a:srgbClr val="FFFF00"/>
                </a:solidFill>
                <a:effectLst/>
                <a:latin typeface="Roboto" panose="02000000000000000000" pitchFamily="2" charset="0"/>
              </a:rPr>
              <a:t>Baasa</a:t>
            </a:r>
            <a:r>
              <a:rPr lang="es-MX" b="0" i="0" dirty="0">
                <a:solidFill>
                  <a:srgbClr val="FFFF00"/>
                </a:solidFill>
                <a:effectLst/>
                <a:latin typeface="Roboto" panose="02000000000000000000" pitchFamily="2" charset="0"/>
              </a:rPr>
              <a:t> hijo de </a:t>
            </a:r>
            <a:r>
              <a:rPr lang="es-MX" b="0" i="0" dirty="0" err="1">
                <a:solidFill>
                  <a:srgbClr val="FFFF00"/>
                </a:solidFill>
                <a:effectLst/>
                <a:latin typeface="Roboto" panose="02000000000000000000" pitchFamily="2" charset="0"/>
              </a:rPr>
              <a:t>Ahía</a:t>
            </a:r>
            <a:r>
              <a:rPr lang="es-MX" b="0" i="0" dirty="0">
                <a:solidFill>
                  <a:srgbClr val="FFFF00"/>
                </a:solidFill>
                <a:effectLst/>
                <a:latin typeface="Roboto" panose="02000000000000000000" pitchFamily="2" charset="0"/>
              </a:rPr>
              <a:t>; por la provocación con que me provocaste á ira, y con que has hecho pecar á Israel. </a:t>
            </a:r>
            <a:r>
              <a:rPr lang="es-MX" b="1" i="0" u="none" strike="noStrike" dirty="0">
                <a:solidFill>
                  <a:srgbClr val="FFFF00"/>
                </a:solidFill>
                <a:effectLst/>
                <a:latin typeface="Arial" panose="020B0604020202020204" pitchFamily="34" charset="0"/>
                <a:hlinkClick r:id="rId5">
                  <a:extLst>
                    <a:ext uri="{A12FA001-AC4F-418D-AE19-62706E023703}">
                      <ahyp:hlinkClr xmlns:ahyp="http://schemas.microsoft.com/office/drawing/2018/hyperlinkcolor" val="tx"/>
                    </a:ext>
                  </a:extLst>
                </a:hlinkClick>
              </a:rPr>
              <a:t>23</a:t>
            </a:r>
            <a:r>
              <a:rPr lang="es-MX" b="0" i="0" dirty="0">
                <a:solidFill>
                  <a:srgbClr val="FFFF00"/>
                </a:solidFill>
                <a:effectLst/>
                <a:latin typeface="Roboto" panose="02000000000000000000" pitchFamily="2" charset="0"/>
              </a:rPr>
              <a:t>De Jezabel también ha hablado  Jehová, diciendo: Los perros comerán á Jezabel  en la </a:t>
            </a:r>
            <a:r>
              <a:rPr lang="es-MX" b="1" i="0" u="sng" dirty="0">
                <a:solidFill>
                  <a:srgbClr val="FFFF00"/>
                </a:solidFill>
                <a:effectLst>
                  <a:outerShdw blurRad="38100" dist="38100" dir="2700000" algn="tl">
                    <a:srgbClr val="000000">
                      <a:alpha val="43137"/>
                    </a:srgbClr>
                  </a:outerShdw>
                </a:effectLst>
                <a:latin typeface="Roboto" panose="02000000000000000000" pitchFamily="2" charset="0"/>
              </a:rPr>
              <a:t>barbacana</a:t>
            </a:r>
            <a:r>
              <a:rPr lang="es-MX" b="0" i="0" dirty="0">
                <a:solidFill>
                  <a:srgbClr val="FFFF00"/>
                </a:solidFill>
                <a:effectLst/>
                <a:latin typeface="Roboto" panose="02000000000000000000" pitchFamily="2" charset="0"/>
              </a:rPr>
              <a:t> de Jezreel. </a:t>
            </a:r>
            <a:r>
              <a:rPr lang="es-MX" b="1" i="0" u="none" strike="noStrike" dirty="0">
                <a:solidFill>
                  <a:srgbClr val="FFFF00"/>
                </a:solidFill>
                <a:effectLst/>
                <a:latin typeface="Arial" panose="020B0604020202020204" pitchFamily="34" charset="0"/>
                <a:hlinkClick r:id="rId6">
                  <a:extLst>
                    <a:ext uri="{A12FA001-AC4F-418D-AE19-62706E023703}">
                      <ahyp:hlinkClr xmlns:ahyp="http://schemas.microsoft.com/office/drawing/2018/hyperlinkcolor" val="tx"/>
                    </a:ext>
                  </a:extLst>
                </a:hlinkClick>
              </a:rPr>
              <a:t>24</a:t>
            </a:r>
            <a:r>
              <a:rPr lang="es-MX" b="0" i="0" dirty="0">
                <a:solidFill>
                  <a:srgbClr val="FFFF00"/>
                </a:solidFill>
                <a:effectLst/>
                <a:latin typeface="Roboto" panose="02000000000000000000" pitchFamily="2" charset="0"/>
              </a:rPr>
              <a:t>El que de </a:t>
            </a:r>
            <a:r>
              <a:rPr lang="es-MX" b="0" i="0" dirty="0" err="1">
                <a:solidFill>
                  <a:srgbClr val="FFFF00"/>
                </a:solidFill>
                <a:effectLst/>
                <a:latin typeface="Roboto" panose="02000000000000000000" pitchFamily="2" charset="0"/>
              </a:rPr>
              <a:t>Achâb</a:t>
            </a:r>
            <a:r>
              <a:rPr lang="es-MX" b="0" i="0" dirty="0">
                <a:solidFill>
                  <a:srgbClr val="FFFF00"/>
                </a:solidFill>
                <a:effectLst/>
                <a:latin typeface="Roboto" panose="02000000000000000000" pitchFamily="2" charset="0"/>
              </a:rPr>
              <a:t> fuere muerto en la ciudad, perros le comerán: y el que fuere muerto en el campo, comerlo han las aves del cielo.</a:t>
            </a:r>
            <a:endParaRPr lang="es-CL" dirty="0">
              <a:solidFill>
                <a:srgbClr val="FFFF00"/>
              </a:solidFill>
            </a:endParaRPr>
          </a:p>
        </p:txBody>
      </p:sp>
      <p:pic>
        <p:nvPicPr>
          <p:cNvPr id="3074" name="Picture 2" descr="Elías y Acab">
            <a:extLst>
              <a:ext uri="{FF2B5EF4-FFF2-40B4-BE49-F238E27FC236}">
                <a16:creationId xmlns:a16="http://schemas.microsoft.com/office/drawing/2014/main" id="{E3D64EC5-3FE8-4CE0-B195-7CA59AB2A0FF}"/>
              </a:ext>
            </a:extLst>
          </p:cNvPr>
          <p:cNvPicPr>
            <a:picLocks noGrp="1" noChangeAspect="1" noChangeArrowheads="1"/>
          </p:cNvPicPr>
          <p:nvPr>
            <p:ph type="pic" idx="13"/>
          </p:nvPr>
        </p:nvPicPr>
        <p:blipFill>
          <a:blip r:embed="rId7">
            <a:extLst>
              <a:ext uri="{28A0092B-C50C-407E-A947-70E740481C1C}">
                <a14:useLocalDpi xmlns:a14="http://schemas.microsoft.com/office/drawing/2010/main" val="0"/>
              </a:ext>
            </a:extLst>
          </a:blip>
          <a:srcRect l="22245" r="22245"/>
          <a:stretch>
            <a:fillRect/>
          </a:stretch>
        </p:blipFill>
        <p:spPr bwMode="auto">
          <a:xfrm>
            <a:off x="5332413" y="0"/>
            <a:ext cx="381158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Logotipo, Icono&#10;&#10;Descripción generada automáticamente">
            <a:extLst>
              <a:ext uri="{FF2B5EF4-FFF2-40B4-BE49-F238E27FC236}">
                <a16:creationId xmlns:a16="http://schemas.microsoft.com/office/drawing/2014/main" id="{79541006-4759-4DCF-9944-BDE2A734C624}"/>
              </a:ext>
            </a:extLst>
          </p:cNvPr>
          <p:cNvPicPr>
            <a:picLocks noChangeAspect="1"/>
          </p:cNvPicPr>
          <p:nvPr/>
        </p:nvPicPr>
        <p:blipFill>
          <a:blip r:embed="rId8"/>
          <a:stretch>
            <a:fillRect/>
          </a:stretch>
        </p:blipFill>
        <p:spPr>
          <a:xfrm>
            <a:off x="7092280" y="20166"/>
            <a:ext cx="936105" cy="838965"/>
          </a:xfrm>
          <a:prstGeom prst="rect">
            <a:avLst/>
          </a:prstGeom>
        </p:spPr>
      </p:pic>
    </p:spTree>
    <p:extLst>
      <p:ext uri="{BB962C8B-B14F-4D97-AF65-F5344CB8AC3E}">
        <p14:creationId xmlns:p14="http://schemas.microsoft.com/office/powerpoint/2010/main" val="234631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8164440-16DD-43FC-8651-A2B8314201A5}"/>
              </a:ext>
            </a:extLst>
          </p:cNvPr>
          <p:cNvSpPr>
            <a:spLocks noGrp="1"/>
          </p:cNvSpPr>
          <p:nvPr>
            <p:ph type="body" sz="quarter" idx="10"/>
          </p:nvPr>
        </p:nvSpPr>
        <p:spPr>
          <a:xfrm>
            <a:off x="251520" y="113953"/>
            <a:ext cx="5040560" cy="576064"/>
          </a:xfrm>
        </p:spPr>
        <p:style>
          <a:lnRef idx="2">
            <a:schemeClr val="dk1">
              <a:shade val="50000"/>
            </a:schemeClr>
          </a:lnRef>
          <a:fillRef idx="1">
            <a:schemeClr val="dk1"/>
          </a:fillRef>
          <a:effectRef idx="0">
            <a:schemeClr val="dk1"/>
          </a:effectRef>
          <a:fontRef idx="minor">
            <a:schemeClr val="lt1"/>
          </a:fontRef>
        </p:style>
        <p:txBody>
          <a:bodyPr/>
          <a:lstStyle/>
          <a:p>
            <a:r>
              <a:rPr lang="es-MX" dirty="0" err="1"/>
              <a:t>Acab</a:t>
            </a:r>
            <a:r>
              <a:rPr lang="es-MX" dirty="0"/>
              <a:t> </a:t>
            </a:r>
            <a:r>
              <a:rPr lang="es-MX" dirty="0" err="1"/>
              <a:t>hayado</a:t>
            </a:r>
            <a:r>
              <a:rPr lang="es-MX" dirty="0"/>
              <a:t> Culpable</a:t>
            </a:r>
            <a:endParaRPr lang="es-CL" dirty="0"/>
          </a:p>
        </p:txBody>
      </p:sp>
      <p:sp>
        <p:nvSpPr>
          <p:cNvPr id="3" name="Marcador de texto 2">
            <a:extLst>
              <a:ext uri="{FF2B5EF4-FFF2-40B4-BE49-F238E27FC236}">
                <a16:creationId xmlns:a16="http://schemas.microsoft.com/office/drawing/2014/main" id="{421D9AA6-D3E5-46BA-8AB1-4FBDA03D8475}"/>
              </a:ext>
            </a:extLst>
          </p:cNvPr>
          <p:cNvSpPr>
            <a:spLocks noGrp="1"/>
          </p:cNvSpPr>
          <p:nvPr>
            <p:ph type="body" sz="quarter" idx="11"/>
          </p:nvPr>
        </p:nvSpPr>
        <p:spPr>
          <a:xfrm>
            <a:off x="251520" y="690017"/>
            <a:ext cx="5040560" cy="288032"/>
          </a:xfrm>
        </p:spPr>
        <p:style>
          <a:lnRef idx="2">
            <a:schemeClr val="accent1"/>
          </a:lnRef>
          <a:fillRef idx="1">
            <a:schemeClr val="lt1"/>
          </a:fillRef>
          <a:effectRef idx="0">
            <a:schemeClr val="accent1"/>
          </a:effectRef>
          <a:fontRef idx="minor">
            <a:schemeClr val="dk1"/>
          </a:fontRef>
        </p:style>
        <p:txBody>
          <a:bodyPr/>
          <a:lstStyle/>
          <a:p>
            <a:r>
              <a:rPr lang="es-MX" b="1" dirty="0"/>
              <a:t>1 Reyes 21:25-29</a:t>
            </a:r>
            <a:endParaRPr lang="es-CL" b="1" dirty="0"/>
          </a:p>
        </p:txBody>
      </p:sp>
      <p:sp>
        <p:nvSpPr>
          <p:cNvPr id="6" name="CuadroTexto 5">
            <a:extLst>
              <a:ext uri="{FF2B5EF4-FFF2-40B4-BE49-F238E27FC236}">
                <a16:creationId xmlns:a16="http://schemas.microsoft.com/office/drawing/2014/main" id="{CBEE76EB-8487-4219-A0B3-DDFD5ED61111}"/>
              </a:ext>
            </a:extLst>
          </p:cNvPr>
          <p:cNvSpPr txBox="1"/>
          <p:nvPr/>
        </p:nvSpPr>
        <p:spPr>
          <a:xfrm>
            <a:off x="0" y="1059581"/>
            <a:ext cx="5580112" cy="3970318"/>
          </a:xfrm>
          <a:prstGeom prst="rect">
            <a:avLst/>
          </a:prstGeom>
          <a:noFill/>
        </p:spPr>
        <p:txBody>
          <a:bodyPr wrap="square">
            <a:spAutoFit/>
          </a:bodyPr>
          <a:lstStyle/>
          <a:p>
            <a:r>
              <a:rPr lang="es-MX" b="1" i="0" u="none" strike="noStrike" dirty="0">
                <a:solidFill>
                  <a:schemeClr val="tx2">
                    <a:lumMod val="20000"/>
                    <a:lumOff val="80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25</a:t>
            </a:r>
            <a:r>
              <a:rPr lang="es-MX" b="0" i="0" dirty="0">
                <a:solidFill>
                  <a:schemeClr val="tx2">
                    <a:lumMod val="20000"/>
                    <a:lumOff val="80000"/>
                  </a:schemeClr>
                </a:solidFill>
                <a:effectLst/>
                <a:latin typeface="Roboto" panose="02000000000000000000" pitchFamily="2" charset="0"/>
              </a:rPr>
              <a:t>(A la verdad ninguno </a:t>
            </a:r>
            <a:r>
              <a:rPr lang="es-MX" b="0" i="0" dirty="0" err="1">
                <a:solidFill>
                  <a:schemeClr val="tx2">
                    <a:lumMod val="20000"/>
                    <a:lumOff val="80000"/>
                  </a:schemeClr>
                </a:solidFill>
                <a:effectLst/>
                <a:latin typeface="Roboto" panose="02000000000000000000" pitchFamily="2" charset="0"/>
              </a:rPr>
              <a:t>fué</a:t>
            </a:r>
            <a:r>
              <a:rPr lang="es-MX" b="0" i="0" dirty="0">
                <a:solidFill>
                  <a:schemeClr val="tx2">
                    <a:lumMod val="20000"/>
                    <a:lumOff val="80000"/>
                  </a:schemeClr>
                </a:solidFill>
                <a:effectLst/>
                <a:latin typeface="Roboto" panose="02000000000000000000" pitchFamily="2" charset="0"/>
              </a:rPr>
              <a:t> como </a:t>
            </a:r>
            <a:r>
              <a:rPr lang="es-MX" b="0" i="0" dirty="0" err="1">
                <a:solidFill>
                  <a:schemeClr val="tx2">
                    <a:lumMod val="20000"/>
                    <a:lumOff val="80000"/>
                  </a:schemeClr>
                </a:solidFill>
                <a:effectLst/>
                <a:latin typeface="Roboto" panose="02000000000000000000" pitchFamily="2" charset="0"/>
              </a:rPr>
              <a:t>Achâb</a:t>
            </a:r>
            <a:r>
              <a:rPr lang="es-MX" b="0" i="0" dirty="0">
                <a:solidFill>
                  <a:schemeClr val="tx2">
                    <a:lumMod val="20000"/>
                    <a:lumOff val="80000"/>
                  </a:schemeClr>
                </a:solidFill>
                <a:effectLst/>
                <a:latin typeface="Roboto" panose="02000000000000000000" pitchFamily="2" charset="0"/>
              </a:rPr>
              <a:t>, que se        vendiese á hacer lo malo á los ojos de Jehová;           porque Jezabel su mujer lo incitaba. </a:t>
            </a:r>
            <a:r>
              <a:rPr lang="es-MX" b="1" i="0" u="none" strike="noStrike" dirty="0">
                <a:solidFill>
                  <a:schemeClr val="tx2">
                    <a:lumMod val="20000"/>
                    <a:lumOff val="80000"/>
                  </a:schemeClr>
                </a:solidFill>
                <a:effectLst/>
                <a:latin typeface="Arial" panose="020B0604020202020204" pitchFamily="34" charset="0"/>
                <a:hlinkClick r:id="rId4">
                  <a:extLst>
                    <a:ext uri="{A12FA001-AC4F-418D-AE19-62706E023703}">
                      <ahyp:hlinkClr xmlns:ahyp="http://schemas.microsoft.com/office/drawing/2018/hyperlinkcolor" val="tx"/>
                    </a:ext>
                  </a:extLst>
                </a:hlinkClick>
              </a:rPr>
              <a:t>26</a:t>
            </a:r>
            <a:r>
              <a:rPr lang="es-MX" b="0" i="0" dirty="0">
                <a:solidFill>
                  <a:schemeClr val="tx2">
                    <a:lumMod val="20000"/>
                    <a:lumOff val="80000"/>
                  </a:schemeClr>
                </a:solidFill>
                <a:effectLst/>
                <a:latin typeface="Roboto" panose="02000000000000000000" pitchFamily="2" charset="0"/>
              </a:rPr>
              <a:t>El </a:t>
            </a:r>
            <a:r>
              <a:rPr lang="es-MX" b="0" i="0" dirty="0" err="1">
                <a:solidFill>
                  <a:schemeClr val="tx2">
                    <a:lumMod val="20000"/>
                    <a:lumOff val="80000"/>
                  </a:schemeClr>
                </a:solidFill>
                <a:effectLst/>
                <a:latin typeface="Roboto" panose="02000000000000000000" pitchFamily="2" charset="0"/>
              </a:rPr>
              <a:t>fué</a:t>
            </a:r>
            <a:r>
              <a:rPr lang="es-MX" b="0" i="0" dirty="0">
                <a:solidFill>
                  <a:schemeClr val="tx2">
                    <a:lumMod val="20000"/>
                    <a:lumOff val="80000"/>
                  </a:schemeClr>
                </a:solidFill>
                <a:effectLst/>
                <a:latin typeface="Roboto" panose="02000000000000000000" pitchFamily="2" charset="0"/>
              </a:rPr>
              <a:t> en        grande manera abominable, caminando en </a:t>
            </a:r>
            <a:r>
              <a:rPr lang="es-MX" b="0" i="0" dirty="0" err="1">
                <a:solidFill>
                  <a:schemeClr val="tx2">
                    <a:lumMod val="20000"/>
                    <a:lumOff val="80000"/>
                  </a:schemeClr>
                </a:solidFill>
                <a:effectLst/>
                <a:latin typeface="Roboto" panose="02000000000000000000" pitchFamily="2" charset="0"/>
              </a:rPr>
              <a:t>pos</a:t>
            </a:r>
            <a:r>
              <a:rPr lang="es-MX" b="0" i="0" dirty="0">
                <a:solidFill>
                  <a:schemeClr val="tx2">
                    <a:lumMod val="20000"/>
                    <a:lumOff val="80000"/>
                  </a:schemeClr>
                </a:solidFill>
                <a:effectLst/>
                <a:latin typeface="Roboto" panose="02000000000000000000" pitchFamily="2" charset="0"/>
              </a:rPr>
              <a:t> de     los ídolos, conforme á todo lo que hicieron los           </a:t>
            </a:r>
            <a:r>
              <a:rPr lang="es-MX" b="0" i="0" dirty="0" err="1">
                <a:solidFill>
                  <a:schemeClr val="tx2">
                    <a:lumMod val="20000"/>
                    <a:lumOff val="80000"/>
                  </a:schemeClr>
                </a:solidFill>
                <a:effectLst/>
                <a:latin typeface="Roboto" panose="02000000000000000000" pitchFamily="2" charset="0"/>
              </a:rPr>
              <a:t>Amorrheos</a:t>
            </a:r>
            <a:r>
              <a:rPr lang="es-MX" b="0" i="0" dirty="0">
                <a:solidFill>
                  <a:schemeClr val="tx2">
                    <a:lumMod val="20000"/>
                    <a:lumOff val="80000"/>
                  </a:schemeClr>
                </a:solidFill>
                <a:effectLst/>
                <a:latin typeface="Roboto" panose="02000000000000000000" pitchFamily="2" charset="0"/>
              </a:rPr>
              <a:t>, á los cuales lanzó Jehová delante de  los hijos de Israel.) </a:t>
            </a:r>
            <a:r>
              <a:rPr lang="es-MX" b="1" i="0" u="none" strike="noStrike" dirty="0">
                <a:solidFill>
                  <a:schemeClr val="tx2">
                    <a:lumMod val="20000"/>
                    <a:lumOff val="80000"/>
                  </a:schemeClr>
                </a:solidFill>
                <a:effectLst/>
                <a:latin typeface="Arial" panose="020B0604020202020204" pitchFamily="34" charset="0"/>
                <a:hlinkClick r:id="rId5">
                  <a:extLst>
                    <a:ext uri="{A12FA001-AC4F-418D-AE19-62706E023703}">
                      <ahyp:hlinkClr xmlns:ahyp="http://schemas.microsoft.com/office/drawing/2018/hyperlinkcolor" val="tx"/>
                    </a:ext>
                  </a:extLst>
                </a:hlinkClick>
              </a:rPr>
              <a:t>27</a:t>
            </a:r>
            <a:r>
              <a:rPr lang="es-MX" b="0" i="0" dirty="0">
                <a:solidFill>
                  <a:schemeClr val="tx2">
                    <a:lumMod val="20000"/>
                    <a:lumOff val="80000"/>
                  </a:schemeClr>
                </a:solidFill>
                <a:effectLst/>
                <a:latin typeface="Roboto" panose="02000000000000000000" pitchFamily="2" charset="0"/>
              </a:rPr>
              <a:t>Y acaeció cuando </a:t>
            </a:r>
            <a:r>
              <a:rPr lang="es-MX" b="0" i="0" dirty="0" err="1">
                <a:solidFill>
                  <a:schemeClr val="tx2">
                    <a:lumMod val="20000"/>
                    <a:lumOff val="80000"/>
                  </a:schemeClr>
                </a:solidFill>
                <a:effectLst/>
                <a:latin typeface="Roboto" panose="02000000000000000000" pitchFamily="2" charset="0"/>
              </a:rPr>
              <a:t>Achâb</a:t>
            </a:r>
            <a:r>
              <a:rPr lang="es-MX" b="0" i="0" dirty="0">
                <a:solidFill>
                  <a:schemeClr val="tx2">
                    <a:lumMod val="20000"/>
                    <a:lumOff val="80000"/>
                  </a:schemeClr>
                </a:solidFill>
                <a:effectLst/>
                <a:latin typeface="Roboto" panose="02000000000000000000" pitchFamily="2" charset="0"/>
              </a:rPr>
              <a:t> oyó estas palabras, que rasgó sus vestidos, y puso saco sobre su carne, y ayunó, y durmió en saco, y anduvo            humillado. </a:t>
            </a:r>
            <a:r>
              <a:rPr lang="es-MX" b="1" i="0" u="none" strike="noStrike" dirty="0">
                <a:solidFill>
                  <a:schemeClr val="tx2">
                    <a:lumMod val="20000"/>
                    <a:lumOff val="80000"/>
                  </a:schemeClr>
                </a:solidFill>
                <a:effectLst/>
                <a:latin typeface="Arial" panose="020B0604020202020204" pitchFamily="34" charset="0"/>
                <a:hlinkClick r:id="rId6">
                  <a:extLst>
                    <a:ext uri="{A12FA001-AC4F-418D-AE19-62706E023703}">
                      <ahyp:hlinkClr xmlns:ahyp="http://schemas.microsoft.com/office/drawing/2018/hyperlinkcolor" val="tx"/>
                    </a:ext>
                  </a:extLst>
                </a:hlinkClick>
              </a:rPr>
              <a:t>28</a:t>
            </a:r>
            <a:r>
              <a:rPr lang="es-MX" b="0" i="0" dirty="0">
                <a:solidFill>
                  <a:schemeClr val="tx2">
                    <a:lumMod val="20000"/>
                    <a:lumOff val="80000"/>
                  </a:schemeClr>
                </a:solidFill>
                <a:effectLst/>
                <a:latin typeface="Roboto" panose="02000000000000000000" pitchFamily="2" charset="0"/>
              </a:rPr>
              <a:t>Entonces </a:t>
            </a:r>
            <a:r>
              <a:rPr lang="es-MX" b="0" i="0" dirty="0" err="1">
                <a:solidFill>
                  <a:schemeClr val="tx2">
                    <a:lumMod val="20000"/>
                    <a:lumOff val="80000"/>
                  </a:schemeClr>
                </a:solidFill>
                <a:effectLst/>
                <a:latin typeface="Roboto" panose="02000000000000000000" pitchFamily="2" charset="0"/>
              </a:rPr>
              <a:t>fué</a:t>
            </a:r>
            <a:r>
              <a:rPr lang="es-MX" b="0" i="0" dirty="0">
                <a:solidFill>
                  <a:schemeClr val="tx2">
                    <a:lumMod val="20000"/>
                    <a:lumOff val="80000"/>
                  </a:schemeClr>
                </a:solidFill>
                <a:effectLst/>
                <a:latin typeface="Roboto" panose="02000000000000000000" pitchFamily="2" charset="0"/>
              </a:rPr>
              <a:t> palabra de Jehová á Elías </a:t>
            </a:r>
            <a:r>
              <a:rPr lang="es-MX" b="0" i="0" dirty="0" err="1">
                <a:solidFill>
                  <a:schemeClr val="tx2">
                    <a:lumMod val="20000"/>
                    <a:lumOff val="80000"/>
                  </a:schemeClr>
                </a:solidFill>
                <a:effectLst/>
                <a:latin typeface="Roboto" panose="02000000000000000000" pitchFamily="2" charset="0"/>
              </a:rPr>
              <a:t>Thisbita</a:t>
            </a:r>
            <a:r>
              <a:rPr lang="es-MX" b="0" i="0" dirty="0">
                <a:solidFill>
                  <a:schemeClr val="tx2">
                    <a:lumMod val="20000"/>
                    <a:lumOff val="80000"/>
                  </a:schemeClr>
                </a:solidFill>
                <a:effectLst/>
                <a:latin typeface="Roboto" panose="02000000000000000000" pitchFamily="2" charset="0"/>
              </a:rPr>
              <a:t>, diciendo: </a:t>
            </a:r>
            <a:r>
              <a:rPr lang="es-MX" b="1" i="0" u="none" strike="noStrike" dirty="0">
                <a:solidFill>
                  <a:schemeClr val="tx2">
                    <a:lumMod val="20000"/>
                    <a:lumOff val="80000"/>
                  </a:schemeClr>
                </a:solidFill>
                <a:effectLst/>
                <a:latin typeface="Arial" panose="020B0604020202020204" pitchFamily="34" charset="0"/>
                <a:hlinkClick r:id="rId7">
                  <a:extLst>
                    <a:ext uri="{A12FA001-AC4F-418D-AE19-62706E023703}">
                      <ahyp:hlinkClr xmlns:ahyp="http://schemas.microsoft.com/office/drawing/2018/hyperlinkcolor" val="tx"/>
                    </a:ext>
                  </a:extLst>
                </a:hlinkClick>
              </a:rPr>
              <a:t>29</a:t>
            </a:r>
            <a:r>
              <a:rPr lang="es-MX" b="0" i="0" dirty="0">
                <a:solidFill>
                  <a:schemeClr val="tx2">
                    <a:lumMod val="20000"/>
                    <a:lumOff val="80000"/>
                  </a:schemeClr>
                </a:solidFill>
                <a:effectLst/>
                <a:latin typeface="Roboto" panose="02000000000000000000" pitchFamily="2" charset="0"/>
              </a:rPr>
              <a:t>¿No has visto como </a:t>
            </a:r>
            <a:r>
              <a:rPr lang="es-MX" b="0" i="0" dirty="0" err="1">
                <a:solidFill>
                  <a:schemeClr val="tx2">
                    <a:lumMod val="20000"/>
                    <a:lumOff val="80000"/>
                  </a:schemeClr>
                </a:solidFill>
                <a:effectLst/>
                <a:latin typeface="Roboto" panose="02000000000000000000" pitchFamily="2" charset="0"/>
              </a:rPr>
              <a:t>Achâb</a:t>
            </a:r>
            <a:r>
              <a:rPr lang="es-MX" b="0" i="0" dirty="0">
                <a:solidFill>
                  <a:schemeClr val="tx2">
                    <a:lumMod val="20000"/>
                    <a:lumOff val="80000"/>
                  </a:schemeClr>
                </a:solidFill>
                <a:effectLst/>
                <a:latin typeface="Roboto" panose="02000000000000000000" pitchFamily="2" charset="0"/>
              </a:rPr>
              <a:t> se  ha humillado delante de mí? Pues por cuanto se ha  humillado delante de mí, no traeré el mal en sus días: en los días de su hijo traeré el mal  sobre su casa</a:t>
            </a:r>
            <a:endParaRPr lang="es-CL" dirty="0">
              <a:solidFill>
                <a:schemeClr val="tx2">
                  <a:lumMod val="20000"/>
                  <a:lumOff val="80000"/>
                </a:schemeClr>
              </a:solidFill>
            </a:endParaRPr>
          </a:p>
        </p:txBody>
      </p:sp>
      <p:pic>
        <p:nvPicPr>
          <p:cNvPr id="4098" name="Picture 2" descr="Rasgarse las prendas de vestir en tiempos bíblicos | ¿Lo sabía?">
            <a:extLst>
              <a:ext uri="{FF2B5EF4-FFF2-40B4-BE49-F238E27FC236}">
                <a16:creationId xmlns:a16="http://schemas.microsoft.com/office/drawing/2014/main" id="{3A649FD2-519F-4335-8C82-ED1D3BA699CD}"/>
              </a:ext>
            </a:extLst>
          </p:cNvPr>
          <p:cNvPicPr>
            <a:picLocks noGrp="1" noChangeAspect="1" noChangeArrowheads="1"/>
          </p:cNvPicPr>
          <p:nvPr>
            <p:ph type="pic" idx="13"/>
          </p:nvPr>
        </p:nvPicPr>
        <p:blipFill>
          <a:blip r:embed="rId8">
            <a:extLst>
              <a:ext uri="{28A0092B-C50C-407E-A947-70E740481C1C}">
                <a14:useLocalDpi xmlns:a14="http://schemas.microsoft.com/office/drawing/2010/main" val="0"/>
              </a:ext>
            </a:extLst>
          </a:blip>
          <a:srcRect l="15355" r="15355"/>
          <a:stretch>
            <a:fillRect/>
          </a:stretch>
        </p:blipFill>
        <p:spPr bwMode="auto">
          <a:xfrm>
            <a:off x="5580063" y="0"/>
            <a:ext cx="356393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Logotipo, Icono&#10;&#10;Descripción generada automáticamente">
            <a:extLst>
              <a:ext uri="{FF2B5EF4-FFF2-40B4-BE49-F238E27FC236}">
                <a16:creationId xmlns:a16="http://schemas.microsoft.com/office/drawing/2014/main" id="{ADC3DE83-7008-453F-BA6A-327832D8161B}"/>
              </a:ext>
            </a:extLst>
          </p:cNvPr>
          <p:cNvPicPr>
            <a:picLocks noChangeAspect="1"/>
          </p:cNvPicPr>
          <p:nvPr/>
        </p:nvPicPr>
        <p:blipFill>
          <a:blip r:embed="rId9"/>
          <a:stretch>
            <a:fillRect/>
          </a:stretch>
        </p:blipFill>
        <p:spPr>
          <a:xfrm>
            <a:off x="5580063" y="-17498"/>
            <a:ext cx="936105" cy="838965"/>
          </a:xfrm>
          <a:prstGeom prst="rect">
            <a:avLst/>
          </a:prstGeom>
        </p:spPr>
      </p:pic>
    </p:spTree>
    <p:extLst>
      <p:ext uri="{BB962C8B-B14F-4D97-AF65-F5344CB8AC3E}">
        <p14:creationId xmlns:p14="http://schemas.microsoft.com/office/powerpoint/2010/main" val="3653196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040E390-A279-44FA-B051-C7493886F0F9}"/>
              </a:ext>
            </a:extLst>
          </p:cNvPr>
          <p:cNvSpPr/>
          <p:nvPr/>
        </p:nvSpPr>
        <p:spPr>
          <a:xfrm>
            <a:off x="7668344" y="0"/>
            <a:ext cx="1475656" cy="1048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Marcador de texto 4">
            <a:extLst>
              <a:ext uri="{FF2B5EF4-FFF2-40B4-BE49-F238E27FC236}">
                <a16:creationId xmlns:a16="http://schemas.microsoft.com/office/drawing/2014/main" id="{E298BBF1-140C-46E3-801C-15D7296A0EC4}"/>
              </a:ext>
            </a:extLst>
          </p:cNvPr>
          <p:cNvSpPr>
            <a:spLocks noGrp="1"/>
          </p:cNvSpPr>
          <p:nvPr>
            <p:ph type="body" sz="quarter" idx="10"/>
          </p:nvPr>
        </p:nvSpPr>
        <p:spPr/>
        <p:txBody>
          <a:bodyPr/>
          <a:lstStyle/>
          <a:p>
            <a:r>
              <a:rPr lang="es-MX" dirty="0"/>
              <a:t>Para Concluir…</a:t>
            </a:r>
            <a:endParaRPr lang="es-CL" dirty="0"/>
          </a:p>
        </p:txBody>
      </p:sp>
      <p:sp>
        <p:nvSpPr>
          <p:cNvPr id="6" name="Marcador de texto 5">
            <a:extLst>
              <a:ext uri="{FF2B5EF4-FFF2-40B4-BE49-F238E27FC236}">
                <a16:creationId xmlns:a16="http://schemas.microsoft.com/office/drawing/2014/main" id="{DC907C01-E83F-4963-9F0A-B2C6D1291748}"/>
              </a:ext>
            </a:extLst>
          </p:cNvPr>
          <p:cNvSpPr>
            <a:spLocks noGrp="1"/>
          </p:cNvSpPr>
          <p:nvPr>
            <p:ph type="body" sz="quarter" idx="11"/>
          </p:nvPr>
        </p:nvSpPr>
        <p:spPr/>
        <p:txBody>
          <a:bodyPr/>
          <a:lstStyle/>
          <a:p>
            <a:r>
              <a:rPr lang="es-MX" dirty="0"/>
              <a:t>Meditar en…</a:t>
            </a:r>
            <a:endParaRPr lang="es-CL" dirty="0"/>
          </a:p>
        </p:txBody>
      </p:sp>
      <p:pic>
        <p:nvPicPr>
          <p:cNvPr id="7" name="Imagen 6" descr="Logotipo, Icono&#10;&#10;Descripción generada automáticamente">
            <a:extLst>
              <a:ext uri="{FF2B5EF4-FFF2-40B4-BE49-F238E27FC236}">
                <a16:creationId xmlns:a16="http://schemas.microsoft.com/office/drawing/2014/main" id="{ACB2A2C4-4734-4D34-B391-747BFF807845}"/>
              </a:ext>
            </a:extLst>
          </p:cNvPr>
          <p:cNvPicPr>
            <a:picLocks noChangeAspect="1"/>
          </p:cNvPicPr>
          <p:nvPr/>
        </p:nvPicPr>
        <p:blipFill>
          <a:blip r:embed="rId3"/>
          <a:stretch>
            <a:fillRect/>
          </a:stretch>
        </p:blipFill>
        <p:spPr>
          <a:xfrm>
            <a:off x="7740352" y="22126"/>
            <a:ext cx="1296144" cy="1048967"/>
          </a:xfrm>
          <a:prstGeom prst="rect">
            <a:avLst/>
          </a:prstGeom>
        </p:spPr>
      </p:pic>
      <p:sp>
        <p:nvSpPr>
          <p:cNvPr id="10" name="CuadroTexto 9">
            <a:extLst>
              <a:ext uri="{FF2B5EF4-FFF2-40B4-BE49-F238E27FC236}">
                <a16:creationId xmlns:a16="http://schemas.microsoft.com/office/drawing/2014/main" id="{18B6DADB-45D0-4A20-837D-BA868EF525B5}"/>
              </a:ext>
            </a:extLst>
          </p:cNvPr>
          <p:cNvSpPr txBox="1"/>
          <p:nvPr/>
        </p:nvSpPr>
        <p:spPr>
          <a:xfrm>
            <a:off x="0" y="1131590"/>
            <a:ext cx="9144000" cy="3785652"/>
          </a:xfrm>
          <a:prstGeom prst="rect">
            <a:avLst/>
          </a:prstGeom>
          <a:noFill/>
        </p:spPr>
        <p:txBody>
          <a:bodyPr wrap="square">
            <a:spAutoFit/>
          </a:bodyPr>
          <a:lstStyle/>
          <a:p>
            <a:r>
              <a:rPr lang="es-CL" sz="2000" dirty="0"/>
              <a:t>De este abominable hecho aprendemos algunas lecciones: </a:t>
            </a:r>
          </a:p>
          <a:p>
            <a:pPr marL="342900" indent="-342900">
              <a:buAutoNum type="arabicParenBoth"/>
            </a:pPr>
            <a:r>
              <a:rPr lang="es-CL" sz="2000" dirty="0"/>
              <a:t>El pecado no se suaviza porque la tentación sea muy fuerte, como en este  caso lo fue Jezabel para </a:t>
            </a:r>
            <a:r>
              <a:rPr lang="es-CL" sz="2000" dirty="0" err="1"/>
              <a:t>Acab</a:t>
            </a:r>
            <a:r>
              <a:rPr lang="es-CL" sz="2000" dirty="0"/>
              <a:t> </a:t>
            </a:r>
            <a:r>
              <a:rPr lang="es-CL" sz="2000" dirty="0">
                <a:solidFill>
                  <a:schemeClr val="accent1">
                    <a:lumMod val="50000"/>
                  </a:schemeClr>
                </a:solidFill>
              </a:rPr>
              <a:t>(2 Sam. 24:1; 1 </a:t>
            </a:r>
            <a:r>
              <a:rPr lang="es-CL" sz="2000" dirty="0" err="1">
                <a:solidFill>
                  <a:schemeClr val="accent1">
                    <a:lumMod val="50000"/>
                  </a:schemeClr>
                </a:solidFill>
              </a:rPr>
              <a:t>Crón</a:t>
            </a:r>
            <a:r>
              <a:rPr lang="es-CL" sz="2000" dirty="0">
                <a:solidFill>
                  <a:schemeClr val="accent1">
                    <a:lumMod val="50000"/>
                  </a:schemeClr>
                </a:solidFill>
              </a:rPr>
              <a:t>. 21:1). </a:t>
            </a:r>
          </a:p>
          <a:p>
            <a:r>
              <a:rPr lang="es-CL" sz="2000" dirty="0"/>
              <a:t>(2) Pecamos porque cedemos a la tentación. Si no sabemos gobernarnos a nosotros mismos, ¿cómo podremos gobernar a otros? </a:t>
            </a:r>
          </a:p>
          <a:p>
            <a:r>
              <a:rPr lang="es-CL" sz="2000" dirty="0"/>
              <a:t>(3) A mayor conocimiento, mayor responsabilidad. Somos el Israel del Nuevo  Pacto.  </a:t>
            </a:r>
          </a:p>
          <a:p>
            <a:r>
              <a:rPr lang="es-CL" sz="2000" dirty="0"/>
              <a:t>(4) La Biblia nunca tapa ni suaviza el pecado, ni aún el de sus más grandes     hombres. Esto nos demuestra la inspiración divina y la veracidad de la Biblia. </a:t>
            </a:r>
          </a:p>
          <a:p>
            <a:r>
              <a:rPr lang="es-CL" sz="2000" dirty="0"/>
              <a:t>(5) El precio del pecado es muy caro. Es muy peligroso “venderle el alma al diablo”. No debemos permitir que el pecado nos domine y tome posesión de         nosotros. Tarde o temprano el pecado nos alcanzará </a:t>
            </a:r>
            <a:r>
              <a:rPr lang="es-CL" sz="2000" dirty="0">
                <a:solidFill>
                  <a:schemeClr val="accent1">
                    <a:lumMod val="50000"/>
                  </a:schemeClr>
                </a:solidFill>
              </a:rPr>
              <a:t>(Rom. 7:11).</a:t>
            </a:r>
          </a:p>
        </p:txBody>
      </p:sp>
    </p:spTree>
    <p:extLst>
      <p:ext uri="{BB962C8B-B14F-4D97-AF65-F5344CB8AC3E}">
        <p14:creationId xmlns:p14="http://schemas.microsoft.com/office/powerpoint/2010/main" val="106454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915816" y="1030426"/>
            <a:ext cx="3470076" cy="576063"/>
          </a:xfrm>
          <a:prstGeom prst="rect">
            <a:avLst/>
          </a:prstGeom>
        </p:spPr>
        <p:txBody>
          <a:bodyPr/>
          <a:lstStyle/>
          <a:p>
            <a:pPr marL="0" indent="0" algn="ctr">
              <a:buNone/>
            </a:pPr>
            <a:r>
              <a:rPr lang="en-US" altLang="ko-KR" sz="3600" b="1" dirty="0" err="1">
                <a:solidFill>
                  <a:schemeClr val="tx1">
                    <a:lumMod val="75000"/>
                    <a:lumOff val="25000"/>
                  </a:schemeClr>
                </a:solidFill>
                <a:latin typeface="+mj-lt"/>
              </a:rPr>
              <a:t>Verdad</a:t>
            </a:r>
            <a:r>
              <a:rPr lang="en-US" altLang="ko-KR" sz="3600" b="1" dirty="0">
                <a:solidFill>
                  <a:schemeClr val="tx1">
                    <a:lumMod val="75000"/>
                    <a:lumOff val="25000"/>
                  </a:schemeClr>
                </a:solidFill>
                <a:latin typeface="+mj-lt"/>
              </a:rPr>
              <a:t>   </a:t>
            </a:r>
            <a:r>
              <a:rPr lang="en-US" altLang="ko-KR" sz="3600" b="1" dirty="0" err="1">
                <a:solidFill>
                  <a:schemeClr val="tx1">
                    <a:lumMod val="75000"/>
                    <a:lumOff val="25000"/>
                  </a:schemeClr>
                </a:solidFill>
                <a:latin typeface="+mj-lt"/>
              </a:rPr>
              <a:t>Bíblica</a:t>
            </a:r>
            <a:endParaRPr lang="ko-KR" altLang="en-US" sz="3600" b="1" dirty="0">
              <a:solidFill>
                <a:schemeClr val="tx1">
                  <a:lumMod val="75000"/>
                  <a:lumOff val="25000"/>
                </a:schemeClr>
              </a:solidFill>
              <a:latin typeface="+mj-lt"/>
            </a:endParaRPr>
          </a:p>
        </p:txBody>
      </p:sp>
      <p:sp>
        <p:nvSpPr>
          <p:cNvPr id="3" name="Text Placeholder 2"/>
          <p:cNvSpPr>
            <a:spLocks noGrp="1"/>
          </p:cNvSpPr>
          <p:nvPr>
            <p:ph type="body" sz="quarter" idx="4294967295"/>
          </p:nvPr>
        </p:nvSpPr>
        <p:spPr>
          <a:xfrm>
            <a:off x="2987824" y="2321818"/>
            <a:ext cx="3312368" cy="1402060"/>
          </a:xfrm>
          <a:prstGeom prst="rect">
            <a:avLst/>
          </a:prstGeom>
        </p:spPr>
        <p:txBody>
          <a:bodyPr/>
          <a:lstStyle/>
          <a:p>
            <a:pPr marL="0" indent="0" algn="ctr">
              <a:buNone/>
            </a:pPr>
            <a:r>
              <a:rPr lang="es-MX" sz="2000" dirty="0"/>
              <a:t>Obedece a Dios y no seas sabio en tu opinión, porque Jehová aborrece al             soberbio. </a:t>
            </a:r>
            <a:endParaRPr lang="es-CL" sz="2000" dirty="0"/>
          </a:p>
          <a:p>
            <a:pPr marL="0" indent="0" algn="ctr">
              <a:buNone/>
            </a:pPr>
            <a:endParaRPr lang="es-CL" sz="2400" dirty="0"/>
          </a:p>
        </p:txBody>
      </p:sp>
      <p:pic>
        <p:nvPicPr>
          <p:cNvPr id="5" name="Imagen 4" descr="Logotipo, Icono&#10;&#10;Descripción generada automáticamente">
            <a:extLst>
              <a:ext uri="{FF2B5EF4-FFF2-40B4-BE49-F238E27FC236}">
                <a16:creationId xmlns:a16="http://schemas.microsoft.com/office/drawing/2014/main" id="{02D8EFAE-A624-482A-BD65-517F3F487381}"/>
              </a:ext>
            </a:extLst>
          </p:cNvPr>
          <p:cNvPicPr>
            <a:picLocks noChangeAspect="1"/>
          </p:cNvPicPr>
          <p:nvPr/>
        </p:nvPicPr>
        <p:blipFill>
          <a:blip r:embed="rId3"/>
          <a:stretch>
            <a:fillRect/>
          </a:stretch>
        </p:blipFill>
        <p:spPr>
          <a:xfrm>
            <a:off x="5724128" y="1179193"/>
            <a:ext cx="953542" cy="854592"/>
          </a:xfrm>
          <a:prstGeom prst="rect">
            <a:avLst/>
          </a:prstGeom>
        </p:spPr>
      </p:pic>
      <p:sp>
        <p:nvSpPr>
          <p:cNvPr id="7" name="Rectángulo 6">
            <a:extLst>
              <a:ext uri="{FF2B5EF4-FFF2-40B4-BE49-F238E27FC236}">
                <a16:creationId xmlns:a16="http://schemas.microsoft.com/office/drawing/2014/main" id="{695C3B64-0E93-429E-B4C2-904D3F486888}"/>
              </a:ext>
            </a:extLst>
          </p:cNvPr>
          <p:cNvSpPr/>
          <p:nvPr/>
        </p:nvSpPr>
        <p:spPr>
          <a:xfrm>
            <a:off x="6880452" y="1779662"/>
            <a:ext cx="2223686" cy="2585323"/>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 </a:t>
            </a:r>
          </a:p>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Reyes</a:t>
            </a:r>
          </a:p>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21</a:t>
            </a:r>
          </a:p>
        </p:txBody>
      </p:sp>
    </p:spTree>
    <p:extLst>
      <p:ext uri="{BB962C8B-B14F-4D97-AF65-F5344CB8AC3E}">
        <p14:creationId xmlns:p14="http://schemas.microsoft.com/office/powerpoint/2010/main" val="20013222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836962" y="2139702"/>
            <a:ext cx="3470076" cy="576063"/>
          </a:xfrm>
          <a:prstGeom prst="rect">
            <a:avLst/>
          </a:prstGeom>
        </p:spPr>
        <p:txBody>
          <a:bodyPr/>
          <a:lstStyle/>
          <a:p>
            <a:pPr marL="0" indent="0" algn="ctr">
              <a:buNone/>
            </a:pPr>
            <a:r>
              <a:rPr lang="en-US" altLang="ko-KR" sz="3600" b="1" dirty="0">
                <a:latin typeface="+mj-lt"/>
              </a:rPr>
              <a:t>GRACIAS</a:t>
            </a:r>
            <a:endParaRPr lang="ko-KR" altLang="en-US" sz="3600" b="1" dirty="0">
              <a:latin typeface="+mj-lt"/>
            </a:endParaRPr>
          </a:p>
        </p:txBody>
      </p:sp>
      <p:sp>
        <p:nvSpPr>
          <p:cNvPr id="3" name="Text Placeholder 2"/>
          <p:cNvSpPr>
            <a:spLocks noGrp="1"/>
          </p:cNvSpPr>
          <p:nvPr>
            <p:ph type="body" sz="quarter" idx="4294967295"/>
          </p:nvPr>
        </p:nvSpPr>
        <p:spPr>
          <a:xfrm>
            <a:off x="3491584" y="2715766"/>
            <a:ext cx="2160536" cy="576064"/>
          </a:xfrm>
          <a:prstGeom prst="rect">
            <a:avLst/>
          </a:prstGeom>
        </p:spPr>
        <p:txBody>
          <a:bodyPr/>
          <a:lstStyle/>
          <a:p>
            <a:pPr marL="0" lvl="0" indent="0" algn="ctr">
              <a:buNone/>
            </a:pPr>
            <a:r>
              <a:rPr lang="en-US" altLang="ko-KR" sz="1400" dirty="0"/>
              <a:t>COMENTARIOS</a:t>
            </a:r>
          </a:p>
        </p:txBody>
      </p:sp>
      <p:pic>
        <p:nvPicPr>
          <p:cNvPr id="4" name="Imagen 3" descr="Logotipo, Icono&#10;&#10;Descripción generada automáticamente">
            <a:extLst>
              <a:ext uri="{FF2B5EF4-FFF2-40B4-BE49-F238E27FC236}">
                <a16:creationId xmlns:a16="http://schemas.microsoft.com/office/drawing/2014/main" id="{B9BBE8B3-523C-4408-A0C2-8BD55C190E76}"/>
              </a:ext>
            </a:extLst>
          </p:cNvPr>
          <p:cNvPicPr>
            <a:picLocks noChangeAspect="1"/>
          </p:cNvPicPr>
          <p:nvPr/>
        </p:nvPicPr>
        <p:blipFill>
          <a:blip r:embed="rId2"/>
          <a:stretch>
            <a:fillRect/>
          </a:stretch>
        </p:blipFill>
        <p:spPr>
          <a:xfrm>
            <a:off x="5724128" y="1203598"/>
            <a:ext cx="936105" cy="838965"/>
          </a:xfrm>
          <a:prstGeom prst="rect">
            <a:avLst/>
          </a:prstGeom>
        </p:spPr>
      </p:pic>
      <p:pic>
        <p:nvPicPr>
          <p:cNvPr id="5" name="Picture 2" descr="Comentarios en Instagram, ¿cómo puedes multiplicarlos?">
            <a:extLst>
              <a:ext uri="{FF2B5EF4-FFF2-40B4-BE49-F238E27FC236}">
                <a16:creationId xmlns:a16="http://schemas.microsoft.com/office/drawing/2014/main" id="{83C617C7-717E-4F63-8B5D-5E22F7ED6E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2224" y="3219822"/>
            <a:ext cx="2671775" cy="1923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55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ángulo 36">
            <a:extLst>
              <a:ext uri="{FF2B5EF4-FFF2-40B4-BE49-F238E27FC236}">
                <a16:creationId xmlns:a16="http://schemas.microsoft.com/office/drawing/2014/main" id="{83B042BB-9889-45B1-8460-97FF3D89DFA2}"/>
              </a:ext>
            </a:extLst>
          </p:cNvPr>
          <p:cNvSpPr/>
          <p:nvPr/>
        </p:nvSpPr>
        <p:spPr>
          <a:xfrm>
            <a:off x="7668344" y="0"/>
            <a:ext cx="1475656" cy="1048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ext Placeholder 1"/>
          <p:cNvSpPr>
            <a:spLocks noGrp="1"/>
          </p:cNvSpPr>
          <p:nvPr>
            <p:ph type="body" sz="quarter" idx="10"/>
          </p:nvPr>
        </p:nvSpPr>
        <p:spPr/>
        <p:txBody>
          <a:bodyPr/>
          <a:lstStyle/>
          <a:p>
            <a:r>
              <a:rPr lang="en-US" altLang="ko-KR" dirty="0"/>
              <a:t>Linea de </a:t>
            </a:r>
            <a:r>
              <a:rPr lang="en-US" altLang="ko-KR" dirty="0" err="1"/>
              <a:t>Tiempo</a:t>
            </a:r>
            <a:endParaRPr lang="ko-KR" altLang="en-US" dirty="0"/>
          </a:p>
        </p:txBody>
      </p:sp>
      <p:sp>
        <p:nvSpPr>
          <p:cNvPr id="3" name="Text Placeholder 2"/>
          <p:cNvSpPr>
            <a:spLocks noGrp="1"/>
          </p:cNvSpPr>
          <p:nvPr>
            <p:ph type="body" sz="quarter" idx="11"/>
          </p:nvPr>
        </p:nvSpPr>
        <p:spPr/>
        <p:txBody>
          <a:bodyPr/>
          <a:lstStyle/>
          <a:p>
            <a:pPr lvl="0"/>
            <a:r>
              <a:rPr lang="en-US" altLang="ko-KR" dirty="0"/>
              <a:t>Reyes Del Norte</a:t>
            </a:r>
          </a:p>
        </p:txBody>
      </p:sp>
      <p:sp>
        <p:nvSpPr>
          <p:cNvPr id="13" name="Text Placeholder 17"/>
          <p:cNvSpPr txBox="1">
            <a:spLocks/>
          </p:cNvSpPr>
          <p:nvPr/>
        </p:nvSpPr>
        <p:spPr>
          <a:xfrm>
            <a:off x="538848" y="1404100"/>
            <a:ext cx="1080824" cy="413934"/>
          </a:xfrm>
          <a:prstGeom prst="rect">
            <a:avLst/>
          </a:prstGeom>
          <a:noFill/>
          <a:ln w="19050">
            <a:no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err="1">
                <a:solidFill>
                  <a:schemeClr val="bg1"/>
                </a:solidFill>
                <a:cs typeface="Arial" pitchFamily="34" charset="0"/>
              </a:rPr>
              <a:t>Zimri</a:t>
            </a:r>
            <a:endParaRPr lang="en-US" sz="1400" b="1" dirty="0">
              <a:solidFill>
                <a:schemeClr val="bg1"/>
              </a:solidFill>
              <a:cs typeface="Arial" pitchFamily="34" charset="0"/>
            </a:endParaRPr>
          </a:p>
        </p:txBody>
      </p:sp>
      <p:sp>
        <p:nvSpPr>
          <p:cNvPr id="15" name="Text Placeholder 17"/>
          <p:cNvSpPr txBox="1">
            <a:spLocks/>
          </p:cNvSpPr>
          <p:nvPr/>
        </p:nvSpPr>
        <p:spPr>
          <a:xfrm>
            <a:off x="2711080" y="1404100"/>
            <a:ext cx="901530" cy="413934"/>
          </a:xfrm>
          <a:prstGeom prst="rect">
            <a:avLst/>
          </a:prstGeom>
          <a:noFill/>
          <a:ln w="19050">
            <a:no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err="1">
                <a:solidFill>
                  <a:schemeClr val="bg1"/>
                </a:solidFill>
                <a:cs typeface="Arial" pitchFamily="34" charset="0"/>
              </a:rPr>
              <a:t>Tibni</a:t>
            </a:r>
            <a:endParaRPr lang="en-US" sz="1400" b="1" dirty="0">
              <a:solidFill>
                <a:schemeClr val="bg1"/>
              </a:solidFill>
              <a:cs typeface="Arial" pitchFamily="34" charset="0"/>
            </a:endParaRPr>
          </a:p>
        </p:txBody>
      </p:sp>
      <p:sp>
        <p:nvSpPr>
          <p:cNvPr id="16" name="Text Placeholder 17"/>
          <p:cNvSpPr txBox="1">
            <a:spLocks/>
          </p:cNvSpPr>
          <p:nvPr/>
        </p:nvSpPr>
        <p:spPr>
          <a:xfrm>
            <a:off x="4810955" y="1404100"/>
            <a:ext cx="901530" cy="413934"/>
          </a:xfrm>
          <a:prstGeom prst="rect">
            <a:avLst/>
          </a:prstGeom>
          <a:noFill/>
          <a:ln w="19050">
            <a:no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err="1">
                <a:solidFill>
                  <a:schemeClr val="bg1"/>
                </a:solidFill>
                <a:cs typeface="Arial" pitchFamily="34" charset="0"/>
              </a:rPr>
              <a:t>Omri</a:t>
            </a:r>
            <a:endParaRPr lang="en-US" sz="1400" b="1" dirty="0">
              <a:solidFill>
                <a:schemeClr val="bg1"/>
              </a:solidFill>
              <a:cs typeface="Arial" pitchFamily="34" charset="0"/>
            </a:endParaRPr>
          </a:p>
        </p:txBody>
      </p:sp>
      <p:sp>
        <p:nvSpPr>
          <p:cNvPr id="17" name="Text Placeholder 17"/>
          <p:cNvSpPr txBox="1">
            <a:spLocks/>
          </p:cNvSpPr>
          <p:nvPr/>
        </p:nvSpPr>
        <p:spPr>
          <a:xfrm>
            <a:off x="6910830" y="1404100"/>
            <a:ext cx="901530" cy="413934"/>
          </a:xfrm>
          <a:prstGeom prst="rect">
            <a:avLst/>
          </a:prstGeom>
          <a:noFill/>
          <a:ln w="19050">
            <a:no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solidFill>
                  <a:schemeClr val="bg1"/>
                </a:solidFill>
                <a:cs typeface="Arial" pitchFamily="34" charset="0"/>
              </a:rPr>
              <a:t>ACAB</a:t>
            </a:r>
          </a:p>
        </p:txBody>
      </p:sp>
      <p:sp>
        <p:nvSpPr>
          <p:cNvPr id="21" name="TextBox 20"/>
          <p:cNvSpPr txBox="1"/>
          <p:nvPr/>
        </p:nvSpPr>
        <p:spPr>
          <a:xfrm>
            <a:off x="600270" y="3672195"/>
            <a:ext cx="1643173" cy="646331"/>
          </a:xfrm>
          <a:prstGeom prst="rect">
            <a:avLst/>
          </a:prstGeom>
          <a:noFill/>
        </p:spPr>
        <p:txBody>
          <a:bodyPr wrap="square" rtlCol="0" anchor="ctr">
            <a:spAutoFit/>
          </a:bodyPr>
          <a:lstStyle/>
          <a:p>
            <a:pPr algn="ctr"/>
            <a:r>
              <a:rPr lang="en-US" altLang="ko-KR" sz="1200" dirty="0" err="1">
                <a:solidFill>
                  <a:schemeClr val="tx1">
                    <a:lumMod val="75000"/>
                    <a:lumOff val="25000"/>
                  </a:schemeClr>
                </a:solidFill>
                <a:cs typeface="Arial" pitchFamily="34" charset="0"/>
              </a:rPr>
              <a:t>Reinado</a:t>
            </a:r>
            <a:r>
              <a:rPr lang="en-US" altLang="ko-KR" sz="1200" dirty="0">
                <a:solidFill>
                  <a:schemeClr val="tx1">
                    <a:lumMod val="75000"/>
                    <a:lumOff val="25000"/>
                  </a:schemeClr>
                </a:solidFill>
                <a:cs typeface="Arial" pitchFamily="34" charset="0"/>
              </a:rPr>
              <a:t> mas </a:t>
            </a:r>
            <a:r>
              <a:rPr lang="en-US" altLang="ko-KR" sz="1200" dirty="0" err="1">
                <a:solidFill>
                  <a:schemeClr val="tx1">
                    <a:lumMod val="75000"/>
                    <a:lumOff val="25000"/>
                  </a:schemeClr>
                </a:solidFill>
                <a:cs typeface="Arial" pitchFamily="34" charset="0"/>
              </a:rPr>
              <a:t>corto</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Prende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fuego</a:t>
            </a:r>
            <a:r>
              <a:rPr lang="en-US" altLang="ko-KR" sz="1200" dirty="0">
                <a:solidFill>
                  <a:schemeClr val="tx1">
                    <a:lumMod val="75000"/>
                    <a:lumOff val="25000"/>
                  </a:schemeClr>
                </a:solidFill>
                <a:cs typeface="Arial" pitchFamily="34" charset="0"/>
              </a:rPr>
              <a:t> a </a:t>
            </a:r>
            <a:r>
              <a:rPr lang="en-US" altLang="ko-KR" sz="1200" dirty="0" err="1">
                <a:solidFill>
                  <a:schemeClr val="tx1">
                    <a:lumMod val="75000"/>
                    <a:lumOff val="25000"/>
                  </a:schemeClr>
                </a:solidFill>
                <a:cs typeface="Arial" pitchFamily="34" charset="0"/>
              </a:rPr>
              <a:t>su</a:t>
            </a:r>
            <a:r>
              <a:rPr lang="en-US" altLang="ko-KR" sz="1200" dirty="0">
                <a:solidFill>
                  <a:schemeClr val="tx1">
                    <a:lumMod val="75000"/>
                    <a:lumOff val="25000"/>
                  </a:schemeClr>
                </a:solidFill>
                <a:cs typeface="Arial" pitchFamily="34" charset="0"/>
              </a:rPr>
              <a:t> palacio y se </a:t>
            </a:r>
            <a:r>
              <a:rPr lang="en-US" altLang="ko-KR" sz="1200" dirty="0" err="1">
                <a:solidFill>
                  <a:schemeClr val="tx1">
                    <a:lumMod val="75000"/>
                    <a:lumOff val="25000"/>
                  </a:schemeClr>
                </a:solidFill>
                <a:cs typeface="Arial" pitchFamily="34" charset="0"/>
              </a:rPr>
              <a:t>suicida</a:t>
            </a:r>
            <a:r>
              <a:rPr lang="en-US" altLang="ko-KR" sz="1200" dirty="0">
                <a:solidFill>
                  <a:schemeClr val="tx1">
                    <a:lumMod val="75000"/>
                    <a:lumOff val="25000"/>
                  </a:schemeClr>
                </a:solidFill>
                <a:cs typeface="Arial" pitchFamily="34" charset="0"/>
              </a:rPr>
              <a:t>.</a:t>
            </a:r>
            <a:endParaRPr lang="ko-KR" altLang="en-US" sz="1200" dirty="0">
              <a:solidFill>
                <a:schemeClr val="tx1">
                  <a:lumMod val="75000"/>
                  <a:lumOff val="25000"/>
                </a:schemeClr>
              </a:solidFill>
              <a:cs typeface="Arial" pitchFamily="34" charset="0"/>
            </a:endParaRPr>
          </a:p>
        </p:txBody>
      </p:sp>
      <p:sp>
        <p:nvSpPr>
          <p:cNvPr id="22" name="Rectangle 21"/>
          <p:cNvSpPr/>
          <p:nvPr/>
        </p:nvSpPr>
        <p:spPr>
          <a:xfrm>
            <a:off x="686880" y="4462642"/>
            <a:ext cx="1368152" cy="557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3" name="Text Placeholder 18"/>
          <p:cNvSpPr txBox="1">
            <a:spLocks/>
          </p:cNvSpPr>
          <p:nvPr/>
        </p:nvSpPr>
        <p:spPr>
          <a:xfrm>
            <a:off x="686880" y="4489562"/>
            <a:ext cx="1368152" cy="51192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cs typeface="Arial" pitchFamily="34" charset="0"/>
              </a:rPr>
              <a:t>1 Reyes             12:2 – 14:20</a:t>
            </a:r>
          </a:p>
        </p:txBody>
      </p:sp>
      <p:sp>
        <p:nvSpPr>
          <p:cNvPr id="24" name="TextBox 23"/>
          <p:cNvSpPr txBox="1"/>
          <p:nvPr/>
        </p:nvSpPr>
        <p:spPr>
          <a:xfrm>
            <a:off x="2703035" y="3856861"/>
            <a:ext cx="1643173" cy="276999"/>
          </a:xfrm>
          <a:prstGeom prst="rect">
            <a:avLst/>
          </a:prstGeom>
          <a:noFill/>
        </p:spPr>
        <p:txBody>
          <a:bodyPr wrap="square" rtlCol="0" anchor="ctr">
            <a:spAutoFit/>
          </a:bodyPr>
          <a:lstStyle/>
          <a:p>
            <a:pPr algn="ctr"/>
            <a:r>
              <a:rPr lang="en-US" altLang="ko-KR" sz="1200" dirty="0" err="1">
                <a:solidFill>
                  <a:schemeClr val="tx1">
                    <a:lumMod val="75000"/>
                    <a:lumOff val="25000"/>
                  </a:schemeClr>
                </a:solidFill>
                <a:cs typeface="Arial" pitchFamily="34" charset="0"/>
              </a:rPr>
              <a:t>Reinó</a:t>
            </a:r>
            <a:r>
              <a:rPr lang="en-US" altLang="ko-KR" sz="1200" dirty="0">
                <a:solidFill>
                  <a:schemeClr val="tx1">
                    <a:lumMod val="75000"/>
                    <a:lumOff val="25000"/>
                  </a:schemeClr>
                </a:solidFill>
                <a:cs typeface="Arial" pitchFamily="34" charset="0"/>
              </a:rPr>
              <a:t> junto con </a:t>
            </a:r>
            <a:r>
              <a:rPr lang="en-US" altLang="ko-KR" sz="1200" dirty="0" err="1">
                <a:solidFill>
                  <a:schemeClr val="tx1">
                    <a:lumMod val="75000"/>
                    <a:lumOff val="25000"/>
                  </a:schemeClr>
                </a:solidFill>
                <a:cs typeface="Arial" pitchFamily="34" charset="0"/>
              </a:rPr>
              <a:t>Zimri</a:t>
            </a:r>
            <a:endParaRPr lang="ko-KR" altLang="en-US" sz="1200" dirty="0">
              <a:solidFill>
                <a:schemeClr val="tx1">
                  <a:lumMod val="75000"/>
                  <a:lumOff val="25000"/>
                </a:schemeClr>
              </a:solidFill>
              <a:cs typeface="Arial" pitchFamily="34" charset="0"/>
            </a:endParaRPr>
          </a:p>
        </p:txBody>
      </p:sp>
      <p:sp>
        <p:nvSpPr>
          <p:cNvPr id="27" name="TextBox 26"/>
          <p:cNvSpPr txBox="1"/>
          <p:nvPr/>
        </p:nvSpPr>
        <p:spPr>
          <a:xfrm>
            <a:off x="4805800" y="3764528"/>
            <a:ext cx="1643173" cy="461665"/>
          </a:xfrm>
          <a:prstGeom prst="rect">
            <a:avLst/>
          </a:prstGeom>
          <a:noFill/>
        </p:spPr>
        <p:txBody>
          <a:bodyPr wrap="square" rtlCol="0" anchor="ctr">
            <a:spAutoFit/>
          </a:bodyPr>
          <a:lstStyle/>
          <a:p>
            <a:pPr algn="ctr"/>
            <a:r>
              <a:rPr lang="en-US" altLang="ko-KR" sz="1200" dirty="0" err="1">
                <a:solidFill>
                  <a:schemeClr val="tx1">
                    <a:lumMod val="75000"/>
                    <a:lumOff val="25000"/>
                  </a:schemeClr>
                </a:solidFill>
                <a:cs typeface="Arial" pitchFamily="34" charset="0"/>
              </a:rPr>
              <a:t>Gobernó</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en</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Tirsa</a:t>
            </a:r>
            <a:r>
              <a:rPr lang="en-US" altLang="ko-KR" sz="1200" dirty="0">
                <a:solidFill>
                  <a:schemeClr val="tx1">
                    <a:lumMod val="75000"/>
                    <a:lumOff val="25000"/>
                  </a:schemeClr>
                </a:solidFill>
                <a:cs typeface="Arial" pitchFamily="34" charset="0"/>
              </a:rPr>
              <a:t> y Samaria. </a:t>
            </a:r>
            <a:endParaRPr lang="ko-KR" altLang="en-US" sz="1200" dirty="0">
              <a:solidFill>
                <a:schemeClr val="tx1">
                  <a:lumMod val="75000"/>
                  <a:lumOff val="25000"/>
                </a:schemeClr>
              </a:solidFill>
              <a:cs typeface="Arial" pitchFamily="34" charset="0"/>
            </a:endParaRPr>
          </a:p>
        </p:txBody>
      </p:sp>
      <p:sp>
        <p:nvSpPr>
          <p:cNvPr id="30" name="TextBox 29"/>
          <p:cNvSpPr txBox="1"/>
          <p:nvPr/>
        </p:nvSpPr>
        <p:spPr>
          <a:xfrm>
            <a:off x="6908565" y="3672195"/>
            <a:ext cx="1941689" cy="646331"/>
          </a:xfrm>
          <a:prstGeom prst="rect">
            <a:avLst/>
          </a:prstGeom>
          <a:noFill/>
        </p:spPr>
        <p:txBody>
          <a:bodyPr wrap="square" rtlCol="0" anchor="ctr">
            <a:spAutoFit/>
          </a:bodyPr>
          <a:lstStyle/>
          <a:p>
            <a:pPr algn="ctr"/>
            <a:r>
              <a:rPr lang="en-US" altLang="ko-KR" sz="1200" dirty="0">
                <a:solidFill>
                  <a:schemeClr val="tx1">
                    <a:lumMod val="75000"/>
                    <a:lumOff val="25000"/>
                  </a:schemeClr>
                </a:solidFill>
                <a:cs typeface="Arial" pitchFamily="34" charset="0"/>
              </a:rPr>
              <a:t>El mas </a:t>
            </a:r>
            <a:r>
              <a:rPr lang="en-US" altLang="ko-KR" sz="1200" dirty="0" err="1">
                <a:solidFill>
                  <a:schemeClr val="tx1">
                    <a:lumMod val="75000"/>
                    <a:lumOff val="25000"/>
                  </a:schemeClr>
                </a:solidFill>
                <a:cs typeface="Arial" pitchFamily="34" charset="0"/>
              </a:rPr>
              <a:t>malo</a:t>
            </a:r>
            <a:r>
              <a:rPr lang="en-US" altLang="ko-KR" sz="1200" dirty="0">
                <a:solidFill>
                  <a:schemeClr val="tx1">
                    <a:lumMod val="75000"/>
                    <a:lumOff val="25000"/>
                  </a:schemeClr>
                </a:solidFill>
                <a:cs typeface="Arial" pitchFamily="34" charset="0"/>
              </a:rPr>
              <a:t> de </a:t>
            </a:r>
            <a:r>
              <a:rPr lang="en-US" altLang="ko-KR" sz="1200" dirty="0" err="1">
                <a:solidFill>
                  <a:schemeClr val="tx1">
                    <a:lumMod val="75000"/>
                    <a:lumOff val="25000"/>
                  </a:schemeClr>
                </a:solidFill>
                <a:cs typeface="Arial" pitchFamily="34" charset="0"/>
              </a:rPr>
              <a:t>todos</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Reconstruye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Jerico</a:t>
            </a:r>
            <a:r>
              <a:rPr lang="en-US" altLang="ko-KR" sz="1200" dirty="0">
                <a:solidFill>
                  <a:schemeClr val="tx1">
                    <a:lumMod val="75000"/>
                    <a:lumOff val="25000"/>
                  </a:schemeClr>
                </a:solidFill>
                <a:cs typeface="Arial" pitchFamily="34" charset="0"/>
              </a:rPr>
              <a:t>. Baal es </a:t>
            </a:r>
            <a:r>
              <a:rPr lang="en-US" altLang="ko-KR" sz="1200" dirty="0" err="1">
                <a:solidFill>
                  <a:schemeClr val="tx1">
                    <a:lumMod val="75000"/>
                    <a:lumOff val="25000"/>
                  </a:schemeClr>
                </a:solidFill>
                <a:cs typeface="Arial" pitchFamily="34" charset="0"/>
              </a:rPr>
              <a:t>el</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dios</a:t>
            </a:r>
            <a:r>
              <a:rPr lang="en-US" altLang="ko-KR" sz="1200" dirty="0">
                <a:solidFill>
                  <a:schemeClr val="tx1">
                    <a:lumMod val="75000"/>
                    <a:lumOff val="25000"/>
                  </a:schemeClr>
                </a:solidFill>
                <a:cs typeface="Arial" pitchFamily="34" charset="0"/>
              </a:rPr>
              <a:t> principal</a:t>
            </a:r>
            <a:endParaRPr lang="ko-KR" altLang="en-US" sz="1200" dirty="0">
              <a:solidFill>
                <a:schemeClr val="tx1">
                  <a:lumMod val="75000"/>
                  <a:lumOff val="25000"/>
                </a:schemeClr>
              </a:solidFill>
              <a:cs typeface="Arial" pitchFamily="34" charset="0"/>
            </a:endParaRPr>
          </a:p>
        </p:txBody>
      </p:sp>
      <p:pic>
        <p:nvPicPr>
          <p:cNvPr id="18" name="Marcador de posición de imagen 17">
            <a:extLst>
              <a:ext uri="{FF2B5EF4-FFF2-40B4-BE49-F238E27FC236}">
                <a16:creationId xmlns:a16="http://schemas.microsoft.com/office/drawing/2014/main" id="{E140D639-8627-422A-8F19-D3092F5F015A}"/>
              </a:ext>
            </a:extLst>
          </p:cNvPr>
          <p:cNvPicPr>
            <a:picLocks noGrp="1" noChangeAspect="1"/>
          </p:cNvPicPr>
          <p:nvPr>
            <p:ph type="pic" idx="12"/>
          </p:nvPr>
        </p:nvPicPr>
        <p:blipFill rotWithShape="1">
          <a:blip r:embed="rId2"/>
          <a:srcRect t="6806" b="6806"/>
          <a:stretch/>
        </p:blipFill>
        <p:spPr/>
      </p:pic>
      <p:pic>
        <p:nvPicPr>
          <p:cNvPr id="11" name="Marcador de posición de imagen 10">
            <a:extLst>
              <a:ext uri="{FF2B5EF4-FFF2-40B4-BE49-F238E27FC236}">
                <a16:creationId xmlns:a16="http://schemas.microsoft.com/office/drawing/2014/main" id="{DEF994A2-07C0-4469-AA95-3AC93211BAB2}"/>
              </a:ext>
            </a:extLst>
          </p:cNvPr>
          <p:cNvPicPr>
            <a:picLocks noGrp="1" noChangeAspect="1"/>
          </p:cNvPicPr>
          <p:nvPr>
            <p:ph type="pic" idx="13"/>
          </p:nvPr>
        </p:nvPicPr>
        <p:blipFill rotWithShape="1">
          <a:blip r:embed="rId3"/>
          <a:srcRect t="13013" b="13013"/>
          <a:stretch/>
        </p:blipFill>
        <p:spPr/>
      </p:pic>
      <p:pic>
        <p:nvPicPr>
          <p:cNvPr id="7" name="Marcador de posición de imagen 6">
            <a:extLst>
              <a:ext uri="{FF2B5EF4-FFF2-40B4-BE49-F238E27FC236}">
                <a16:creationId xmlns:a16="http://schemas.microsoft.com/office/drawing/2014/main" id="{D4BACF71-E8B6-4F14-A9AF-AD5DA6F777FA}"/>
              </a:ext>
            </a:extLst>
          </p:cNvPr>
          <p:cNvPicPr>
            <a:picLocks noGrp="1" noChangeAspect="1"/>
          </p:cNvPicPr>
          <p:nvPr>
            <p:ph type="pic" idx="14"/>
          </p:nvPr>
        </p:nvPicPr>
        <p:blipFill rotWithShape="1">
          <a:blip r:embed="rId4"/>
          <a:srcRect t="27275" b="27275"/>
          <a:stretch/>
        </p:blipFill>
        <p:spPr/>
      </p:pic>
      <p:sp>
        <p:nvSpPr>
          <p:cNvPr id="34" name="Rectangle 21">
            <a:extLst>
              <a:ext uri="{FF2B5EF4-FFF2-40B4-BE49-F238E27FC236}">
                <a16:creationId xmlns:a16="http://schemas.microsoft.com/office/drawing/2014/main" id="{C2FE8C87-3D5A-4676-9680-5910B1685E0F}"/>
              </a:ext>
            </a:extLst>
          </p:cNvPr>
          <p:cNvSpPr/>
          <p:nvPr/>
        </p:nvSpPr>
        <p:spPr>
          <a:xfrm>
            <a:off x="2711080" y="4508095"/>
            <a:ext cx="1368152" cy="511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5" name="Text Placeholder 18">
            <a:extLst>
              <a:ext uri="{FF2B5EF4-FFF2-40B4-BE49-F238E27FC236}">
                <a16:creationId xmlns:a16="http://schemas.microsoft.com/office/drawing/2014/main" id="{C59BCAE5-72F5-479F-9631-AE017C49AC3A}"/>
              </a:ext>
            </a:extLst>
          </p:cNvPr>
          <p:cNvSpPr txBox="1">
            <a:spLocks/>
          </p:cNvSpPr>
          <p:nvPr/>
        </p:nvSpPr>
        <p:spPr>
          <a:xfrm>
            <a:off x="2711080" y="4535015"/>
            <a:ext cx="1368152" cy="466469"/>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cs typeface="Arial" pitchFamily="34" charset="0"/>
              </a:rPr>
              <a:t>1 Reyes             15:25 – 31</a:t>
            </a:r>
          </a:p>
        </p:txBody>
      </p:sp>
      <p:sp>
        <p:nvSpPr>
          <p:cNvPr id="36" name="Rectangle 21">
            <a:extLst>
              <a:ext uri="{FF2B5EF4-FFF2-40B4-BE49-F238E27FC236}">
                <a16:creationId xmlns:a16="http://schemas.microsoft.com/office/drawing/2014/main" id="{86311890-46AE-4B37-8118-68429D288FD3}"/>
              </a:ext>
            </a:extLst>
          </p:cNvPr>
          <p:cNvSpPr/>
          <p:nvPr/>
        </p:nvSpPr>
        <p:spPr>
          <a:xfrm>
            <a:off x="4805800" y="4508096"/>
            <a:ext cx="1368152" cy="5119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1" name="Text Placeholder 18">
            <a:extLst>
              <a:ext uri="{FF2B5EF4-FFF2-40B4-BE49-F238E27FC236}">
                <a16:creationId xmlns:a16="http://schemas.microsoft.com/office/drawing/2014/main" id="{22B6676F-473E-4206-98CF-526FAE673C3B}"/>
              </a:ext>
            </a:extLst>
          </p:cNvPr>
          <p:cNvSpPr txBox="1">
            <a:spLocks/>
          </p:cNvSpPr>
          <p:nvPr/>
        </p:nvSpPr>
        <p:spPr>
          <a:xfrm>
            <a:off x="4805800" y="4518676"/>
            <a:ext cx="1368152" cy="485004"/>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cs typeface="Arial" pitchFamily="34" charset="0"/>
              </a:rPr>
              <a:t>1 Reyes              15:33 – 16:07</a:t>
            </a:r>
          </a:p>
        </p:txBody>
      </p:sp>
      <p:sp>
        <p:nvSpPr>
          <p:cNvPr id="42" name="Rectangle 21">
            <a:extLst>
              <a:ext uri="{FF2B5EF4-FFF2-40B4-BE49-F238E27FC236}">
                <a16:creationId xmlns:a16="http://schemas.microsoft.com/office/drawing/2014/main" id="{6FA4450B-872D-41F1-BCCE-CAC3F759475B}"/>
              </a:ext>
            </a:extLst>
          </p:cNvPr>
          <p:cNvSpPr/>
          <p:nvPr/>
        </p:nvSpPr>
        <p:spPr>
          <a:xfrm>
            <a:off x="7083793" y="4508096"/>
            <a:ext cx="1368152" cy="5119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3" name="Text Placeholder 18">
            <a:extLst>
              <a:ext uri="{FF2B5EF4-FFF2-40B4-BE49-F238E27FC236}">
                <a16:creationId xmlns:a16="http://schemas.microsoft.com/office/drawing/2014/main" id="{F4D7BFF4-EAED-4C14-B1B1-61066EC37DE3}"/>
              </a:ext>
            </a:extLst>
          </p:cNvPr>
          <p:cNvSpPr txBox="1">
            <a:spLocks/>
          </p:cNvSpPr>
          <p:nvPr/>
        </p:nvSpPr>
        <p:spPr>
          <a:xfrm>
            <a:off x="7083793" y="4535016"/>
            <a:ext cx="1368152" cy="46646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cs typeface="Arial" pitchFamily="34" charset="0"/>
              </a:rPr>
              <a:t>1 Reyes             16:8 – 14</a:t>
            </a:r>
          </a:p>
        </p:txBody>
      </p:sp>
      <p:pic>
        <p:nvPicPr>
          <p:cNvPr id="44" name="Imagen 43" descr="Logotipo, Icono&#10;&#10;Descripción generada automáticamente">
            <a:extLst>
              <a:ext uri="{FF2B5EF4-FFF2-40B4-BE49-F238E27FC236}">
                <a16:creationId xmlns:a16="http://schemas.microsoft.com/office/drawing/2014/main" id="{5A522BA1-5A93-47E3-91B7-5AFB09EBDD81}"/>
              </a:ext>
            </a:extLst>
          </p:cNvPr>
          <p:cNvPicPr>
            <a:picLocks noChangeAspect="1"/>
          </p:cNvPicPr>
          <p:nvPr/>
        </p:nvPicPr>
        <p:blipFill>
          <a:blip r:embed="rId5"/>
          <a:stretch>
            <a:fillRect/>
          </a:stretch>
        </p:blipFill>
        <p:spPr>
          <a:xfrm>
            <a:off x="7871009" y="2575"/>
            <a:ext cx="1161872" cy="1041303"/>
          </a:xfrm>
          <a:prstGeom prst="rect">
            <a:avLst/>
          </a:prstGeom>
        </p:spPr>
      </p:pic>
      <p:sp>
        <p:nvSpPr>
          <p:cNvPr id="4" name="CuadroTexto 3">
            <a:extLst>
              <a:ext uri="{FF2B5EF4-FFF2-40B4-BE49-F238E27FC236}">
                <a16:creationId xmlns:a16="http://schemas.microsoft.com/office/drawing/2014/main" id="{143FA527-B363-4E97-B356-BF2B951BD7A5}"/>
              </a:ext>
            </a:extLst>
          </p:cNvPr>
          <p:cNvSpPr txBox="1"/>
          <p:nvPr/>
        </p:nvSpPr>
        <p:spPr>
          <a:xfrm>
            <a:off x="1679865" y="1263677"/>
            <a:ext cx="631227" cy="646331"/>
          </a:xfrm>
          <a:prstGeom prst="rect">
            <a:avLst/>
          </a:prstGeom>
          <a:solidFill>
            <a:srgbClr val="002060"/>
          </a:solidFill>
        </p:spPr>
        <p:txBody>
          <a:bodyPr wrap="square" rtlCol="0">
            <a:spAutoFit/>
          </a:bodyPr>
          <a:lstStyle/>
          <a:p>
            <a:r>
              <a:rPr lang="es-MX" dirty="0">
                <a:solidFill>
                  <a:schemeClr val="bg1"/>
                </a:solidFill>
              </a:rPr>
              <a:t>7       días</a:t>
            </a:r>
            <a:endParaRPr lang="es-CL" dirty="0">
              <a:solidFill>
                <a:schemeClr val="bg1"/>
              </a:solidFill>
            </a:endParaRPr>
          </a:p>
        </p:txBody>
      </p:sp>
      <p:sp>
        <p:nvSpPr>
          <p:cNvPr id="28" name="CuadroTexto 27">
            <a:extLst>
              <a:ext uri="{FF2B5EF4-FFF2-40B4-BE49-F238E27FC236}">
                <a16:creationId xmlns:a16="http://schemas.microsoft.com/office/drawing/2014/main" id="{AB162DD0-C4C6-4DD1-BEEC-93F4B567DB6E}"/>
              </a:ext>
            </a:extLst>
          </p:cNvPr>
          <p:cNvSpPr txBox="1"/>
          <p:nvPr/>
        </p:nvSpPr>
        <p:spPr>
          <a:xfrm>
            <a:off x="3871019" y="1412927"/>
            <a:ext cx="479755" cy="369332"/>
          </a:xfrm>
          <a:prstGeom prst="rect">
            <a:avLst/>
          </a:prstGeom>
          <a:solidFill>
            <a:srgbClr val="002060"/>
          </a:solidFill>
        </p:spPr>
        <p:txBody>
          <a:bodyPr wrap="square" rtlCol="0">
            <a:spAutoFit/>
          </a:bodyPr>
          <a:lstStyle/>
          <a:p>
            <a:r>
              <a:rPr lang="es-MX" dirty="0">
                <a:solidFill>
                  <a:schemeClr val="bg1"/>
                </a:solidFill>
              </a:rPr>
              <a:t>4</a:t>
            </a:r>
            <a:endParaRPr lang="es-CL" dirty="0">
              <a:solidFill>
                <a:schemeClr val="bg1"/>
              </a:solidFill>
            </a:endParaRPr>
          </a:p>
        </p:txBody>
      </p:sp>
      <p:sp>
        <p:nvSpPr>
          <p:cNvPr id="29" name="CuadroTexto 28">
            <a:extLst>
              <a:ext uri="{FF2B5EF4-FFF2-40B4-BE49-F238E27FC236}">
                <a16:creationId xmlns:a16="http://schemas.microsoft.com/office/drawing/2014/main" id="{8B520B2F-3EBE-480A-B12F-4BAB19E2A19D}"/>
              </a:ext>
            </a:extLst>
          </p:cNvPr>
          <p:cNvSpPr txBox="1"/>
          <p:nvPr/>
        </p:nvSpPr>
        <p:spPr>
          <a:xfrm>
            <a:off x="5932788" y="1412927"/>
            <a:ext cx="479755" cy="369332"/>
          </a:xfrm>
          <a:prstGeom prst="rect">
            <a:avLst/>
          </a:prstGeom>
          <a:solidFill>
            <a:srgbClr val="002060"/>
          </a:solidFill>
        </p:spPr>
        <p:txBody>
          <a:bodyPr wrap="square" rtlCol="0">
            <a:spAutoFit/>
          </a:bodyPr>
          <a:lstStyle/>
          <a:p>
            <a:r>
              <a:rPr lang="es-MX" dirty="0">
                <a:solidFill>
                  <a:schemeClr val="bg1"/>
                </a:solidFill>
              </a:rPr>
              <a:t>8</a:t>
            </a:r>
            <a:endParaRPr lang="es-CL" dirty="0">
              <a:solidFill>
                <a:schemeClr val="bg1"/>
              </a:solidFill>
            </a:endParaRPr>
          </a:p>
        </p:txBody>
      </p:sp>
      <p:sp>
        <p:nvSpPr>
          <p:cNvPr id="31" name="CuadroTexto 30">
            <a:extLst>
              <a:ext uri="{FF2B5EF4-FFF2-40B4-BE49-F238E27FC236}">
                <a16:creationId xmlns:a16="http://schemas.microsoft.com/office/drawing/2014/main" id="{FB89C0FD-837B-4755-8D00-F8565C946FD1}"/>
              </a:ext>
            </a:extLst>
          </p:cNvPr>
          <p:cNvSpPr txBox="1"/>
          <p:nvPr/>
        </p:nvSpPr>
        <p:spPr>
          <a:xfrm>
            <a:off x="8064738" y="1426401"/>
            <a:ext cx="479755" cy="369332"/>
          </a:xfrm>
          <a:prstGeom prst="rect">
            <a:avLst/>
          </a:prstGeom>
          <a:solidFill>
            <a:srgbClr val="002060"/>
          </a:solidFill>
        </p:spPr>
        <p:txBody>
          <a:bodyPr wrap="square" rtlCol="0">
            <a:spAutoFit/>
          </a:bodyPr>
          <a:lstStyle/>
          <a:p>
            <a:r>
              <a:rPr lang="es-MX" dirty="0">
                <a:solidFill>
                  <a:schemeClr val="bg1"/>
                </a:solidFill>
              </a:rPr>
              <a:t>22</a:t>
            </a:r>
            <a:endParaRPr lang="es-CL" dirty="0">
              <a:solidFill>
                <a:schemeClr val="bg1"/>
              </a:solidFill>
            </a:endParaRPr>
          </a:p>
        </p:txBody>
      </p:sp>
      <p:pic>
        <p:nvPicPr>
          <p:cNvPr id="33" name="Picture 2">
            <a:extLst>
              <a:ext uri="{FF2B5EF4-FFF2-40B4-BE49-F238E27FC236}">
                <a16:creationId xmlns:a16="http://schemas.microsoft.com/office/drawing/2014/main" id="{E32ABFE5-CB00-48B9-BC8B-2E36F808617E}"/>
              </a:ext>
            </a:extLst>
          </p:cNvPr>
          <p:cNvPicPr>
            <a:picLocks noGrp="1" noChangeAspect="1" noChangeArrowheads="1"/>
          </p:cNvPicPr>
          <p:nvPr>
            <p:ph type="pic" idx="15"/>
          </p:nvPr>
        </p:nvPicPr>
        <p:blipFill>
          <a:blip r:embed="rId6">
            <a:extLst>
              <a:ext uri="{28A0092B-C50C-407E-A947-70E740481C1C}">
                <a14:useLocalDpi xmlns:a14="http://schemas.microsoft.com/office/drawing/2010/main" val="0"/>
              </a:ext>
            </a:extLst>
          </a:blip>
          <a:srcRect t="1557" b="1557"/>
          <a:stretch>
            <a:fillRect/>
          </a:stretch>
        </p:blipFill>
        <p:spPr bwMode="auto">
          <a:xfrm>
            <a:off x="6815138" y="1874838"/>
            <a:ext cx="1765300"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27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000"/>
                                        <p:tgtEl>
                                          <p:spTgt spid="16"/>
                                        </p:tgtEl>
                                      </p:cBhvr>
                                    </p:animEffect>
                                    <p:anim calcmode="lin" valueType="num">
                                      <p:cBhvr>
                                        <p:cTn id="57" dur="2000" fill="hold"/>
                                        <p:tgtEl>
                                          <p:spTgt spid="16"/>
                                        </p:tgtEl>
                                        <p:attrNameLst>
                                          <p:attrName>ppt_w</p:attrName>
                                        </p:attrNameLst>
                                      </p:cBhvr>
                                      <p:tavLst>
                                        <p:tav tm="0" fmla="#ppt_w*sin(2.5*pi*$)">
                                          <p:val>
                                            <p:fltVal val="0"/>
                                          </p:val>
                                        </p:tav>
                                        <p:tav tm="100000">
                                          <p:val>
                                            <p:fltVal val="1"/>
                                          </p:val>
                                        </p:tav>
                                      </p:tavLst>
                                    </p:anim>
                                    <p:anim calcmode="lin" valueType="num">
                                      <p:cBhvr>
                                        <p:cTn id="58"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down)">
                                      <p:cBhvr>
                                        <p:cTn id="63" dur="580">
                                          <p:stCondLst>
                                            <p:cond delay="0"/>
                                          </p:stCondLst>
                                        </p:cTn>
                                        <p:tgtEl>
                                          <p:spTgt spid="29"/>
                                        </p:tgtEl>
                                      </p:cBhvr>
                                    </p:animEffect>
                                    <p:anim calcmode="lin" valueType="num">
                                      <p:cBhvr>
                                        <p:cTn id="6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9" dur="26">
                                          <p:stCondLst>
                                            <p:cond delay="650"/>
                                          </p:stCondLst>
                                        </p:cTn>
                                        <p:tgtEl>
                                          <p:spTgt spid="29"/>
                                        </p:tgtEl>
                                      </p:cBhvr>
                                      <p:to x="100000" y="60000"/>
                                    </p:animScale>
                                    <p:animScale>
                                      <p:cBhvr>
                                        <p:cTn id="70" dur="166" decel="50000">
                                          <p:stCondLst>
                                            <p:cond delay="676"/>
                                          </p:stCondLst>
                                        </p:cTn>
                                        <p:tgtEl>
                                          <p:spTgt spid="29"/>
                                        </p:tgtEl>
                                      </p:cBhvr>
                                      <p:to x="100000" y="100000"/>
                                    </p:animScale>
                                    <p:animScale>
                                      <p:cBhvr>
                                        <p:cTn id="71" dur="26">
                                          <p:stCondLst>
                                            <p:cond delay="1312"/>
                                          </p:stCondLst>
                                        </p:cTn>
                                        <p:tgtEl>
                                          <p:spTgt spid="29"/>
                                        </p:tgtEl>
                                      </p:cBhvr>
                                      <p:to x="100000" y="80000"/>
                                    </p:animScale>
                                    <p:animScale>
                                      <p:cBhvr>
                                        <p:cTn id="72" dur="166" decel="50000">
                                          <p:stCondLst>
                                            <p:cond delay="1338"/>
                                          </p:stCondLst>
                                        </p:cTn>
                                        <p:tgtEl>
                                          <p:spTgt spid="29"/>
                                        </p:tgtEl>
                                      </p:cBhvr>
                                      <p:to x="100000" y="100000"/>
                                    </p:animScale>
                                    <p:animScale>
                                      <p:cBhvr>
                                        <p:cTn id="73" dur="26">
                                          <p:stCondLst>
                                            <p:cond delay="1642"/>
                                          </p:stCondLst>
                                        </p:cTn>
                                        <p:tgtEl>
                                          <p:spTgt spid="29"/>
                                        </p:tgtEl>
                                      </p:cBhvr>
                                      <p:to x="100000" y="90000"/>
                                    </p:animScale>
                                    <p:animScale>
                                      <p:cBhvr>
                                        <p:cTn id="74" dur="166" decel="50000">
                                          <p:stCondLst>
                                            <p:cond delay="1668"/>
                                          </p:stCondLst>
                                        </p:cTn>
                                        <p:tgtEl>
                                          <p:spTgt spid="29"/>
                                        </p:tgtEl>
                                      </p:cBhvr>
                                      <p:to x="100000" y="100000"/>
                                    </p:animScale>
                                    <p:animScale>
                                      <p:cBhvr>
                                        <p:cTn id="75" dur="26">
                                          <p:stCondLst>
                                            <p:cond delay="1808"/>
                                          </p:stCondLst>
                                        </p:cTn>
                                        <p:tgtEl>
                                          <p:spTgt spid="29"/>
                                        </p:tgtEl>
                                      </p:cBhvr>
                                      <p:to x="100000" y="95000"/>
                                    </p:animScale>
                                    <p:animScale>
                                      <p:cBhvr>
                                        <p:cTn id="76" dur="166" decel="50000">
                                          <p:stCondLst>
                                            <p:cond delay="1834"/>
                                          </p:stCondLst>
                                        </p:cTn>
                                        <p:tgtEl>
                                          <p:spTgt spid="29"/>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down)">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wheel(1)">
                                      <p:cBhvr>
                                        <p:cTn id="91" dur="20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additive="base">
                                        <p:cTn id="96" dur="500" fill="hold"/>
                                        <p:tgtEl>
                                          <p:spTgt spid="31"/>
                                        </p:tgtEl>
                                        <p:attrNameLst>
                                          <p:attrName>ppt_x</p:attrName>
                                        </p:attrNameLst>
                                      </p:cBhvr>
                                      <p:tavLst>
                                        <p:tav tm="0">
                                          <p:val>
                                            <p:strVal val="#ppt_x"/>
                                          </p:val>
                                        </p:tav>
                                        <p:tav tm="100000">
                                          <p:val>
                                            <p:strVal val="#ppt_x"/>
                                          </p:val>
                                        </p:tav>
                                      </p:tavLst>
                                    </p:anim>
                                    <p:anim calcmode="lin" valueType="num">
                                      <p:cBhvr additive="base">
                                        <p:cTn id="9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43"/>
                                        </p:tgtEl>
                                        <p:attrNameLst>
                                          <p:attrName>style.visibility</p:attrName>
                                        </p:attrNameLst>
                                      </p:cBhvr>
                                      <p:to>
                                        <p:strVal val="visible"/>
                                      </p:to>
                                    </p:set>
                                    <p:anim calcmode="lin" valueType="num">
                                      <p:cBhvr additive="base">
                                        <p:cTn id="102" dur="500" fill="hold"/>
                                        <p:tgtEl>
                                          <p:spTgt spid="43"/>
                                        </p:tgtEl>
                                        <p:attrNameLst>
                                          <p:attrName>ppt_x</p:attrName>
                                        </p:attrNameLst>
                                      </p:cBhvr>
                                      <p:tavLst>
                                        <p:tav tm="0">
                                          <p:val>
                                            <p:strVal val="#ppt_x"/>
                                          </p:val>
                                        </p:tav>
                                        <p:tav tm="100000">
                                          <p:val>
                                            <p:strVal val="#ppt_x"/>
                                          </p:val>
                                        </p:tav>
                                      </p:tavLst>
                                    </p:anim>
                                    <p:anim calcmode="lin" valueType="num">
                                      <p:cBhvr additive="base">
                                        <p:cTn id="10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randombar(horizontal)">
                                      <p:cBhvr>
                                        <p:cTn id="10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21" grpId="0"/>
      <p:bldP spid="22" grpId="0" animBg="1"/>
      <p:bldP spid="24" grpId="0"/>
      <p:bldP spid="27" grpId="0"/>
      <p:bldP spid="30" grpId="0"/>
      <p:bldP spid="34" grpId="0" animBg="1"/>
      <p:bldP spid="41" grpId="0"/>
      <p:bldP spid="43" grpId="0"/>
      <p:bldP spid="4" grpId="0" animBg="1"/>
      <p:bldP spid="28" grpId="0" animBg="1"/>
      <p:bldP spid="29"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a:extLst>
              <a:ext uri="{FF2B5EF4-FFF2-40B4-BE49-F238E27FC236}">
                <a16:creationId xmlns:a16="http://schemas.microsoft.com/office/drawing/2014/main" id="{86A2085C-AAEB-49F3-ADE4-2E8085B5E17D}"/>
              </a:ext>
            </a:extLst>
          </p:cNvPr>
          <p:cNvPicPr>
            <a:picLocks noGrp="1" noChangeAspect="1"/>
          </p:cNvPicPr>
          <p:nvPr>
            <p:ph type="pic" idx="1"/>
          </p:nvPr>
        </p:nvPicPr>
        <p:blipFill>
          <a:blip r:embed="rId2"/>
          <a:srcRect t="16661" b="16661"/>
          <a:stretch>
            <a:fillRect/>
          </a:stretch>
        </p:blipFill>
        <p:spPr>
          <a:xfrm>
            <a:off x="36512" y="0"/>
            <a:ext cx="9144000" cy="5143500"/>
          </a:xfrm>
          <a:prstGeom prst="rect">
            <a:avLst/>
          </a:prstGeom>
        </p:spPr>
      </p:pic>
      <p:pic>
        <p:nvPicPr>
          <p:cNvPr id="3" name="Imagen 2" descr="Logotipo, Icono&#10;&#10;Descripción generada automáticamente">
            <a:extLst>
              <a:ext uri="{FF2B5EF4-FFF2-40B4-BE49-F238E27FC236}">
                <a16:creationId xmlns:a16="http://schemas.microsoft.com/office/drawing/2014/main" id="{9E867567-A06C-488D-9D65-A0A923E46A27}"/>
              </a:ext>
            </a:extLst>
          </p:cNvPr>
          <p:cNvPicPr>
            <a:picLocks noChangeAspect="1"/>
          </p:cNvPicPr>
          <p:nvPr/>
        </p:nvPicPr>
        <p:blipFill>
          <a:blip r:embed="rId3"/>
          <a:stretch>
            <a:fillRect/>
          </a:stretch>
        </p:blipFill>
        <p:spPr>
          <a:xfrm>
            <a:off x="179512" y="0"/>
            <a:ext cx="953542" cy="854592"/>
          </a:xfrm>
          <a:prstGeom prst="rect">
            <a:avLst/>
          </a:prstGeom>
        </p:spPr>
      </p:pic>
    </p:spTree>
    <p:extLst>
      <p:ext uri="{BB962C8B-B14F-4D97-AF65-F5344CB8AC3E}">
        <p14:creationId xmlns:p14="http://schemas.microsoft.com/office/powerpoint/2010/main" val="3380101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148A975-0E82-4697-A8FB-1B5A410068BE}"/>
              </a:ext>
            </a:extLst>
          </p:cNvPr>
          <p:cNvPicPr/>
          <p:nvPr/>
        </p:nvPicPr>
        <p:blipFill>
          <a:blip r:embed="rId3">
            <a:alphaModFix amt="63000"/>
            <a:extLst>
              <a:ext uri="{BEBA8EAE-BF5A-486C-A8C5-ECC9F3942E4B}">
                <a14:imgProps xmlns:a14="http://schemas.microsoft.com/office/drawing/2010/main">
                  <a14:imgLayer r:embed="rId4">
                    <a14:imgEffect>
                      <a14:artisticBlur radius="4"/>
                    </a14:imgEffect>
                    <a14:imgEffect>
                      <a14:colorTemperature colorTemp="5785"/>
                    </a14:imgEffect>
                    <a14:imgEffect>
                      <a14:saturation sat="49000"/>
                    </a14:imgEffect>
                  </a14:imgLayer>
                </a14:imgProps>
              </a:ext>
            </a:extLst>
          </a:blip>
          <a:stretch/>
        </p:blipFill>
        <p:spPr>
          <a:xfrm>
            <a:off x="0" y="0"/>
            <a:ext cx="9144000" cy="5143500"/>
          </a:xfrm>
          <a:prstGeom prst="rect">
            <a:avLst/>
          </a:prstGeom>
          <a:ln>
            <a:noFill/>
          </a:ln>
          <a:effectLst>
            <a:glow>
              <a:schemeClr val="accent1"/>
            </a:glow>
          </a:effectLst>
        </p:spPr>
      </p:pic>
      <p:sp>
        <p:nvSpPr>
          <p:cNvPr id="10" name="Marcador de texto 9">
            <a:extLst>
              <a:ext uri="{FF2B5EF4-FFF2-40B4-BE49-F238E27FC236}">
                <a16:creationId xmlns:a16="http://schemas.microsoft.com/office/drawing/2014/main" id="{EE46BC62-1234-4A75-9048-DF4968BC80F4}"/>
              </a:ext>
            </a:extLst>
          </p:cNvPr>
          <p:cNvSpPr>
            <a:spLocks noGrp="1"/>
          </p:cNvSpPr>
          <p:nvPr>
            <p:ph type="body" sz="quarter" idx="10"/>
          </p:nvPr>
        </p:nvSpPr>
        <p:spPr>
          <a:xfrm>
            <a:off x="157568" y="47406"/>
            <a:ext cx="8679898" cy="543185"/>
          </a:xfrm>
          <a:solidFill>
            <a:schemeClr val="accent5">
              <a:lumMod val="20000"/>
              <a:lumOff val="80000"/>
            </a:schemeClr>
          </a:solidFill>
        </p:spPr>
        <p:txBody>
          <a:bodyPr/>
          <a:lstStyle/>
          <a:p>
            <a:r>
              <a:rPr lang="es-MX" dirty="0"/>
              <a:t>Preguntas de repaso 1° reyes 19</a:t>
            </a:r>
            <a:endParaRPr lang="es-CL" dirty="0"/>
          </a:p>
        </p:txBody>
      </p:sp>
      <p:sp>
        <p:nvSpPr>
          <p:cNvPr id="13" name="CuadroTexto 12">
            <a:extLst>
              <a:ext uri="{FF2B5EF4-FFF2-40B4-BE49-F238E27FC236}">
                <a16:creationId xmlns:a16="http://schemas.microsoft.com/office/drawing/2014/main" id="{008D8974-31DF-401F-AD17-17A0B94A4BF0}"/>
              </a:ext>
            </a:extLst>
          </p:cNvPr>
          <p:cNvSpPr txBox="1"/>
          <p:nvPr/>
        </p:nvSpPr>
        <p:spPr>
          <a:xfrm>
            <a:off x="0" y="635794"/>
            <a:ext cx="9144000" cy="452431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342900" indent="-342900">
              <a:buFont typeface="+mj-lt"/>
              <a:buAutoNum type="arabicPeriod"/>
            </a:pPr>
            <a:r>
              <a:rPr lang="es-MX" dirty="0"/>
              <a:t>¿De quien huye Elías y porque?</a:t>
            </a:r>
          </a:p>
          <a:p>
            <a:pPr marL="342900" indent="-342900">
              <a:buFont typeface="+mj-lt"/>
              <a:buAutoNum type="arabicPeriod"/>
            </a:pPr>
            <a:r>
              <a:rPr lang="es-MX" dirty="0"/>
              <a:t>¿A dónde huye Elías?</a:t>
            </a:r>
          </a:p>
          <a:p>
            <a:pPr marL="342900" indent="-342900">
              <a:buFont typeface="+mj-lt"/>
              <a:buAutoNum type="arabicPeriod"/>
            </a:pPr>
            <a:r>
              <a:rPr lang="es-MX" dirty="0"/>
              <a:t>¿En donde queda </a:t>
            </a:r>
            <a:r>
              <a:rPr lang="es-MX" dirty="0" err="1"/>
              <a:t>Beer</a:t>
            </a:r>
            <a:r>
              <a:rPr lang="es-MX" dirty="0"/>
              <a:t>-Seba (tribu)?</a:t>
            </a:r>
          </a:p>
          <a:p>
            <a:pPr marL="342900" indent="-342900">
              <a:buFont typeface="+mj-lt"/>
              <a:buAutoNum type="arabicPeriod"/>
            </a:pPr>
            <a:r>
              <a:rPr lang="es-MX" dirty="0"/>
              <a:t>¿En donde se sienta, luego de caminar 1 día en el desierto?</a:t>
            </a:r>
          </a:p>
          <a:p>
            <a:pPr marL="342900" indent="-342900">
              <a:buFont typeface="+mj-lt"/>
              <a:buAutoNum type="arabicPeriod"/>
            </a:pPr>
            <a:r>
              <a:rPr lang="es-CL" dirty="0"/>
              <a:t>¿Quién da de comer a Elías?</a:t>
            </a:r>
          </a:p>
          <a:p>
            <a:pPr marL="342900" indent="-342900">
              <a:buFont typeface="+mj-lt"/>
              <a:buAutoNum type="arabicPeriod"/>
            </a:pPr>
            <a:r>
              <a:rPr lang="es-CL" dirty="0"/>
              <a:t>¿Qué le dio de comer?</a:t>
            </a:r>
          </a:p>
          <a:p>
            <a:pPr marL="342900" indent="-342900">
              <a:buFont typeface="+mj-lt"/>
              <a:buAutoNum type="arabicPeriod"/>
            </a:pPr>
            <a:r>
              <a:rPr lang="es-CL" dirty="0"/>
              <a:t>¿Cuánto tiempo camino por el desierto hasta llegar a su destino?</a:t>
            </a:r>
          </a:p>
          <a:p>
            <a:pPr marL="342900" indent="-342900">
              <a:buFont typeface="+mj-lt"/>
              <a:buAutoNum type="arabicPeriod"/>
            </a:pPr>
            <a:r>
              <a:rPr lang="es-CL" dirty="0"/>
              <a:t>¿Cómo se llama el monte hacia donde caminó?</a:t>
            </a:r>
          </a:p>
          <a:p>
            <a:pPr marL="342900" indent="-342900">
              <a:buFont typeface="+mj-lt"/>
              <a:buAutoNum type="arabicPeriod"/>
            </a:pPr>
            <a:r>
              <a:rPr lang="es-CL" dirty="0"/>
              <a:t>¿Es cierto que en este monte Moisés se encuentra con Aarón su hermano?</a:t>
            </a:r>
          </a:p>
          <a:p>
            <a:pPr marL="342900" indent="-342900">
              <a:buFont typeface="+mj-lt"/>
              <a:buAutoNum type="arabicPeriod"/>
            </a:pPr>
            <a:r>
              <a:rPr lang="es-CL" dirty="0"/>
              <a:t>¿Cuál fue la primera manera en que se muestra Jehová a Elías?</a:t>
            </a:r>
          </a:p>
          <a:p>
            <a:pPr marL="342900" indent="-342900">
              <a:buFont typeface="+mj-lt"/>
              <a:buAutoNum type="arabicPeriod"/>
            </a:pPr>
            <a:r>
              <a:rPr lang="es-CL" dirty="0"/>
              <a:t>¿Cuál fue la segunda manera en que se muestra Jehová a Elías?</a:t>
            </a:r>
          </a:p>
          <a:p>
            <a:pPr marL="342900" indent="-342900">
              <a:buFont typeface="+mj-lt"/>
              <a:buAutoNum type="arabicPeriod"/>
            </a:pPr>
            <a:r>
              <a:rPr lang="es-CL" dirty="0"/>
              <a:t>¿Cuál fue la tercera manera en que se muestra Jehová a Elías?</a:t>
            </a:r>
          </a:p>
          <a:p>
            <a:pPr marL="342900" indent="-342900">
              <a:buFont typeface="+mj-lt"/>
              <a:buAutoNum type="arabicPeriod"/>
            </a:pPr>
            <a:r>
              <a:rPr lang="es-CL" dirty="0"/>
              <a:t>¿Cuál fue la Cuarta manera en que se muestra Jehová a Elías?</a:t>
            </a:r>
          </a:p>
          <a:p>
            <a:pPr marL="342900" indent="-342900">
              <a:buFont typeface="+mj-lt"/>
              <a:buAutoNum type="arabicPeriod"/>
            </a:pPr>
            <a:r>
              <a:rPr lang="es-CL" dirty="0"/>
              <a:t>¿Estos sucesos ocurren cuando Elías estaba dentro de la cueva?</a:t>
            </a:r>
          </a:p>
          <a:p>
            <a:pPr marL="342900" indent="-342900">
              <a:buFont typeface="+mj-lt"/>
              <a:buAutoNum type="arabicPeriod"/>
            </a:pPr>
            <a:r>
              <a:rPr lang="es-CL" dirty="0"/>
              <a:t> ¿Cuántas veces Dios le dijo a </a:t>
            </a:r>
            <a:r>
              <a:rPr lang="es-CL" dirty="0" err="1"/>
              <a:t>Elias</a:t>
            </a:r>
            <a:r>
              <a:rPr lang="es-CL" dirty="0"/>
              <a:t>; “¿Qué haces aquí Elías?</a:t>
            </a:r>
          </a:p>
          <a:p>
            <a:pPr marL="342900" indent="-342900">
              <a:buFont typeface="+mj-lt"/>
              <a:buAutoNum type="arabicPeriod"/>
            </a:pPr>
            <a:r>
              <a:rPr lang="es-CL" dirty="0"/>
              <a:t>¿Qué responde Elías las 2 veces?</a:t>
            </a:r>
          </a:p>
        </p:txBody>
      </p:sp>
      <p:sp>
        <p:nvSpPr>
          <p:cNvPr id="2" name="Rectángulo 1">
            <a:extLst>
              <a:ext uri="{FF2B5EF4-FFF2-40B4-BE49-F238E27FC236}">
                <a16:creationId xmlns:a16="http://schemas.microsoft.com/office/drawing/2014/main" id="{623C9220-2C42-4022-921B-D3C311D962F0}"/>
              </a:ext>
            </a:extLst>
          </p:cNvPr>
          <p:cNvSpPr/>
          <p:nvPr/>
        </p:nvSpPr>
        <p:spPr>
          <a:xfrm>
            <a:off x="3815916" y="651551"/>
            <a:ext cx="2808312"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Jezabel, Asesinar</a:t>
            </a:r>
            <a:endParaRPr lang="es-CL" dirty="0">
              <a:solidFill>
                <a:schemeClr val="tx1"/>
              </a:solidFill>
            </a:endParaRPr>
          </a:p>
        </p:txBody>
      </p:sp>
      <p:sp>
        <p:nvSpPr>
          <p:cNvPr id="6" name="Rectángulo 5">
            <a:extLst>
              <a:ext uri="{FF2B5EF4-FFF2-40B4-BE49-F238E27FC236}">
                <a16:creationId xmlns:a16="http://schemas.microsoft.com/office/drawing/2014/main" id="{80FCA971-29AD-4EF4-85E2-9112E0857139}"/>
              </a:ext>
            </a:extLst>
          </p:cNvPr>
          <p:cNvSpPr/>
          <p:nvPr/>
        </p:nvSpPr>
        <p:spPr>
          <a:xfrm>
            <a:off x="2987824" y="947080"/>
            <a:ext cx="1584176"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a:solidFill>
                  <a:schemeClr val="tx1"/>
                </a:solidFill>
              </a:rPr>
              <a:t>Beer</a:t>
            </a:r>
            <a:r>
              <a:rPr lang="es-MX" dirty="0">
                <a:solidFill>
                  <a:schemeClr val="tx1"/>
                </a:solidFill>
              </a:rPr>
              <a:t>-seba</a:t>
            </a:r>
            <a:endParaRPr lang="es-CL" dirty="0">
              <a:solidFill>
                <a:schemeClr val="tx1"/>
              </a:solidFill>
            </a:endParaRPr>
          </a:p>
        </p:txBody>
      </p:sp>
      <p:sp>
        <p:nvSpPr>
          <p:cNvPr id="7" name="Rectángulo 6">
            <a:extLst>
              <a:ext uri="{FF2B5EF4-FFF2-40B4-BE49-F238E27FC236}">
                <a16:creationId xmlns:a16="http://schemas.microsoft.com/office/drawing/2014/main" id="{EC5A9650-A545-4508-A8E5-9DE72BF256E8}"/>
              </a:ext>
            </a:extLst>
          </p:cNvPr>
          <p:cNvSpPr/>
          <p:nvPr/>
        </p:nvSpPr>
        <p:spPr>
          <a:xfrm>
            <a:off x="6593316" y="1505499"/>
            <a:ext cx="1764196"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Enebro</a:t>
            </a:r>
            <a:endParaRPr lang="es-CL" dirty="0">
              <a:solidFill>
                <a:schemeClr val="tx1"/>
              </a:solidFill>
            </a:endParaRPr>
          </a:p>
        </p:txBody>
      </p:sp>
      <p:sp>
        <p:nvSpPr>
          <p:cNvPr id="8" name="Rectángulo 7">
            <a:extLst>
              <a:ext uri="{FF2B5EF4-FFF2-40B4-BE49-F238E27FC236}">
                <a16:creationId xmlns:a16="http://schemas.microsoft.com/office/drawing/2014/main" id="{C670CB4A-1B78-4F11-852E-88F89B71A006}"/>
              </a:ext>
            </a:extLst>
          </p:cNvPr>
          <p:cNvSpPr/>
          <p:nvPr/>
        </p:nvSpPr>
        <p:spPr>
          <a:xfrm>
            <a:off x="3492388" y="1747880"/>
            <a:ext cx="1871700"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Un Ángel</a:t>
            </a:r>
            <a:endParaRPr lang="es-CL" dirty="0">
              <a:solidFill>
                <a:schemeClr val="tx1"/>
              </a:solidFill>
            </a:endParaRPr>
          </a:p>
        </p:txBody>
      </p:sp>
      <p:sp>
        <p:nvSpPr>
          <p:cNvPr id="9" name="Rectángulo 8">
            <a:extLst>
              <a:ext uri="{FF2B5EF4-FFF2-40B4-BE49-F238E27FC236}">
                <a16:creationId xmlns:a16="http://schemas.microsoft.com/office/drawing/2014/main" id="{498EB20A-D541-4384-80C0-4E6EE105CDC1}"/>
              </a:ext>
            </a:extLst>
          </p:cNvPr>
          <p:cNvSpPr/>
          <p:nvPr/>
        </p:nvSpPr>
        <p:spPr>
          <a:xfrm>
            <a:off x="2787506" y="2035838"/>
            <a:ext cx="3960440"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Un Torta cocida y un vaso de agua</a:t>
            </a:r>
            <a:endParaRPr lang="es-CL" dirty="0">
              <a:solidFill>
                <a:schemeClr val="tx1"/>
              </a:solidFill>
            </a:endParaRPr>
          </a:p>
        </p:txBody>
      </p:sp>
      <p:sp>
        <p:nvSpPr>
          <p:cNvPr id="12" name="Rectángulo 11">
            <a:extLst>
              <a:ext uri="{FF2B5EF4-FFF2-40B4-BE49-F238E27FC236}">
                <a16:creationId xmlns:a16="http://schemas.microsoft.com/office/drawing/2014/main" id="{E295AAC7-47B9-4AA1-98DE-FFEABDF81B77}"/>
              </a:ext>
            </a:extLst>
          </p:cNvPr>
          <p:cNvSpPr/>
          <p:nvPr/>
        </p:nvSpPr>
        <p:spPr>
          <a:xfrm>
            <a:off x="7051545" y="2270931"/>
            <a:ext cx="1944216"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40 días, noches</a:t>
            </a:r>
            <a:endParaRPr lang="es-CL" dirty="0">
              <a:solidFill>
                <a:schemeClr val="tx1"/>
              </a:solidFill>
            </a:endParaRPr>
          </a:p>
        </p:txBody>
      </p:sp>
      <p:sp>
        <p:nvSpPr>
          <p:cNvPr id="14" name="Rectángulo 13">
            <a:extLst>
              <a:ext uri="{FF2B5EF4-FFF2-40B4-BE49-F238E27FC236}">
                <a16:creationId xmlns:a16="http://schemas.microsoft.com/office/drawing/2014/main" id="{2EAB52E4-54E8-4E1A-927B-7AF9E0D4CBBE}"/>
              </a:ext>
            </a:extLst>
          </p:cNvPr>
          <p:cNvSpPr/>
          <p:nvPr/>
        </p:nvSpPr>
        <p:spPr>
          <a:xfrm>
            <a:off x="5364088" y="2602555"/>
            <a:ext cx="3374914"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Monte de Dios, Monte Horeb</a:t>
            </a:r>
            <a:endParaRPr lang="es-CL" dirty="0">
              <a:solidFill>
                <a:schemeClr val="tx1"/>
              </a:solidFill>
            </a:endParaRPr>
          </a:p>
        </p:txBody>
      </p:sp>
      <p:sp>
        <p:nvSpPr>
          <p:cNvPr id="15" name="Rectángulo 14">
            <a:extLst>
              <a:ext uri="{FF2B5EF4-FFF2-40B4-BE49-F238E27FC236}">
                <a16:creationId xmlns:a16="http://schemas.microsoft.com/office/drawing/2014/main" id="{3C487FD6-2059-407A-BA62-972C76AB7BD0}"/>
              </a:ext>
            </a:extLst>
          </p:cNvPr>
          <p:cNvSpPr/>
          <p:nvPr/>
        </p:nvSpPr>
        <p:spPr>
          <a:xfrm>
            <a:off x="8153414" y="2857842"/>
            <a:ext cx="678136"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V, si</a:t>
            </a:r>
            <a:endParaRPr lang="es-CL" dirty="0">
              <a:solidFill>
                <a:schemeClr val="tx1"/>
              </a:solidFill>
            </a:endParaRPr>
          </a:p>
        </p:txBody>
      </p:sp>
      <p:sp>
        <p:nvSpPr>
          <p:cNvPr id="16" name="Rectángulo 15">
            <a:extLst>
              <a:ext uri="{FF2B5EF4-FFF2-40B4-BE49-F238E27FC236}">
                <a16:creationId xmlns:a16="http://schemas.microsoft.com/office/drawing/2014/main" id="{A00C0F1E-E1D1-4C71-AD27-C36E7A7348BE}"/>
              </a:ext>
            </a:extLst>
          </p:cNvPr>
          <p:cNvSpPr/>
          <p:nvPr/>
        </p:nvSpPr>
        <p:spPr>
          <a:xfrm>
            <a:off x="7096789" y="3155276"/>
            <a:ext cx="1884860"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Poderoso viento</a:t>
            </a:r>
            <a:endParaRPr lang="es-CL" dirty="0">
              <a:solidFill>
                <a:schemeClr val="tx1"/>
              </a:solidFill>
            </a:endParaRPr>
          </a:p>
        </p:txBody>
      </p:sp>
      <p:sp>
        <p:nvSpPr>
          <p:cNvPr id="17" name="Rectángulo 16">
            <a:extLst>
              <a:ext uri="{FF2B5EF4-FFF2-40B4-BE49-F238E27FC236}">
                <a16:creationId xmlns:a16="http://schemas.microsoft.com/office/drawing/2014/main" id="{2CD84DCC-1DDC-4CA0-A952-9C4F507F6245}"/>
              </a:ext>
            </a:extLst>
          </p:cNvPr>
          <p:cNvSpPr/>
          <p:nvPr/>
        </p:nvSpPr>
        <p:spPr>
          <a:xfrm>
            <a:off x="7092279" y="3412667"/>
            <a:ext cx="1739271"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Terremoto</a:t>
            </a:r>
            <a:endParaRPr lang="es-CL" dirty="0">
              <a:solidFill>
                <a:schemeClr val="tx1"/>
              </a:solidFill>
            </a:endParaRPr>
          </a:p>
        </p:txBody>
      </p:sp>
      <p:sp>
        <p:nvSpPr>
          <p:cNvPr id="18" name="Rectángulo 17">
            <a:extLst>
              <a:ext uri="{FF2B5EF4-FFF2-40B4-BE49-F238E27FC236}">
                <a16:creationId xmlns:a16="http://schemas.microsoft.com/office/drawing/2014/main" id="{DB2DFF39-421B-4388-B6BE-9991C4B15194}"/>
              </a:ext>
            </a:extLst>
          </p:cNvPr>
          <p:cNvSpPr/>
          <p:nvPr/>
        </p:nvSpPr>
        <p:spPr>
          <a:xfrm>
            <a:off x="7092279" y="3683002"/>
            <a:ext cx="1739271"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Fuego</a:t>
            </a:r>
            <a:endParaRPr lang="es-CL" dirty="0">
              <a:solidFill>
                <a:schemeClr val="tx1"/>
              </a:solidFill>
            </a:endParaRPr>
          </a:p>
        </p:txBody>
      </p:sp>
      <p:sp>
        <p:nvSpPr>
          <p:cNvPr id="20" name="Rectángulo 19">
            <a:extLst>
              <a:ext uri="{FF2B5EF4-FFF2-40B4-BE49-F238E27FC236}">
                <a16:creationId xmlns:a16="http://schemas.microsoft.com/office/drawing/2014/main" id="{9F25C51E-DC88-4F36-BB51-8F29288EF1BA}"/>
              </a:ext>
            </a:extLst>
          </p:cNvPr>
          <p:cNvSpPr/>
          <p:nvPr/>
        </p:nvSpPr>
        <p:spPr>
          <a:xfrm>
            <a:off x="7076535" y="3979383"/>
            <a:ext cx="1956868"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Viento apacible</a:t>
            </a:r>
            <a:endParaRPr lang="es-CL" dirty="0">
              <a:solidFill>
                <a:schemeClr val="tx1"/>
              </a:solidFill>
            </a:endParaRPr>
          </a:p>
        </p:txBody>
      </p:sp>
      <p:sp>
        <p:nvSpPr>
          <p:cNvPr id="21" name="Rectángulo 20">
            <a:extLst>
              <a:ext uri="{FF2B5EF4-FFF2-40B4-BE49-F238E27FC236}">
                <a16:creationId xmlns:a16="http://schemas.microsoft.com/office/drawing/2014/main" id="{FB212AB3-8AE6-43D2-A918-A9B35A1796A4}"/>
              </a:ext>
            </a:extLst>
          </p:cNvPr>
          <p:cNvSpPr/>
          <p:nvPr/>
        </p:nvSpPr>
        <p:spPr>
          <a:xfrm>
            <a:off x="4284476" y="1215045"/>
            <a:ext cx="1584176"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Juda</a:t>
            </a:r>
            <a:endParaRPr lang="es-CL" dirty="0">
              <a:solidFill>
                <a:schemeClr val="tx1"/>
              </a:solidFill>
            </a:endParaRPr>
          </a:p>
        </p:txBody>
      </p:sp>
      <p:sp>
        <p:nvSpPr>
          <p:cNvPr id="22" name="Rectángulo 21">
            <a:extLst>
              <a:ext uri="{FF2B5EF4-FFF2-40B4-BE49-F238E27FC236}">
                <a16:creationId xmlns:a16="http://schemas.microsoft.com/office/drawing/2014/main" id="{CA890726-1908-42A3-96EB-9E03D4640091}"/>
              </a:ext>
            </a:extLst>
          </p:cNvPr>
          <p:cNvSpPr/>
          <p:nvPr/>
        </p:nvSpPr>
        <p:spPr>
          <a:xfrm>
            <a:off x="7092279" y="4275764"/>
            <a:ext cx="2051721"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Fuera de la cueva </a:t>
            </a:r>
            <a:endParaRPr lang="es-CL" dirty="0">
              <a:solidFill>
                <a:schemeClr val="tx1"/>
              </a:solidFill>
            </a:endParaRPr>
          </a:p>
        </p:txBody>
      </p:sp>
      <p:sp>
        <p:nvSpPr>
          <p:cNvPr id="23" name="Rectángulo 22">
            <a:extLst>
              <a:ext uri="{FF2B5EF4-FFF2-40B4-BE49-F238E27FC236}">
                <a16:creationId xmlns:a16="http://schemas.microsoft.com/office/drawing/2014/main" id="{8F18FE90-DBEA-4BB8-B68D-619D48871146}"/>
              </a:ext>
            </a:extLst>
          </p:cNvPr>
          <p:cNvSpPr/>
          <p:nvPr/>
        </p:nvSpPr>
        <p:spPr>
          <a:xfrm>
            <a:off x="6804248" y="4551614"/>
            <a:ext cx="1764196"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2 veces</a:t>
            </a:r>
            <a:endParaRPr lang="es-CL" dirty="0">
              <a:solidFill>
                <a:schemeClr val="tx1"/>
              </a:solidFill>
            </a:endParaRPr>
          </a:p>
        </p:txBody>
      </p:sp>
      <p:sp>
        <p:nvSpPr>
          <p:cNvPr id="24" name="Rectángulo 23">
            <a:extLst>
              <a:ext uri="{FF2B5EF4-FFF2-40B4-BE49-F238E27FC236}">
                <a16:creationId xmlns:a16="http://schemas.microsoft.com/office/drawing/2014/main" id="{A225FFBD-C2E6-4A70-82D4-A80A6C3FB02F}"/>
              </a:ext>
            </a:extLst>
          </p:cNvPr>
          <p:cNvSpPr/>
          <p:nvPr/>
        </p:nvSpPr>
        <p:spPr>
          <a:xfrm>
            <a:off x="3995936" y="4825934"/>
            <a:ext cx="5148064" cy="27977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rgbClr val="001320"/>
                </a:solidFill>
                <a:latin typeface="Roboto" panose="02000000000000000000" pitchFamily="2" charset="0"/>
              </a:rPr>
              <a:t>Sentido he un vivo celo por jehová Dios…</a:t>
            </a:r>
            <a:endParaRPr lang="es-CL" dirty="0">
              <a:solidFill>
                <a:schemeClr val="tx1"/>
              </a:solidFill>
            </a:endParaRPr>
          </a:p>
        </p:txBody>
      </p:sp>
      <p:pic>
        <p:nvPicPr>
          <p:cNvPr id="25" name="Imagen 24" descr="Logotipo, Icono&#10;&#10;Descripción generada automáticamente">
            <a:extLst>
              <a:ext uri="{FF2B5EF4-FFF2-40B4-BE49-F238E27FC236}">
                <a16:creationId xmlns:a16="http://schemas.microsoft.com/office/drawing/2014/main" id="{C9B0654E-8D97-4857-AD27-3E3BCB23DC29}"/>
              </a:ext>
            </a:extLst>
          </p:cNvPr>
          <p:cNvPicPr>
            <a:picLocks noChangeAspect="1"/>
          </p:cNvPicPr>
          <p:nvPr/>
        </p:nvPicPr>
        <p:blipFill>
          <a:blip r:embed="rId5"/>
          <a:stretch>
            <a:fillRect/>
          </a:stretch>
        </p:blipFill>
        <p:spPr>
          <a:xfrm>
            <a:off x="8167568" y="625431"/>
            <a:ext cx="953542" cy="854592"/>
          </a:xfrm>
          <a:prstGeom prst="rect">
            <a:avLst/>
          </a:prstGeom>
        </p:spPr>
      </p:pic>
    </p:spTree>
    <p:extLst>
      <p:ext uri="{BB962C8B-B14F-4D97-AF65-F5344CB8AC3E}">
        <p14:creationId xmlns:p14="http://schemas.microsoft.com/office/powerpoint/2010/main" val="181267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anim calcmode="lin" valueType="num">
                                      <p:cBhvr>
                                        <p:cTn id="21" dur="2000" fill="hold"/>
                                        <p:tgtEl>
                                          <p:spTgt spid="2"/>
                                        </p:tgtEl>
                                        <p:attrNameLst>
                                          <p:attrName>ppt_w</p:attrName>
                                        </p:attrNameLst>
                                      </p:cBhvr>
                                      <p:tavLst>
                                        <p:tav tm="0" fmla="#ppt_w*sin(2.5*pi*$)">
                                          <p:val>
                                            <p:fltVal val="0"/>
                                          </p:val>
                                        </p:tav>
                                        <p:tav tm="100000">
                                          <p:val>
                                            <p:fltVal val="1"/>
                                          </p:val>
                                        </p:tav>
                                      </p:tavLst>
                                    </p:anim>
                                    <p:anim calcmode="lin" valueType="num">
                                      <p:cBhvr>
                                        <p:cTn id="22"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wipe(down)">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fade">
                                      <p:cBhvr>
                                        <p:cTn id="37" dur="1000"/>
                                        <p:tgtEl>
                                          <p:spTgt spid="13">
                                            <p:txEl>
                                              <p:pRg st="2" end="2"/>
                                            </p:txEl>
                                          </p:spTgt>
                                        </p:tgtEl>
                                      </p:cBhvr>
                                    </p:animEffect>
                                    <p:anim calcmode="lin" valueType="num">
                                      <p:cBhvr>
                                        <p:cTn id="3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xEl>
                                              <p:pRg st="3" end="3"/>
                                            </p:txEl>
                                          </p:spTgt>
                                        </p:tgtEl>
                                        <p:attrNameLst>
                                          <p:attrName>style.visibility</p:attrName>
                                        </p:attrNameLst>
                                      </p:cBhvr>
                                      <p:to>
                                        <p:strVal val="visible"/>
                                      </p:to>
                                    </p:set>
                                    <p:anim calcmode="lin" valueType="num">
                                      <p:cBhvr additive="base">
                                        <p:cTn id="4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3">
                                            <p:txEl>
                                              <p:pRg st="4" end="4"/>
                                            </p:txEl>
                                          </p:spTgt>
                                        </p:tgtEl>
                                        <p:attrNameLst>
                                          <p:attrName>style.visibility</p:attrName>
                                        </p:attrNameLst>
                                      </p:cBhvr>
                                      <p:to>
                                        <p:strVal val="visible"/>
                                      </p:to>
                                    </p:set>
                                    <p:anim calcmode="lin" valueType="num">
                                      <p:cBhvr>
                                        <p:cTn id="60" dur="500" fill="hold"/>
                                        <p:tgtEl>
                                          <p:spTgt spid="13">
                                            <p:txEl>
                                              <p:pRg st="4" end="4"/>
                                            </p:txEl>
                                          </p:spTgt>
                                        </p:tgtEl>
                                        <p:attrNameLst>
                                          <p:attrName>ppt_w</p:attrName>
                                        </p:attrNameLst>
                                      </p:cBhvr>
                                      <p:tavLst>
                                        <p:tav tm="0">
                                          <p:val>
                                            <p:fltVal val="0"/>
                                          </p:val>
                                        </p:tav>
                                        <p:tav tm="100000">
                                          <p:val>
                                            <p:strVal val="#ppt_w"/>
                                          </p:val>
                                        </p:tav>
                                      </p:tavLst>
                                    </p:anim>
                                    <p:anim calcmode="lin" valueType="num">
                                      <p:cBhvr>
                                        <p:cTn id="61" dur="500" fill="hold"/>
                                        <p:tgtEl>
                                          <p:spTgt spid="13">
                                            <p:txEl>
                                              <p:pRg st="4" end="4"/>
                                            </p:txEl>
                                          </p:spTgt>
                                        </p:tgtEl>
                                        <p:attrNameLst>
                                          <p:attrName>ppt_h</p:attrName>
                                        </p:attrNameLst>
                                      </p:cBhvr>
                                      <p:tavLst>
                                        <p:tav tm="0">
                                          <p:val>
                                            <p:fltVal val="0"/>
                                          </p:val>
                                        </p:tav>
                                        <p:tav tm="100000">
                                          <p:val>
                                            <p:strVal val="#ppt_h"/>
                                          </p:val>
                                        </p:tav>
                                      </p:tavLst>
                                    </p:anim>
                                    <p:animEffect transition="in" filter="fade">
                                      <p:cBhvr>
                                        <p:cTn id="62" dur="500"/>
                                        <p:tgtEl>
                                          <p:spTgt spid="1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1000" fill="hold"/>
                                        <p:tgtEl>
                                          <p:spTgt spid="8"/>
                                        </p:tgtEl>
                                        <p:attrNameLst>
                                          <p:attrName>ppt_w</p:attrName>
                                        </p:attrNameLst>
                                      </p:cBhvr>
                                      <p:tavLst>
                                        <p:tav tm="0">
                                          <p:val>
                                            <p:fltVal val="0"/>
                                          </p:val>
                                        </p:tav>
                                        <p:tav tm="100000">
                                          <p:val>
                                            <p:strVal val="#ppt_w"/>
                                          </p:val>
                                        </p:tav>
                                      </p:tavLst>
                                    </p:anim>
                                    <p:anim calcmode="lin" valueType="num">
                                      <p:cBhvr>
                                        <p:cTn id="68" dur="1000" fill="hold"/>
                                        <p:tgtEl>
                                          <p:spTgt spid="8"/>
                                        </p:tgtEl>
                                        <p:attrNameLst>
                                          <p:attrName>ppt_h</p:attrName>
                                        </p:attrNameLst>
                                      </p:cBhvr>
                                      <p:tavLst>
                                        <p:tav tm="0">
                                          <p:val>
                                            <p:fltVal val="0"/>
                                          </p:val>
                                        </p:tav>
                                        <p:tav tm="100000">
                                          <p:val>
                                            <p:strVal val="#ppt_h"/>
                                          </p:val>
                                        </p:tav>
                                      </p:tavLst>
                                    </p:anim>
                                    <p:anim calcmode="lin" valueType="num">
                                      <p:cBhvr>
                                        <p:cTn id="69" dur="1000" fill="hold"/>
                                        <p:tgtEl>
                                          <p:spTgt spid="8"/>
                                        </p:tgtEl>
                                        <p:attrNameLst>
                                          <p:attrName>style.rotation</p:attrName>
                                        </p:attrNameLst>
                                      </p:cBhvr>
                                      <p:tavLst>
                                        <p:tav tm="0">
                                          <p:val>
                                            <p:fltVal val="90"/>
                                          </p:val>
                                        </p:tav>
                                        <p:tav tm="100000">
                                          <p:val>
                                            <p:fltVal val="0"/>
                                          </p:val>
                                        </p:tav>
                                      </p:tavLst>
                                    </p:anim>
                                    <p:animEffect transition="in" filter="fade">
                                      <p:cBhvr>
                                        <p:cTn id="70" dur="10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nodeType="clickEffect">
                                  <p:stCondLst>
                                    <p:cond delay="0"/>
                                  </p:stCondLst>
                                  <p:childTnLst>
                                    <p:set>
                                      <p:cBhvr>
                                        <p:cTn id="74" dur="1" fill="hold">
                                          <p:stCondLst>
                                            <p:cond delay="0"/>
                                          </p:stCondLst>
                                        </p:cTn>
                                        <p:tgtEl>
                                          <p:spTgt spid="13">
                                            <p:txEl>
                                              <p:pRg st="5" end="5"/>
                                            </p:txEl>
                                          </p:spTgt>
                                        </p:tgtEl>
                                        <p:attrNameLst>
                                          <p:attrName>style.visibility</p:attrName>
                                        </p:attrNameLst>
                                      </p:cBhvr>
                                      <p:to>
                                        <p:strVal val="visible"/>
                                      </p:to>
                                    </p:set>
                                    <p:animEffect transition="in" filter="wheel(1)">
                                      <p:cBhvr>
                                        <p:cTn id="75" dur="2000"/>
                                        <p:tgtEl>
                                          <p:spTgt spid="13">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3">
                                            <p:txEl>
                                              <p:pRg st="6" end="6"/>
                                            </p:txEl>
                                          </p:spTgt>
                                        </p:tgtEl>
                                        <p:attrNameLst>
                                          <p:attrName>style.visibility</p:attrName>
                                        </p:attrNameLst>
                                      </p:cBhvr>
                                      <p:to>
                                        <p:strVal val="visible"/>
                                      </p:to>
                                    </p:set>
                                    <p:anim calcmode="lin" valueType="num">
                                      <p:cBhvr additive="base">
                                        <p:cTn id="85"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wipe(down)">
                                      <p:cBhvr>
                                        <p:cTn id="91" dur="580">
                                          <p:stCondLst>
                                            <p:cond delay="0"/>
                                          </p:stCondLst>
                                        </p:cTn>
                                        <p:tgtEl>
                                          <p:spTgt spid="12"/>
                                        </p:tgtEl>
                                      </p:cBhvr>
                                    </p:animEffect>
                                    <p:anim calcmode="lin" valueType="num">
                                      <p:cBhvr>
                                        <p:cTn id="9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7" dur="26">
                                          <p:stCondLst>
                                            <p:cond delay="650"/>
                                          </p:stCondLst>
                                        </p:cTn>
                                        <p:tgtEl>
                                          <p:spTgt spid="12"/>
                                        </p:tgtEl>
                                      </p:cBhvr>
                                      <p:to x="100000" y="60000"/>
                                    </p:animScale>
                                    <p:animScale>
                                      <p:cBhvr>
                                        <p:cTn id="98" dur="166" decel="50000">
                                          <p:stCondLst>
                                            <p:cond delay="676"/>
                                          </p:stCondLst>
                                        </p:cTn>
                                        <p:tgtEl>
                                          <p:spTgt spid="12"/>
                                        </p:tgtEl>
                                      </p:cBhvr>
                                      <p:to x="100000" y="100000"/>
                                    </p:animScale>
                                    <p:animScale>
                                      <p:cBhvr>
                                        <p:cTn id="99" dur="26">
                                          <p:stCondLst>
                                            <p:cond delay="1312"/>
                                          </p:stCondLst>
                                        </p:cTn>
                                        <p:tgtEl>
                                          <p:spTgt spid="12"/>
                                        </p:tgtEl>
                                      </p:cBhvr>
                                      <p:to x="100000" y="80000"/>
                                    </p:animScale>
                                    <p:animScale>
                                      <p:cBhvr>
                                        <p:cTn id="100" dur="166" decel="50000">
                                          <p:stCondLst>
                                            <p:cond delay="1338"/>
                                          </p:stCondLst>
                                        </p:cTn>
                                        <p:tgtEl>
                                          <p:spTgt spid="12"/>
                                        </p:tgtEl>
                                      </p:cBhvr>
                                      <p:to x="100000" y="100000"/>
                                    </p:animScale>
                                    <p:animScale>
                                      <p:cBhvr>
                                        <p:cTn id="101" dur="26">
                                          <p:stCondLst>
                                            <p:cond delay="1642"/>
                                          </p:stCondLst>
                                        </p:cTn>
                                        <p:tgtEl>
                                          <p:spTgt spid="12"/>
                                        </p:tgtEl>
                                      </p:cBhvr>
                                      <p:to x="100000" y="90000"/>
                                    </p:animScale>
                                    <p:animScale>
                                      <p:cBhvr>
                                        <p:cTn id="102" dur="166" decel="50000">
                                          <p:stCondLst>
                                            <p:cond delay="1668"/>
                                          </p:stCondLst>
                                        </p:cTn>
                                        <p:tgtEl>
                                          <p:spTgt spid="12"/>
                                        </p:tgtEl>
                                      </p:cBhvr>
                                      <p:to x="100000" y="100000"/>
                                    </p:animScale>
                                    <p:animScale>
                                      <p:cBhvr>
                                        <p:cTn id="103" dur="26">
                                          <p:stCondLst>
                                            <p:cond delay="1808"/>
                                          </p:stCondLst>
                                        </p:cTn>
                                        <p:tgtEl>
                                          <p:spTgt spid="12"/>
                                        </p:tgtEl>
                                      </p:cBhvr>
                                      <p:to x="100000" y="95000"/>
                                    </p:animScale>
                                    <p:animScale>
                                      <p:cBhvr>
                                        <p:cTn id="104" dur="166" decel="50000">
                                          <p:stCondLst>
                                            <p:cond delay="1834"/>
                                          </p:stCondLst>
                                        </p:cTn>
                                        <p:tgtEl>
                                          <p:spTgt spid="12"/>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13">
                                            <p:txEl>
                                              <p:pRg st="7" end="7"/>
                                            </p:txEl>
                                          </p:spTgt>
                                        </p:tgtEl>
                                        <p:attrNameLst>
                                          <p:attrName>style.visibility</p:attrName>
                                        </p:attrNameLst>
                                      </p:cBhvr>
                                      <p:to>
                                        <p:strVal val="visible"/>
                                      </p:to>
                                    </p:set>
                                    <p:anim calcmode="lin" valueType="num">
                                      <p:cBhvr additive="base">
                                        <p:cTn id="109"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6" presetClass="entr" presetSubtype="16"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circle(in)">
                                      <p:cBhvr>
                                        <p:cTn id="115" dur="2000"/>
                                        <p:tgtEl>
                                          <p:spTgt spid="1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13">
                                            <p:txEl>
                                              <p:pRg st="8" end="8"/>
                                            </p:txEl>
                                          </p:spTgt>
                                        </p:tgtEl>
                                        <p:attrNameLst>
                                          <p:attrName>style.visibility</p:attrName>
                                        </p:attrNameLst>
                                      </p:cBhvr>
                                      <p:to>
                                        <p:strVal val="visible"/>
                                      </p:to>
                                    </p:set>
                                    <p:animEffect transition="in" filter="fade">
                                      <p:cBhvr>
                                        <p:cTn id="120" dur="500"/>
                                        <p:tgtEl>
                                          <p:spTgt spid="13">
                                            <p:txEl>
                                              <p:pRg st="8" end="8"/>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5"/>
                                        </p:tgtEl>
                                        <p:attrNameLst>
                                          <p:attrName>style.visibility</p:attrName>
                                        </p:attrNameLst>
                                      </p:cBhvr>
                                      <p:to>
                                        <p:strVal val="visible"/>
                                      </p:to>
                                    </p:set>
                                    <p:anim calcmode="lin" valueType="num">
                                      <p:cBhvr additive="base">
                                        <p:cTn id="125" dur="500" fill="hold"/>
                                        <p:tgtEl>
                                          <p:spTgt spid="15"/>
                                        </p:tgtEl>
                                        <p:attrNameLst>
                                          <p:attrName>ppt_x</p:attrName>
                                        </p:attrNameLst>
                                      </p:cBhvr>
                                      <p:tavLst>
                                        <p:tav tm="0">
                                          <p:val>
                                            <p:strVal val="#ppt_x"/>
                                          </p:val>
                                        </p:tav>
                                        <p:tav tm="100000">
                                          <p:val>
                                            <p:strVal val="#ppt_x"/>
                                          </p:val>
                                        </p:tav>
                                      </p:tavLst>
                                    </p:anim>
                                    <p:anim calcmode="lin" valueType="num">
                                      <p:cBhvr additive="base">
                                        <p:cTn id="1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13">
                                            <p:txEl>
                                              <p:pRg st="9" end="9"/>
                                            </p:txEl>
                                          </p:spTgt>
                                        </p:tgtEl>
                                        <p:attrNameLst>
                                          <p:attrName>style.visibility</p:attrName>
                                        </p:attrNameLst>
                                      </p:cBhvr>
                                      <p:to>
                                        <p:strVal val="visible"/>
                                      </p:to>
                                    </p:set>
                                    <p:animEffect transition="in" filter="barn(inVertical)">
                                      <p:cBhvr>
                                        <p:cTn id="131" dur="500"/>
                                        <p:tgtEl>
                                          <p:spTgt spid="13">
                                            <p:txEl>
                                              <p:pRg st="9" end="9"/>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6" presetClass="entr" presetSubtype="16" fill="hold" grpId="0" nodeType="clickEffect">
                                  <p:stCondLst>
                                    <p:cond delay="0"/>
                                  </p:stCondLst>
                                  <p:childTnLst>
                                    <p:set>
                                      <p:cBhvr>
                                        <p:cTn id="135" dur="1" fill="hold">
                                          <p:stCondLst>
                                            <p:cond delay="0"/>
                                          </p:stCondLst>
                                        </p:cTn>
                                        <p:tgtEl>
                                          <p:spTgt spid="16"/>
                                        </p:tgtEl>
                                        <p:attrNameLst>
                                          <p:attrName>style.visibility</p:attrName>
                                        </p:attrNameLst>
                                      </p:cBhvr>
                                      <p:to>
                                        <p:strVal val="visible"/>
                                      </p:to>
                                    </p:set>
                                    <p:animEffect transition="in" filter="circle(in)">
                                      <p:cBhvr>
                                        <p:cTn id="136" dur="2000"/>
                                        <p:tgtEl>
                                          <p:spTgt spid="16"/>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3">
                                            <p:txEl>
                                              <p:pRg st="10" end="10"/>
                                            </p:txEl>
                                          </p:spTgt>
                                        </p:tgtEl>
                                        <p:attrNameLst>
                                          <p:attrName>style.visibility</p:attrName>
                                        </p:attrNameLst>
                                      </p:cBhvr>
                                      <p:to>
                                        <p:strVal val="visible"/>
                                      </p:to>
                                    </p:set>
                                    <p:animEffect transition="in" filter="fade">
                                      <p:cBhvr>
                                        <p:cTn id="141" dur="1000"/>
                                        <p:tgtEl>
                                          <p:spTgt spid="13">
                                            <p:txEl>
                                              <p:pRg st="10" end="10"/>
                                            </p:txEl>
                                          </p:spTgt>
                                        </p:tgtEl>
                                      </p:cBhvr>
                                    </p:animEffect>
                                    <p:anim calcmode="lin" valueType="num">
                                      <p:cBhvr>
                                        <p:cTn id="142" dur="1000" fill="hold"/>
                                        <p:tgtEl>
                                          <p:spTgt spid="13">
                                            <p:txEl>
                                              <p:pRg st="10" end="10"/>
                                            </p:txEl>
                                          </p:spTgt>
                                        </p:tgtEl>
                                        <p:attrNameLst>
                                          <p:attrName>ppt_x</p:attrName>
                                        </p:attrNameLst>
                                      </p:cBhvr>
                                      <p:tavLst>
                                        <p:tav tm="0">
                                          <p:val>
                                            <p:strVal val="#ppt_x"/>
                                          </p:val>
                                        </p:tav>
                                        <p:tav tm="100000">
                                          <p:val>
                                            <p:strVal val="#ppt_x"/>
                                          </p:val>
                                        </p:tav>
                                      </p:tavLst>
                                    </p:anim>
                                    <p:anim calcmode="lin" valueType="num">
                                      <p:cBhvr>
                                        <p:cTn id="143" dur="1000" fill="hold"/>
                                        <p:tgtEl>
                                          <p:spTgt spid="1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17"/>
                                        </p:tgtEl>
                                        <p:attrNameLst>
                                          <p:attrName>style.visibility</p:attrName>
                                        </p:attrNameLst>
                                      </p:cBhvr>
                                      <p:to>
                                        <p:strVal val="visible"/>
                                      </p:to>
                                    </p:set>
                                    <p:animEffect transition="in" filter="fade">
                                      <p:cBhvr>
                                        <p:cTn id="148" dur="1000"/>
                                        <p:tgtEl>
                                          <p:spTgt spid="17"/>
                                        </p:tgtEl>
                                      </p:cBhvr>
                                    </p:animEffect>
                                    <p:anim calcmode="lin" valueType="num">
                                      <p:cBhvr>
                                        <p:cTn id="149" dur="1000" fill="hold"/>
                                        <p:tgtEl>
                                          <p:spTgt spid="17"/>
                                        </p:tgtEl>
                                        <p:attrNameLst>
                                          <p:attrName>ppt_x</p:attrName>
                                        </p:attrNameLst>
                                      </p:cBhvr>
                                      <p:tavLst>
                                        <p:tav tm="0">
                                          <p:val>
                                            <p:strVal val="#ppt_x"/>
                                          </p:val>
                                        </p:tav>
                                        <p:tav tm="100000">
                                          <p:val>
                                            <p:strVal val="#ppt_x"/>
                                          </p:val>
                                        </p:tav>
                                      </p:tavLst>
                                    </p:anim>
                                    <p:anim calcmode="lin" valueType="num">
                                      <p:cBhvr>
                                        <p:cTn id="1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6" presetClass="entr" presetSubtype="21" fill="hold" nodeType="clickEffect">
                                  <p:stCondLst>
                                    <p:cond delay="0"/>
                                  </p:stCondLst>
                                  <p:childTnLst>
                                    <p:set>
                                      <p:cBhvr>
                                        <p:cTn id="154" dur="1" fill="hold">
                                          <p:stCondLst>
                                            <p:cond delay="0"/>
                                          </p:stCondLst>
                                        </p:cTn>
                                        <p:tgtEl>
                                          <p:spTgt spid="13">
                                            <p:txEl>
                                              <p:pRg st="11" end="11"/>
                                            </p:txEl>
                                          </p:spTgt>
                                        </p:tgtEl>
                                        <p:attrNameLst>
                                          <p:attrName>style.visibility</p:attrName>
                                        </p:attrNameLst>
                                      </p:cBhvr>
                                      <p:to>
                                        <p:strVal val="visible"/>
                                      </p:to>
                                    </p:set>
                                    <p:animEffect transition="in" filter="barn(inVertical)">
                                      <p:cBhvr>
                                        <p:cTn id="155" dur="500"/>
                                        <p:tgtEl>
                                          <p:spTgt spid="13">
                                            <p:txEl>
                                              <p:pRg st="11" end="11"/>
                                            </p:txEl>
                                          </p:spTgt>
                                        </p:tgtEl>
                                      </p:cBhvr>
                                    </p:animEffect>
                                  </p:childTnLst>
                                </p:cTn>
                              </p:par>
                            </p:childTnLst>
                          </p:cTn>
                        </p:par>
                      </p:childTnLst>
                    </p:cTn>
                  </p:par>
                  <p:par>
                    <p:cTn id="156" fill="hold">
                      <p:stCondLst>
                        <p:cond delay="indefinite"/>
                      </p:stCondLst>
                      <p:childTnLst>
                        <p:par>
                          <p:cTn id="157" fill="hold">
                            <p:stCondLst>
                              <p:cond delay="0"/>
                            </p:stCondLst>
                            <p:childTnLst>
                              <p:par>
                                <p:cTn id="158" presetID="14" presetClass="entr" presetSubtype="10" fill="hold" grpId="0" nodeType="clickEffect">
                                  <p:stCondLst>
                                    <p:cond delay="0"/>
                                  </p:stCondLst>
                                  <p:childTnLst>
                                    <p:set>
                                      <p:cBhvr>
                                        <p:cTn id="159" dur="1" fill="hold">
                                          <p:stCondLst>
                                            <p:cond delay="0"/>
                                          </p:stCondLst>
                                        </p:cTn>
                                        <p:tgtEl>
                                          <p:spTgt spid="18"/>
                                        </p:tgtEl>
                                        <p:attrNameLst>
                                          <p:attrName>style.visibility</p:attrName>
                                        </p:attrNameLst>
                                      </p:cBhvr>
                                      <p:to>
                                        <p:strVal val="visible"/>
                                      </p:to>
                                    </p:set>
                                    <p:animEffect transition="in" filter="randombar(horizontal)">
                                      <p:cBhvr>
                                        <p:cTn id="160" dur="500"/>
                                        <p:tgtEl>
                                          <p:spTgt spid="18"/>
                                        </p:tgtEl>
                                      </p:cBhvr>
                                    </p:animEffect>
                                  </p:childTnLst>
                                </p:cTn>
                              </p:par>
                            </p:childTnLst>
                          </p:cTn>
                        </p:par>
                      </p:childTnLst>
                    </p:cTn>
                  </p:par>
                  <p:par>
                    <p:cTn id="161" fill="hold">
                      <p:stCondLst>
                        <p:cond delay="indefinite"/>
                      </p:stCondLst>
                      <p:childTnLst>
                        <p:par>
                          <p:cTn id="162" fill="hold">
                            <p:stCondLst>
                              <p:cond delay="0"/>
                            </p:stCondLst>
                            <p:childTnLst>
                              <p:par>
                                <p:cTn id="163" presetID="16" presetClass="entr" presetSubtype="21" fill="hold" nodeType="clickEffect">
                                  <p:stCondLst>
                                    <p:cond delay="0"/>
                                  </p:stCondLst>
                                  <p:childTnLst>
                                    <p:set>
                                      <p:cBhvr>
                                        <p:cTn id="164" dur="1" fill="hold">
                                          <p:stCondLst>
                                            <p:cond delay="0"/>
                                          </p:stCondLst>
                                        </p:cTn>
                                        <p:tgtEl>
                                          <p:spTgt spid="13">
                                            <p:txEl>
                                              <p:pRg st="12" end="12"/>
                                            </p:txEl>
                                          </p:spTgt>
                                        </p:tgtEl>
                                        <p:attrNameLst>
                                          <p:attrName>style.visibility</p:attrName>
                                        </p:attrNameLst>
                                      </p:cBhvr>
                                      <p:to>
                                        <p:strVal val="visible"/>
                                      </p:to>
                                    </p:set>
                                    <p:animEffect transition="in" filter="barn(inVertical)">
                                      <p:cBhvr>
                                        <p:cTn id="165" dur="500"/>
                                        <p:tgtEl>
                                          <p:spTgt spid="13">
                                            <p:txEl>
                                              <p:pRg st="12" end="12"/>
                                            </p:txEl>
                                          </p:spTgt>
                                        </p:tgtEl>
                                      </p:cBhvr>
                                    </p:animEffect>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20"/>
                                        </p:tgtEl>
                                        <p:attrNameLst>
                                          <p:attrName>style.visibility</p:attrName>
                                        </p:attrNameLst>
                                      </p:cBhvr>
                                      <p:to>
                                        <p:strVal val="visible"/>
                                      </p:to>
                                    </p:set>
                                    <p:anim calcmode="lin" valueType="num">
                                      <p:cBhvr additive="base">
                                        <p:cTn id="170" dur="500" fill="hold"/>
                                        <p:tgtEl>
                                          <p:spTgt spid="20"/>
                                        </p:tgtEl>
                                        <p:attrNameLst>
                                          <p:attrName>ppt_x</p:attrName>
                                        </p:attrNameLst>
                                      </p:cBhvr>
                                      <p:tavLst>
                                        <p:tav tm="0">
                                          <p:val>
                                            <p:strVal val="#ppt_x"/>
                                          </p:val>
                                        </p:tav>
                                        <p:tav tm="100000">
                                          <p:val>
                                            <p:strVal val="#ppt_x"/>
                                          </p:val>
                                        </p:tav>
                                      </p:tavLst>
                                    </p:anim>
                                    <p:anim calcmode="lin" valueType="num">
                                      <p:cBhvr additive="base">
                                        <p:cTn id="17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14" presetClass="entr" presetSubtype="10" fill="hold" nodeType="clickEffect">
                                  <p:stCondLst>
                                    <p:cond delay="0"/>
                                  </p:stCondLst>
                                  <p:childTnLst>
                                    <p:set>
                                      <p:cBhvr>
                                        <p:cTn id="175" dur="1" fill="hold">
                                          <p:stCondLst>
                                            <p:cond delay="0"/>
                                          </p:stCondLst>
                                        </p:cTn>
                                        <p:tgtEl>
                                          <p:spTgt spid="13">
                                            <p:txEl>
                                              <p:pRg st="13" end="13"/>
                                            </p:txEl>
                                          </p:spTgt>
                                        </p:tgtEl>
                                        <p:attrNameLst>
                                          <p:attrName>style.visibility</p:attrName>
                                        </p:attrNameLst>
                                      </p:cBhvr>
                                      <p:to>
                                        <p:strVal val="visible"/>
                                      </p:to>
                                    </p:set>
                                    <p:animEffect transition="in" filter="randombar(horizontal)">
                                      <p:cBhvr>
                                        <p:cTn id="176" dur="500"/>
                                        <p:tgtEl>
                                          <p:spTgt spid="13">
                                            <p:txEl>
                                              <p:pRg st="13" end="13"/>
                                            </p:txEl>
                                          </p:spTgt>
                                        </p:tgtEl>
                                      </p:cBhvr>
                                    </p:animEffect>
                                  </p:childTnLst>
                                </p:cTn>
                              </p:par>
                            </p:childTnLst>
                          </p:cTn>
                        </p:par>
                      </p:childTnLst>
                    </p:cTn>
                  </p:par>
                  <p:par>
                    <p:cTn id="177" fill="hold">
                      <p:stCondLst>
                        <p:cond delay="indefinite"/>
                      </p:stCondLst>
                      <p:childTnLst>
                        <p:par>
                          <p:cTn id="178" fill="hold">
                            <p:stCondLst>
                              <p:cond delay="0"/>
                            </p:stCondLst>
                            <p:childTnLst>
                              <p:par>
                                <p:cTn id="179" presetID="14" presetClass="entr" presetSubtype="10" fill="hold" grpId="0" nodeType="clickEffect">
                                  <p:stCondLst>
                                    <p:cond delay="0"/>
                                  </p:stCondLst>
                                  <p:childTnLst>
                                    <p:set>
                                      <p:cBhvr>
                                        <p:cTn id="180" dur="1" fill="hold">
                                          <p:stCondLst>
                                            <p:cond delay="0"/>
                                          </p:stCondLst>
                                        </p:cTn>
                                        <p:tgtEl>
                                          <p:spTgt spid="22"/>
                                        </p:tgtEl>
                                        <p:attrNameLst>
                                          <p:attrName>style.visibility</p:attrName>
                                        </p:attrNameLst>
                                      </p:cBhvr>
                                      <p:to>
                                        <p:strVal val="visible"/>
                                      </p:to>
                                    </p:set>
                                    <p:animEffect transition="in" filter="randombar(horizontal)">
                                      <p:cBhvr>
                                        <p:cTn id="181" dur="500"/>
                                        <p:tgtEl>
                                          <p:spTgt spid="22"/>
                                        </p:tgtEl>
                                      </p:cBhvr>
                                    </p:animEffect>
                                  </p:childTnLst>
                                </p:cTn>
                              </p:par>
                            </p:childTnLst>
                          </p:cTn>
                        </p:par>
                      </p:childTnLst>
                    </p:cTn>
                  </p:par>
                  <p:par>
                    <p:cTn id="182" fill="hold">
                      <p:stCondLst>
                        <p:cond delay="indefinite"/>
                      </p:stCondLst>
                      <p:childTnLst>
                        <p:par>
                          <p:cTn id="183" fill="hold">
                            <p:stCondLst>
                              <p:cond delay="0"/>
                            </p:stCondLst>
                            <p:childTnLst>
                              <p:par>
                                <p:cTn id="184" presetID="31" presetClass="entr" presetSubtype="0" fill="hold" nodeType="clickEffect">
                                  <p:stCondLst>
                                    <p:cond delay="0"/>
                                  </p:stCondLst>
                                  <p:childTnLst>
                                    <p:set>
                                      <p:cBhvr>
                                        <p:cTn id="185" dur="1" fill="hold">
                                          <p:stCondLst>
                                            <p:cond delay="0"/>
                                          </p:stCondLst>
                                        </p:cTn>
                                        <p:tgtEl>
                                          <p:spTgt spid="13">
                                            <p:txEl>
                                              <p:pRg st="14" end="14"/>
                                            </p:txEl>
                                          </p:spTgt>
                                        </p:tgtEl>
                                        <p:attrNameLst>
                                          <p:attrName>style.visibility</p:attrName>
                                        </p:attrNameLst>
                                      </p:cBhvr>
                                      <p:to>
                                        <p:strVal val="visible"/>
                                      </p:to>
                                    </p:set>
                                    <p:anim calcmode="lin" valueType="num">
                                      <p:cBhvr>
                                        <p:cTn id="186" dur="1000" fill="hold"/>
                                        <p:tgtEl>
                                          <p:spTgt spid="13">
                                            <p:txEl>
                                              <p:pRg st="14" end="14"/>
                                            </p:txEl>
                                          </p:spTgt>
                                        </p:tgtEl>
                                        <p:attrNameLst>
                                          <p:attrName>ppt_w</p:attrName>
                                        </p:attrNameLst>
                                      </p:cBhvr>
                                      <p:tavLst>
                                        <p:tav tm="0">
                                          <p:val>
                                            <p:fltVal val="0"/>
                                          </p:val>
                                        </p:tav>
                                        <p:tav tm="100000">
                                          <p:val>
                                            <p:strVal val="#ppt_w"/>
                                          </p:val>
                                        </p:tav>
                                      </p:tavLst>
                                    </p:anim>
                                    <p:anim calcmode="lin" valueType="num">
                                      <p:cBhvr>
                                        <p:cTn id="187" dur="1000" fill="hold"/>
                                        <p:tgtEl>
                                          <p:spTgt spid="13">
                                            <p:txEl>
                                              <p:pRg st="14" end="14"/>
                                            </p:txEl>
                                          </p:spTgt>
                                        </p:tgtEl>
                                        <p:attrNameLst>
                                          <p:attrName>ppt_h</p:attrName>
                                        </p:attrNameLst>
                                      </p:cBhvr>
                                      <p:tavLst>
                                        <p:tav tm="0">
                                          <p:val>
                                            <p:fltVal val="0"/>
                                          </p:val>
                                        </p:tav>
                                        <p:tav tm="100000">
                                          <p:val>
                                            <p:strVal val="#ppt_h"/>
                                          </p:val>
                                        </p:tav>
                                      </p:tavLst>
                                    </p:anim>
                                    <p:anim calcmode="lin" valueType="num">
                                      <p:cBhvr>
                                        <p:cTn id="188" dur="1000" fill="hold"/>
                                        <p:tgtEl>
                                          <p:spTgt spid="13">
                                            <p:txEl>
                                              <p:pRg st="14" end="14"/>
                                            </p:txEl>
                                          </p:spTgt>
                                        </p:tgtEl>
                                        <p:attrNameLst>
                                          <p:attrName>style.rotation</p:attrName>
                                        </p:attrNameLst>
                                      </p:cBhvr>
                                      <p:tavLst>
                                        <p:tav tm="0">
                                          <p:val>
                                            <p:fltVal val="90"/>
                                          </p:val>
                                        </p:tav>
                                        <p:tav tm="100000">
                                          <p:val>
                                            <p:fltVal val="0"/>
                                          </p:val>
                                        </p:tav>
                                      </p:tavLst>
                                    </p:anim>
                                    <p:animEffect transition="in" filter="fade">
                                      <p:cBhvr>
                                        <p:cTn id="189" dur="1000"/>
                                        <p:tgtEl>
                                          <p:spTgt spid="13">
                                            <p:txEl>
                                              <p:pRg st="14" end="14"/>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53" presetClass="entr" presetSubtype="16" fill="hold" grpId="0" nodeType="clickEffect">
                                  <p:stCondLst>
                                    <p:cond delay="0"/>
                                  </p:stCondLst>
                                  <p:childTnLst>
                                    <p:set>
                                      <p:cBhvr>
                                        <p:cTn id="193" dur="1" fill="hold">
                                          <p:stCondLst>
                                            <p:cond delay="0"/>
                                          </p:stCondLst>
                                        </p:cTn>
                                        <p:tgtEl>
                                          <p:spTgt spid="23"/>
                                        </p:tgtEl>
                                        <p:attrNameLst>
                                          <p:attrName>style.visibility</p:attrName>
                                        </p:attrNameLst>
                                      </p:cBhvr>
                                      <p:to>
                                        <p:strVal val="visible"/>
                                      </p:to>
                                    </p:set>
                                    <p:anim calcmode="lin" valueType="num">
                                      <p:cBhvr>
                                        <p:cTn id="194" dur="500" fill="hold"/>
                                        <p:tgtEl>
                                          <p:spTgt spid="23"/>
                                        </p:tgtEl>
                                        <p:attrNameLst>
                                          <p:attrName>ppt_w</p:attrName>
                                        </p:attrNameLst>
                                      </p:cBhvr>
                                      <p:tavLst>
                                        <p:tav tm="0">
                                          <p:val>
                                            <p:fltVal val="0"/>
                                          </p:val>
                                        </p:tav>
                                        <p:tav tm="100000">
                                          <p:val>
                                            <p:strVal val="#ppt_w"/>
                                          </p:val>
                                        </p:tav>
                                      </p:tavLst>
                                    </p:anim>
                                    <p:anim calcmode="lin" valueType="num">
                                      <p:cBhvr>
                                        <p:cTn id="195" dur="500" fill="hold"/>
                                        <p:tgtEl>
                                          <p:spTgt spid="23"/>
                                        </p:tgtEl>
                                        <p:attrNameLst>
                                          <p:attrName>ppt_h</p:attrName>
                                        </p:attrNameLst>
                                      </p:cBhvr>
                                      <p:tavLst>
                                        <p:tav tm="0">
                                          <p:val>
                                            <p:fltVal val="0"/>
                                          </p:val>
                                        </p:tav>
                                        <p:tav tm="100000">
                                          <p:val>
                                            <p:strVal val="#ppt_h"/>
                                          </p:val>
                                        </p:tav>
                                      </p:tavLst>
                                    </p:anim>
                                    <p:animEffect transition="in" filter="fade">
                                      <p:cBhvr>
                                        <p:cTn id="196" dur="500"/>
                                        <p:tgtEl>
                                          <p:spTgt spid="23"/>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4" fill="hold" nodeType="clickEffect">
                                  <p:stCondLst>
                                    <p:cond delay="0"/>
                                  </p:stCondLst>
                                  <p:childTnLst>
                                    <p:set>
                                      <p:cBhvr>
                                        <p:cTn id="200" dur="1" fill="hold">
                                          <p:stCondLst>
                                            <p:cond delay="0"/>
                                          </p:stCondLst>
                                        </p:cTn>
                                        <p:tgtEl>
                                          <p:spTgt spid="13">
                                            <p:txEl>
                                              <p:pRg st="15" end="15"/>
                                            </p:txEl>
                                          </p:spTgt>
                                        </p:tgtEl>
                                        <p:attrNameLst>
                                          <p:attrName>style.visibility</p:attrName>
                                        </p:attrNameLst>
                                      </p:cBhvr>
                                      <p:to>
                                        <p:strVal val="visible"/>
                                      </p:to>
                                    </p:set>
                                    <p:animEffect transition="in" filter="wipe(down)">
                                      <p:cBhvr>
                                        <p:cTn id="201" dur="500"/>
                                        <p:tgtEl>
                                          <p:spTgt spid="13">
                                            <p:txEl>
                                              <p:pRg st="15" end="15"/>
                                            </p:txEl>
                                          </p:spTgt>
                                        </p:tgtEl>
                                      </p:cBhvr>
                                    </p:animEffect>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24"/>
                                        </p:tgtEl>
                                        <p:attrNameLst>
                                          <p:attrName>style.visibility</p:attrName>
                                        </p:attrNameLst>
                                      </p:cBhvr>
                                      <p:to>
                                        <p:strVal val="visible"/>
                                      </p:to>
                                    </p:set>
                                    <p:anim calcmode="lin" valueType="num">
                                      <p:cBhvr additive="base">
                                        <p:cTn id="206" dur="500" fill="hold"/>
                                        <p:tgtEl>
                                          <p:spTgt spid="24"/>
                                        </p:tgtEl>
                                        <p:attrNameLst>
                                          <p:attrName>ppt_x</p:attrName>
                                        </p:attrNameLst>
                                      </p:cBhvr>
                                      <p:tavLst>
                                        <p:tav tm="0">
                                          <p:val>
                                            <p:strVal val="#ppt_x"/>
                                          </p:val>
                                        </p:tav>
                                        <p:tav tm="100000">
                                          <p:val>
                                            <p:strVal val="#ppt_x"/>
                                          </p:val>
                                        </p:tav>
                                      </p:tavLst>
                                    </p:anim>
                                    <p:anim calcmode="lin" valueType="num">
                                      <p:cBhvr additive="base">
                                        <p:cTn id="20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6" grpId="0" animBg="1"/>
      <p:bldP spid="7" grpId="0" animBg="1"/>
      <p:bldP spid="8" grpId="0" animBg="1"/>
      <p:bldP spid="9" grpId="0" animBg="1"/>
      <p:bldP spid="12" grpId="0" animBg="1"/>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Lst>
  </p:timing>
</p:sld>
</file>

<file path=ppt/theme/theme1.xml><?xml version="1.0" encoding="utf-8"?>
<a:theme xmlns:a="http://schemas.openxmlformats.org/drawingml/2006/main" name="Cover and End Slide Master">
  <a:themeElements>
    <a:clrScheme name="ALLPPT-COLOR-A28">
      <a:dk1>
        <a:sysClr val="windowText" lastClr="000000"/>
      </a:dk1>
      <a:lt1>
        <a:sysClr val="window" lastClr="FFFFFF"/>
      </a:lt1>
      <a:dk2>
        <a:srgbClr val="1F497D"/>
      </a:dk2>
      <a:lt2>
        <a:srgbClr val="EEECE1"/>
      </a:lt2>
      <a:accent1>
        <a:srgbClr val="EB494B"/>
      </a:accent1>
      <a:accent2>
        <a:srgbClr val="3F3F3F"/>
      </a:accent2>
      <a:accent3>
        <a:srgbClr val="EB494B"/>
      </a:accent3>
      <a:accent4>
        <a:srgbClr val="3F3F3F"/>
      </a:accent4>
      <a:accent5>
        <a:srgbClr val="EB494B"/>
      </a:accent5>
      <a:accent6>
        <a:srgbClr val="3F3F3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28">
      <a:dk1>
        <a:sysClr val="windowText" lastClr="000000"/>
      </a:dk1>
      <a:lt1>
        <a:sysClr val="window" lastClr="FFFFFF"/>
      </a:lt1>
      <a:dk2>
        <a:srgbClr val="1F497D"/>
      </a:dk2>
      <a:lt2>
        <a:srgbClr val="EEECE1"/>
      </a:lt2>
      <a:accent1>
        <a:srgbClr val="EB494B"/>
      </a:accent1>
      <a:accent2>
        <a:srgbClr val="3F3F3F"/>
      </a:accent2>
      <a:accent3>
        <a:srgbClr val="EB494B"/>
      </a:accent3>
      <a:accent4>
        <a:srgbClr val="3F3F3F"/>
      </a:accent4>
      <a:accent5>
        <a:srgbClr val="EB494B"/>
      </a:accent5>
      <a:accent6>
        <a:srgbClr val="3F3F3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75000"/>
            <a:lumOff val="2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28">
      <a:dk1>
        <a:sysClr val="windowText" lastClr="000000"/>
      </a:dk1>
      <a:lt1>
        <a:sysClr val="window" lastClr="FFFFFF"/>
      </a:lt1>
      <a:dk2>
        <a:srgbClr val="1F497D"/>
      </a:dk2>
      <a:lt2>
        <a:srgbClr val="EEECE1"/>
      </a:lt2>
      <a:accent1>
        <a:srgbClr val="EB494B"/>
      </a:accent1>
      <a:accent2>
        <a:srgbClr val="3F3F3F"/>
      </a:accent2>
      <a:accent3>
        <a:srgbClr val="EB494B"/>
      </a:accent3>
      <a:accent4>
        <a:srgbClr val="3F3F3F"/>
      </a:accent4>
      <a:accent5>
        <a:srgbClr val="EB494B"/>
      </a:accent5>
      <a:accent6>
        <a:srgbClr val="3F3F3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5364</TotalTime>
  <Words>7787</Words>
  <Application>Microsoft Office PowerPoint</Application>
  <PresentationFormat>Presentación en pantalla (16:9)</PresentationFormat>
  <Paragraphs>482</Paragraphs>
  <Slides>68</Slides>
  <Notes>49</Notes>
  <HiddenSlides>0</HiddenSlides>
  <MMClips>0</MMClips>
  <ScaleCrop>false</ScaleCrop>
  <HeadingPairs>
    <vt:vector size="6" baseType="variant">
      <vt:variant>
        <vt:lpstr>Fuentes usadas</vt:lpstr>
      </vt:variant>
      <vt:variant>
        <vt:i4>21</vt:i4>
      </vt:variant>
      <vt:variant>
        <vt:lpstr>Tema</vt:lpstr>
      </vt:variant>
      <vt:variant>
        <vt:i4>3</vt:i4>
      </vt:variant>
      <vt:variant>
        <vt:lpstr>Títulos de diapositiva</vt:lpstr>
      </vt:variant>
      <vt:variant>
        <vt:i4>68</vt:i4>
      </vt:variant>
    </vt:vector>
  </HeadingPairs>
  <TitlesOfParts>
    <vt:vector size="92" baseType="lpstr">
      <vt:lpstr>Agency FB</vt:lpstr>
      <vt:lpstr>-apple-system</vt:lpstr>
      <vt:lpstr>Arabic Typesetting</vt:lpstr>
      <vt:lpstr>Arial</vt:lpstr>
      <vt:lpstr>Arial</vt:lpstr>
      <vt:lpstr>Arial Black</vt:lpstr>
      <vt:lpstr>Bodoni MT Black</vt:lpstr>
      <vt:lpstr>Bodoni MT Condensed</vt:lpstr>
      <vt:lpstr>Calibri</vt:lpstr>
      <vt:lpstr>Calibri Light</vt:lpstr>
      <vt:lpstr>Courier New</vt:lpstr>
      <vt:lpstr>Georgia</vt:lpstr>
      <vt:lpstr>Google Sans</vt:lpstr>
      <vt:lpstr>Lato</vt:lpstr>
      <vt:lpstr>Merriweather</vt:lpstr>
      <vt:lpstr>Open Sans</vt:lpstr>
      <vt:lpstr>Roboto</vt:lpstr>
      <vt:lpstr>system-ui</vt:lpstr>
      <vt:lpstr>Times New Roman</vt:lpstr>
      <vt:lpstr>Verdana</vt:lpstr>
      <vt:lpstr>Wingdings</vt:lpstr>
      <vt:lpstr>Cover and End Slide Master</vt:lpstr>
      <vt:lpstr>Contents Slide Master</vt:lpstr>
      <vt:lpstr>Section Break Slide Master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matias Osses Barria</cp:lastModifiedBy>
  <cp:revision>142</cp:revision>
  <dcterms:created xsi:type="dcterms:W3CDTF">2016-12-05T23:26:54Z</dcterms:created>
  <dcterms:modified xsi:type="dcterms:W3CDTF">2023-06-18T07:52:15Z</dcterms:modified>
</cp:coreProperties>
</file>