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8" r:id="rId6"/>
    <p:sldId id="260" r:id="rId7"/>
    <p:sldId id="269" r:id="rId8"/>
    <p:sldId id="262" r:id="rId9"/>
    <p:sldId id="261" r:id="rId10"/>
    <p:sldId id="272" r:id="rId11"/>
    <p:sldId id="263" r:id="rId12"/>
    <p:sldId id="271" r:id="rId13"/>
    <p:sldId id="266" r:id="rId14"/>
    <p:sldId id="273" r:id="rId15"/>
    <p:sldId id="264" r:id="rId16"/>
    <p:sldId id="274" r:id="rId17"/>
    <p:sldId id="267" r:id="rId18"/>
    <p:sldId id="265" r:id="rId19"/>
    <p:sldId id="275" r:id="rId20"/>
    <p:sldId id="270" r:id="rId2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4107"/>
    <a:srgbClr val="042604"/>
    <a:srgbClr val="13BD13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4922-B105-47DE-BC5D-1DA6437B3396}" type="datetimeFigureOut">
              <a:rPr lang="es-CL" smtClean="0"/>
              <a:t>31-03-2019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BA55-6EED-437B-92D0-C72034A6F4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8580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4922-B105-47DE-BC5D-1DA6437B3396}" type="datetimeFigureOut">
              <a:rPr lang="es-CL" smtClean="0"/>
              <a:t>31-03-2019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BA55-6EED-437B-92D0-C72034A6F4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7856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4922-B105-47DE-BC5D-1DA6437B3396}" type="datetimeFigureOut">
              <a:rPr lang="es-CL" smtClean="0"/>
              <a:t>31-03-2019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BA55-6EED-437B-92D0-C72034A6F4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2152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4922-B105-47DE-BC5D-1DA6437B3396}" type="datetimeFigureOut">
              <a:rPr lang="es-CL" smtClean="0"/>
              <a:t>31-03-2019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BA55-6EED-437B-92D0-C72034A6F4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229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4922-B105-47DE-BC5D-1DA6437B3396}" type="datetimeFigureOut">
              <a:rPr lang="es-CL" smtClean="0"/>
              <a:t>31-03-2019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BA55-6EED-437B-92D0-C72034A6F4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850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4922-B105-47DE-BC5D-1DA6437B3396}" type="datetimeFigureOut">
              <a:rPr lang="es-CL" smtClean="0"/>
              <a:t>31-03-2019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BA55-6EED-437B-92D0-C72034A6F4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9480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4922-B105-47DE-BC5D-1DA6437B3396}" type="datetimeFigureOut">
              <a:rPr lang="es-CL" smtClean="0"/>
              <a:t>31-03-2019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BA55-6EED-437B-92D0-C72034A6F4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1980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4922-B105-47DE-BC5D-1DA6437B3396}" type="datetimeFigureOut">
              <a:rPr lang="es-CL" smtClean="0"/>
              <a:t>31-03-2019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BA55-6EED-437B-92D0-C72034A6F4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677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4922-B105-47DE-BC5D-1DA6437B3396}" type="datetimeFigureOut">
              <a:rPr lang="es-CL" smtClean="0"/>
              <a:t>31-03-2019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BA55-6EED-437B-92D0-C72034A6F4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4915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4922-B105-47DE-BC5D-1DA6437B3396}" type="datetimeFigureOut">
              <a:rPr lang="es-CL" smtClean="0"/>
              <a:t>31-03-2019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BA55-6EED-437B-92D0-C72034A6F4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3982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4922-B105-47DE-BC5D-1DA6437B3396}" type="datetimeFigureOut">
              <a:rPr lang="es-CL" smtClean="0"/>
              <a:t>31-03-2019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BA55-6EED-437B-92D0-C72034A6F4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2220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B4922-B105-47DE-BC5D-1DA6437B3396}" type="datetimeFigureOut">
              <a:rPr lang="es-CL" smtClean="0"/>
              <a:t>31-03-2019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3BA55-6EED-437B-92D0-C72034A6F4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871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espiritu sa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3068" y="728343"/>
            <a:ext cx="7038703" cy="5633267"/>
          </a:xfrm>
        </p:spPr>
        <p:txBody>
          <a:bodyPr/>
          <a:lstStyle/>
          <a:p>
            <a:r>
              <a:rPr lang="es-MX" sz="4800" dirty="0">
                <a:latin typeface="Agency FB" panose="020B0503020202020204" pitchFamily="34" charset="0"/>
              </a:rPr>
              <a:t>Mas recibiréis la virtud del Espíritu Santo que vendrá sobre vosotros; y me </a:t>
            </a:r>
            <a:r>
              <a:rPr lang="es-MX" sz="4800" dirty="0" smtClean="0">
                <a:latin typeface="Agency FB" panose="020B0503020202020204" pitchFamily="34" charset="0"/>
              </a:rPr>
              <a:t>series </a:t>
            </a:r>
            <a:r>
              <a:rPr lang="es-MX" sz="4800" dirty="0">
                <a:latin typeface="Agency FB" panose="020B0503020202020204" pitchFamily="34" charset="0"/>
              </a:rPr>
              <a:t>testigos en </a:t>
            </a:r>
            <a:r>
              <a:rPr lang="es-MX" sz="4800" dirty="0" smtClean="0">
                <a:latin typeface="Agency FB" panose="020B0503020202020204" pitchFamily="34" charset="0"/>
              </a:rPr>
              <a:t>Jerusalén, </a:t>
            </a:r>
            <a:r>
              <a:rPr lang="es-MX" sz="4800" dirty="0">
                <a:latin typeface="Agency FB" panose="020B0503020202020204" pitchFamily="34" charset="0"/>
              </a:rPr>
              <a:t>en toda Judea, y Samaria, y hasta lo último de la tierra</a:t>
            </a:r>
            <a:r>
              <a:rPr lang="es-MX" sz="4800" dirty="0" smtClean="0">
                <a:latin typeface="Agency FB" panose="020B0503020202020204" pitchFamily="34" charset="0"/>
              </a:rPr>
              <a:t>.</a:t>
            </a:r>
          </a:p>
          <a:p>
            <a:pPr algn="ctr"/>
            <a:r>
              <a:rPr lang="es-MX" sz="3200" b="1" dirty="0" smtClean="0">
                <a:solidFill>
                  <a:srgbClr val="C00000"/>
                </a:solidFill>
              </a:rPr>
              <a:t>Hechos 1:8</a:t>
            </a:r>
            <a:endParaRPr lang="es-MX" sz="3200" b="1" dirty="0">
              <a:solidFill>
                <a:srgbClr val="C00000"/>
              </a:solidFill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586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 descr="Resultado de imagen para puerta la hermosa del templo de jerusal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75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941" y="667870"/>
            <a:ext cx="6208059" cy="619013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738946"/>
            <a:ext cx="6078071" cy="6119053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s-CL" dirty="0" smtClean="0">
                <a:latin typeface="Bodoni MT" panose="02070603080606020203" pitchFamily="18" charset="0"/>
              </a:rPr>
              <a:t>Nació cojo, todos eran testigos.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 smtClean="0">
                <a:latin typeface="Bodoni MT" panose="02070603080606020203" pitchFamily="18" charset="0"/>
              </a:rPr>
              <a:t>¿Como habrá sido su niñez?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 smtClean="0">
                <a:latin typeface="Bodoni MT" panose="02070603080606020203" pitchFamily="18" charset="0"/>
              </a:rPr>
              <a:t>La puerta hermosa, tenía muchos amigos que lo ayudaban.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 smtClean="0">
                <a:latin typeface="Bodoni MT" panose="02070603080606020203" pitchFamily="18" charset="0"/>
              </a:rPr>
              <a:t>Pedía limosna a la gente que entraba.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 smtClean="0">
                <a:latin typeface="Bodoni MT" panose="02070603080606020203" pitchFamily="18" charset="0"/>
              </a:rPr>
              <a:t>El cojo ya era adulto de mas de 40 años.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 smtClean="0">
                <a:latin typeface="Bodoni MT" panose="02070603080606020203" pitchFamily="18" charset="0"/>
              </a:rPr>
              <a:t>Comparación de Jesús y su vida.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 smtClean="0">
                <a:latin typeface="Bodoni MT" panose="02070603080606020203" pitchFamily="18" charset="0"/>
              </a:rPr>
              <a:t>Pedro y Juan iban subiendo al templo de Jerusalén.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 smtClean="0">
                <a:latin typeface="Bodoni MT" panose="02070603080606020203" pitchFamily="18" charset="0"/>
              </a:rPr>
              <a:t>La hora de nona, se acostumbraba a orar allí  los creyentes.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 smtClean="0">
                <a:latin typeface="Bodoni MT" panose="02070603080606020203" pitchFamily="18" charset="0"/>
              </a:rPr>
              <a:t>“míranos”  (Versículo 5 </a:t>
            </a:r>
            <a:r>
              <a:rPr lang="es-CL" dirty="0" smtClean="0">
                <a:latin typeface="Bodoni MT" panose="02070603080606020203" pitchFamily="18" charset="0"/>
              </a:rPr>
              <a:t>).</a:t>
            </a:r>
            <a:endParaRPr lang="es-CL" dirty="0" smtClean="0">
              <a:latin typeface="Bodoni MT" panose="020706030806060202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s-CL" dirty="0" smtClean="0">
              <a:latin typeface="Bodoni MT" panose="020706030806060202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s-CL" dirty="0">
              <a:latin typeface="Bodoni MT" panose="02070603080606020203" pitchFamily="18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-1"/>
            <a:ext cx="12192000" cy="692331"/>
          </a:xfrm>
          <a:prstGeom prst="rect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b="1" dirty="0" smtClean="0">
                <a:latin typeface="Castellar" panose="020A0402060406010301" pitchFamily="18" charset="0"/>
              </a:rPr>
              <a:t>1) </a:t>
            </a:r>
            <a:r>
              <a:rPr lang="es-CL" dirty="0" smtClean="0">
                <a:latin typeface="Castellar" panose="020A0402060406010301" pitchFamily="18" charset="0"/>
              </a:rPr>
              <a:t>El mendigo cojo es curado</a:t>
            </a:r>
            <a:endParaRPr lang="es-CL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0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75512" y="0"/>
            <a:ext cx="6016488" cy="6858000"/>
          </a:xfr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CL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Leamos el </a:t>
            </a:r>
            <a:r>
              <a:rPr lang="es-CL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versículo 6.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L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Pedro lo toma de la mano derecha y al instante obtiene fuerzas en sus piernas y rodillas.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L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Incluso da un brinco.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L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 la templo alegre acompañando a Pedro y Juan.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L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gente fue testigo de esto </a:t>
            </a:r>
            <a:r>
              <a:rPr lang="es-C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(los que le rodeaban).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L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Otros se enteraron mas tarde.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L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Luego algunos sintieron miedo y extrañeza al ver al mendigo saltando y corriendo.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L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mendigo no deja que se vaya Pedro y Juan.</a:t>
            </a:r>
            <a:endParaRPr lang="es-CL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1490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6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Hechos lib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77" y="-2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0" y="4264773"/>
            <a:ext cx="5607424" cy="1325563"/>
          </a:xfrm>
        </p:spPr>
        <p:txBody>
          <a:bodyPr>
            <a:normAutofit/>
          </a:bodyPr>
          <a:lstStyle/>
          <a:p>
            <a:pPr algn="ctr"/>
            <a:r>
              <a:rPr lang="es-CL" sz="80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3:11-26</a:t>
            </a:r>
            <a:endParaRPr lang="es-CL" sz="80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18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44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7713"/>
            <a:ext cx="5340626" cy="616028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71248" y="712694"/>
            <a:ext cx="6920752" cy="6145306"/>
          </a:xfrm>
          <a:blipFill>
            <a:blip r:embed="rId3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s-CL" dirty="0" smtClean="0">
                <a:latin typeface="Arial Narrow" panose="020B0606020202030204" pitchFamily="34" charset="0"/>
              </a:rPr>
              <a:t>Mucha gente se reúne en el pórtico de Salomón.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CL" dirty="0" smtClean="0">
                <a:latin typeface="Arial Narrow" panose="020B0606020202030204" pitchFamily="34" charset="0"/>
              </a:rPr>
              <a:t>Pedro aprovecha de predicar el evangelio.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CL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“por favor no piensen que hemos hecho este milagro con nuestras propias fuerzas”.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C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“o porque somos muy buenos”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CL" b="1" u="sng" dirty="0" smtClean="0">
                <a:latin typeface="Arial Narrow" panose="020B0606020202030204" pitchFamily="34" charset="0"/>
              </a:rPr>
              <a:t>“JESUCRISTO NOS DIO EL PODER”.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C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“Jesús es el hijo de Dios, pero ustedes no lo aceptaron".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CL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“Jesús arrestado, siendo santo y justo”.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CL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“Mataron al que da la vida”.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CL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“Pero Dios lo resucitó de entre los muertos”.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CL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“Somos testigos de su muerte y que resucitó al tercer día y que luego estuvo con nosotros hasta que ascendió a los cielos”.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-1"/>
            <a:ext cx="12192000" cy="692331"/>
          </a:xfrm>
          <a:prstGeom prst="rect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b="1" dirty="0">
                <a:latin typeface="Castellar" panose="020A0402060406010301" pitchFamily="18" charset="0"/>
              </a:rPr>
              <a:t>2</a:t>
            </a:r>
            <a:r>
              <a:rPr lang="es-CL" b="1" dirty="0" smtClean="0">
                <a:latin typeface="Castellar" panose="020A0402060406010301" pitchFamily="18" charset="0"/>
              </a:rPr>
              <a:t>) </a:t>
            </a:r>
            <a:r>
              <a:rPr lang="es-CL" dirty="0" smtClean="0">
                <a:latin typeface="Castellar" panose="020A0402060406010301" pitchFamily="18" charset="0"/>
              </a:rPr>
              <a:t>Pedro predica en el pórtico</a:t>
            </a:r>
            <a:endParaRPr lang="es-CL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4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1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Hechos lib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86" y="-2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0" y="4264773"/>
            <a:ext cx="5607424" cy="1325563"/>
          </a:xfrm>
        </p:spPr>
        <p:txBody>
          <a:bodyPr>
            <a:normAutofit/>
          </a:bodyPr>
          <a:lstStyle/>
          <a:p>
            <a:pPr algn="ctr"/>
            <a:r>
              <a:rPr lang="es-CL" sz="80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4:4</a:t>
            </a:r>
            <a:endParaRPr lang="es-CL" sz="80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07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14" y="752198"/>
            <a:ext cx="6092686" cy="610580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CL" dirty="0" smtClean="0"/>
              <a:t>Nuevamente Pedro recibe el don y poder y valentía del Espíritu Santo.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dirty="0" smtClean="0"/>
              <a:t>¿Tuvo resultado este sermón?.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dirty="0" smtClean="0"/>
              <a:t>¿Cuántas personas aceptaron a Cristo?.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dirty="0" smtClean="0"/>
              <a:t>Cerca de </a:t>
            </a:r>
            <a:r>
              <a:rPr lang="es-CL" b="1" i="1" dirty="0" smtClean="0"/>
              <a:t>5000</a:t>
            </a:r>
            <a:r>
              <a:rPr lang="es-CL" dirty="0" smtClean="0"/>
              <a:t> solo contando varones.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dirty="0" smtClean="0"/>
              <a:t>La iglesia crecía numerosamente.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dirty="0" smtClean="0"/>
              <a:t>Primero tenemos a los </a:t>
            </a:r>
            <a:r>
              <a:rPr lang="es-CL" b="1" i="1" dirty="0" smtClean="0"/>
              <a:t>12</a:t>
            </a:r>
            <a:r>
              <a:rPr lang="es-CL" dirty="0" smtClean="0"/>
              <a:t> apóstoles.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b="1" i="1" dirty="0" smtClean="0"/>
              <a:t>120</a:t>
            </a:r>
            <a:r>
              <a:rPr lang="es-CL" dirty="0" smtClean="0"/>
              <a:t> personas oraron en el aposento alto.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b="1" i="1" dirty="0" smtClean="0"/>
              <a:t>3000</a:t>
            </a:r>
            <a:r>
              <a:rPr lang="es-CL" dirty="0" smtClean="0"/>
              <a:t> creyentes nuevos en el día de pentecostés.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dirty="0" smtClean="0"/>
              <a:t>Mas de </a:t>
            </a:r>
            <a:r>
              <a:rPr lang="es-CL" b="1" i="1" dirty="0" smtClean="0"/>
              <a:t>5000 </a:t>
            </a:r>
            <a:r>
              <a:rPr lang="es-CL" dirty="0" smtClean="0"/>
              <a:t>creyentes después de la curación del mendigo cojo.</a:t>
            </a:r>
          </a:p>
          <a:p>
            <a:pPr>
              <a:buFont typeface="Wingdings" panose="05000000000000000000" pitchFamily="2" charset="2"/>
              <a:buChar char="v"/>
            </a:pPr>
            <a:endParaRPr lang="es-CL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-1"/>
            <a:ext cx="12192000" cy="692331"/>
          </a:xfrm>
          <a:prstGeom prst="rect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b="1" dirty="0">
                <a:latin typeface="Castellar" panose="020A0402060406010301" pitchFamily="18" charset="0"/>
              </a:rPr>
              <a:t>3</a:t>
            </a:r>
            <a:r>
              <a:rPr lang="es-CL" b="1" dirty="0" smtClean="0">
                <a:latin typeface="Castellar" panose="020A0402060406010301" pitchFamily="18" charset="0"/>
              </a:rPr>
              <a:t>) </a:t>
            </a:r>
            <a:r>
              <a:rPr lang="es-CL" dirty="0" smtClean="0">
                <a:latin typeface="Castellar" panose="020A0402060406010301" pitchFamily="18" charset="0"/>
              </a:rPr>
              <a:t>Mucha gente acepta a cristo</a:t>
            </a:r>
            <a:endParaRPr lang="es-CL" dirty="0">
              <a:latin typeface="Castellar" panose="020A0402060406010301" pitchFamily="18" charset="0"/>
            </a:endParaRPr>
          </a:p>
        </p:txBody>
      </p:sp>
      <p:pic>
        <p:nvPicPr>
          <p:cNvPr id="3074" name="Picture 2" descr="Resultado de imagen para puerta la hermosa del templo de jerusal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722" y="726141"/>
            <a:ext cx="6268278" cy="613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89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Resultado de imagen para hechos 3: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7223760" y="4650378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chemeClr val="accent4">
                    <a:lumMod val="75000"/>
                  </a:schemeClr>
                </a:solidFill>
                <a:latin typeface="Bodoni MT" panose="02070603080606020203" pitchFamily="18" charset="0"/>
              </a:rPr>
              <a:t>a</a:t>
            </a:r>
            <a:endParaRPr lang="es-CL" sz="3200" b="1" dirty="0">
              <a:solidFill>
                <a:schemeClr val="accent4">
                  <a:lumMod val="75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pasaje bibl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64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7714" y="469221"/>
            <a:ext cx="10023566" cy="4246470"/>
          </a:xfrm>
        </p:spPr>
        <p:txBody>
          <a:bodyPr>
            <a:normAutofit/>
          </a:bodyPr>
          <a:lstStyle/>
          <a:p>
            <a:r>
              <a:rPr lang="es-MX" sz="6600" dirty="0">
                <a:latin typeface="Blackadder ITC" panose="04020505051007020D02" pitchFamily="82" charset="0"/>
              </a:rPr>
              <a:t>Así que, los que recibieron su palabra, fueron bautizados: y fueron añadidas á ellos aquel día como tres mil personas.</a:t>
            </a:r>
            <a:endParaRPr lang="es-CL" sz="6600" dirty="0">
              <a:latin typeface="Blackadder ITC" panose="04020505051007020D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05749" y="4934449"/>
            <a:ext cx="3888376" cy="996088"/>
          </a:xfrm>
        </p:spPr>
        <p:txBody>
          <a:bodyPr>
            <a:normAutofit/>
          </a:bodyPr>
          <a:lstStyle/>
          <a:p>
            <a:r>
              <a:rPr lang="es-CL" sz="4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Hechos 2:41</a:t>
            </a:r>
            <a:endParaRPr lang="es-CL" sz="40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335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paisajes biblico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819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31165" y="325368"/>
            <a:ext cx="6467061" cy="1325563"/>
          </a:xfrm>
        </p:spPr>
        <p:txBody>
          <a:bodyPr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s-CL" dirty="0" smtClean="0">
                <a:latin typeface="Arial Black" panose="020B0A04020102020204" pitchFamily="34" charset="0"/>
              </a:rPr>
              <a:t>¿Que aprendimos hoy?</a:t>
            </a:r>
            <a:endParaRPr lang="es-CL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10235" y="2478935"/>
            <a:ext cx="11170024" cy="351845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CL" sz="3200" dirty="0" smtClean="0">
                <a:latin typeface="Matura MT Script Capitals" panose="03020802060602070202" pitchFamily="66" charset="0"/>
              </a:rPr>
              <a:t>El cojo fue sanado por Pedro y Juan mediante el poder de Jesucristo.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3200" dirty="0" smtClean="0">
                <a:latin typeface="Matura MT Script Capitals" panose="03020802060602070202" pitchFamily="66" charset="0"/>
              </a:rPr>
              <a:t>Gracias a este milagro muchos creyeron en Jesús.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3200" dirty="0" smtClean="0">
                <a:latin typeface="Matura MT Script Capitals" panose="03020802060602070202" pitchFamily="66" charset="0"/>
              </a:rPr>
              <a:t>Nosotros debemos permitir que Dios transforme nuestras vidas.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3200" dirty="0" smtClean="0">
                <a:latin typeface="Matura MT Script Capitals" panose="03020802060602070202" pitchFamily="66" charset="0"/>
              </a:rPr>
              <a:t>Debemos confiar en el poder de Cristo, para vivir como El quiere.</a:t>
            </a:r>
            <a:endParaRPr lang="es-CL" sz="3200" dirty="0">
              <a:latin typeface="Matura MT Script Capitals" panose="0302080206060207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40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Resultado de imagen para hechos 3: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7223760" y="4650378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chemeClr val="accent4">
                    <a:lumMod val="75000"/>
                  </a:schemeClr>
                </a:solidFill>
                <a:latin typeface="Bodoni MT" panose="02070603080606020203" pitchFamily="18" charset="0"/>
              </a:rPr>
              <a:t>a</a:t>
            </a:r>
            <a:endParaRPr lang="es-CL" sz="3200" b="1" dirty="0">
              <a:solidFill>
                <a:schemeClr val="accent4">
                  <a:lumMod val="75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29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04811" y="4127863"/>
            <a:ext cx="2886891" cy="1446032"/>
          </a:xfr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s-CL" dirty="0" smtClean="0"/>
              <a:t>Corito</a:t>
            </a:r>
            <a:br>
              <a:rPr lang="es-CL" dirty="0" smtClean="0"/>
            </a:br>
            <a:r>
              <a:rPr lang="es-CL" dirty="0" smtClean="0"/>
              <a:t>Oración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4637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50000"/>
            </a:schemeClr>
          </a:fgClr>
          <a:bgClr>
            <a:schemeClr val="tx2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8154" y="103868"/>
            <a:ext cx="3825240" cy="862784"/>
          </a:xfrm>
          <a:blipFill>
            <a:blip r:embed="rId2"/>
            <a:tile tx="0" ty="0" sx="100000" sy="100000" flip="none" algn="tl"/>
          </a:blipFill>
          <a:ln w="28575">
            <a:solidFill>
              <a:srgbClr val="FFFF00"/>
            </a:solidFill>
          </a:ln>
        </p:spPr>
        <p:txBody>
          <a:bodyPr/>
          <a:lstStyle/>
          <a:p>
            <a:pPr algn="ctr"/>
            <a:r>
              <a:rPr lang="es-CL" dirty="0" smtClean="0">
                <a:latin typeface="Britannic Bold" panose="020B0903060703020204" pitchFamily="34" charset="0"/>
              </a:rPr>
              <a:t>REPASO</a:t>
            </a:r>
            <a:endParaRPr lang="es-CL" dirty="0">
              <a:latin typeface="Britannic Bold" panose="020B0903060703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2074" y="1071156"/>
            <a:ext cx="10515600" cy="5541679"/>
          </a:xfrm>
          <a:pattFill prst="weave">
            <a:fgClr>
              <a:srgbClr val="92D050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CL" dirty="0" smtClean="0">
                <a:latin typeface="Consolas" panose="020B0609020204030204" pitchFamily="49" charset="0"/>
              </a:rPr>
              <a:t>¿Cuáles son los primeros 5 libros del N.T?.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>
                <a:latin typeface="Consolas" panose="020B0609020204030204" pitchFamily="49" charset="0"/>
              </a:rPr>
              <a:t>¿Cómo regresó Jesús al cielo?.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>
                <a:latin typeface="Consolas" panose="020B0609020204030204" pitchFamily="49" charset="0"/>
              </a:rPr>
              <a:t>¿Qué les prometió Jesús a sus seguidores, antes de regresar al cielo?.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>
                <a:latin typeface="Consolas" panose="020B0609020204030204" pitchFamily="49" charset="0"/>
              </a:rPr>
              <a:t>¿Dónde y como fue la llegada del </a:t>
            </a:r>
            <a:r>
              <a:rPr lang="es-CL" dirty="0">
                <a:latin typeface="Consolas" panose="020B0609020204030204" pitchFamily="49" charset="0"/>
              </a:rPr>
              <a:t>E</a:t>
            </a:r>
            <a:r>
              <a:rPr lang="es-CL" dirty="0" smtClean="0">
                <a:latin typeface="Consolas" panose="020B0609020204030204" pitchFamily="49" charset="0"/>
              </a:rPr>
              <a:t>spíritu </a:t>
            </a:r>
            <a:r>
              <a:rPr lang="es-CL" dirty="0">
                <a:latin typeface="Consolas" panose="020B0609020204030204" pitchFamily="49" charset="0"/>
              </a:rPr>
              <a:t>S</a:t>
            </a:r>
            <a:r>
              <a:rPr lang="es-CL" dirty="0" smtClean="0">
                <a:latin typeface="Consolas" panose="020B0609020204030204" pitchFamily="49" charset="0"/>
              </a:rPr>
              <a:t>anto?.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>
                <a:latin typeface="Consolas" panose="020B0609020204030204" pitchFamily="49" charset="0"/>
              </a:rPr>
              <a:t>¿Qué hicieron los creyentes cuando les llegó el Espíritu Santo?.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>
                <a:latin typeface="Consolas" panose="020B0609020204030204" pitchFamily="49" charset="0"/>
              </a:rPr>
              <a:t>¿Qué era el día de Pentecostés?.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>
                <a:latin typeface="Consolas" panose="020B0609020204030204" pitchFamily="49" charset="0"/>
              </a:rPr>
              <a:t>¿Quién predicó en el día de Pentecostés?.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>
                <a:latin typeface="Consolas" panose="020B0609020204030204" pitchFamily="49" charset="0"/>
              </a:rPr>
              <a:t>¿Cuantas personas se convirtieron?.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>
                <a:latin typeface="Consolas" panose="020B0609020204030204" pitchFamily="49" charset="0"/>
              </a:rPr>
              <a:t>¿Cómo vivían los primeros creyentes?.</a:t>
            </a:r>
            <a:endParaRPr lang="es-CL" dirty="0" smtClean="0"/>
          </a:p>
          <a:p>
            <a:pPr marL="514350" indent="-514350">
              <a:buFont typeface="+mj-lt"/>
              <a:buAutoNum type="arabicPeriod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9381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Resultado de imagen para israel y su alrededores ma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679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prome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093" y="0"/>
            <a:ext cx="5899907" cy="347206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sultado de imagen para prome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278" y="3445565"/>
            <a:ext cx="5923722" cy="341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59026" y="331305"/>
            <a:ext cx="2385391" cy="54258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mtClean="0">
                <a:latin typeface="Britannic Bold" panose="020B0903060703020204" pitchFamily="34" charset="0"/>
              </a:rPr>
              <a:t>REPASO</a:t>
            </a:r>
            <a:endParaRPr lang="es-CL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15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146" name="Picture 2" descr="Resultado de imagen para israel mapa mun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81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997110" y="5033677"/>
            <a:ext cx="3825240" cy="86278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mtClean="0">
                <a:latin typeface="Britannic Bold" panose="020B0903060703020204" pitchFamily="34" charset="0"/>
              </a:rPr>
              <a:t>REPASO</a:t>
            </a:r>
            <a:endParaRPr lang="es-CL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46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sultado de imagen para tristeza y soled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64357" y="166343"/>
            <a:ext cx="5456583" cy="1325563"/>
          </a:xfrm>
        </p:spPr>
        <p:txBody>
          <a:bodyPr/>
          <a:lstStyle/>
          <a:p>
            <a:r>
              <a:rPr lang="es-CL" u="sng" dirty="0" smtClean="0">
                <a:solidFill>
                  <a:schemeClr val="bg1"/>
                </a:solidFill>
                <a:latin typeface="Algerian" panose="04020705040A02060702" pitchFamily="82" charset="0"/>
              </a:rPr>
              <a:t>Un cojo es sanado</a:t>
            </a:r>
            <a:endParaRPr lang="es-CL" u="sng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1061" y="1020418"/>
            <a:ext cx="4943061" cy="523460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CL" sz="3200" dirty="0" smtClean="0">
                <a:solidFill>
                  <a:srgbClr val="FFFF00"/>
                </a:solidFill>
              </a:rPr>
              <a:t>¿Han visto alguna vez a un mendigo?.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sz="3200" dirty="0" smtClean="0">
                <a:solidFill>
                  <a:srgbClr val="FFFF00"/>
                </a:solidFill>
              </a:rPr>
              <a:t>¿Como son las vidas de ellos?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sz="3200" dirty="0" smtClean="0">
                <a:solidFill>
                  <a:srgbClr val="FFFF00"/>
                </a:solidFill>
              </a:rPr>
              <a:t>¿Que hacen?.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sz="3200" dirty="0" smtClean="0">
                <a:solidFill>
                  <a:srgbClr val="FFFF00"/>
                </a:solidFill>
              </a:rPr>
              <a:t>¿Que dicen?.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sz="3200" dirty="0" smtClean="0">
                <a:solidFill>
                  <a:srgbClr val="FFFF00"/>
                </a:solidFill>
              </a:rPr>
              <a:t>Diferencias borrachos de mendigos.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sz="32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Hoy veremos de un mendigo</a:t>
            </a:r>
            <a:endParaRPr lang="es-CL" sz="3200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Resultado de imagen para mendi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737" y="3055860"/>
            <a:ext cx="6267263" cy="380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28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Hechos lib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77" y="-2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0" y="4264773"/>
            <a:ext cx="5607424" cy="1325563"/>
          </a:xfrm>
        </p:spPr>
        <p:txBody>
          <a:bodyPr>
            <a:normAutofit/>
          </a:bodyPr>
          <a:lstStyle/>
          <a:p>
            <a:pPr algn="ctr"/>
            <a:r>
              <a:rPr lang="es-CL" sz="80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3:1-10</a:t>
            </a:r>
            <a:endParaRPr lang="es-CL" sz="80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62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615</Words>
  <Application>Microsoft Office PowerPoint</Application>
  <PresentationFormat>Panorámica</PresentationFormat>
  <Paragraphs>73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6" baseType="lpstr">
      <vt:lpstr>Agency FB</vt:lpstr>
      <vt:lpstr>Algerian</vt:lpstr>
      <vt:lpstr>Arial</vt:lpstr>
      <vt:lpstr>Arial Black</vt:lpstr>
      <vt:lpstr>Arial Narrow</vt:lpstr>
      <vt:lpstr>Blackadder ITC</vt:lpstr>
      <vt:lpstr>Bodoni MT</vt:lpstr>
      <vt:lpstr>Britannic Bold</vt:lpstr>
      <vt:lpstr>Calibri</vt:lpstr>
      <vt:lpstr>Calibri Light</vt:lpstr>
      <vt:lpstr>Castellar</vt:lpstr>
      <vt:lpstr>Consolas</vt:lpstr>
      <vt:lpstr>Courier New</vt:lpstr>
      <vt:lpstr>Matura MT Script Capitals</vt:lpstr>
      <vt:lpstr>Wingdings</vt:lpstr>
      <vt:lpstr>Tema de Office</vt:lpstr>
      <vt:lpstr>Presentación de PowerPoint</vt:lpstr>
      <vt:lpstr>Así que, los que recibieron su palabra, fueron bautizados: y fueron añadidas á ellos aquel día como tres mil personas.</vt:lpstr>
      <vt:lpstr>Presentación de PowerPoint</vt:lpstr>
      <vt:lpstr>Corito Oración</vt:lpstr>
      <vt:lpstr>REPASO</vt:lpstr>
      <vt:lpstr>Presentación de PowerPoint</vt:lpstr>
      <vt:lpstr>Presentación de PowerPoint</vt:lpstr>
      <vt:lpstr>Un cojo es sanado</vt:lpstr>
      <vt:lpstr>3:1-10</vt:lpstr>
      <vt:lpstr>Presentación de PowerPoint</vt:lpstr>
      <vt:lpstr>Presentación de PowerPoint</vt:lpstr>
      <vt:lpstr>Presentación de PowerPoint</vt:lpstr>
      <vt:lpstr>3:11-26</vt:lpstr>
      <vt:lpstr>Presentación de PowerPoint</vt:lpstr>
      <vt:lpstr>Presentación de PowerPoint</vt:lpstr>
      <vt:lpstr>Presentación de PowerPoint</vt:lpstr>
      <vt:lpstr>4:4</vt:lpstr>
      <vt:lpstr>Presentación de PowerPoint</vt:lpstr>
      <vt:lpstr>Presentación de PowerPoint</vt:lpstr>
      <vt:lpstr>¿Que aprendimos hoy?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uevo</dc:creator>
  <cp:lastModifiedBy>uevo</cp:lastModifiedBy>
  <cp:revision>13</cp:revision>
  <dcterms:created xsi:type="dcterms:W3CDTF">2019-03-24T06:21:09Z</dcterms:created>
  <dcterms:modified xsi:type="dcterms:W3CDTF">2019-03-31T11:41:50Z</dcterms:modified>
</cp:coreProperties>
</file>