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96" autoAdjust="0"/>
    <p:restoredTop sz="94660"/>
  </p:normalViewPr>
  <p:slideViewPr>
    <p:cSldViewPr snapToGrid="0">
      <p:cViewPr>
        <p:scale>
          <a:sx n="64" d="100"/>
          <a:sy n="64" d="100"/>
        </p:scale>
        <p:origin x="2160" y="12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99BDF-46BC-40BD-A590-7C3AE86121A3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F16EA-B795-4707-BA15-22780913BB5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3112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99BDF-46BC-40BD-A590-7C3AE86121A3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F16EA-B795-4707-BA15-22780913BB5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5953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99BDF-46BC-40BD-A590-7C3AE86121A3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F16EA-B795-4707-BA15-22780913BB5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350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99BDF-46BC-40BD-A590-7C3AE86121A3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F16EA-B795-4707-BA15-22780913BB5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4641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99BDF-46BC-40BD-A590-7C3AE86121A3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F16EA-B795-4707-BA15-22780913BB5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8663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99BDF-46BC-40BD-A590-7C3AE86121A3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F16EA-B795-4707-BA15-22780913BB5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731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99BDF-46BC-40BD-A590-7C3AE86121A3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F16EA-B795-4707-BA15-22780913BB5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749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99BDF-46BC-40BD-A590-7C3AE86121A3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F16EA-B795-4707-BA15-22780913BB5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6127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99BDF-46BC-40BD-A590-7C3AE86121A3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F16EA-B795-4707-BA15-22780913BB5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6781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99BDF-46BC-40BD-A590-7C3AE86121A3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F16EA-B795-4707-BA15-22780913BB5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1133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99BDF-46BC-40BD-A590-7C3AE86121A3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F16EA-B795-4707-BA15-22780913BB5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377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B99BDF-46BC-40BD-A590-7C3AE86121A3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7F16EA-B795-4707-BA15-22780913BB5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325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532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3265" y="-297"/>
            <a:ext cx="5145470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6378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3265" y="-297"/>
            <a:ext cx="5145470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9217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3265" y="-297"/>
            <a:ext cx="5145470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7816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74175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47145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09932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017204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78406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06754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66979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657600" y="-2057400"/>
            <a:ext cx="19507200" cy="1097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179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44669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548151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32239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71367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71746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35976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00664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95272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10449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23369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657600" y="-2057400"/>
            <a:ext cx="19507200" cy="1097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22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631215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29696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o hay ninguna descripción de la foto disponible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-9356725"/>
            <a:ext cx="10972800" cy="1950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2415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657600" y="-2057400"/>
            <a:ext cx="19507200" cy="1097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064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657600" y="-2057400"/>
            <a:ext cx="19507200" cy="1097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417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WhatsApp Video 2026-06-20 at 6.59.29 PM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99991" y="0"/>
            <a:ext cx="38560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897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003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603" y="-297"/>
            <a:ext cx="9144793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365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Panorámica</PresentationFormat>
  <Paragraphs>0</Paragraphs>
  <Slides>31</Slides>
  <Notes>0</Notes>
  <HiddenSlides>0</HiddenSlides>
  <MMClips>1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31</vt:i4>
      </vt:variant>
    </vt:vector>
  </HeadingPairs>
  <TitlesOfParts>
    <vt:vector size="35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Fernando Osses Valeria</dc:creator>
  <cp:lastModifiedBy>Fernando Osses Valeria</cp:lastModifiedBy>
  <cp:revision>1</cp:revision>
  <dcterms:created xsi:type="dcterms:W3CDTF">2026-06-22T22:48:28Z</dcterms:created>
  <dcterms:modified xsi:type="dcterms:W3CDTF">2026-06-22T22:50:07Z</dcterms:modified>
</cp:coreProperties>
</file>