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4"/>
  </p:sldMasterIdLst>
  <p:notesMasterIdLst>
    <p:notesMasterId r:id="rId67"/>
  </p:notesMasterIdLst>
  <p:handoutMasterIdLst>
    <p:handoutMasterId r:id="rId68"/>
  </p:handoutMasterIdLst>
  <p:sldIdLst>
    <p:sldId id="496" r:id="rId5"/>
    <p:sldId id="497" r:id="rId6"/>
    <p:sldId id="498" r:id="rId7"/>
    <p:sldId id="520" r:id="rId8"/>
    <p:sldId id="527" r:id="rId9"/>
    <p:sldId id="528" r:id="rId10"/>
    <p:sldId id="537" r:id="rId11"/>
    <p:sldId id="533" r:id="rId12"/>
    <p:sldId id="534" r:id="rId13"/>
    <p:sldId id="544" r:id="rId14"/>
    <p:sldId id="545" r:id="rId15"/>
    <p:sldId id="536" r:id="rId16"/>
    <p:sldId id="538" r:id="rId17"/>
    <p:sldId id="535" r:id="rId18"/>
    <p:sldId id="539" r:id="rId19"/>
    <p:sldId id="517" r:id="rId20"/>
    <p:sldId id="519" r:id="rId21"/>
    <p:sldId id="518" r:id="rId22"/>
    <p:sldId id="514" r:id="rId23"/>
    <p:sldId id="523" r:id="rId24"/>
    <p:sldId id="521" r:id="rId25"/>
    <p:sldId id="524" r:id="rId26"/>
    <p:sldId id="530" r:id="rId27"/>
    <p:sldId id="529" r:id="rId28"/>
    <p:sldId id="531" r:id="rId29"/>
    <p:sldId id="551" r:id="rId30"/>
    <p:sldId id="552" r:id="rId31"/>
    <p:sldId id="553" r:id="rId32"/>
    <p:sldId id="554" r:id="rId33"/>
    <p:sldId id="522" r:id="rId34"/>
    <p:sldId id="516" r:id="rId35"/>
    <p:sldId id="532" r:id="rId36"/>
    <p:sldId id="555" r:id="rId37"/>
    <p:sldId id="556" r:id="rId38"/>
    <p:sldId id="557" r:id="rId39"/>
    <p:sldId id="558" r:id="rId40"/>
    <p:sldId id="559" r:id="rId41"/>
    <p:sldId id="560" r:id="rId42"/>
    <p:sldId id="561" r:id="rId43"/>
    <p:sldId id="562" r:id="rId44"/>
    <p:sldId id="563" r:id="rId45"/>
    <p:sldId id="564" r:id="rId46"/>
    <p:sldId id="565" r:id="rId47"/>
    <p:sldId id="549" r:id="rId48"/>
    <p:sldId id="550" r:id="rId49"/>
    <p:sldId id="499" r:id="rId50"/>
    <p:sldId id="501" r:id="rId51"/>
    <p:sldId id="566" r:id="rId52"/>
    <p:sldId id="540" r:id="rId53"/>
    <p:sldId id="541" r:id="rId54"/>
    <p:sldId id="542" r:id="rId55"/>
    <p:sldId id="429" r:id="rId56"/>
    <p:sldId id="430" r:id="rId57"/>
    <p:sldId id="507" r:id="rId58"/>
    <p:sldId id="508" r:id="rId59"/>
    <p:sldId id="509" r:id="rId60"/>
    <p:sldId id="510" r:id="rId61"/>
    <p:sldId id="547" r:id="rId62"/>
    <p:sldId id="548" r:id="rId63"/>
    <p:sldId id="543" r:id="rId64"/>
    <p:sldId id="546" r:id="rId65"/>
    <p:sldId id="506" r:id="rId6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84"/>
      </p:cViewPr>
      <p:guideLst>
        <p:guide orient="horz" pos="196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7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DBA6C86A-E696-4915-84A9-365D513683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5EFA275-E5BD-42D5-86C3-D4A66EF38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E5E8980-A26A-4AE7-8CE0-7DEBCC377576}" type="datetime1">
              <a:rPr lang="es-ES" smtClean="0"/>
              <a:t>08/07/2023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08037F-BC33-4B71-9390-1FCCB44C83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7F7A39EB-596B-48AB-BC3E-069215B769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BEDFD5B-C328-43D8-A4C7-929BECA315C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2701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5EE25-7993-44C5-BD56-2951F95BE13A}" type="datetime1">
              <a:rPr lang="es-ES" smtClean="0"/>
              <a:pPr/>
              <a:t>08/07/2023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F8D0E63-0F6A-47B0-8BD1-6E95B004C87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323284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0522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08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0933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F8D0E63-0F6A-47B0-8BD1-6E95B004C872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2800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161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096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47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13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796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55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98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F8D0E63-0F6A-47B0-8BD1-6E95B004C872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83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áfico 33" descr="Etiqueta = Color de énfasis&#10;Tipo = Claro&#10;Objetivo = Relleno">
            <a:extLst>
              <a:ext uri="{FF2B5EF4-FFF2-40B4-BE49-F238E27FC236}">
                <a16:creationId xmlns:a16="http://schemas.microsoft.com/office/drawing/2014/main" id="{A4E7DAC5-621F-40E6-ACD2-590570CC84F8}"/>
              </a:ext>
            </a:extLst>
          </p:cNvPr>
          <p:cNvSpPr>
            <a:spLocks noChangeAspect="1"/>
          </p:cNvSpPr>
          <p:nvPr userDrawn="1"/>
        </p:nvSpPr>
        <p:spPr>
          <a:xfrm>
            <a:off x="1318417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0320" y="960120"/>
            <a:ext cx="7077456" cy="2898648"/>
          </a:xfrm>
        </p:spPr>
        <p:txBody>
          <a:bodyPr rtlCol="0" anchor="b">
            <a:noAutofit/>
          </a:bodyPr>
          <a:lstStyle>
            <a:lvl1pPr algn="ctr">
              <a:defRPr sz="88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472" y="4535424"/>
            <a:ext cx="6931152" cy="941832"/>
          </a:xfrm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11" name="Rectángulo 6">
            <a:extLst>
              <a:ext uri="{FF2B5EF4-FFF2-40B4-BE49-F238E27FC236}">
                <a16:creationId xmlns:a16="http://schemas.microsoft.com/office/drawing/2014/main" id="{371B7A5D-C918-4744-A5FA-75C904B3B8D4}"/>
              </a:ext>
            </a:extLst>
          </p:cNvPr>
          <p:cNvSpPr/>
          <p:nvPr userDrawn="1"/>
        </p:nvSpPr>
        <p:spPr>
          <a:xfrm>
            <a:off x="3974206" y="411333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15689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78608"/>
            <a:ext cx="5157787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617842"/>
            <a:ext cx="5157787" cy="257264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578608"/>
            <a:ext cx="5183188" cy="823912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617842"/>
            <a:ext cx="5183188" cy="257264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Rectángulo 9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7140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lumna de comparació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224" y="2578608"/>
            <a:ext cx="3200400" cy="711244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224" y="3339547"/>
            <a:ext cx="3200400" cy="2900635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8848" y="2578608"/>
            <a:ext cx="3200400" cy="713232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3339548"/>
            <a:ext cx="3200400" cy="2850940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0" name="Rectángulo 9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5A11B4AA-D861-4DDC-9A8A-7036C40D909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Marcador de texto 4">
            <a:extLst>
              <a:ext uri="{FF2B5EF4-FFF2-40B4-BE49-F238E27FC236}">
                <a16:creationId xmlns:a16="http://schemas.microsoft.com/office/drawing/2014/main" id="{42AA5FD4-D71A-436D-B50A-847980623C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9328" y="2578608"/>
            <a:ext cx="3200400" cy="713232"/>
          </a:xfrm>
        </p:spPr>
        <p:txBody>
          <a:bodyPr rtlCol="0" anchor="b">
            <a:normAutofit/>
          </a:bodyPr>
          <a:lstStyle>
            <a:lvl1pPr marL="0" indent="0">
              <a:lnSpc>
                <a:spcPct val="100000"/>
              </a:lnSpc>
              <a:buNone/>
              <a:defRPr sz="41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Subtítulo</a:t>
            </a:r>
          </a:p>
        </p:txBody>
      </p:sp>
      <p:sp>
        <p:nvSpPr>
          <p:cNvPr id="12" name="Marcador de posición de contenido 5">
            <a:extLst>
              <a:ext uri="{FF2B5EF4-FFF2-40B4-BE49-F238E27FC236}">
                <a16:creationId xmlns:a16="http://schemas.microsoft.com/office/drawing/2014/main" id="{498877DB-362B-4B53-84A8-D53090240F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39328" y="3339548"/>
            <a:ext cx="3200400" cy="2850940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000"/>
            </a:lvl2pPr>
            <a:lvl3pPr>
              <a:lnSpc>
                <a:spcPct val="90000"/>
              </a:lnSpc>
              <a:defRPr sz="1800"/>
            </a:lvl3pPr>
            <a:lvl4pPr>
              <a:lnSpc>
                <a:spcPct val="90000"/>
              </a:lnSpc>
              <a:defRPr sz="1600"/>
            </a:lvl4pPr>
            <a:lvl5pPr>
              <a:lnSpc>
                <a:spcPct val="90000"/>
              </a:lnSpc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0759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4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95429EAB-EC88-4283-9CAC-5C4336D68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63901" y="-1"/>
            <a:ext cx="3928091" cy="4143506"/>
          </a:xfrm>
          <a:custGeom>
            <a:avLst/>
            <a:gdLst>
              <a:gd name="connsiteX0" fmla="*/ 23605 w 3928091"/>
              <a:gd name="connsiteY0" fmla="*/ 0 h 4143506"/>
              <a:gd name="connsiteX1" fmla="*/ 3928091 w 3928091"/>
              <a:gd name="connsiteY1" fmla="*/ 0 h 4143506"/>
              <a:gd name="connsiteX2" fmla="*/ 3928091 w 3928091"/>
              <a:gd name="connsiteY2" fmla="*/ 4125656 h 4143506"/>
              <a:gd name="connsiteX3" fmla="*/ 3780617 w 3928091"/>
              <a:gd name="connsiteY3" fmla="*/ 4131078 h 4143506"/>
              <a:gd name="connsiteX4" fmla="*/ 3281801 w 3928091"/>
              <a:gd name="connsiteY4" fmla="*/ 4125634 h 4143506"/>
              <a:gd name="connsiteX5" fmla="*/ 2622887 w 3928091"/>
              <a:gd name="connsiteY5" fmla="*/ 4130456 h 4143506"/>
              <a:gd name="connsiteX6" fmla="*/ 2169916 w 3928091"/>
              <a:gd name="connsiteY6" fmla="*/ 4111570 h 4143506"/>
              <a:gd name="connsiteX7" fmla="*/ 1705097 w 3928091"/>
              <a:gd name="connsiteY7" fmla="*/ 4140234 h 4143506"/>
              <a:gd name="connsiteX8" fmla="*/ 1364801 w 3928091"/>
              <a:gd name="connsiteY8" fmla="*/ 4124429 h 4143506"/>
              <a:gd name="connsiteX9" fmla="*/ 1123316 w 3928091"/>
              <a:gd name="connsiteY9" fmla="*/ 4121750 h 4143506"/>
              <a:gd name="connsiteX10" fmla="*/ 688243 w 3928091"/>
              <a:gd name="connsiteY10" fmla="*/ 4130323 h 4143506"/>
              <a:gd name="connsiteX11" fmla="*/ 298918 w 3928091"/>
              <a:gd name="connsiteY11" fmla="*/ 4118266 h 4143506"/>
              <a:gd name="connsiteX12" fmla="*/ 105785 w 3928091"/>
              <a:gd name="connsiteY12" fmla="*/ 4130037 h 4143506"/>
              <a:gd name="connsiteX13" fmla="*/ 15503 w 3928091"/>
              <a:gd name="connsiteY13" fmla="*/ 4130462 h 4143506"/>
              <a:gd name="connsiteX14" fmla="*/ 14458 w 3928091"/>
              <a:gd name="connsiteY14" fmla="*/ 4122289 h 4143506"/>
              <a:gd name="connsiteX15" fmla="*/ 346 w 3928091"/>
              <a:gd name="connsiteY15" fmla="*/ 3882149 h 4143506"/>
              <a:gd name="connsiteX16" fmla="*/ 27583 w 3928091"/>
              <a:gd name="connsiteY16" fmla="*/ 3294816 h 4143506"/>
              <a:gd name="connsiteX17" fmla="*/ 21797 w 3928091"/>
              <a:gd name="connsiteY17" fmla="*/ 3078932 h 4143506"/>
              <a:gd name="connsiteX18" fmla="*/ 30264 w 3928091"/>
              <a:gd name="connsiteY18" fmla="*/ 2835999 h 4143506"/>
              <a:gd name="connsiteX19" fmla="*/ 33510 w 3928091"/>
              <a:gd name="connsiteY19" fmla="*/ 2550270 h 4143506"/>
              <a:gd name="connsiteX20" fmla="*/ 9096 w 3928091"/>
              <a:gd name="connsiteY20" fmla="*/ 1764959 h 4143506"/>
              <a:gd name="connsiteX21" fmla="*/ 30406 w 3928091"/>
              <a:gd name="connsiteY21" fmla="*/ 1598729 h 4143506"/>
              <a:gd name="connsiteX22" fmla="*/ 20244 w 3928091"/>
              <a:gd name="connsiteY22" fmla="*/ 1114767 h 4143506"/>
              <a:gd name="connsiteX23" fmla="*/ 26736 w 3928091"/>
              <a:gd name="connsiteY23" fmla="*/ 579120 h 4143506"/>
              <a:gd name="connsiteX24" fmla="*/ 38237 w 3928091"/>
              <a:gd name="connsiteY24" fmla="*/ 288533 h 414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28091" h="4143506">
                <a:moveTo>
                  <a:pt x="23605" y="0"/>
                </a:moveTo>
                <a:lnTo>
                  <a:pt x="3928091" y="0"/>
                </a:lnTo>
                <a:lnTo>
                  <a:pt x="3928091" y="4125656"/>
                </a:lnTo>
                <a:lnTo>
                  <a:pt x="3780617" y="4131078"/>
                </a:lnTo>
                <a:cubicBezTo>
                  <a:pt x="3614346" y="4131561"/>
                  <a:pt x="3448073" y="4118803"/>
                  <a:pt x="3281801" y="4125634"/>
                </a:cubicBezTo>
                <a:cubicBezTo>
                  <a:pt x="3062120" y="4134609"/>
                  <a:pt x="2842441" y="4144923"/>
                  <a:pt x="2622887" y="4130456"/>
                </a:cubicBezTo>
                <a:cubicBezTo>
                  <a:pt x="2472401" y="4120545"/>
                  <a:pt x="2321159" y="4107551"/>
                  <a:pt x="2169916" y="4111570"/>
                </a:cubicBezTo>
                <a:cubicBezTo>
                  <a:pt x="2014640" y="4115856"/>
                  <a:pt x="1859994" y="4129920"/>
                  <a:pt x="1705097" y="4140234"/>
                </a:cubicBezTo>
                <a:cubicBezTo>
                  <a:pt x="1591463" y="4147694"/>
                  <a:pt x="1477389" y="4142391"/>
                  <a:pt x="1364801" y="4124429"/>
                </a:cubicBezTo>
                <a:cubicBezTo>
                  <a:pt x="1284516" y="4111703"/>
                  <a:pt x="1203727" y="4117195"/>
                  <a:pt x="1123316" y="4121750"/>
                </a:cubicBezTo>
                <a:cubicBezTo>
                  <a:pt x="978124" y="4130323"/>
                  <a:pt x="833434" y="4143717"/>
                  <a:pt x="688243" y="4130323"/>
                </a:cubicBezTo>
                <a:cubicBezTo>
                  <a:pt x="558551" y="4118266"/>
                  <a:pt x="427601" y="4108489"/>
                  <a:pt x="298918" y="4118266"/>
                </a:cubicBezTo>
                <a:cubicBezTo>
                  <a:pt x="234577" y="4123155"/>
                  <a:pt x="170204" y="4128045"/>
                  <a:pt x="105785" y="4130037"/>
                </a:cubicBezTo>
                <a:lnTo>
                  <a:pt x="15503" y="4130462"/>
                </a:lnTo>
                <a:lnTo>
                  <a:pt x="14458" y="4122289"/>
                </a:lnTo>
                <a:cubicBezTo>
                  <a:pt x="3338" y="4042653"/>
                  <a:pt x="-1375" y="3962394"/>
                  <a:pt x="346" y="3882149"/>
                </a:cubicBezTo>
                <a:cubicBezTo>
                  <a:pt x="205" y="3686075"/>
                  <a:pt x="9942" y="3490383"/>
                  <a:pt x="27583" y="3294816"/>
                </a:cubicBezTo>
                <a:cubicBezTo>
                  <a:pt x="31859" y="3222826"/>
                  <a:pt x="29926" y="3150656"/>
                  <a:pt x="21797" y="3078932"/>
                </a:cubicBezTo>
                <a:cubicBezTo>
                  <a:pt x="13668" y="2997950"/>
                  <a:pt x="16505" y="2916372"/>
                  <a:pt x="30264" y="2835999"/>
                </a:cubicBezTo>
                <a:cubicBezTo>
                  <a:pt x="47622" y="2740756"/>
                  <a:pt x="39860" y="2645513"/>
                  <a:pt x="33510" y="2550270"/>
                </a:cubicBezTo>
                <a:cubicBezTo>
                  <a:pt x="16152" y="2288796"/>
                  <a:pt x="-5017" y="2027322"/>
                  <a:pt x="9096" y="1764959"/>
                </a:cubicBezTo>
                <a:cubicBezTo>
                  <a:pt x="12060" y="1708956"/>
                  <a:pt x="25042" y="1654350"/>
                  <a:pt x="30406" y="1598729"/>
                </a:cubicBezTo>
                <a:cubicBezTo>
                  <a:pt x="46071" y="1437069"/>
                  <a:pt x="27723" y="1276045"/>
                  <a:pt x="20244" y="1114767"/>
                </a:cubicBezTo>
                <a:cubicBezTo>
                  <a:pt x="9491" y="936281"/>
                  <a:pt x="11664" y="757351"/>
                  <a:pt x="26736" y="579120"/>
                </a:cubicBezTo>
                <a:cubicBezTo>
                  <a:pt x="36191" y="482353"/>
                  <a:pt x="39402" y="385459"/>
                  <a:pt x="38237" y="288533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95853130-EDA3-41D2-A3D5-E39613A79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81029" y="4328340"/>
            <a:ext cx="3910962" cy="2529660"/>
          </a:xfrm>
          <a:custGeom>
            <a:avLst/>
            <a:gdLst>
              <a:gd name="connsiteX0" fmla="*/ 842684 w 3910962"/>
              <a:gd name="connsiteY0" fmla="*/ 662 h 2529660"/>
              <a:gd name="connsiteX1" fmla="*/ 1140350 w 3910962"/>
              <a:gd name="connsiteY1" fmla="*/ 3173 h 2529660"/>
              <a:gd name="connsiteX2" fmla="*/ 1350451 w 3910962"/>
              <a:gd name="connsiteY2" fmla="*/ 29025 h 2529660"/>
              <a:gd name="connsiteX3" fmla="*/ 1903495 w 3910962"/>
              <a:gd name="connsiteY3" fmla="*/ 18310 h 2529660"/>
              <a:gd name="connsiteX4" fmla="*/ 2649374 w 3910962"/>
              <a:gd name="connsiteY4" fmla="*/ 22730 h 2529660"/>
              <a:gd name="connsiteX5" fmla="*/ 3310304 w 3910962"/>
              <a:gd name="connsiteY5" fmla="*/ 10808 h 2529660"/>
              <a:gd name="connsiteX6" fmla="*/ 3684881 w 3910962"/>
              <a:gd name="connsiteY6" fmla="*/ 10808 h 2529660"/>
              <a:gd name="connsiteX7" fmla="*/ 3887420 w 3910962"/>
              <a:gd name="connsiteY7" fmla="*/ 15630 h 2529660"/>
              <a:gd name="connsiteX8" fmla="*/ 3910962 w 3910962"/>
              <a:gd name="connsiteY8" fmla="*/ 11105 h 2529660"/>
              <a:gd name="connsiteX9" fmla="*/ 3910962 w 3910962"/>
              <a:gd name="connsiteY9" fmla="*/ 2529660 h 2529660"/>
              <a:gd name="connsiteX10" fmla="*/ 6242 w 3910962"/>
              <a:gd name="connsiteY10" fmla="*/ 2529660 h 2529660"/>
              <a:gd name="connsiteX11" fmla="*/ 25280 w 3910962"/>
              <a:gd name="connsiteY11" fmla="*/ 2158134 h 2529660"/>
              <a:gd name="connsiteX12" fmla="*/ 11167 w 3910962"/>
              <a:gd name="connsiteY12" fmla="*/ 1427303 h 2529660"/>
              <a:gd name="connsiteX13" fmla="*/ 3970 w 3910962"/>
              <a:gd name="connsiteY13" fmla="*/ 934453 h 2529660"/>
              <a:gd name="connsiteX14" fmla="*/ 5805 w 3910962"/>
              <a:gd name="connsiteY14" fmla="*/ 380010 h 2529660"/>
              <a:gd name="connsiteX15" fmla="*/ 18506 w 3910962"/>
              <a:gd name="connsiteY15" fmla="*/ 139744 h 2529660"/>
              <a:gd name="connsiteX16" fmla="*/ 19072 w 3910962"/>
              <a:gd name="connsiteY16" fmla="*/ 23791 h 2529660"/>
              <a:gd name="connsiteX17" fmla="*/ 67093 w 3910962"/>
              <a:gd name="connsiteY17" fmla="*/ 27133 h 2529660"/>
              <a:gd name="connsiteX18" fmla="*/ 545085 w 3910962"/>
              <a:gd name="connsiteY18" fmla="*/ 11612 h 2529660"/>
              <a:gd name="connsiteX19" fmla="*/ 842684 w 3910962"/>
              <a:gd name="connsiteY19" fmla="*/ 662 h 252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10962" h="2529660">
                <a:moveTo>
                  <a:pt x="842684" y="662"/>
                </a:moveTo>
                <a:cubicBezTo>
                  <a:pt x="941895" y="-744"/>
                  <a:pt x="1041116" y="93"/>
                  <a:pt x="1140350" y="3173"/>
                </a:cubicBezTo>
                <a:cubicBezTo>
                  <a:pt x="1210804" y="5316"/>
                  <a:pt x="1279746" y="24605"/>
                  <a:pt x="1350451" y="29025"/>
                </a:cubicBezTo>
                <a:cubicBezTo>
                  <a:pt x="1535093" y="40276"/>
                  <a:pt x="1719483" y="30901"/>
                  <a:pt x="1903495" y="18310"/>
                </a:cubicBezTo>
                <a:cubicBezTo>
                  <a:pt x="2151898" y="628"/>
                  <a:pt x="2401172" y="2101"/>
                  <a:pt x="2649374" y="22730"/>
                </a:cubicBezTo>
                <a:cubicBezTo>
                  <a:pt x="2869445" y="43947"/>
                  <a:pt x="3091027" y="39942"/>
                  <a:pt x="3310304" y="10808"/>
                </a:cubicBezTo>
                <a:cubicBezTo>
                  <a:pt x="3434575" y="-7007"/>
                  <a:pt x="3559980" y="9067"/>
                  <a:pt x="3684881" y="10808"/>
                </a:cubicBezTo>
                <a:cubicBezTo>
                  <a:pt x="3752435" y="11746"/>
                  <a:pt x="3819992" y="12684"/>
                  <a:pt x="3887420" y="15630"/>
                </a:cubicBezTo>
                <a:lnTo>
                  <a:pt x="3910962" y="11105"/>
                </a:lnTo>
                <a:lnTo>
                  <a:pt x="3910962" y="2529660"/>
                </a:lnTo>
                <a:lnTo>
                  <a:pt x="6242" y="2529660"/>
                </a:lnTo>
                <a:lnTo>
                  <a:pt x="25280" y="2158134"/>
                </a:lnTo>
                <a:cubicBezTo>
                  <a:pt x="28243" y="1914439"/>
                  <a:pt x="36288" y="1670236"/>
                  <a:pt x="11167" y="1427303"/>
                </a:cubicBezTo>
                <a:cubicBezTo>
                  <a:pt x="-5908" y="1262723"/>
                  <a:pt x="865" y="1098905"/>
                  <a:pt x="3970" y="934453"/>
                </a:cubicBezTo>
                <a:cubicBezTo>
                  <a:pt x="7498" y="749680"/>
                  <a:pt x="5805" y="564783"/>
                  <a:pt x="5805" y="380010"/>
                </a:cubicBezTo>
                <a:cubicBezTo>
                  <a:pt x="5522" y="299625"/>
                  <a:pt x="10321" y="219748"/>
                  <a:pt x="18506" y="139744"/>
                </a:cubicBezTo>
                <a:lnTo>
                  <a:pt x="19072" y="23791"/>
                </a:lnTo>
                <a:lnTo>
                  <a:pt x="67093" y="27133"/>
                </a:lnTo>
                <a:cubicBezTo>
                  <a:pt x="226530" y="32207"/>
                  <a:pt x="385807" y="21156"/>
                  <a:pt x="545085" y="11612"/>
                </a:cubicBezTo>
                <a:cubicBezTo>
                  <a:pt x="644275" y="5719"/>
                  <a:pt x="743474" y="2069"/>
                  <a:pt x="842684" y="662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posición de imagen 23">
            <a:extLst>
              <a:ext uri="{FF2B5EF4-FFF2-40B4-BE49-F238E27FC236}">
                <a16:creationId xmlns:a16="http://schemas.microsoft.com/office/drawing/2014/main" id="{3A9F270A-23C2-4A09-BC7C-5CB160B890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21992" y="3792430"/>
            <a:ext cx="3041329" cy="3065569"/>
          </a:xfrm>
          <a:custGeom>
            <a:avLst/>
            <a:gdLst>
              <a:gd name="connsiteX0" fmla="*/ 2750933 w 3041329"/>
              <a:gd name="connsiteY0" fmla="*/ 0 h 3065569"/>
              <a:gd name="connsiteX1" fmla="*/ 3041329 w 3041329"/>
              <a:gd name="connsiteY1" fmla="*/ 10946 h 3065569"/>
              <a:gd name="connsiteX2" fmla="*/ 3041329 w 3041329"/>
              <a:gd name="connsiteY2" fmla="*/ 175882 h 3065569"/>
              <a:gd name="connsiteX3" fmla="*/ 3034394 w 3041329"/>
              <a:gd name="connsiteY3" fmla="*/ 266109 h 3065569"/>
              <a:gd name="connsiteX4" fmla="*/ 3037217 w 3041329"/>
              <a:gd name="connsiteY4" fmla="*/ 802010 h 3065569"/>
              <a:gd name="connsiteX5" fmla="*/ 3025363 w 3041329"/>
              <a:gd name="connsiteY5" fmla="*/ 1170283 h 3065569"/>
              <a:gd name="connsiteX6" fmla="*/ 3020000 w 3041329"/>
              <a:gd name="connsiteY6" fmla="*/ 1316450 h 3065569"/>
              <a:gd name="connsiteX7" fmla="*/ 3014637 w 3041329"/>
              <a:gd name="connsiteY7" fmla="*/ 1344641 h 3065569"/>
              <a:gd name="connsiteX8" fmla="*/ 3014637 w 3041329"/>
              <a:gd name="connsiteY8" fmla="*/ 1357340 h 3065569"/>
              <a:gd name="connsiteX9" fmla="*/ 3021693 w 3041329"/>
              <a:gd name="connsiteY9" fmla="*/ 1384898 h 3065569"/>
              <a:gd name="connsiteX10" fmla="*/ 3029173 w 3041329"/>
              <a:gd name="connsiteY10" fmla="*/ 1911401 h 3065569"/>
              <a:gd name="connsiteX11" fmla="*/ 3039899 w 3041329"/>
              <a:gd name="connsiteY11" fmla="*/ 2395617 h 3065569"/>
              <a:gd name="connsiteX12" fmla="*/ 3041329 w 3041329"/>
              <a:gd name="connsiteY12" fmla="*/ 2446475 h 3065569"/>
              <a:gd name="connsiteX13" fmla="*/ 3041329 w 3041329"/>
              <a:gd name="connsiteY13" fmla="*/ 2649259 h 3065569"/>
              <a:gd name="connsiteX14" fmla="*/ 3040516 w 3041329"/>
              <a:gd name="connsiteY14" fmla="*/ 2683378 h 3065569"/>
              <a:gd name="connsiteX15" fmla="*/ 3029596 w 3041329"/>
              <a:gd name="connsiteY15" fmla="*/ 2971138 h 3065569"/>
              <a:gd name="connsiteX16" fmla="*/ 3031678 w 3041329"/>
              <a:gd name="connsiteY16" fmla="*/ 3022824 h 3065569"/>
              <a:gd name="connsiteX17" fmla="*/ 3034625 w 3041329"/>
              <a:gd name="connsiteY17" fmla="*/ 3065569 h 3065569"/>
              <a:gd name="connsiteX18" fmla="*/ 24938 w 3041329"/>
              <a:gd name="connsiteY18" fmla="*/ 3065569 h 3065569"/>
              <a:gd name="connsiteX19" fmla="*/ 25911 w 3041329"/>
              <a:gd name="connsiteY19" fmla="*/ 3001918 h 3065569"/>
              <a:gd name="connsiteX20" fmla="*/ 38276 w 3041329"/>
              <a:gd name="connsiteY20" fmla="*/ 2918677 h 3065569"/>
              <a:gd name="connsiteX21" fmla="*/ 28835 w 3041329"/>
              <a:gd name="connsiteY21" fmla="*/ 2491295 h 3065569"/>
              <a:gd name="connsiteX22" fmla="*/ 21053 w 3041329"/>
              <a:gd name="connsiteY22" fmla="*/ 2094786 h 3065569"/>
              <a:gd name="connsiteX23" fmla="*/ 16716 w 3041329"/>
              <a:gd name="connsiteY23" fmla="*/ 1719456 h 3065569"/>
              <a:gd name="connsiteX24" fmla="*/ 3192 w 3041329"/>
              <a:gd name="connsiteY24" fmla="*/ 1622752 h 3065569"/>
              <a:gd name="connsiteX25" fmla="*/ 24242 w 3041329"/>
              <a:gd name="connsiteY25" fmla="*/ 1269110 h 3065569"/>
              <a:gd name="connsiteX26" fmla="*/ 24242 w 3041329"/>
              <a:gd name="connsiteY26" fmla="*/ 1044447 h 3065569"/>
              <a:gd name="connsiteX27" fmla="*/ 13654 w 3041329"/>
              <a:gd name="connsiteY27" fmla="*/ 884594 h 3065569"/>
              <a:gd name="connsiteX28" fmla="*/ 23477 w 3041329"/>
              <a:gd name="connsiteY28" fmla="*/ 597929 h 3065569"/>
              <a:gd name="connsiteX29" fmla="*/ 26284 w 3041329"/>
              <a:gd name="connsiteY29" fmla="*/ 408605 h 3065569"/>
              <a:gd name="connsiteX30" fmla="*/ 33300 w 3041329"/>
              <a:gd name="connsiteY30" fmla="*/ 153452 h 3065569"/>
              <a:gd name="connsiteX31" fmla="*/ 16058 w 3041329"/>
              <a:gd name="connsiteY31" fmla="*/ 52511 h 3065569"/>
              <a:gd name="connsiteX32" fmla="*/ 13611 w 3041329"/>
              <a:gd name="connsiteY32" fmla="*/ 10473 h 3065569"/>
              <a:gd name="connsiteX33" fmla="*/ 222689 w 3041329"/>
              <a:gd name="connsiteY33" fmla="*/ 5194 h 3065569"/>
              <a:gd name="connsiteX34" fmla="*/ 988364 w 3041329"/>
              <a:gd name="connsiteY34" fmla="*/ 17002 h 3065569"/>
              <a:gd name="connsiteX35" fmla="*/ 1316477 w 3041329"/>
              <a:gd name="connsiteY35" fmla="*/ 7977 h 3065569"/>
              <a:gd name="connsiteX36" fmla="*/ 1738973 w 3041329"/>
              <a:gd name="connsiteY36" fmla="*/ 11247 h 3065569"/>
              <a:gd name="connsiteX37" fmla="*/ 2438148 w 3041329"/>
              <a:gd name="connsiteY37" fmla="*/ 11247 h 3065569"/>
              <a:gd name="connsiteX38" fmla="*/ 2750933 w 3041329"/>
              <a:gd name="connsiteY38" fmla="*/ 0 h 306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041329" h="3065569">
                <a:moveTo>
                  <a:pt x="2750933" y="0"/>
                </a:moveTo>
                <a:lnTo>
                  <a:pt x="3041329" y="10946"/>
                </a:lnTo>
                <a:lnTo>
                  <a:pt x="3041329" y="175882"/>
                </a:lnTo>
                <a:lnTo>
                  <a:pt x="3034394" y="266109"/>
                </a:lnTo>
                <a:cubicBezTo>
                  <a:pt x="3019012" y="444912"/>
                  <a:pt x="3025927" y="623588"/>
                  <a:pt x="3037217" y="802010"/>
                </a:cubicBezTo>
                <a:cubicBezTo>
                  <a:pt x="3044443" y="924849"/>
                  <a:pt x="3040477" y="1048016"/>
                  <a:pt x="3025363" y="1170283"/>
                </a:cubicBezTo>
                <a:cubicBezTo>
                  <a:pt x="3020000" y="1218920"/>
                  <a:pt x="3020987" y="1267685"/>
                  <a:pt x="3020000" y="1316450"/>
                </a:cubicBezTo>
                <a:cubicBezTo>
                  <a:pt x="3019717" y="1325847"/>
                  <a:pt x="3026069" y="1336767"/>
                  <a:pt x="3014637" y="1344641"/>
                </a:cubicBezTo>
                <a:lnTo>
                  <a:pt x="3014637" y="1357340"/>
                </a:lnTo>
                <a:cubicBezTo>
                  <a:pt x="3027198" y="1364325"/>
                  <a:pt x="3020706" y="1375754"/>
                  <a:pt x="3021693" y="1384898"/>
                </a:cubicBezTo>
                <a:cubicBezTo>
                  <a:pt x="3038360" y="1560005"/>
                  <a:pt x="3040872" y="1735963"/>
                  <a:pt x="3029173" y="1911401"/>
                </a:cubicBezTo>
                <a:cubicBezTo>
                  <a:pt x="3020564" y="2072933"/>
                  <a:pt x="3029455" y="2234211"/>
                  <a:pt x="3039899" y="2395617"/>
                </a:cubicBezTo>
                <a:lnTo>
                  <a:pt x="3041329" y="2446475"/>
                </a:lnTo>
                <a:lnTo>
                  <a:pt x="3041329" y="2649259"/>
                </a:lnTo>
                <a:lnTo>
                  <a:pt x="3040516" y="2683378"/>
                </a:lnTo>
                <a:cubicBezTo>
                  <a:pt x="3036759" y="2779288"/>
                  <a:pt x="3031078" y="2875197"/>
                  <a:pt x="3029596" y="2971138"/>
                </a:cubicBezTo>
                <a:cubicBezTo>
                  <a:pt x="3029314" y="2988346"/>
                  <a:pt x="3030372" y="3005585"/>
                  <a:pt x="3031678" y="3022824"/>
                </a:cubicBezTo>
                <a:lnTo>
                  <a:pt x="3034625" y="3065569"/>
                </a:lnTo>
                <a:lnTo>
                  <a:pt x="24938" y="3065569"/>
                </a:lnTo>
                <a:lnTo>
                  <a:pt x="25911" y="3001918"/>
                </a:lnTo>
                <a:cubicBezTo>
                  <a:pt x="28191" y="2973959"/>
                  <a:pt x="32318" y="2946151"/>
                  <a:pt x="38276" y="2918677"/>
                </a:cubicBezTo>
                <a:cubicBezTo>
                  <a:pt x="68779" y="2777462"/>
                  <a:pt x="65552" y="2631030"/>
                  <a:pt x="28835" y="2491295"/>
                </a:cubicBezTo>
                <a:cubicBezTo>
                  <a:pt x="-4463" y="2359636"/>
                  <a:pt x="-11352" y="2227594"/>
                  <a:pt x="21053" y="2094786"/>
                </a:cubicBezTo>
                <a:cubicBezTo>
                  <a:pt x="51646" y="1971356"/>
                  <a:pt x="50153" y="1842146"/>
                  <a:pt x="16716" y="1719456"/>
                </a:cubicBezTo>
                <a:cubicBezTo>
                  <a:pt x="9316" y="1687689"/>
                  <a:pt x="4787" y="1655323"/>
                  <a:pt x="3192" y="1622752"/>
                </a:cubicBezTo>
                <a:cubicBezTo>
                  <a:pt x="-6887" y="1503851"/>
                  <a:pt x="10081" y="1386608"/>
                  <a:pt x="24242" y="1269110"/>
                </a:cubicBezTo>
                <a:cubicBezTo>
                  <a:pt x="33683" y="1194222"/>
                  <a:pt x="48099" y="1118569"/>
                  <a:pt x="24242" y="1044447"/>
                </a:cubicBezTo>
                <a:cubicBezTo>
                  <a:pt x="7899" y="992791"/>
                  <a:pt x="4264" y="937959"/>
                  <a:pt x="13654" y="884594"/>
                </a:cubicBezTo>
                <a:cubicBezTo>
                  <a:pt x="29486" y="789881"/>
                  <a:pt x="32790" y="693497"/>
                  <a:pt x="23477" y="597929"/>
                </a:cubicBezTo>
                <a:cubicBezTo>
                  <a:pt x="17328" y="534919"/>
                  <a:pt x="18272" y="471411"/>
                  <a:pt x="26284" y="408605"/>
                </a:cubicBezTo>
                <a:cubicBezTo>
                  <a:pt x="36872" y="324149"/>
                  <a:pt x="53330" y="238162"/>
                  <a:pt x="33300" y="153452"/>
                </a:cubicBezTo>
                <a:cubicBezTo>
                  <a:pt x="25327" y="119804"/>
                  <a:pt x="19745" y="86163"/>
                  <a:pt x="16058" y="52511"/>
                </a:cubicBezTo>
                <a:lnTo>
                  <a:pt x="13611" y="10473"/>
                </a:lnTo>
                <a:lnTo>
                  <a:pt x="222689" y="5194"/>
                </a:lnTo>
                <a:cubicBezTo>
                  <a:pt x="477949" y="4054"/>
                  <a:pt x="733156" y="16119"/>
                  <a:pt x="988364" y="17002"/>
                </a:cubicBezTo>
                <a:cubicBezTo>
                  <a:pt x="1097946" y="17394"/>
                  <a:pt x="1207148" y="12424"/>
                  <a:pt x="1316477" y="7977"/>
                </a:cubicBezTo>
                <a:cubicBezTo>
                  <a:pt x="1457478" y="2353"/>
                  <a:pt x="1598225" y="13470"/>
                  <a:pt x="1738973" y="11247"/>
                </a:cubicBezTo>
                <a:cubicBezTo>
                  <a:pt x="1972073" y="7585"/>
                  <a:pt x="2205047" y="18310"/>
                  <a:pt x="2438148" y="11247"/>
                </a:cubicBezTo>
                <a:cubicBezTo>
                  <a:pt x="2542410" y="7977"/>
                  <a:pt x="2646671" y="3007"/>
                  <a:pt x="275093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3" name="Marcador de posición de imagen 22">
            <a:extLst>
              <a:ext uri="{FF2B5EF4-FFF2-40B4-BE49-F238E27FC236}">
                <a16:creationId xmlns:a16="http://schemas.microsoft.com/office/drawing/2014/main" id="{AE3DF8F2-18BB-45CB-8A9F-A6F8DED4CE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27598" y="0"/>
            <a:ext cx="3035794" cy="3597039"/>
          </a:xfrm>
          <a:custGeom>
            <a:avLst/>
            <a:gdLst>
              <a:gd name="connsiteX0" fmla="*/ 19840 w 3035794"/>
              <a:gd name="connsiteY0" fmla="*/ 0 h 3597039"/>
              <a:gd name="connsiteX1" fmla="*/ 3028263 w 3035794"/>
              <a:gd name="connsiteY1" fmla="*/ 0 h 3597039"/>
              <a:gd name="connsiteX2" fmla="*/ 3024697 w 3035794"/>
              <a:gd name="connsiteY2" fmla="*/ 140686 h 3597039"/>
              <a:gd name="connsiteX3" fmla="*/ 3035552 w 3035794"/>
              <a:gd name="connsiteY3" fmla="*/ 655695 h 3597039"/>
              <a:gd name="connsiteX4" fmla="*/ 3017206 w 3035794"/>
              <a:gd name="connsiteY4" fmla="*/ 941424 h 3597039"/>
              <a:gd name="connsiteX5" fmla="*/ 3027314 w 3035794"/>
              <a:gd name="connsiteY5" fmla="*/ 1375590 h 3597039"/>
              <a:gd name="connsiteX6" fmla="*/ 3035723 w 3035794"/>
              <a:gd name="connsiteY6" fmla="*/ 1661758 h 3597039"/>
              <a:gd name="connsiteX7" fmla="*/ 3035723 w 3035794"/>
              <a:gd name="connsiteY7" fmla="*/ 2108768 h 3597039"/>
              <a:gd name="connsiteX8" fmla="*/ 3024686 w 3035794"/>
              <a:gd name="connsiteY8" fmla="*/ 2232285 h 3597039"/>
              <a:gd name="connsiteX9" fmla="*/ 3025391 w 3035794"/>
              <a:gd name="connsiteY9" fmla="*/ 2548746 h 3597039"/>
              <a:gd name="connsiteX10" fmla="*/ 3024544 w 3035794"/>
              <a:gd name="connsiteY10" fmla="*/ 2932131 h 3597039"/>
              <a:gd name="connsiteX11" fmla="*/ 3029484 w 3035794"/>
              <a:gd name="connsiteY11" fmla="*/ 3206050 h 3597039"/>
              <a:gd name="connsiteX12" fmla="*/ 3029484 w 3035794"/>
              <a:gd name="connsiteY12" fmla="*/ 3492287 h 3597039"/>
              <a:gd name="connsiteX13" fmla="*/ 3026528 w 3035794"/>
              <a:gd name="connsiteY13" fmla="*/ 3584038 h 3597039"/>
              <a:gd name="connsiteX14" fmla="*/ 2536033 w 3035794"/>
              <a:gd name="connsiteY14" fmla="*/ 3578457 h 3597039"/>
              <a:gd name="connsiteX15" fmla="*/ 2062105 w 3035794"/>
              <a:gd name="connsiteY15" fmla="*/ 3578457 h 3597039"/>
              <a:gd name="connsiteX16" fmla="*/ 1545736 w 3035794"/>
              <a:gd name="connsiteY16" fmla="*/ 3591536 h 3597039"/>
              <a:gd name="connsiteX17" fmla="*/ 1047737 w 3035794"/>
              <a:gd name="connsiteY17" fmla="*/ 3582381 h 3597039"/>
              <a:gd name="connsiteX18" fmla="*/ 522627 w 3035794"/>
              <a:gd name="connsiteY18" fmla="*/ 3586174 h 3597039"/>
              <a:gd name="connsiteX19" fmla="*/ 179310 w 3035794"/>
              <a:gd name="connsiteY19" fmla="*/ 3582119 h 3597039"/>
              <a:gd name="connsiteX20" fmla="*/ 12768 w 3035794"/>
              <a:gd name="connsiteY20" fmla="*/ 3583434 h 3597039"/>
              <a:gd name="connsiteX21" fmla="*/ 14927 w 3035794"/>
              <a:gd name="connsiteY21" fmla="*/ 3541208 h 3597039"/>
              <a:gd name="connsiteX22" fmla="*/ 15947 w 3035794"/>
              <a:gd name="connsiteY22" fmla="*/ 3236172 h 3597039"/>
              <a:gd name="connsiteX23" fmla="*/ 15947 w 3035794"/>
              <a:gd name="connsiteY23" fmla="*/ 3093031 h 3597039"/>
              <a:gd name="connsiteX24" fmla="*/ 22581 w 3035794"/>
              <a:gd name="connsiteY24" fmla="*/ 2901666 h 3597039"/>
              <a:gd name="connsiteX25" fmla="*/ 9823 w 3035794"/>
              <a:gd name="connsiteY25" fmla="*/ 2816955 h 3597039"/>
              <a:gd name="connsiteX26" fmla="*/ 16074 w 3035794"/>
              <a:gd name="connsiteY26" fmla="*/ 2600075 h 3597039"/>
              <a:gd name="connsiteX27" fmla="*/ 22836 w 3035794"/>
              <a:gd name="connsiteY27" fmla="*/ 2349514 h 3597039"/>
              <a:gd name="connsiteX28" fmla="*/ 23857 w 3035794"/>
              <a:gd name="connsiteY28" fmla="*/ 2147560 h 3597039"/>
              <a:gd name="connsiteX29" fmla="*/ 26663 w 3035794"/>
              <a:gd name="connsiteY29" fmla="*/ 1765978 h 3597039"/>
              <a:gd name="connsiteX30" fmla="*/ 24367 w 3035794"/>
              <a:gd name="connsiteY30" fmla="*/ 1543612 h 3597039"/>
              <a:gd name="connsiteX31" fmla="*/ 24367 w 3035794"/>
              <a:gd name="connsiteY31" fmla="*/ 1033305 h 3597039"/>
              <a:gd name="connsiteX32" fmla="*/ 25133 w 3035794"/>
              <a:gd name="connsiteY32" fmla="*/ 759271 h 3597039"/>
              <a:gd name="connsiteX33" fmla="*/ 14289 w 3035794"/>
              <a:gd name="connsiteY33" fmla="*/ 353321 h 3597039"/>
              <a:gd name="connsiteX34" fmla="*/ 22581 w 3035794"/>
              <a:gd name="connsiteY34" fmla="*/ 20346 h 359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035794" h="3597039">
                <a:moveTo>
                  <a:pt x="19840" y="0"/>
                </a:moveTo>
                <a:lnTo>
                  <a:pt x="3028263" y="0"/>
                </a:lnTo>
                <a:lnTo>
                  <a:pt x="3024697" y="140686"/>
                </a:lnTo>
                <a:cubicBezTo>
                  <a:pt x="3025259" y="312749"/>
                  <a:pt x="3037669" y="484544"/>
                  <a:pt x="3035552" y="655695"/>
                </a:cubicBezTo>
                <a:cubicBezTo>
                  <a:pt x="3034423" y="750938"/>
                  <a:pt x="3013255" y="845927"/>
                  <a:pt x="3017206" y="941424"/>
                </a:cubicBezTo>
                <a:cubicBezTo>
                  <a:pt x="3022992" y="1086130"/>
                  <a:pt x="3024933" y="1230868"/>
                  <a:pt x="3027314" y="1375590"/>
                </a:cubicBezTo>
                <a:lnTo>
                  <a:pt x="3035723" y="1661758"/>
                </a:lnTo>
                <a:lnTo>
                  <a:pt x="3035723" y="2108768"/>
                </a:lnTo>
                <a:lnTo>
                  <a:pt x="3024686" y="2232285"/>
                </a:lnTo>
                <a:cubicBezTo>
                  <a:pt x="3008033" y="2337306"/>
                  <a:pt x="3018335" y="2443217"/>
                  <a:pt x="3025391" y="2548746"/>
                </a:cubicBezTo>
                <a:cubicBezTo>
                  <a:pt x="3034000" y="2676499"/>
                  <a:pt x="3038657" y="2804125"/>
                  <a:pt x="3024544" y="2932131"/>
                </a:cubicBezTo>
                <a:cubicBezTo>
                  <a:pt x="3014384" y="3023183"/>
                  <a:pt x="3023839" y="3114743"/>
                  <a:pt x="3029484" y="3206050"/>
                </a:cubicBezTo>
                <a:cubicBezTo>
                  <a:pt x="3036822" y="3301343"/>
                  <a:pt x="3036822" y="3396994"/>
                  <a:pt x="3029484" y="3492287"/>
                </a:cubicBezTo>
                <a:lnTo>
                  <a:pt x="3026528" y="3584038"/>
                </a:lnTo>
                <a:lnTo>
                  <a:pt x="2536033" y="3578457"/>
                </a:lnTo>
                <a:cubicBezTo>
                  <a:pt x="2378057" y="3583558"/>
                  <a:pt x="2220080" y="3585390"/>
                  <a:pt x="2062105" y="3578457"/>
                </a:cubicBezTo>
                <a:cubicBezTo>
                  <a:pt x="1889685" y="3570479"/>
                  <a:pt x="1717648" y="3579504"/>
                  <a:pt x="1545736" y="3591536"/>
                </a:cubicBezTo>
                <a:cubicBezTo>
                  <a:pt x="1379525" y="3603177"/>
                  <a:pt x="1213695" y="3594544"/>
                  <a:pt x="1047737" y="3582381"/>
                </a:cubicBezTo>
                <a:cubicBezTo>
                  <a:pt x="872873" y="3569328"/>
                  <a:pt x="697288" y="3570585"/>
                  <a:pt x="522627" y="3586174"/>
                </a:cubicBezTo>
                <a:cubicBezTo>
                  <a:pt x="408103" y="3596376"/>
                  <a:pt x="293327" y="3581074"/>
                  <a:pt x="179310" y="3582119"/>
                </a:cubicBezTo>
                <a:lnTo>
                  <a:pt x="12768" y="3583434"/>
                </a:lnTo>
                <a:lnTo>
                  <a:pt x="14927" y="3541208"/>
                </a:lnTo>
                <a:cubicBezTo>
                  <a:pt x="24495" y="3440295"/>
                  <a:pt x="35084" y="3338234"/>
                  <a:pt x="15947" y="3236172"/>
                </a:cubicBezTo>
                <a:cubicBezTo>
                  <a:pt x="7719" y="3188816"/>
                  <a:pt x="7719" y="3140388"/>
                  <a:pt x="15947" y="3093031"/>
                </a:cubicBezTo>
                <a:cubicBezTo>
                  <a:pt x="25898" y="3029243"/>
                  <a:pt x="35339" y="2966092"/>
                  <a:pt x="22581" y="2901666"/>
                </a:cubicBezTo>
                <a:cubicBezTo>
                  <a:pt x="16968" y="2873599"/>
                  <a:pt x="12758" y="2845277"/>
                  <a:pt x="9823" y="2816955"/>
                </a:cubicBezTo>
                <a:cubicBezTo>
                  <a:pt x="3980" y="2744645"/>
                  <a:pt x="6072" y="2671926"/>
                  <a:pt x="16074" y="2600075"/>
                </a:cubicBezTo>
                <a:cubicBezTo>
                  <a:pt x="25643" y="2516640"/>
                  <a:pt x="10079" y="2432694"/>
                  <a:pt x="22836" y="2349514"/>
                </a:cubicBezTo>
                <a:cubicBezTo>
                  <a:pt x="31895" y="2282524"/>
                  <a:pt x="32239" y="2214640"/>
                  <a:pt x="23857" y="2147560"/>
                </a:cubicBezTo>
                <a:cubicBezTo>
                  <a:pt x="8778" y="2020749"/>
                  <a:pt x="9721" y="1892547"/>
                  <a:pt x="26663" y="1765978"/>
                </a:cubicBezTo>
                <a:cubicBezTo>
                  <a:pt x="37125" y="1692111"/>
                  <a:pt x="43121" y="1616076"/>
                  <a:pt x="24367" y="1543612"/>
                </a:cubicBezTo>
                <a:cubicBezTo>
                  <a:pt x="-19775" y="1373297"/>
                  <a:pt x="5996" y="1202727"/>
                  <a:pt x="24367" y="1033305"/>
                </a:cubicBezTo>
                <a:cubicBezTo>
                  <a:pt x="35530" y="942318"/>
                  <a:pt x="35786" y="850322"/>
                  <a:pt x="25133" y="759271"/>
                </a:cubicBezTo>
                <a:cubicBezTo>
                  <a:pt x="6226" y="624792"/>
                  <a:pt x="2577" y="488614"/>
                  <a:pt x="14289" y="353321"/>
                </a:cubicBezTo>
                <a:cubicBezTo>
                  <a:pt x="24877" y="242712"/>
                  <a:pt x="35339" y="131848"/>
                  <a:pt x="22581" y="20346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6" y="429768"/>
            <a:ext cx="3922776" cy="1645920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es-ES" noProof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338328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Rectángulo 6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3D56BB16-3103-4F61-889C-DDC4E4A678C2}"/>
              </a:ext>
            </a:extLst>
          </p:cNvPr>
          <p:cNvSpPr/>
          <p:nvPr userDrawn="1"/>
        </p:nvSpPr>
        <p:spPr>
          <a:xfrm>
            <a:off x="629328" y="2423160"/>
            <a:ext cx="3877056" cy="27432"/>
          </a:xfrm>
          <a:custGeom>
            <a:avLst/>
            <a:gdLst>
              <a:gd name="connsiteX0" fmla="*/ 0 w 3877056"/>
              <a:gd name="connsiteY0" fmla="*/ 0 h 27432"/>
              <a:gd name="connsiteX1" fmla="*/ 723717 w 3877056"/>
              <a:gd name="connsiteY1" fmla="*/ 0 h 27432"/>
              <a:gd name="connsiteX2" fmla="*/ 1408664 w 3877056"/>
              <a:gd name="connsiteY2" fmla="*/ 0 h 27432"/>
              <a:gd name="connsiteX3" fmla="*/ 2093610 w 3877056"/>
              <a:gd name="connsiteY3" fmla="*/ 0 h 27432"/>
              <a:gd name="connsiteX4" fmla="*/ 2623475 w 3877056"/>
              <a:gd name="connsiteY4" fmla="*/ 0 h 27432"/>
              <a:gd name="connsiteX5" fmla="*/ 3192109 w 3877056"/>
              <a:gd name="connsiteY5" fmla="*/ 0 h 27432"/>
              <a:gd name="connsiteX6" fmla="*/ 3877056 w 3877056"/>
              <a:gd name="connsiteY6" fmla="*/ 0 h 27432"/>
              <a:gd name="connsiteX7" fmla="*/ 3877056 w 3877056"/>
              <a:gd name="connsiteY7" fmla="*/ 27432 h 27432"/>
              <a:gd name="connsiteX8" fmla="*/ 3230880 w 3877056"/>
              <a:gd name="connsiteY8" fmla="*/ 27432 h 27432"/>
              <a:gd name="connsiteX9" fmla="*/ 2701016 w 3877056"/>
              <a:gd name="connsiteY9" fmla="*/ 27432 h 27432"/>
              <a:gd name="connsiteX10" fmla="*/ 2171151 w 3877056"/>
              <a:gd name="connsiteY10" fmla="*/ 27432 h 27432"/>
              <a:gd name="connsiteX11" fmla="*/ 1486205 w 3877056"/>
              <a:gd name="connsiteY11" fmla="*/ 27432 h 27432"/>
              <a:gd name="connsiteX12" fmla="*/ 917570 w 3877056"/>
              <a:gd name="connsiteY12" fmla="*/ 27432 h 27432"/>
              <a:gd name="connsiteX13" fmla="*/ 0 w 3877056"/>
              <a:gd name="connsiteY13" fmla="*/ 27432 h 27432"/>
              <a:gd name="connsiteX14" fmla="*/ 0 w 3877056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77056" h="27432" fill="none" extrusionOk="0">
                <a:moveTo>
                  <a:pt x="0" y="0"/>
                </a:moveTo>
                <a:cubicBezTo>
                  <a:pt x="212376" y="-32836"/>
                  <a:pt x="570944" y="24926"/>
                  <a:pt x="723717" y="0"/>
                </a:cubicBezTo>
                <a:cubicBezTo>
                  <a:pt x="876490" y="-24926"/>
                  <a:pt x="1149502" y="-13047"/>
                  <a:pt x="1408664" y="0"/>
                </a:cubicBezTo>
                <a:cubicBezTo>
                  <a:pt x="1667826" y="13047"/>
                  <a:pt x="1931449" y="-10086"/>
                  <a:pt x="2093610" y="0"/>
                </a:cubicBezTo>
                <a:cubicBezTo>
                  <a:pt x="2255771" y="10086"/>
                  <a:pt x="2364217" y="17704"/>
                  <a:pt x="2623475" y="0"/>
                </a:cubicBezTo>
                <a:cubicBezTo>
                  <a:pt x="2882734" y="-17704"/>
                  <a:pt x="3039913" y="-18191"/>
                  <a:pt x="3192109" y="0"/>
                </a:cubicBezTo>
                <a:cubicBezTo>
                  <a:pt x="3344305" y="18191"/>
                  <a:pt x="3704655" y="9863"/>
                  <a:pt x="3877056" y="0"/>
                </a:cubicBezTo>
                <a:cubicBezTo>
                  <a:pt x="3876099" y="8431"/>
                  <a:pt x="3876707" y="14612"/>
                  <a:pt x="3877056" y="27432"/>
                </a:cubicBezTo>
                <a:cubicBezTo>
                  <a:pt x="3653020" y="26009"/>
                  <a:pt x="3480940" y="44647"/>
                  <a:pt x="3230880" y="27432"/>
                </a:cubicBezTo>
                <a:cubicBezTo>
                  <a:pt x="2980820" y="10217"/>
                  <a:pt x="2872670" y="48866"/>
                  <a:pt x="2701016" y="27432"/>
                </a:cubicBezTo>
                <a:cubicBezTo>
                  <a:pt x="2529362" y="5998"/>
                  <a:pt x="2364157" y="35954"/>
                  <a:pt x="2171151" y="27432"/>
                </a:cubicBezTo>
                <a:cubicBezTo>
                  <a:pt x="1978146" y="18910"/>
                  <a:pt x="1773461" y="38798"/>
                  <a:pt x="1486205" y="27432"/>
                </a:cubicBezTo>
                <a:cubicBezTo>
                  <a:pt x="1198949" y="16066"/>
                  <a:pt x="1139376" y="-574"/>
                  <a:pt x="917570" y="27432"/>
                </a:cubicBezTo>
                <a:cubicBezTo>
                  <a:pt x="695765" y="55438"/>
                  <a:pt x="293344" y="-5450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877056" h="27432" stroke="0" extrusionOk="0">
                <a:moveTo>
                  <a:pt x="0" y="0"/>
                </a:moveTo>
                <a:cubicBezTo>
                  <a:pt x="192669" y="-10137"/>
                  <a:pt x="331692" y="-29256"/>
                  <a:pt x="607405" y="0"/>
                </a:cubicBezTo>
                <a:cubicBezTo>
                  <a:pt x="883118" y="29256"/>
                  <a:pt x="907253" y="-6037"/>
                  <a:pt x="1137270" y="0"/>
                </a:cubicBezTo>
                <a:cubicBezTo>
                  <a:pt x="1367288" y="6037"/>
                  <a:pt x="1546023" y="-32212"/>
                  <a:pt x="1860987" y="0"/>
                </a:cubicBezTo>
                <a:cubicBezTo>
                  <a:pt x="2175951" y="32212"/>
                  <a:pt x="2298836" y="29855"/>
                  <a:pt x="2468392" y="0"/>
                </a:cubicBezTo>
                <a:cubicBezTo>
                  <a:pt x="2637949" y="-29855"/>
                  <a:pt x="2790821" y="13504"/>
                  <a:pt x="3075798" y="0"/>
                </a:cubicBezTo>
                <a:cubicBezTo>
                  <a:pt x="3360775" y="-13504"/>
                  <a:pt x="3584812" y="38899"/>
                  <a:pt x="3877056" y="0"/>
                </a:cubicBezTo>
                <a:cubicBezTo>
                  <a:pt x="3875701" y="9524"/>
                  <a:pt x="3875854" y="13975"/>
                  <a:pt x="3877056" y="27432"/>
                </a:cubicBezTo>
                <a:cubicBezTo>
                  <a:pt x="3651600" y="-703"/>
                  <a:pt x="3532844" y="44229"/>
                  <a:pt x="3230880" y="27432"/>
                </a:cubicBezTo>
                <a:cubicBezTo>
                  <a:pt x="2928916" y="10635"/>
                  <a:pt x="2860399" y="20237"/>
                  <a:pt x="2701016" y="27432"/>
                </a:cubicBezTo>
                <a:cubicBezTo>
                  <a:pt x="2541633" y="34627"/>
                  <a:pt x="2238516" y="40277"/>
                  <a:pt x="2054840" y="27432"/>
                </a:cubicBezTo>
                <a:cubicBezTo>
                  <a:pt x="1871164" y="14587"/>
                  <a:pt x="1583795" y="3252"/>
                  <a:pt x="1408664" y="27432"/>
                </a:cubicBezTo>
                <a:cubicBezTo>
                  <a:pt x="1233533" y="51612"/>
                  <a:pt x="956608" y="20984"/>
                  <a:pt x="801258" y="27432"/>
                </a:cubicBezTo>
                <a:cubicBezTo>
                  <a:pt x="645908" y="33880"/>
                  <a:pt x="165566" y="12646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50936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bre: Forma 8" descr="Etiqueta = Color de énfasis&#10;Tipo = Claro&#10;Objetivo = Relleno">
            <a:extLst>
              <a:ext uri="{FF2B5EF4-FFF2-40B4-BE49-F238E27FC236}">
                <a16:creationId xmlns:a16="http://schemas.microsoft.com/office/drawing/2014/main" id="{6E9FA88B-AFEE-4852-B85E-7E7C8AF78BFF}"/>
              </a:ext>
            </a:extLst>
          </p:cNvPr>
          <p:cNvSpPr/>
          <p:nvPr userDrawn="1"/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1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02336"/>
            <a:ext cx="10515600" cy="1344168"/>
          </a:xfrm>
        </p:spPr>
        <p:txBody>
          <a:bodyPr rtlCol="0"/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4308AE94-7094-4D70-9812-D22ECD79C7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06356" y="3511296"/>
            <a:ext cx="731520" cy="73152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2B505429-1B51-4AA8-8307-05F6447493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28716" y="3511296"/>
            <a:ext cx="731520" cy="73152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F3F3360D-2801-410A-A4E5-7AE529A3E3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51076" y="3511296"/>
            <a:ext cx="731520" cy="731520"/>
          </a:xfrm>
          <a:prstGeom prst="rect">
            <a:avLst/>
          </a:pr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3" name="Marcador de texto 32">
            <a:extLst>
              <a:ext uri="{FF2B5EF4-FFF2-40B4-BE49-F238E27FC236}">
                <a16:creationId xmlns:a16="http://schemas.microsoft.com/office/drawing/2014/main" id="{B745A5D6-A4E0-4308-9600-DE5E195729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5216" y="4315968"/>
            <a:ext cx="3063240" cy="548640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Nombre del moderador</a:t>
            </a:r>
          </a:p>
        </p:txBody>
      </p:sp>
      <p:sp>
        <p:nvSpPr>
          <p:cNvPr id="14" name="Marcador de texto 32">
            <a:extLst>
              <a:ext uri="{FF2B5EF4-FFF2-40B4-BE49-F238E27FC236}">
                <a16:creationId xmlns:a16="http://schemas.microsoft.com/office/drawing/2014/main" id="{C3466BB8-D955-4280-BA4D-66F3DC0341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62856" y="4315968"/>
            <a:ext cx="3063240" cy="548640"/>
          </a:xfr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Correo electrónico</a:t>
            </a:r>
          </a:p>
        </p:txBody>
      </p:sp>
      <p:sp>
        <p:nvSpPr>
          <p:cNvPr id="15" name="Marcador de texto 32">
            <a:extLst>
              <a:ext uri="{FF2B5EF4-FFF2-40B4-BE49-F238E27FC236}">
                <a16:creationId xmlns:a16="http://schemas.microsoft.com/office/drawing/2014/main" id="{F829B8DE-3184-4E0A-AAD4-8F27B55DA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40496" y="4315968"/>
            <a:ext cx="3063240" cy="548640"/>
          </a:xfrm>
        </p:spPr>
        <p:txBody>
          <a:bodyPr rtlCol="0"/>
          <a:lstStyle>
            <a:lvl1pPr marL="0" indent="0" algn="ctr">
              <a:lnSpc>
                <a:spcPct val="110000"/>
              </a:lnSpc>
              <a:spcBef>
                <a:spcPts val="100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Sitio web</a:t>
            </a:r>
          </a:p>
        </p:txBody>
      </p:sp>
    </p:spTree>
    <p:extLst>
      <p:ext uri="{BB962C8B-B14F-4D97-AF65-F5344CB8AC3E}">
        <p14:creationId xmlns:p14="http://schemas.microsoft.com/office/powerpoint/2010/main" val="248033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64186073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rtlCol="0" anchor="b">
            <a:normAutofit/>
          </a:bodyPr>
          <a:lstStyle>
            <a:lvl1pPr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rtlCol="0"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Rectángulo 6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55714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rtlCol="0" anchor="b">
            <a:normAutofit/>
          </a:bodyPr>
          <a:lstStyle>
            <a:lvl1pPr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Rectángulo 6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56312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 descr="Etiqueta = Color de énfasis&#10;Tipo = Claro&#10;Objetivo = Relleno">
            <a:extLst>
              <a:ext uri="{FF2B5EF4-FFF2-40B4-BE49-F238E27FC236}">
                <a16:creationId xmlns:a16="http://schemas.microsoft.com/office/drawing/2014/main" id="{77CE2522-15B5-4BC5-91A9-523F325A8324}"/>
              </a:ext>
            </a:extLst>
          </p:cNvPr>
          <p:cNvSpPr/>
          <p:nvPr userDrawn="1"/>
        </p:nvSpPr>
        <p:spPr>
          <a:xfrm>
            <a:off x="5477731" y="0"/>
            <a:ext cx="6714269" cy="6858000"/>
          </a:xfrm>
          <a:custGeom>
            <a:avLst/>
            <a:gdLst>
              <a:gd name="connsiteX0" fmla="*/ 1097203 w 6714269"/>
              <a:gd name="connsiteY0" fmla="*/ 0 h 6858000"/>
              <a:gd name="connsiteX1" fmla="*/ 1154155 w 6714269"/>
              <a:gd name="connsiteY1" fmla="*/ 0 h 6858000"/>
              <a:gd name="connsiteX2" fmla="*/ 972305 w 6714269"/>
              <a:gd name="connsiteY2" fmla="*/ 343212 h 6858000"/>
              <a:gd name="connsiteX3" fmla="*/ 780524 w 6714269"/>
              <a:gd name="connsiteY3" fmla="*/ 761067 h 6858000"/>
              <a:gd name="connsiteX4" fmla="*/ 737045 w 6714269"/>
              <a:gd name="connsiteY4" fmla="*/ 865164 h 6858000"/>
              <a:gd name="connsiteX5" fmla="*/ 762322 w 6714269"/>
              <a:gd name="connsiteY5" fmla="*/ 830676 h 6858000"/>
              <a:gd name="connsiteX6" fmla="*/ 1118805 w 6714269"/>
              <a:gd name="connsiteY6" fmla="*/ 160440 h 6858000"/>
              <a:gd name="connsiteX7" fmla="*/ 1221640 w 6714269"/>
              <a:gd name="connsiteY7" fmla="*/ 0 h 6858000"/>
              <a:gd name="connsiteX8" fmla="*/ 6714269 w 6714269"/>
              <a:gd name="connsiteY8" fmla="*/ 0 h 6858000"/>
              <a:gd name="connsiteX9" fmla="*/ 6714269 w 6714269"/>
              <a:gd name="connsiteY9" fmla="*/ 6858000 h 6858000"/>
              <a:gd name="connsiteX10" fmla="*/ 704817 w 6714269"/>
              <a:gd name="connsiteY10" fmla="*/ 6858000 h 6858000"/>
              <a:gd name="connsiteX11" fmla="*/ 618717 w 6714269"/>
              <a:gd name="connsiteY11" fmla="*/ 6672538 h 6858000"/>
              <a:gd name="connsiteX12" fmla="*/ 309324 w 6714269"/>
              <a:gd name="connsiteY12" fmla="*/ 5833618 h 6858000"/>
              <a:gd name="connsiteX13" fmla="*/ 209850 w 6714269"/>
              <a:gd name="connsiteY13" fmla="*/ 5484180 h 6858000"/>
              <a:gd name="connsiteX14" fmla="*/ 211619 w 6714269"/>
              <a:gd name="connsiteY14" fmla="*/ 5517653 h 6858000"/>
              <a:gd name="connsiteX15" fmla="*/ 361778 w 6714269"/>
              <a:gd name="connsiteY15" fmla="*/ 6145524 h 6858000"/>
              <a:gd name="connsiteX16" fmla="*/ 591356 w 6714269"/>
              <a:gd name="connsiteY16" fmla="*/ 6843306 h 6858000"/>
              <a:gd name="connsiteX17" fmla="*/ 597415 w 6714269"/>
              <a:gd name="connsiteY17" fmla="*/ 6858000 h 6858000"/>
              <a:gd name="connsiteX18" fmla="*/ 545224 w 6714269"/>
              <a:gd name="connsiteY18" fmla="*/ 6858000 h 6858000"/>
              <a:gd name="connsiteX19" fmla="*/ 533604 w 6714269"/>
              <a:gd name="connsiteY19" fmla="*/ 6830072 h 6858000"/>
              <a:gd name="connsiteX20" fmla="*/ 169657 w 6714269"/>
              <a:gd name="connsiteY20" fmla="*/ 5556577 h 6858000"/>
              <a:gd name="connsiteX21" fmla="*/ 12169 w 6714269"/>
              <a:gd name="connsiteY21" fmla="*/ 4362835 h 6858000"/>
              <a:gd name="connsiteX22" fmla="*/ 46168 w 6714269"/>
              <a:gd name="connsiteY22" fmla="*/ 3338487 h 6858000"/>
              <a:gd name="connsiteX23" fmla="*/ 490574 w 6714269"/>
              <a:gd name="connsiteY23" fmla="*/ 1381078 h 6858000"/>
              <a:gd name="connsiteX24" fmla="*/ 984701 w 6714269"/>
              <a:gd name="connsiteY24" fmla="*/ 2082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714269" h="6858000">
                <a:moveTo>
                  <a:pt x="1097203" y="0"/>
                </a:moveTo>
                <a:lnTo>
                  <a:pt x="1154155" y="0"/>
                </a:lnTo>
                <a:lnTo>
                  <a:pt x="972305" y="343212"/>
                </a:lnTo>
                <a:cubicBezTo>
                  <a:pt x="904739" y="480367"/>
                  <a:pt x="840941" y="619727"/>
                  <a:pt x="780524" y="761067"/>
                </a:cubicBezTo>
                <a:cubicBezTo>
                  <a:pt x="765737" y="795681"/>
                  <a:pt x="751579" y="830550"/>
                  <a:pt x="737045" y="865164"/>
                </a:cubicBezTo>
                <a:cubicBezTo>
                  <a:pt x="748306" y="856057"/>
                  <a:pt x="757014" y="844174"/>
                  <a:pt x="762322" y="830676"/>
                </a:cubicBezTo>
                <a:cubicBezTo>
                  <a:pt x="870201" y="600612"/>
                  <a:pt x="988539" y="376889"/>
                  <a:pt x="1118805" y="160440"/>
                </a:cubicBezTo>
                <a:lnTo>
                  <a:pt x="1221640" y="0"/>
                </a:lnTo>
                <a:lnTo>
                  <a:pt x="6714269" y="0"/>
                </a:lnTo>
                <a:lnTo>
                  <a:pt x="6714269" y="6858000"/>
                </a:lnTo>
                <a:lnTo>
                  <a:pt x="704817" y="6858000"/>
                </a:lnTo>
                <a:lnTo>
                  <a:pt x="618717" y="6672538"/>
                </a:lnTo>
                <a:cubicBezTo>
                  <a:pt x="501618" y="6400947"/>
                  <a:pt x="398622" y="6121213"/>
                  <a:pt x="309324" y="5833618"/>
                </a:cubicBezTo>
                <a:cubicBezTo>
                  <a:pt x="275071" y="5723183"/>
                  <a:pt x="246125" y="5611225"/>
                  <a:pt x="209850" y="5484180"/>
                </a:cubicBezTo>
                <a:cubicBezTo>
                  <a:pt x="209859" y="5495363"/>
                  <a:pt x="210448" y="5506534"/>
                  <a:pt x="211619" y="5517653"/>
                </a:cubicBezTo>
                <a:cubicBezTo>
                  <a:pt x="261166" y="5727113"/>
                  <a:pt x="303888" y="5938474"/>
                  <a:pt x="361778" y="6145524"/>
                </a:cubicBezTo>
                <a:cubicBezTo>
                  <a:pt x="428356" y="6383258"/>
                  <a:pt x="504422" y="6616111"/>
                  <a:pt x="591356" y="6843306"/>
                </a:cubicBezTo>
                <a:lnTo>
                  <a:pt x="597415" y="6858000"/>
                </a:lnTo>
                <a:lnTo>
                  <a:pt x="545224" y="6858000"/>
                </a:lnTo>
                <a:lnTo>
                  <a:pt x="533604" y="6830072"/>
                </a:lnTo>
                <a:cubicBezTo>
                  <a:pt x="376384" y="6416985"/>
                  <a:pt x="257344" y="5991917"/>
                  <a:pt x="169657" y="5556577"/>
                </a:cubicBezTo>
                <a:cubicBezTo>
                  <a:pt x="90154" y="5162256"/>
                  <a:pt x="43261" y="4763750"/>
                  <a:pt x="12169" y="4362835"/>
                </a:cubicBezTo>
                <a:cubicBezTo>
                  <a:pt x="-14122" y="4019865"/>
                  <a:pt x="4458" y="3679429"/>
                  <a:pt x="46168" y="3338487"/>
                </a:cubicBezTo>
                <a:cubicBezTo>
                  <a:pt x="125796" y="2672248"/>
                  <a:pt x="274744" y="2016203"/>
                  <a:pt x="490574" y="1381078"/>
                </a:cubicBezTo>
                <a:cubicBezTo>
                  <a:pt x="629230" y="976550"/>
                  <a:pt x="791584" y="584320"/>
                  <a:pt x="984701" y="208241"/>
                </a:cubicBezTo>
                <a:close/>
              </a:path>
            </a:pathLst>
          </a:custGeom>
          <a:solidFill>
            <a:schemeClr val="accent1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649224"/>
            <a:ext cx="4178808" cy="5568696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224" y="1307592"/>
            <a:ext cx="4992624" cy="4251960"/>
          </a:xfrm>
        </p:spPr>
        <p:txBody>
          <a:bodyPr rtlCol="0" anchor="ctr">
            <a:norm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228600">
              <a:defRPr sz="4000">
                <a:solidFill>
                  <a:schemeClr val="bg1"/>
                </a:solidFill>
              </a:defRPr>
            </a:lvl2pPr>
            <a:lvl3pPr marL="457200">
              <a:defRPr sz="36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2860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64224" y="6355080"/>
            <a:ext cx="3200400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>
                <a:solidFill>
                  <a:schemeClr val="bg1"/>
                </a:solidFill>
              </a:rPr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67544" y="6355080"/>
            <a:ext cx="128016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C18C1E5-FB55-42F5-BD6D-9CC153FCDBE6}" type="slidenum">
              <a:rPr lang="es-ES" noProof="0" smtClean="0"/>
              <a:pPr rtl="0"/>
              <a:t>‹Nº›</a:t>
            </a:fld>
            <a:endParaRPr lang="es-ES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0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contenido con 2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17D0AB67-E176-475C-977C-73640253B9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" y="4361970"/>
            <a:ext cx="4038599" cy="2496030"/>
          </a:xfrm>
          <a:custGeom>
            <a:avLst/>
            <a:gdLst>
              <a:gd name="connsiteX0" fmla="*/ 2464753 w 4038599"/>
              <a:gd name="connsiteY0" fmla="*/ 4 h 2496030"/>
              <a:gd name="connsiteX1" fmla="*/ 2599067 w 4038599"/>
              <a:gd name="connsiteY1" fmla="*/ 4428 h 2496030"/>
              <a:gd name="connsiteX2" fmla="*/ 3052443 w 4038599"/>
              <a:gd name="connsiteY2" fmla="*/ 14222 h 2496030"/>
              <a:gd name="connsiteX3" fmla="*/ 3417420 w 4038599"/>
              <a:gd name="connsiteY3" fmla="*/ 9782 h 2496030"/>
              <a:gd name="connsiteX4" fmla="*/ 3757835 w 4038599"/>
              <a:gd name="connsiteY4" fmla="*/ 19315 h 2496030"/>
              <a:gd name="connsiteX5" fmla="*/ 3892671 w 4038599"/>
              <a:gd name="connsiteY5" fmla="*/ 13177 h 2496030"/>
              <a:gd name="connsiteX6" fmla="*/ 4016790 w 4038599"/>
              <a:gd name="connsiteY6" fmla="*/ 8134 h 2496030"/>
              <a:gd name="connsiteX7" fmla="*/ 4034037 w 4038599"/>
              <a:gd name="connsiteY7" fmla="*/ 8999 h 2496030"/>
              <a:gd name="connsiteX8" fmla="*/ 4035370 w 4038599"/>
              <a:gd name="connsiteY8" fmla="*/ 62503 h 2496030"/>
              <a:gd name="connsiteX9" fmla="*/ 4020562 w 4038599"/>
              <a:gd name="connsiteY9" fmla="*/ 231143 h 2496030"/>
              <a:gd name="connsiteX10" fmla="*/ 4019168 w 4038599"/>
              <a:gd name="connsiteY10" fmla="*/ 393470 h 2496030"/>
              <a:gd name="connsiteX11" fmla="*/ 4014100 w 4038599"/>
              <a:gd name="connsiteY11" fmla="*/ 651618 h 2496030"/>
              <a:gd name="connsiteX12" fmla="*/ 4019295 w 4038599"/>
              <a:gd name="connsiteY12" fmla="*/ 902406 h 2496030"/>
              <a:gd name="connsiteX13" fmla="*/ 4033231 w 4038599"/>
              <a:gd name="connsiteY13" fmla="*/ 1078946 h 2496030"/>
              <a:gd name="connsiteX14" fmla="*/ 4011566 w 4038599"/>
              <a:gd name="connsiteY14" fmla="*/ 1189872 h 2496030"/>
              <a:gd name="connsiteX15" fmla="*/ 4011566 w 4038599"/>
              <a:gd name="connsiteY15" fmla="*/ 1387989 h 2496030"/>
              <a:gd name="connsiteX16" fmla="*/ 4038599 w 4038599"/>
              <a:gd name="connsiteY16" fmla="*/ 1495613 h 2496030"/>
              <a:gd name="connsiteX17" fmla="*/ 4038599 w 4038599"/>
              <a:gd name="connsiteY17" fmla="*/ 1746509 h 2496030"/>
              <a:gd name="connsiteX18" fmla="*/ 4038283 w 4038599"/>
              <a:gd name="connsiteY18" fmla="*/ 1749734 h 2496030"/>
              <a:gd name="connsiteX19" fmla="*/ 4026896 w 4038599"/>
              <a:gd name="connsiteY19" fmla="*/ 1837274 h 2496030"/>
              <a:gd name="connsiteX20" fmla="*/ 4029684 w 4038599"/>
              <a:gd name="connsiteY20" fmla="*/ 2121948 h 2496030"/>
              <a:gd name="connsiteX21" fmla="*/ 4032978 w 4038599"/>
              <a:gd name="connsiteY21" fmla="*/ 2359155 h 2496030"/>
              <a:gd name="connsiteX22" fmla="*/ 4023519 w 4038599"/>
              <a:gd name="connsiteY22" fmla="*/ 2496030 h 2496030"/>
              <a:gd name="connsiteX23" fmla="*/ 0 w 4038599"/>
              <a:gd name="connsiteY23" fmla="*/ 2496030 h 2496030"/>
              <a:gd name="connsiteX24" fmla="*/ 0 w 4038599"/>
              <a:gd name="connsiteY24" fmla="*/ 12459 h 2496030"/>
              <a:gd name="connsiteX25" fmla="*/ 17104 w 4038599"/>
              <a:gd name="connsiteY25" fmla="*/ 15006 h 2496030"/>
              <a:gd name="connsiteX26" fmla="*/ 216416 w 4038599"/>
              <a:gd name="connsiteY26" fmla="*/ 7824 h 2496030"/>
              <a:gd name="connsiteX27" fmla="*/ 651370 w 4038599"/>
              <a:gd name="connsiteY27" fmla="*/ 17748 h 2496030"/>
              <a:gd name="connsiteX28" fmla="*/ 958396 w 4038599"/>
              <a:gd name="connsiteY28" fmla="*/ 14092 h 2496030"/>
              <a:gd name="connsiteX29" fmla="*/ 1519486 w 4038599"/>
              <a:gd name="connsiteY29" fmla="*/ 21666 h 2496030"/>
              <a:gd name="connsiteX30" fmla="*/ 2062411 w 4038599"/>
              <a:gd name="connsiteY30" fmla="*/ 17487 h 2496030"/>
              <a:gd name="connsiteX31" fmla="*/ 2464753 w 4038599"/>
              <a:gd name="connsiteY31" fmla="*/ 4 h 249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038599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lnTo>
                  <a:pt x="4038599" y="1495613"/>
                </a:lnTo>
                <a:lnTo>
                  <a:pt x="4038599" y="1746509"/>
                </a:lnTo>
                <a:lnTo>
                  <a:pt x="4038283" y="1749734"/>
                </a:lnTo>
                <a:cubicBezTo>
                  <a:pt x="4035575" y="1779147"/>
                  <a:pt x="4032408" y="180846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2ABE113B-49CB-42B2-AC93-B3DF044078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1336" cy="4193763"/>
          </a:xfrm>
          <a:custGeom>
            <a:avLst/>
            <a:gdLst>
              <a:gd name="connsiteX0" fmla="*/ 0 w 4041336"/>
              <a:gd name="connsiteY0" fmla="*/ 0 h 4193763"/>
              <a:gd name="connsiteX1" fmla="*/ 4019848 w 4041336"/>
              <a:gd name="connsiteY1" fmla="*/ 0 h 4193763"/>
              <a:gd name="connsiteX2" fmla="*/ 4021195 w 4041336"/>
              <a:gd name="connsiteY2" fmla="*/ 11419 h 4193763"/>
              <a:gd name="connsiteX3" fmla="*/ 4037665 w 4041336"/>
              <a:gd name="connsiteY3" fmla="*/ 264364 h 4193763"/>
              <a:gd name="connsiteX4" fmla="*/ 4034118 w 4041336"/>
              <a:gd name="connsiteY4" fmla="*/ 574168 h 4193763"/>
              <a:gd name="connsiteX5" fmla="*/ 4026263 w 4041336"/>
              <a:gd name="connsiteY5" fmla="*/ 838028 h 4193763"/>
              <a:gd name="connsiteX6" fmla="*/ 4026263 w 4041336"/>
              <a:gd name="connsiteY6" fmla="*/ 847166 h 4193763"/>
              <a:gd name="connsiteX7" fmla="*/ 4026263 w 4041336"/>
              <a:gd name="connsiteY7" fmla="*/ 1138186 h 4193763"/>
              <a:gd name="connsiteX8" fmla="*/ 4024109 w 4041336"/>
              <a:gd name="connsiteY8" fmla="*/ 1259137 h 4193763"/>
              <a:gd name="connsiteX9" fmla="*/ 4016887 w 4041336"/>
              <a:gd name="connsiteY9" fmla="*/ 1412960 h 4193763"/>
              <a:gd name="connsiteX10" fmla="*/ 4026263 w 4041336"/>
              <a:gd name="connsiteY10" fmla="*/ 1539116 h 4193763"/>
              <a:gd name="connsiteX11" fmla="*/ 4024869 w 4041336"/>
              <a:gd name="connsiteY11" fmla="*/ 1823155 h 4193763"/>
              <a:gd name="connsiteX12" fmla="*/ 4017014 w 4041336"/>
              <a:gd name="connsiteY12" fmla="*/ 2154154 h 4193763"/>
              <a:gd name="connsiteX13" fmla="*/ 4017014 w 4041336"/>
              <a:gd name="connsiteY13" fmla="*/ 2421948 h 4193763"/>
              <a:gd name="connsiteX14" fmla="*/ 4029684 w 4041336"/>
              <a:gd name="connsiteY14" fmla="*/ 2667279 h 4193763"/>
              <a:gd name="connsiteX15" fmla="*/ 4019421 w 4041336"/>
              <a:gd name="connsiteY15" fmla="*/ 2956268 h 4193763"/>
              <a:gd name="connsiteX16" fmla="*/ 4022082 w 4041336"/>
              <a:gd name="connsiteY16" fmla="*/ 3094480 h 4193763"/>
              <a:gd name="connsiteX17" fmla="*/ 4027656 w 4041336"/>
              <a:gd name="connsiteY17" fmla="*/ 3260614 h 4193763"/>
              <a:gd name="connsiteX18" fmla="*/ 4009412 w 4041336"/>
              <a:gd name="connsiteY18" fmla="*/ 3538181 h 4193763"/>
              <a:gd name="connsiteX19" fmla="*/ 4031711 w 4041336"/>
              <a:gd name="connsiteY19" fmla="*/ 3694923 h 4193763"/>
              <a:gd name="connsiteX20" fmla="*/ 4038425 w 4041336"/>
              <a:gd name="connsiteY20" fmla="*/ 3836308 h 4193763"/>
              <a:gd name="connsiteX21" fmla="*/ 4029810 w 4041336"/>
              <a:gd name="connsiteY21" fmla="*/ 3956245 h 4193763"/>
              <a:gd name="connsiteX22" fmla="*/ 4013847 w 4041336"/>
              <a:gd name="connsiteY22" fmla="*/ 4114764 h 4193763"/>
              <a:gd name="connsiteX23" fmla="*/ 4010970 w 4041336"/>
              <a:gd name="connsiteY23" fmla="*/ 4161894 h 4193763"/>
              <a:gd name="connsiteX24" fmla="*/ 4002764 w 4041336"/>
              <a:gd name="connsiteY24" fmla="*/ 4161042 h 4193763"/>
              <a:gd name="connsiteX25" fmla="*/ 3868108 w 4041336"/>
              <a:gd name="connsiteY25" fmla="*/ 4163980 h 4193763"/>
              <a:gd name="connsiteX26" fmla="*/ 3174741 w 4041336"/>
              <a:gd name="connsiteY26" fmla="*/ 4175341 h 4193763"/>
              <a:gd name="connsiteX27" fmla="*/ 2247906 w 4041336"/>
              <a:gd name="connsiteY27" fmla="*/ 4167376 h 4193763"/>
              <a:gd name="connsiteX28" fmla="*/ 2057934 w 4041336"/>
              <a:gd name="connsiteY28" fmla="*/ 4175733 h 4193763"/>
              <a:gd name="connsiteX29" fmla="*/ 1797729 w 4041336"/>
              <a:gd name="connsiteY29" fmla="*/ 4165547 h 4193763"/>
              <a:gd name="connsiteX30" fmla="*/ 1485458 w 4041336"/>
              <a:gd name="connsiteY30" fmla="*/ 4175995 h 4193763"/>
              <a:gd name="connsiteX31" fmla="*/ 949185 w 4041336"/>
              <a:gd name="connsiteY31" fmla="*/ 4186181 h 4193763"/>
              <a:gd name="connsiteX32" fmla="*/ 357136 w 4041336"/>
              <a:gd name="connsiteY32" fmla="*/ 4175995 h 4193763"/>
              <a:gd name="connsiteX33" fmla="*/ 0 w 4041336"/>
              <a:gd name="connsiteY33" fmla="*/ 4175060 h 41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4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4296" y="329184"/>
            <a:ext cx="6894576" cy="1783080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es-ES" noProof="0"/>
              <a:t>título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228600">
              <a:defRPr sz="2000"/>
            </a:lvl2pPr>
            <a:lvl3pPr marL="457200">
              <a:defRPr sz="1800"/>
            </a:lvl3pPr>
            <a:lvl4pPr marL="685800">
              <a:defRPr sz="1600"/>
            </a:lvl4pPr>
            <a:lvl5pPr marL="914400">
              <a:defRPr sz="14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108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Rectángulo 6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9B1377BC-1A5F-4113-953E-30CA51FC6F91}"/>
              </a:ext>
            </a:extLst>
          </p:cNvPr>
          <p:cNvSpPr/>
          <p:nvPr userDrawn="1"/>
        </p:nvSpPr>
        <p:spPr>
          <a:xfrm>
            <a:off x="4654296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13803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 descr="Etiqueta = Color de énfasis&#10;Tipo = Claro&#10;Objetivo = Relleno">
            <a:extLst>
              <a:ext uri="{FF2B5EF4-FFF2-40B4-BE49-F238E27FC236}">
                <a16:creationId xmlns:a16="http://schemas.microsoft.com/office/drawing/2014/main" id="{CB56F624-1B75-47D6-8B9E-1F3E7840AE13}"/>
              </a:ext>
            </a:extLst>
          </p:cNvPr>
          <p:cNvSpPr>
            <a:spLocks noChangeAspect="1"/>
          </p:cNvSpPr>
          <p:nvPr userDrawn="1"/>
        </p:nvSpPr>
        <p:spPr>
          <a:xfrm>
            <a:off x="807242" y="612648"/>
            <a:ext cx="10577516" cy="5566372"/>
          </a:xfrm>
          <a:custGeom>
            <a:avLst/>
            <a:gdLst>
              <a:gd name="connsiteX0" fmla="*/ 2871593 w 10577516"/>
              <a:gd name="connsiteY0" fmla="*/ 5218333 h 5566372"/>
              <a:gd name="connsiteX1" fmla="*/ 3890441 w 10577516"/>
              <a:gd name="connsiteY1" fmla="*/ 5441298 h 5566372"/>
              <a:gd name="connsiteX2" fmla="*/ 4931282 w 10577516"/>
              <a:gd name="connsiteY2" fmla="*/ 5506891 h 5566372"/>
              <a:gd name="connsiteX3" fmla="*/ 2871593 w 10577516"/>
              <a:gd name="connsiteY3" fmla="*/ 5218333 h 5566372"/>
              <a:gd name="connsiteX4" fmla="*/ 4720395 w 10577516"/>
              <a:gd name="connsiteY4" fmla="*/ 128662 h 5566372"/>
              <a:gd name="connsiteX5" fmla="*/ 3554723 w 10577516"/>
              <a:gd name="connsiteY5" fmla="*/ 250059 h 5566372"/>
              <a:gd name="connsiteX6" fmla="*/ 2497230 w 10577516"/>
              <a:gd name="connsiteY6" fmla="*/ 530354 h 5566372"/>
              <a:gd name="connsiteX7" fmla="*/ 2960194 w 10577516"/>
              <a:gd name="connsiteY7" fmla="*/ 403237 h 5566372"/>
              <a:gd name="connsiteX8" fmla="*/ 3980314 w 10577516"/>
              <a:gd name="connsiteY8" fmla="*/ 212560 h 5566372"/>
              <a:gd name="connsiteX9" fmla="*/ 4677428 w 10577516"/>
              <a:gd name="connsiteY9" fmla="*/ 139593 h 5566372"/>
              <a:gd name="connsiteX10" fmla="*/ 4760675 w 10577516"/>
              <a:gd name="connsiteY10" fmla="*/ 134906 h 5566372"/>
              <a:gd name="connsiteX11" fmla="*/ 4792997 w 10577516"/>
              <a:gd name="connsiteY11" fmla="*/ 130123 h 5566372"/>
              <a:gd name="connsiteX12" fmla="*/ 4798006 w 10577516"/>
              <a:gd name="connsiteY12" fmla="*/ 130828 h 5566372"/>
              <a:gd name="connsiteX13" fmla="*/ 4798006 w 10577516"/>
              <a:gd name="connsiteY13" fmla="*/ 129381 h 5566372"/>
              <a:gd name="connsiteX14" fmla="*/ 4792997 w 10577516"/>
              <a:gd name="connsiteY14" fmla="*/ 130123 h 5566372"/>
              <a:gd name="connsiteX15" fmla="*/ 4788863 w 10577516"/>
              <a:gd name="connsiteY15" fmla="*/ 129541 h 5566372"/>
              <a:gd name="connsiteX16" fmla="*/ 4720395 w 10577516"/>
              <a:gd name="connsiteY16" fmla="*/ 128662 h 5566372"/>
              <a:gd name="connsiteX17" fmla="*/ 6438297 w 10577516"/>
              <a:gd name="connsiteY17" fmla="*/ 19 h 5566372"/>
              <a:gd name="connsiteX18" fmla="*/ 7523724 w 10577516"/>
              <a:gd name="connsiteY18" fmla="*/ 104129 h 5566372"/>
              <a:gd name="connsiteX19" fmla="*/ 8525668 w 10577516"/>
              <a:gd name="connsiteY19" fmla="*/ 421922 h 5566372"/>
              <a:gd name="connsiteX20" fmla="*/ 9518204 w 10577516"/>
              <a:gd name="connsiteY20" fmla="*/ 1055605 h 5566372"/>
              <a:gd name="connsiteX21" fmla="*/ 10008242 w 10577516"/>
              <a:gd name="connsiteY21" fmla="*/ 1589500 h 5566372"/>
              <a:gd name="connsiteX22" fmla="*/ 10325274 w 10577516"/>
              <a:gd name="connsiteY22" fmla="*/ 2051574 h 5566372"/>
              <a:gd name="connsiteX23" fmla="*/ 10565908 w 10577516"/>
              <a:gd name="connsiteY23" fmla="*/ 2649028 h 5566372"/>
              <a:gd name="connsiteX24" fmla="*/ 10542137 w 10577516"/>
              <a:gd name="connsiteY24" fmla="*/ 2966823 h 5566372"/>
              <a:gd name="connsiteX25" fmla="*/ 10513789 w 10577516"/>
              <a:gd name="connsiteY25" fmla="*/ 3066355 h 5566372"/>
              <a:gd name="connsiteX26" fmla="*/ 10417308 w 10577516"/>
              <a:gd name="connsiteY26" fmla="*/ 3369150 h 5566372"/>
              <a:gd name="connsiteX27" fmla="*/ 9794430 w 10577516"/>
              <a:gd name="connsiteY27" fmla="*/ 4220840 h 5566372"/>
              <a:gd name="connsiteX28" fmla="*/ 8719522 w 10577516"/>
              <a:gd name="connsiteY28" fmla="*/ 4888463 h 5566372"/>
              <a:gd name="connsiteX29" fmla="*/ 7693808 w 10577516"/>
              <a:gd name="connsiteY29" fmla="*/ 5234223 h 5566372"/>
              <a:gd name="connsiteX30" fmla="*/ 7092669 w 10577516"/>
              <a:gd name="connsiteY30" fmla="*/ 5363248 h 5566372"/>
              <a:gd name="connsiteX31" fmla="*/ 6240978 w 10577516"/>
              <a:gd name="connsiteY31" fmla="*/ 5507272 h 5566372"/>
              <a:gd name="connsiteX32" fmla="*/ 5462508 w 10577516"/>
              <a:gd name="connsiteY32" fmla="*/ 5559010 h 5566372"/>
              <a:gd name="connsiteX33" fmla="*/ 4386329 w 10577516"/>
              <a:gd name="connsiteY33" fmla="*/ 5548839 h 5566372"/>
              <a:gd name="connsiteX34" fmla="*/ 3501461 w 10577516"/>
              <a:gd name="connsiteY34" fmla="*/ 5432782 h 5566372"/>
              <a:gd name="connsiteX35" fmla="*/ 2624348 w 10577516"/>
              <a:gd name="connsiteY35" fmla="*/ 5200409 h 5566372"/>
              <a:gd name="connsiteX36" fmla="*/ 2221385 w 10577516"/>
              <a:gd name="connsiteY36" fmla="*/ 5053589 h 5566372"/>
              <a:gd name="connsiteX37" fmla="*/ 1173934 w 10577516"/>
              <a:gd name="connsiteY37" fmla="*/ 4636388 h 5566372"/>
              <a:gd name="connsiteX38" fmla="*/ 438176 w 10577516"/>
              <a:gd name="connsiteY38" fmla="*/ 4080883 h 5566372"/>
              <a:gd name="connsiteX39" fmla="*/ 18687 w 10577516"/>
              <a:gd name="connsiteY39" fmla="*/ 2942161 h 5566372"/>
              <a:gd name="connsiteX40" fmla="*/ 0 w 10577516"/>
              <a:gd name="connsiteY40" fmla="*/ 2832713 h 5566372"/>
              <a:gd name="connsiteX41" fmla="*/ 0 w 10577516"/>
              <a:gd name="connsiteY41" fmla="*/ 2747290 h 5566372"/>
              <a:gd name="connsiteX42" fmla="*/ 14746 w 10577516"/>
              <a:gd name="connsiteY42" fmla="*/ 2661993 h 5566372"/>
              <a:gd name="connsiteX43" fmla="*/ 292753 w 10577516"/>
              <a:gd name="connsiteY43" fmla="*/ 1968947 h 5566372"/>
              <a:gd name="connsiteX44" fmla="*/ 923893 w 10577516"/>
              <a:gd name="connsiteY44" fmla="*/ 1299417 h 5566372"/>
              <a:gd name="connsiteX45" fmla="*/ 2035538 w 10577516"/>
              <a:gd name="connsiteY45" fmla="*/ 648828 h 5566372"/>
              <a:gd name="connsiteX46" fmla="*/ 3545571 w 10577516"/>
              <a:gd name="connsiteY46" fmla="*/ 196289 h 5566372"/>
              <a:gd name="connsiteX47" fmla="*/ 5211705 w 10577516"/>
              <a:gd name="connsiteY47" fmla="*/ 78323 h 5566372"/>
              <a:gd name="connsiteX48" fmla="*/ 5467720 w 10577516"/>
              <a:gd name="connsiteY48" fmla="*/ 77052 h 5566372"/>
              <a:gd name="connsiteX49" fmla="*/ 6073564 w 10577516"/>
              <a:gd name="connsiteY49" fmla="*/ 11840 h 5566372"/>
              <a:gd name="connsiteX50" fmla="*/ 6438297 w 10577516"/>
              <a:gd name="connsiteY50" fmla="*/ 19 h 556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77516" h="5566372">
                <a:moveTo>
                  <a:pt x="2871593" y="5218333"/>
                </a:moveTo>
                <a:cubicBezTo>
                  <a:pt x="2990956" y="5269180"/>
                  <a:pt x="3517223" y="5383586"/>
                  <a:pt x="3890441" y="5441298"/>
                </a:cubicBezTo>
                <a:cubicBezTo>
                  <a:pt x="4162855" y="5483248"/>
                  <a:pt x="4828063" y="5526341"/>
                  <a:pt x="4931282" y="5506891"/>
                </a:cubicBezTo>
                <a:cubicBezTo>
                  <a:pt x="4236330" y="5449560"/>
                  <a:pt x="3552816" y="5364900"/>
                  <a:pt x="2871593" y="5218333"/>
                </a:cubicBezTo>
                <a:close/>
                <a:moveTo>
                  <a:pt x="4720395" y="128662"/>
                </a:moveTo>
                <a:cubicBezTo>
                  <a:pt x="4329266" y="138551"/>
                  <a:pt x="3939509" y="179153"/>
                  <a:pt x="3554723" y="250059"/>
                </a:cubicBezTo>
                <a:cubicBezTo>
                  <a:pt x="3195336" y="315207"/>
                  <a:pt x="2841707" y="408943"/>
                  <a:pt x="2497230" y="530354"/>
                </a:cubicBezTo>
                <a:cubicBezTo>
                  <a:pt x="2650917" y="485354"/>
                  <a:pt x="2804728" y="441372"/>
                  <a:pt x="2960194" y="403237"/>
                </a:cubicBezTo>
                <a:cubicBezTo>
                  <a:pt x="3296586" y="321538"/>
                  <a:pt x="3637121" y="257890"/>
                  <a:pt x="3980314" y="212560"/>
                </a:cubicBezTo>
                <a:cubicBezTo>
                  <a:pt x="4212050" y="181797"/>
                  <a:pt x="4444422" y="158280"/>
                  <a:pt x="4677428" y="139593"/>
                </a:cubicBezTo>
                <a:cubicBezTo>
                  <a:pt x="4704949" y="137369"/>
                  <a:pt x="4732915" y="137369"/>
                  <a:pt x="4760675" y="134906"/>
                </a:cubicBezTo>
                <a:lnTo>
                  <a:pt x="4792997" y="130123"/>
                </a:lnTo>
                <a:lnTo>
                  <a:pt x="4798006" y="130828"/>
                </a:lnTo>
                <a:lnTo>
                  <a:pt x="4798006" y="129381"/>
                </a:lnTo>
                <a:lnTo>
                  <a:pt x="4792997" y="130123"/>
                </a:lnTo>
                <a:lnTo>
                  <a:pt x="4788863" y="129541"/>
                </a:lnTo>
                <a:cubicBezTo>
                  <a:pt x="4766106" y="127801"/>
                  <a:pt x="4743237" y="127505"/>
                  <a:pt x="4720395" y="128662"/>
                </a:cubicBezTo>
                <a:close/>
                <a:moveTo>
                  <a:pt x="6438297" y="19"/>
                </a:moveTo>
                <a:cubicBezTo>
                  <a:pt x="6802322" y="-887"/>
                  <a:pt x="7164203" y="31671"/>
                  <a:pt x="7523724" y="104129"/>
                </a:cubicBezTo>
                <a:cubicBezTo>
                  <a:pt x="7868594" y="172060"/>
                  <a:pt x="8204694" y="278661"/>
                  <a:pt x="8525668" y="421922"/>
                </a:cubicBezTo>
                <a:cubicBezTo>
                  <a:pt x="8886414" y="582180"/>
                  <a:pt x="9221001" y="795802"/>
                  <a:pt x="9518204" y="1055605"/>
                </a:cubicBezTo>
                <a:cubicBezTo>
                  <a:pt x="9701176" y="1214502"/>
                  <a:pt x="9865578" y="1393612"/>
                  <a:pt x="10008242" y="1589500"/>
                </a:cubicBezTo>
                <a:cubicBezTo>
                  <a:pt x="10117308" y="1741190"/>
                  <a:pt x="10222982" y="1895218"/>
                  <a:pt x="10325274" y="2051574"/>
                </a:cubicBezTo>
                <a:cubicBezTo>
                  <a:pt x="10446215" y="2231789"/>
                  <a:pt x="10528180" y="2435291"/>
                  <a:pt x="10565908" y="2649028"/>
                </a:cubicBezTo>
                <a:cubicBezTo>
                  <a:pt x="10584595" y="2757459"/>
                  <a:pt x="10583451" y="2862839"/>
                  <a:pt x="10542137" y="2966823"/>
                </a:cubicBezTo>
                <a:cubicBezTo>
                  <a:pt x="10530023" y="2999186"/>
                  <a:pt x="10520540" y="3032466"/>
                  <a:pt x="10513789" y="3066355"/>
                </a:cubicBezTo>
                <a:cubicBezTo>
                  <a:pt x="10490298" y="3169843"/>
                  <a:pt x="10458023" y="3271142"/>
                  <a:pt x="10417308" y="3369150"/>
                </a:cubicBezTo>
                <a:cubicBezTo>
                  <a:pt x="10279257" y="3703851"/>
                  <a:pt x="10062140" y="3980714"/>
                  <a:pt x="9794430" y="4220840"/>
                </a:cubicBezTo>
                <a:cubicBezTo>
                  <a:pt x="9475364" y="4506346"/>
                  <a:pt x="9109391" y="4716599"/>
                  <a:pt x="8719522" y="4888463"/>
                </a:cubicBezTo>
                <a:cubicBezTo>
                  <a:pt x="8388126" y="5034394"/>
                  <a:pt x="8044526" y="5145368"/>
                  <a:pt x="7693808" y="5234223"/>
                </a:cubicBezTo>
                <a:cubicBezTo>
                  <a:pt x="7495123" y="5285070"/>
                  <a:pt x="7294022" y="5324223"/>
                  <a:pt x="7092669" y="5363248"/>
                </a:cubicBezTo>
                <a:cubicBezTo>
                  <a:pt x="6809577" y="5418035"/>
                  <a:pt x="6527120" y="5474730"/>
                  <a:pt x="6240978" y="5507272"/>
                </a:cubicBezTo>
                <a:cubicBezTo>
                  <a:pt x="5982166" y="5536509"/>
                  <a:pt x="5722845" y="5554814"/>
                  <a:pt x="5462508" y="5559010"/>
                </a:cubicBezTo>
                <a:cubicBezTo>
                  <a:pt x="5103782" y="5564730"/>
                  <a:pt x="4744928" y="5576298"/>
                  <a:pt x="4386329" y="5548839"/>
                </a:cubicBezTo>
                <a:cubicBezTo>
                  <a:pt x="4089394" y="5527103"/>
                  <a:pt x="3793960" y="5488344"/>
                  <a:pt x="3501461" y="5432782"/>
                </a:cubicBezTo>
                <a:cubicBezTo>
                  <a:pt x="3204247" y="5374930"/>
                  <a:pt x="2911229" y="5297299"/>
                  <a:pt x="2624348" y="5200409"/>
                </a:cubicBezTo>
                <a:cubicBezTo>
                  <a:pt x="2488841" y="5154775"/>
                  <a:pt x="2358417" y="5094775"/>
                  <a:pt x="2221385" y="5053589"/>
                </a:cubicBezTo>
                <a:cubicBezTo>
                  <a:pt x="1859988" y="4945157"/>
                  <a:pt x="1506856" y="4815878"/>
                  <a:pt x="1173934" y="4636388"/>
                </a:cubicBezTo>
                <a:cubicBezTo>
                  <a:pt x="900250" y="4488931"/>
                  <a:pt x="647539" y="4313508"/>
                  <a:pt x="438176" y="4080883"/>
                </a:cubicBezTo>
                <a:cubicBezTo>
                  <a:pt x="146695" y="3757114"/>
                  <a:pt x="3178" y="3378811"/>
                  <a:pt x="18687" y="2942161"/>
                </a:cubicBezTo>
                <a:cubicBezTo>
                  <a:pt x="19582" y="2904814"/>
                  <a:pt x="13236" y="2867645"/>
                  <a:pt x="0" y="2832713"/>
                </a:cubicBezTo>
                <a:lnTo>
                  <a:pt x="0" y="2747290"/>
                </a:lnTo>
                <a:cubicBezTo>
                  <a:pt x="13474" y="2720341"/>
                  <a:pt x="10296" y="2690468"/>
                  <a:pt x="14746" y="2661993"/>
                </a:cubicBezTo>
                <a:cubicBezTo>
                  <a:pt x="54533" y="2409665"/>
                  <a:pt x="152923" y="2181106"/>
                  <a:pt x="292753" y="1968947"/>
                </a:cubicBezTo>
                <a:cubicBezTo>
                  <a:pt x="464108" y="1708991"/>
                  <a:pt x="680970" y="1491747"/>
                  <a:pt x="923893" y="1299417"/>
                </a:cubicBezTo>
                <a:cubicBezTo>
                  <a:pt x="1263678" y="1030182"/>
                  <a:pt x="1638930" y="820945"/>
                  <a:pt x="2035538" y="648828"/>
                </a:cubicBezTo>
                <a:cubicBezTo>
                  <a:pt x="2521001" y="438575"/>
                  <a:pt x="3025660" y="291755"/>
                  <a:pt x="3545571" y="196289"/>
                </a:cubicBezTo>
                <a:cubicBezTo>
                  <a:pt x="4094899" y="95674"/>
                  <a:pt x="4653670" y="56116"/>
                  <a:pt x="5211705" y="78323"/>
                </a:cubicBezTo>
                <a:cubicBezTo>
                  <a:pt x="5297128" y="81756"/>
                  <a:pt x="5383313" y="88620"/>
                  <a:pt x="5467720" y="77052"/>
                </a:cubicBezTo>
                <a:cubicBezTo>
                  <a:pt x="5669076" y="49467"/>
                  <a:pt x="5870557" y="24299"/>
                  <a:pt x="6073564" y="11840"/>
                </a:cubicBezTo>
                <a:cubicBezTo>
                  <a:pt x="6195374" y="4340"/>
                  <a:pt x="6316955" y="320"/>
                  <a:pt x="6438297" y="19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6544" y="1911096"/>
            <a:ext cx="8055864" cy="2075688"/>
          </a:xfrm>
        </p:spPr>
        <p:txBody>
          <a:bodyPr rtlCol="0" anchor="b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Título</a:t>
            </a:r>
          </a:p>
        </p:txBody>
      </p:sp>
      <p:sp>
        <p:nvSpPr>
          <p:cNvPr id="11" name="Rectángulo 6">
            <a:extLst>
              <a:ext uri="{FF2B5EF4-FFF2-40B4-BE49-F238E27FC236}">
                <a16:creationId xmlns:a16="http://schemas.microsoft.com/office/drawing/2014/main" id="{EC686F5F-8990-4C72-9CE5-9517854EA994}"/>
              </a:ext>
            </a:extLst>
          </p:cNvPr>
          <p:cNvSpPr/>
          <p:nvPr userDrawn="1"/>
        </p:nvSpPr>
        <p:spPr>
          <a:xfrm>
            <a:off x="3974206" y="417349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BBF36E3-BC05-42D6-BE88-CFA8276D6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27832" y="4352544"/>
            <a:ext cx="5733288" cy="932688"/>
          </a:xfrm>
        </p:spPr>
        <p:txBody>
          <a:bodyPr rtlCol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91577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365125"/>
            <a:ext cx="10515600" cy="1325563"/>
          </a:xfrm>
        </p:spPr>
        <p:txBody>
          <a:bodyPr rtlCol="0"/>
          <a:lstStyle>
            <a:lvl1pPr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688"/>
            <a:ext cx="10515600" cy="4105656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Rectángulo 7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552069 w 10515600"/>
              <a:gd name="connsiteY1" fmla="*/ 0 h 27432"/>
              <a:gd name="connsiteX2" fmla="*/ 893826 w 10515600"/>
              <a:gd name="connsiteY2" fmla="*/ 0 h 27432"/>
              <a:gd name="connsiteX3" fmla="*/ 1761363 w 10515600"/>
              <a:gd name="connsiteY3" fmla="*/ 0 h 27432"/>
              <a:gd name="connsiteX4" fmla="*/ 2313432 w 10515600"/>
              <a:gd name="connsiteY4" fmla="*/ 0 h 27432"/>
              <a:gd name="connsiteX5" fmla="*/ 2865501 w 10515600"/>
              <a:gd name="connsiteY5" fmla="*/ 0 h 27432"/>
              <a:gd name="connsiteX6" fmla="*/ 3733038 w 10515600"/>
              <a:gd name="connsiteY6" fmla="*/ 0 h 27432"/>
              <a:gd name="connsiteX7" fmla="*/ 4179951 w 10515600"/>
              <a:gd name="connsiteY7" fmla="*/ 0 h 27432"/>
              <a:gd name="connsiteX8" fmla="*/ 5047488 w 10515600"/>
              <a:gd name="connsiteY8" fmla="*/ 0 h 27432"/>
              <a:gd name="connsiteX9" fmla="*/ 5915025 w 10515600"/>
              <a:gd name="connsiteY9" fmla="*/ 0 h 27432"/>
              <a:gd name="connsiteX10" fmla="*/ 6572250 w 10515600"/>
              <a:gd name="connsiteY10" fmla="*/ 0 h 27432"/>
              <a:gd name="connsiteX11" fmla="*/ 7439787 w 10515600"/>
              <a:gd name="connsiteY11" fmla="*/ 0 h 27432"/>
              <a:gd name="connsiteX12" fmla="*/ 7991856 w 10515600"/>
              <a:gd name="connsiteY12" fmla="*/ 0 h 27432"/>
              <a:gd name="connsiteX13" fmla="*/ 8543925 w 10515600"/>
              <a:gd name="connsiteY13" fmla="*/ 0 h 27432"/>
              <a:gd name="connsiteX14" fmla="*/ 9306306 w 10515600"/>
              <a:gd name="connsiteY14" fmla="*/ 0 h 27432"/>
              <a:gd name="connsiteX15" fmla="*/ 9858375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9753219 w 10515600"/>
              <a:gd name="connsiteY18" fmla="*/ 27432 h 27432"/>
              <a:gd name="connsiteX19" fmla="*/ 9411462 w 10515600"/>
              <a:gd name="connsiteY19" fmla="*/ 27432 h 27432"/>
              <a:gd name="connsiteX20" fmla="*/ 8964549 w 10515600"/>
              <a:gd name="connsiteY20" fmla="*/ 27432 h 27432"/>
              <a:gd name="connsiteX21" fmla="*/ 8097012 w 10515600"/>
              <a:gd name="connsiteY21" fmla="*/ 27432 h 27432"/>
              <a:gd name="connsiteX22" fmla="*/ 7439787 w 10515600"/>
              <a:gd name="connsiteY22" fmla="*/ 27432 h 27432"/>
              <a:gd name="connsiteX23" fmla="*/ 6992874 w 10515600"/>
              <a:gd name="connsiteY23" fmla="*/ 27432 h 27432"/>
              <a:gd name="connsiteX24" fmla="*/ 6335649 w 10515600"/>
              <a:gd name="connsiteY24" fmla="*/ 27432 h 27432"/>
              <a:gd name="connsiteX25" fmla="*/ 5993892 w 10515600"/>
              <a:gd name="connsiteY25" fmla="*/ 27432 h 27432"/>
              <a:gd name="connsiteX26" fmla="*/ 5652135 w 10515600"/>
              <a:gd name="connsiteY26" fmla="*/ 27432 h 27432"/>
              <a:gd name="connsiteX27" fmla="*/ 4994910 w 10515600"/>
              <a:gd name="connsiteY27" fmla="*/ 27432 h 27432"/>
              <a:gd name="connsiteX28" fmla="*/ 4547997 w 10515600"/>
              <a:gd name="connsiteY28" fmla="*/ 27432 h 27432"/>
              <a:gd name="connsiteX29" fmla="*/ 3785616 w 10515600"/>
              <a:gd name="connsiteY29" fmla="*/ 27432 h 27432"/>
              <a:gd name="connsiteX30" fmla="*/ 3338703 w 10515600"/>
              <a:gd name="connsiteY30" fmla="*/ 27432 h 27432"/>
              <a:gd name="connsiteX31" fmla="*/ 2576322 w 10515600"/>
              <a:gd name="connsiteY31" fmla="*/ 27432 h 27432"/>
              <a:gd name="connsiteX32" fmla="*/ 2234565 w 10515600"/>
              <a:gd name="connsiteY32" fmla="*/ 27432 h 27432"/>
              <a:gd name="connsiteX33" fmla="*/ 1472184 w 10515600"/>
              <a:gd name="connsiteY33" fmla="*/ 27432 h 27432"/>
              <a:gd name="connsiteX34" fmla="*/ 1025271 w 10515600"/>
              <a:gd name="connsiteY34" fmla="*/ 27432 h 27432"/>
              <a:gd name="connsiteX35" fmla="*/ 683514 w 10515600"/>
              <a:gd name="connsiteY35" fmla="*/ 27432 h 27432"/>
              <a:gd name="connsiteX36" fmla="*/ 0 w 10515600"/>
              <a:gd name="connsiteY36" fmla="*/ 27432 h 27432"/>
              <a:gd name="connsiteX37" fmla="*/ 0 w 10515600"/>
              <a:gd name="connsiteY37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515600" h="27432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noFill/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38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: Forma 6" descr="Etiqueta = Color de énfasis&#10;Tipo = Claro&#10;Objetivo = Relleno">
            <a:extLst>
              <a:ext uri="{FF2B5EF4-FFF2-40B4-BE49-F238E27FC236}">
                <a16:creationId xmlns:a16="http://schemas.microsoft.com/office/drawing/2014/main" id="{76F9E1DA-21B7-46CB-A98B-FA0C2179E1DE}"/>
              </a:ext>
            </a:extLst>
          </p:cNvPr>
          <p:cNvSpPr/>
          <p:nvPr userDrawn="1"/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932688"/>
            <a:ext cx="9144000" cy="2523744"/>
          </a:xfrm>
        </p:spPr>
        <p:txBody>
          <a:bodyPr rtlCol="0"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474AF53-8E5D-4CC4-B341-32DDBD4237D3}"/>
              </a:ext>
            </a:extLst>
          </p:cNvPr>
          <p:cNvSpPr/>
          <p:nvPr userDrawn="1"/>
        </p:nvSpPr>
        <p:spPr>
          <a:xfrm>
            <a:off x="3974206" y="3542284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D9470D2B-C603-4551-B51F-8216C72B2D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7048" y="3694176"/>
            <a:ext cx="9144000" cy="1627632"/>
          </a:xfrm>
        </p:spPr>
        <p:txBody>
          <a:bodyPr rtlCol="0"/>
          <a:lstStyle>
            <a:lvl1pPr algn="ct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74436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posición de imagen 30">
            <a:extLst>
              <a:ext uri="{FF2B5EF4-FFF2-40B4-BE49-F238E27FC236}">
                <a16:creationId xmlns:a16="http://schemas.microsoft.com/office/drawing/2014/main" id="{BCD35F50-8168-4166-90C4-6A55BA443EB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2109" y="3063095"/>
            <a:ext cx="1463039" cy="1479810"/>
          </a:xfrm>
          <a:custGeom>
            <a:avLst/>
            <a:gdLst>
              <a:gd name="connsiteX0" fmla="*/ 866622 w 1463039"/>
              <a:gd name="connsiteY0" fmla="*/ 571 h 1479810"/>
              <a:gd name="connsiteX1" fmla="*/ 964706 w 1463039"/>
              <a:gd name="connsiteY1" fmla="*/ 8669 h 1479810"/>
              <a:gd name="connsiteX2" fmla="*/ 1111825 w 1463039"/>
              <a:gd name="connsiteY2" fmla="*/ 8366 h 1479810"/>
              <a:gd name="connsiteX3" fmla="*/ 1290055 w 1463039"/>
              <a:gd name="connsiteY3" fmla="*/ 8730 h 1479810"/>
              <a:gd name="connsiteX4" fmla="*/ 1417397 w 1463039"/>
              <a:gd name="connsiteY4" fmla="*/ 6608 h 1479810"/>
              <a:gd name="connsiteX5" fmla="*/ 1454473 w 1463039"/>
              <a:gd name="connsiteY5" fmla="*/ 5290 h 1479810"/>
              <a:gd name="connsiteX6" fmla="*/ 1449518 w 1463039"/>
              <a:gd name="connsiteY6" fmla="*/ 94305 h 1479810"/>
              <a:gd name="connsiteX7" fmla="*/ 1454054 w 1463039"/>
              <a:gd name="connsiteY7" fmla="*/ 198723 h 1479810"/>
              <a:gd name="connsiteX8" fmla="*/ 1456615 w 1463039"/>
              <a:gd name="connsiteY8" fmla="*/ 391199 h 1479810"/>
              <a:gd name="connsiteX9" fmla="*/ 1452607 w 1463039"/>
              <a:gd name="connsiteY9" fmla="*/ 565102 h 1479810"/>
              <a:gd name="connsiteX10" fmla="*/ 1461012 w 1463039"/>
              <a:gd name="connsiteY10" fmla="*/ 624834 h 1479810"/>
              <a:gd name="connsiteX11" fmla="*/ 1451383 w 1463039"/>
              <a:gd name="connsiteY11" fmla="*/ 907022 h 1479810"/>
              <a:gd name="connsiteX12" fmla="*/ 1452663 w 1463039"/>
              <a:gd name="connsiteY12" fmla="*/ 1009694 h 1479810"/>
              <a:gd name="connsiteX13" fmla="*/ 1456002 w 1463039"/>
              <a:gd name="connsiteY13" fmla="*/ 1096988 h 1479810"/>
              <a:gd name="connsiteX14" fmla="*/ 1453720 w 1463039"/>
              <a:gd name="connsiteY14" fmla="*/ 1174562 h 1479810"/>
              <a:gd name="connsiteX15" fmla="*/ 1461722 w 1463039"/>
              <a:gd name="connsiteY15" fmla="*/ 1280018 h 1479810"/>
              <a:gd name="connsiteX16" fmla="*/ 1463039 w 1463039"/>
              <a:gd name="connsiteY16" fmla="*/ 1330769 h 1479810"/>
              <a:gd name="connsiteX17" fmla="*/ 1463039 w 1463039"/>
              <a:gd name="connsiteY17" fmla="*/ 1433804 h 1479810"/>
              <a:gd name="connsiteX18" fmla="*/ 1458897 w 1463039"/>
              <a:gd name="connsiteY18" fmla="*/ 1471900 h 1479810"/>
              <a:gd name="connsiteX19" fmla="*/ 1458306 w 1463039"/>
              <a:gd name="connsiteY19" fmla="*/ 1476109 h 1479810"/>
              <a:gd name="connsiteX20" fmla="*/ 1456251 w 1463039"/>
              <a:gd name="connsiteY20" fmla="*/ 1476006 h 1479810"/>
              <a:gd name="connsiteX21" fmla="*/ 1358699 w 1463039"/>
              <a:gd name="connsiteY21" fmla="*/ 1478795 h 1479810"/>
              <a:gd name="connsiteX22" fmla="*/ 1337088 w 1463039"/>
              <a:gd name="connsiteY22" fmla="*/ 1479810 h 1479810"/>
              <a:gd name="connsiteX23" fmla="*/ 1199842 w 1463039"/>
              <a:gd name="connsiteY23" fmla="*/ 1479810 h 1479810"/>
              <a:gd name="connsiteX24" fmla="*/ 1178285 w 1463039"/>
              <a:gd name="connsiteY24" fmla="*/ 1478795 h 1479810"/>
              <a:gd name="connsiteX25" fmla="*/ 859950 w 1463039"/>
              <a:gd name="connsiteY25" fmla="*/ 1471898 h 1479810"/>
              <a:gd name="connsiteX26" fmla="*/ 711774 w 1463039"/>
              <a:gd name="connsiteY26" fmla="*/ 1479810 h 1479810"/>
              <a:gd name="connsiteX27" fmla="*/ 637511 w 1463039"/>
              <a:gd name="connsiteY27" fmla="*/ 1479810 h 1479810"/>
              <a:gd name="connsiteX28" fmla="*/ 500700 w 1463039"/>
              <a:gd name="connsiteY28" fmla="*/ 1474455 h 1479810"/>
              <a:gd name="connsiteX29" fmla="*/ 234328 w 1463039"/>
              <a:gd name="connsiteY29" fmla="*/ 1468257 h 1479810"/>
              <a:gd name="connsiteX30" fmla="*/ 183686 w 1463039"/>
              <a:gd name="connsiteY30" fmla="*/ 1476228 h 1479810"/>
              <a:gd name="connsiteX31" fmla="*/ 157756 w 1463039"/>
              <a:gd name="connsiteY31" fmla="*/ 1479810 h 1479810"/>
              <a:gd name="connsiteX32" fmla="*/ 13214 w 1463039"/>
              <a:gd name="connsiteY32" fmla="*/ 1479810 h 1479810"/>
              <a:gd name="connsiteX33" fmla="*/ 15315 w 1463039"/>
              <a:gd name="connsiteY33" fmla="*/ 1462749 h 1479810"/>
              <a:gd name="connsiteX34" fmla="*/ 11891 w 1463039"/>
              <a:gd name="connsiteY34" fmla="*/ 1410409 h 1479810"/>
              <a:gd name="connsiteX35" fmla="*/ 6411 w 1463039"/>
              <a:gd name="connsiteY35" fmla="*/ 1244508 h 1479810"/>
              <a:gd name="connsiteX36" fmla="*/ 6849 w 1463039"/>
              <a:gd name="connsiteY36" fmla="*/ 1119455 h 1479810"/>
              <a:gd name="connsiteX37" fmla="*/ 6849 w 1463039"/>
              <a:gd name="connsiteY37" fmla="*/ 1060773 h 1479810"/>
              <a:gd name="connsiteX38" fmla="*/ 9698 w 1463039"/>
              <a:gd name="connsiteY38" fmla="*/ 982321 h 1479810"/>
              <a:gd name="connsiteX39" fmla="*/ 4219 w 1463039"/>
              <a:gd name="connsiteY39" fmla="*/ 947592 h 1479810"/>
              <a:gd name="connsiteX40" fmla="*/ 6903 w 1463039"/>
              <a:gd name="connsiteY40" fmla="*/ 858680 h 1479810"/>
              <a:gd name="connsiteX41" fmla="*/ 9808 w 1463039"/>
              <a:gd name="connsiteY41" fmla="*/ 755960 h 1479810"/>
              <a:gd name="connsiteX42" fmla="*/ 10247 w 1463039"/>
              <a:gd name="connsiteY42" fmla="*/ 673166 h 1479810"/>
              <a:gd name="connsiteX43" fmla="*/ 11452 w 1463039"/>
              <a:gd name="connsiteY43" fmla="*/ 516733 h 1479810"/>
              <a:gd name="connsiteX44" fmla="*/ 10465 w 1463039"/>
              <a:gd name="connsiteY44" fmla="*/ 425571 h 1479810"/>
              <a:gd name="connsiteX45" fmla="*/ 10465 w 1463039"/>
              <a:gd name="connsiteY45" fmla="*/ 216366 h 1479810"/>
              <a:gd name="connsiteX46" fmla="*/ 10795 w 1463039"/>
              <a:gd name="connsiteY46" fmla="*/ 104023 h 1479810"/>
              <a:gd name="connsiteX47" fmla="*/ 3534 w 1463039"/>
              <a:gd name="connsiteY47" fmla="*/ 20936 h 1479810"/>
              <a:gd name="connsiteX48" fmla="*/ 3924 w 1463039"/>
              <a:gd name="connsiteY48" fmla="*/ 8444 h 1479810"/>
              <a:gd name="connsiteX49" fmla="*/ 72291 w 1463039"/>
              <a:gd name="connsiteY49" fmla="*/ 7146 h 1479810"/>
              <a:gd name="connsiteX50" fmla="*/ 231770 w 1463039"/>
              <a:gd name="connsiteY50" fmla="*/ 4001 h 1479810"/>
              <a:gd name="connsiteX51" fmla="*/ 364602 w 1463039"/>
              <a:gd name="connsiteY51" fmla="*/ 11882 h 1479810"/>
              <a:gd name="connsiteX52" fmla="*/ 768233 w 1463039"/>
              <a:gd name="connsiteY52" fmla="*/ 2061 h 1479810"/>
              <a:gd name="connsiteX53" fmla="*/ 866622 w 1463039"/>
              <a:gd name="connsiteY53" fmla="*/ 571 h 147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63039" h="1479810">
                <a:moveTo>
                  <a:pt x="866622" y="571"/>
                </a:moveTo>
                <a:cubicBezTo>
                  <a:pt x="899405" y="1673"/>
                  <a:pt x="932136" y="4374"/>
                  <a:pt x="964706" y="8669"/>
                </a:cubicBezTo>
                <a:cubicBezTo>
                  <a:pt x="1013529" y="15823"/>
                  <a:pt x="1062766" y="11397"/>
                  <a:pt x="1111825" y="8366"/>
                </a:cubicBezTo>
                <a:cubicBezTo>
                  <a:pt x="1171216" y="4668"/>
                  <a:pt x="1230547" y="2667"/>
                  <a:pt x="1290055" y="8730"/>
                </a:cubicBezTo>
                <a:cubicBezTo>
                  <a:pt x="1332384" y="13094"/>
                  <a:pt x="1374949" y="9033"/>
                  <a:pt x="1417397" y="6608"/>
                </a:cubicBezTo>
                <a:lnTo>
                  <a:pt x="1454473" y="5290"/>
                </a:lnTo>
                <a:lnTo>
                  <a:pt x="1449518" y="94305"/>
                </a:lnTo>
                <a:cubicBezTo>
                  <a:pt x="1449059" y="129134"/>
                  <a:pt x="1450325" y="163951"/>
                  <a:pt x="1454054" y="198723"/>
                </a:cubicBezTo>
                <a:cubicBezTo>
                  <a:pt x="1459999" y="262767"/>
                  <a:pt x="1460856" y="327062"/>
                  <a:pt x="1456615" y="391199"/>
                </a:cubicBezTo>
                <a:cubicBezTo>
                  <a:pt x="1453665" y="449151"/>
                  <a:pt x="1446428" y="507012"/>
                  <a:pt x="1452607" y="565102"/>
                </a:cubicBezTo>
                <a:cubicBezTo>
                  <a:pt x="1454722" y="585089"/>
                  <a:pt x="1459843" y="604710"/>
                  <a:pt x="1461012" y="624834"/>
                </a:cubicBezTo>
                <a:cubicBezTo>
                  <a:pt x="1466578" y="719110"/>
                  <a:pt x="1458229" y="813066"/>
                  <a:pt x="1451383" y="907022"/>
                </a:cubicBezTo>
                <a:cubicBezTo>
                  <a:pt x="1448878" y="941246"/>
                  <a:pt x="1445816" y="975470"/>
                  <a:pt x="1452663" y="1009694"/>
                </a:cubicBezTo>
                <a:cubicBezTo>
                  <a:pt x="1458090" y="1038574"/>
                  <a:pt x="1459209" y="1067889"/>
                  <a:pt x="1456002" y="1096988"/>
                </a:cubicBezTo>
                <a:cubicBezTo>
                  <a:pt x="1452796" y="1122760"/>
                  <a:pt x="1452034" y="1148693"/>
                  <a:pt x="1453720" y="1174562"/>
                </a:cubicBezTo>
                <a:cubicBezTo>
                  <a:pt x="1457199" y="1209699"/>
                  <a:pt x="1459899" y="1244847"/>
                  <a:pt x="1461722" y="1280018"/>
                </a:cubicBezTo>
                <a:lnTo>
                  <a:pt x="1463039" y="1330769"/>
                </a:lnTo>
                <a:lnTo>
                  <a:pt x="1463039" y="1433804"/>
                </a:lnTo>
                <a:lnTo>
                  <a:pt x="1458897" y="1471900"/>
                </a:lnTo>
                <a:lnTo>
                  <a:pt x="1458306" y="1476109"/>
                </a:lnTo>
                <a:lnTo>
                  <a:pt x="1456251" y="1476006"/>
                </a:lnTo>
                <a:cubicBezTo>
                  <a:pt x="1423775" y="1477710"/>
                  <a:pt x="1391236" y="1478252"/>
                  <a:pt x="1358699" y="1478795"/>
                </a:cubicBezTo>
                <a:lnTo>
                  <a:pt x="1337088" y="1479810"/>
                </a:lnTo>
                <a:lnTo>
                  <a:pt x="1199842" y="1479810"/>
                </a:lnTo>
                <a:lnTo>
                  <a:pt x="1178285" y="1478795"/>
                </a:lnTo>
                <a:cubicBezTo>
                  <a:pt x="1072671" y="1461942"/>
                  <a:pt x="965946" y="1459625"/>
                  <a:pt x="859950" y="1471898"/>
                </a:cubicBezTo>
                <a:lnTo>
                  <a:pt x="711774" y="1479810"/>
                </a:lnTo>
                <a:lnTo>
                  <a:pt x="637511" y="1479810"/>
                </a:lnTo>
                <a:lnTo>
                  <a:pt x="500700" y="1474455"/>
                </a:lnTo>
                <a:cubicBezTo>
                  <a:pt x="412071" y="1467172"/>
                  <a:pt x="323261" y="1461748"/>
                  <a:pt x="234328" y="1468257"/>
                </a:cubicBezTo>
                <a:cubicBezTo>
                  <a:pt x="217301" y="1469536"/>
                  <a:pt x="200486" y="1472964"/>
                  <a:pt x="183686" y="1476228"/>
                </a:cubicBezTo>
                <a:lnTo>
                  <a:pt x="157756" y="1479810"/>
                </a:lnTo>
                <a:lnTo>
                  <a:pt x="13214" y="1479810"/>
                </a:lnTo>
                <a:lnTo>
                  <a:pt x="15315" y="1462749"/>
                </a:lnTo>
                <a:cubicBezTo>
                  <a:pt x="16576" y="1445267"/>
                  <a:pt x="16192" y="1427772"/>
                  <a:pt x="11891" y="1410409"/>
                </a:cubicBezTo>
                <a:cubicBezTo>
                  <a:pt x="-1809" y="1355230"/>
                  <a:pt x="931" y="1300104"/>
                  <a:pt x="6411" y="1244508"/>
                </a:cubicBezTo>
                <a:cubicBezTo>
                  <a:pt x="10521" y="1203137"/>
                  <a:pt x="15069" y="1161296"/>
                  <a:pt x="6849" y="1119455"/>
                </a:cubicBezTo>
                <a:cubicBezTo>
                  <a:pt x="3315" y="1100041"/>
                  <a:pt x="3315" y="1080187"/>
                  <a:pt x="6849" y="1060773"/>
                </a:cubicBezTo>
                <a:cubicBezTo>
                  <a:pt x="11123" y="1034622"/>
                  <a:pt x="15178" y="1008733"/>
                  <a:pt x="9698" y="982321"/>
                </a:cubicBezTo>
                <a:cubicBezTo>
                  <a:pt x="7288" y="970815"/>
                  <a:pt x="5480" y="959204"/>
                  <a:pt x="4219" y="947592"/>
                </a:cubicBezTo>
                <a:cubicBezTo>
                  <a:pt x="1709" y="917948"/>
                  <a:pt x="2608" y="888136"/>
                  <a:pt x="6903" y="858680"/>
                </a:cubicBezTo>
                <a:cubicBezTo>
                  <a:pt x="11014" y="824475"/>
                  <a:pt x="4328" y="790061"/>
                  <a:pt x="9808" y="755960"/>
                </a:cubicBezTo>
                <a:cubicBezTo>
                  <a:pt x="13699" y="728497"/>
                  <a:pt x="13847" y="700667"/>
                  <a:pt x="10247" y="673166"/>
                </a:cubicBezTo>
                <a:cubicBezTo>
                  <a:pt x="3769" y="621179"/>
                  <a:pt x="4174" y="568621"/>
                  <a:pt x="11452" y="516733"/>
                </a:cubicBezTo>
                <a:cubicBezTo>
                  <a:pt x="15946" y="486450"/>
                  <a:pt x="18521" y="455279"/>
                  <a:pt x="10465" y="425571"/>
                </a:cubicBezTo>
                <a:cubicBezTo>
                  <a:pt x="-8495" y="355749"/>
                  <a:pt x="2575" y="285822"/>
                  <a:pt x="10465" y="216366"/>
                </a:cubicBezTo>
                <a:cubicBezTo>
                  <a:pt x="15261" y="179065"/>
                  <a:pt x="15370" y="141350"/>
                  <a:pt x="10795" y="104023"/>
                </a:cubicBezTo>
                <a:cubicBezTo>
                  <a:pt x="6734" y="76457"/>
                  <a:pt x="4312" y="48717"/>
                  <a:pt x="3534" y="20936"/>
                </a:cubicBezTo>
                <a:lnTo>
                  <a:pt x="3924" y="8444"/>
                </a:lnTo>
                <a:lnTo>
                  <a:pt x="72291" y="7146"/>
                </a:lnTo>
                <a:cubicBezTo>
                  <a:pt x="125549" y="5562"/>
                  <a:pt x="178727" y="3395"/>
                  <a:pt x="231770" y="4001"/>
                </a:cubicBezTo>
                <a:cubicBezTo>
                  <a:pt x="276048" y="4486"/>
                  <a:pt x="320207" y="13579"/>
                  <a:pt x="364602" y="11882"/>
                </a:cubicBezTo>
                <a:cubicBezTo>
                  <a:pt x="499146" y="6911"/>
                  <a:pt x="633749" y="8548"/>
                  <a:pt x="768233" y="2061"/>
                </a:cubicBezTo>
                <a:cubicBezTo>
                  <a:pt x="801007" y="-37"/>
                  <a:pt x="833840" y="-532"/>
                  <a:pt x="866622" y="571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0" name="Marcador de posición de imagen 29">
            <a:extLst>
              <a:ext uri="{FF2B5EF4-FFF2-40B4-BE49-F238E27FC236}">
                <a16:creationId xmlns:a16="http://schemas.microsoft.com/office/drawing/2014/main" id="{163C3609-48D8-42DB-AD9E-61699A6F13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101259" y="3064916"/>
            <a:ext cx="1442437" cy="1477990"/>
          </a:xfrm>
          <a:custGeom>
            <a:avLst/>
            <a:gdLst>
              <a:gd name="connsiteX0" fmla="*/ 866623 w 1442437"/>
              <a:gd name="connsiteY0" fmla="*/ 571 h 1477990"/>
              <a:gd name="connsiteX1" fmla="*/ 964707 w 1442437"/>
              <a:gd name="connsiteY1" fmla="*/ 8669 h 1477990"/>
              <a:gd name="connsiteX2" fmla="*/ 1111826 w 1442437"/>
              <a:gd name="connsiteY2" fmla="*/ 8366 h 1477990"/>
              <a:gd name="connsiteX3" fmla="*/ 1290056 w 1442437"/>
              <a:gd name="connsiteY3" fmla="*/ 8730 h 1477990"/>
              <a:gd name="connsiteX4" fmla="*/ 1417398 w 1442437"/>
              <a:gd name="connsiteY4" fmla="*/ 6608 h 1477990"/>
              <a:gd name="connsiteX5" fmla="*/ 1442437 w 1442437"/>
              <a:gd name="connsiteY5" fmla="*/ 5718 h 1477990"/>
              <a:gd name="connsiteX6" fmla="*/ 1442437 w 1442437"/>
              <a:gd name="connsiteY6" fmla="*/ 1476401 h 1477990"/>
              <a:gd name="connsiteX7" fmla="*/ 1386857 w 1442437"/>
              <a:gd name="connsiteY7" fmla="*/ 1477990 h 1477990"/>
              <a:gd name="connsiteX8" fmla="*/ 1169378 w 1442437"/>
              <a:gd name="connsiteY8" fmla="*/ 1477990 h 1477990"/>
              <a:gd name="connsiteX9" fmla="*/ 1019262 w 1442437"/>
              <a:gd name="connsiteY9" fmla="*/ 1464424 h 1477990"/>
              <a:gd name="connsiteX10" fmla="*/ 859951 w 1442437"/>
              <a:gd name="connsiteY10" fmla="*/ 1471898 h 1477990"/>
              <a:gd name="connsiteX11" fmla="*/ 745859 w 1442437"/>
              <a:gd name="connsiteY11" fmla="*/ 1477990 h 1477990"/>
              <a:gd name="connsiteX12" fmla="*/ 591014 w 1442437"/>
              <a:gd name="connsiteY12" fmla="*/ 1477990 h 1477990"/>
              <a:gd name="connsiteX13" fmla="*/ 500701 w 1442437"/>
              <a:gd name="connsiteY13" fmla="*/ 1474455 h 1477990"/>
              <a:gd name="connsiteX14" fmla="*/ 234329 w 1442437"/>
              <a:gd name="connsiteY14" fmla="*/ 1468257 h 1477990"/>
              <a:gd name="connsiteX15" fmla="*/ 183687 w 1442437"/>
              <a:gd name="connsiteY15" fmla="*/ 1476228 h 1477990"/>
              <a:gd name="connsiteX16" fmla="*/ 170933 w 1442437"/>
              <a:gd name="connsiteY16" fmla="*/ 1477990 h 1477990"/>
              <a:gd name="connsiteX17" fmla="*/ 13439 w 1442437"/>
              <a:gd name="connsiteY17" fmla="*/ 1477990 h 1477990"/>
              <a:gd name="connsiteX18" fmla="*/ 15316 w 1442437"/>
              <a:gd name="connsiteY18" fmla="*/ 1462749 h 1477990"/>
              <a:gd name="connsiteX19" fmla="*/ 11892 w 1442437"/>
              <a:gd name="connsiteY19" fmla="*/ 1410409 h 1477990"/>
              <a:gd name="connsiteX20" fmla="*/ 6412 w 1442437"/>
              <a:gd name="connsiteY20" fmla="*/ 1244508 h 1477990"/>
              <a:gd name="connsiteX21" fmla="*/ 6850 w 1442437"/>
              <a:gd name="connsiteY21" fmla="*/ 1119455 h 1477990"/>
              <a:gd name="connsiteX22" fmla="*/ 6850 w 1442437"/>
              <a:gd name="connsiteY22" fmla="*/ 1060773 h 1477990"/>
              <a:gd name="connsiteX23" fmla="*/ 9699 w 1442437"/>
              <a:gd name="connsiteY23" fmla="*/ 982321 h 1477990"/>
              <a:gd name="connsiteX24" fmla="*/ 4220 w 1442437"/>
              <a:gd name="connsiteY24" fmla="*/ 947592 h 1477990"/>
              <a:gd name="connsiteX25" fmla="*/ 6904 w 1442437"/>
              <a:gd name="connsiteY25" fmla="*/ 858680 h 1477990"/>
              <a:gd name="connsiteX26" fmla="*/ 9809 w 1442437"/>
              <a:gd name="connsiteY26" fmla="*/ 755960 h 1477990"/>
              <a:gd name="connsiteX27" fmla="*/ 10248 w 1442437"/>
              <a:gd name="connsiteY27" fmla="*/ 673166 h 1477990"/>
              <a:gd name="connsiteX28" fmla="*/ 11453 w 1442437"/>
              <a:gd name="connsiteY28" fmla="*/ 516733 h 1477990"/>
              <a:gd name="connsiteX29" fmla="*/ 10466 w 1442437"/>
              <a:gd name="connsiteY29" fmla="*/ 425571 h 1477990"/>
              <a:gd name="connsiteX30" fmla="*/ 10466 w 1442437"/>
              <a:gd name="connsiteY30" fmla="*/ 216366 h 1477990"/>
              <a:gd name="connsiteX31" fmla="*/ 10796 w 1442437"/>
              <a:gd name="connsiteY31" fmla="*/ 104023 h 1477990"/>
              <a:gd name="connsiteX32" fmla="*/ 3535 w 1442437"/>
              <a:gd name="connsiteY32" fmla="*/ 20936 h 1477990"/>
              <a:gd name="connsiteX33" fmla="*/ 3925 w 1442437"/>
              <a:gd name="connsiteY33" fmla="*/ 8444 h 1477990"/>
              <a:gd name="connsiteX34" fmla="*/ 72292 w 1442437"/>
              <a:gd name="connsiteY34" fmla="*/ 7146 h 1477990"/>
              <a:gd name="connsiteX35" fmla="*/ 231771 w 1442437"/>
              <a:gd name="connsiteY35" fmla="*/ 4001 h 1477990"/>
              <a:gd name="connsiteX36" fmla="*/ 364603 w 1442437"/>
              <a:gd name="connsiteY36" fmla="*/ 11882 h 1477990"/>
              <a:gd name="connsiteX37" fmla="*/ 768234 w 1442437"/>
              <a:gd name="connsiteY37" fmla="*/ 2061 h 1477990"/>
              <a:gd name="connsiteX38" fmla="*/ 866623 w 1442437"/>
              <a:gd name="connsiteY38" fmla="*/ 571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42437" h="1477990">
                <a:moveTo>
                  <a:pt x="866623" y="571"/>
                </a:moveTo>
                <a:cubicBezTo>
                  <a:pt x="899406" y="1673"/>
                  <a:pt x="932137" y="4374"/>
                  <a:pt x="964707" y="8669"/>
                </a:cubicBezTo>
                <a:cubicBezTo>
                  <a:pt x="1013530" y="15823"/>
                  <a:pt x="1062767" y="11397"/>
                  <a:pt x="1111826" y="8366"/>
                </a:cubicBezTo>
                <a:cubicBezTo>
                  <a:pt x="1171217" y="4668"/>
                  <a:pt x="1230548" y="2667"/>
                  <a:pt x="1290056" y="8730"/>
                </a:cubicBezTo>
                <a:cubicBezTo>
                  <a:pt x="1332385" y="13094"/>
                  <a:pt x="1374950" y="9033"/>
                  <a:pt x="1417398" y="6608"/>
                </a:cubicBezTo>
                <a:lnTo>
                  <a:pt x="1442437" y="5718"/>
                </a:lnTo>
                <a:lnTo>
                  <a:pt x="1442437" y="1476401"/>
                </a:lnTo>
                <a:lnTo>
                  <a:pt x="1386857" y="1477990"/>
                </a:lnTo>
                <a:lnTo>
                  <a:pt x="1169378" y="1477990"/>
                </a:lnTo>
                <a:lnTo>
                  <a:pt x="1019262" y="1464424"/>
                </a:lnTo>
                <a:cubicBezTo>
                  <a:pt x="966129" y="1463273"/>
                  <a:pt x="912949" y="1465762"/>
                  <a:pt x="859951" y="1471898"/>
                </a:cubicBezTo>
                <a:lnTo>
                  <a:pt x="745859" y="1477990"/>
                </a:lnTo>
                <a:lnTo>
                  <a:pt x="591014" y="1477990"/>
                </a:lnTo>
                <a:lnTo>
                  <a:pt x="500701" y="1474455"/>
                </a:lnTo>
                <a:cubicBezTo>
                  <a:pt x="412072" y="1467172"/>
                  <a:pt x="323262" y="1461748"/>
                  <a:pt x="234329" y="1468257"/>
                </a:cubicBezTo>
                <a:cubicBezTo>
                  <a:pt x="217302" y="1469536"/>
                  <a:pt x="200487" y="1472964"/>
                  <a:pt x="183687" y="1476228"/>
                </a:cubicBezTo>
                <a:lnTo>
                  <a:pt x="170933" y="1477990"/>
                </a:lnTo>
                <a:lnTo>
                  <a:pt x="13439" y="1477990"/>
                </a:lnTo>
                <a:lnTo>
                  <a:pt x="15316" y="1462749"/>
                </a:lnTo>
                <a:cubicBezTo>
                  <a:pt x="16577" y="1445267"/>
                  <a:pt x="16193" y="1427772"/>
                  <a:pt x="11892" y="1410409"/>
                </a:cubicBezTo>
                <a:cubicBezTo>
                  <a:pt x="-1808" y="1355230"/>
                  <a:pt x="932" y="1300104"/>
                  <a:pt x="6412" y="1244508"/>
                </a:cubicBezTo>
                <a:cubicBezTo>
                  <a:pt x="10522" y="1203137"/>
                  <a:pt x="15070" y="1161296"/>
                  <a:pt x="6850" y="1119455"/>
                </a:cubicBezTo>
                <a:cubicBezTo>
                  <a:pt x="3316" y="1100041"/>
                  <a:pt x="3316" y="1080187"/>
                  <a:pt x="6850" y="1060773"/>
                </a:cubicBezTo>
                <a:cubicBezTo>
                  <a:pt x="11124" y="1034622"/>
                  <a:pt x="15179" y="1008733"/>
                  <a:pt x="9699" y="982321"/>
                </a:cubicBezTo>
                <a:cubicBezTo>
                  <a:pt x="7289" y="970815"/>
                  <a:pt x="5481" y="959204"/>
                  <a:pt x="4220" y="947592"/>
                </a:cubicBezTo>
                <a:cubicBezTo>
                  <a:pt x="1710" y="917948"/>
                  <a:pt x="2609" y="888136"/>
                  <a:pt x="6904" y="858680"/>
                </a:cubicBezTo>
                <a:cubicBezTo>
                  <a:pt x="11015" y="824475"/>
                  <a:pt x="4329" y="790061"/>
                  <a:pt x="9809" y="755960"/>
                </a:cubicBezTo>
                <a:cubicBezTo>
                  <a:pt x="13700" y="728497"/>
                  <a:pt x="13848" y="700667"/>
                  <a:pt x="10248" y="673166"/>
                </a:cubicBezTo>
                <a:cubicBezTo>
                  <a:pt x="3770" y="621179"/>
                  <a:pt x="4175" y="568621"/>
                  <a:pt x="11453" y="516733"/>
                </a:cubicBezTo>
                <a:cubicBezTo>
                  <a:pt x="15947" y="486450"/>
                  <a:pt x="18522" y="455279"/>
                  <a:pt x="10466" y="425571"/>
                </a:cubicBezTo>
                <a:cubicBezTo>
                  <a:pt x="-8494" y="355749"/>
                  <a:pt x="2576" y="285822"/>
                  <a:pt x="10466" y="216366"/>
                </a:cubicBezTo>
                <a:cubicBezTo>
                  <a:pt x="15262" y="179065"/>
                  <a:pt x="15371" y="141350"/>
                  <a:pt x="10796" y="104023"/>
                </a:cubicBezTo>
                <a:cubicBezTo>
                  <a:pt x="6735" y="76457"/>
                  <a:pt x="4313" y="48717"/>
                  <a:pt x="3535" y="20936"/>
                </a:cubicBezTo>
                <a:lnTo>
                  <a:pt x="3925" y="8444"/>
                </a:lnTo>
                <a:lnTo>
                  <a:pt x="72292" y="7146"/>
                </a:lnTo>
                <a:cubicBezTo>
                  <a:pt x="125550" y="5562"/>
                  <a:pt x="178728" y="3395"/>
                  <a:pt x="231771" y="4001"/>
                </a:cubicBezTo>
                <a:cubicBezTo>
                  <a:pt x="276049" y="4486"/>
                  <a:pt x="320208" y="13579"/>
                  <a:pt x="364603" y="11882"/>
                </a:cubicBezTo>
                <a:cubicBezTo>
                  <a:pt x="499147" y="6911"/>
                  <a:pt x="633750" y="8548"/>
                  <a:pt x="768234" y="2061"/>
                </a:cubicBezTo>
                <a:cubicBezTo>
                  <a:pt x="801008" y="-37"/>
                  <a:pt x="833841" y="-532"/>
                  <a:pt x="866623" y="571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8" name="Marcador de posición de imagen 27">
            <a:extLst>
              <a:ext uri="{FF2B5EF4-FFF2-40B4-BE49-F238E27FC236}">
                <a16:creationId xmlns:a16="http://schemas.microsoft.com/office/drawing/2014/main" id="{2B03F1E7-A2BE-4059-85FC-6546945FA3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70488" y="3064916"/>
            <a:ext cx="1455507" cy="1477990"/>
          </a:xfrm>
          <a:custGeom>
            <a:avLst/>
            <a:gdLst>
              <a:gd name="connsiteX0" fmla="*/ 100458 w 1455507"/>
              <a:gd name="connsiteY0" fmla="*/ 0 h 1477990"/>
              <a:gd name="connsiteX1" fmla="*/ 258284 w 1455507"/>
              <a:gd name="connsiteY1" fmla="*/ 0 h 1477990"/>
              <a:gd name="connsiteX2" fmla="*/ 290610 w 1455507"/>
              <a:gd name="connsiteY2" fmla="*/ 2318 h 1477990"/>
              <a:gd name="connsiteX3" fmla="*/ 357070 w 1455507"/>
              <a:gd name="connsiteY3" fmla="*/ 5440 h 1477990"/>
              <a:gd name="connsiteX4" fmla="*/ 558908 w 1455507"/>
              <a:gd name="connsiteY4" fmla="*/ 1098 h 1477990"/>
              <a:gd name="connsiteX5" fmla="*/ 599348 w 1455507"/>
              <a:gd name="connsiteY5" fmla="*/ 0 h 1477990"/>
              <a:gd name="connsiteX6" fmla="*/ 930201 w 1455507"/>
              <a:gd name="connsiteY6" fmla="*/ 0 h 1477990"/>
              <a:gd name="connsiteX7" fmla="*/ 957174 w 1455507"/>
              <a:gd name="connsiteY7" fmla="*/ 2227 h 1477990"/>
              <a:gd name="connsiteX8" fmla="*/ 1104293 w 1455507"/>
              <a:gd name="connsiteY8" fmla="*/ 1924 h 1477990"/>
              <a:gd name="connsiteX9" fmla="*/ 1153561 w 1455507"/>
              <a:gd name="connsiteY9" fmla="*/ 0 h 1477990"/>
              <a:gd name="connsiteX10" fmla="*/ 1229432 w 1455507"/>
              <a:gd name="connsiteY10" fmla="*/ 0 h 1477990"/>
              <a:gd name="connsiteX11" fmla="*/ 1282523 w 1455507"/>
              <a:gd name="connsiteY11" fmla="*/ 2288 h 1477990"/>
              <a:gd name="connsiteX12" fmla="*/ 1409865 w 1455507"/>
              <a:gd name="connsiteY12" fmla="*/ 166 h 1477990"/>
              <a:gd name="connsiteX13" fmla="*/ 1414535 w 1455507"/>
              <a:gd name="connsiteY13" fmla="*/ 0 h 1477990"/>
              <a:gd name="connsiteX14" fmla="*/ 1446877 w 1455507"/>
              <a:gd name="connsiteY14" fmla="*/ 0 h 1477990"/>
              <a:gd name="connsiteX15" fmla="*/ 1441986 w 1455507"/>
              <a:gd name="connsiteY15" fmla="*/ 87863 h 1477990"/>
              <a:gd name="connsiteX16" fmla="*/ 1446522 w 1455507"/>
              <a:gd name="connsiteY16" fmla="*/ 192281 h 1477990"/>
              <a:gd name="connsiteX17" fmla="*/ 1449083 w 1455507"/>
              <a:gd name="connsiteY17" fmla="*/ 384757 h 1477990"/>
              <a:gd name="connsiteX18" fmla="*/ 1445075 w 1455507"/>
              <a:gd name="connsiteY18" fmla="*/ 558660 h 1477990"/>
              <a:gd name="connsiteX19" fmla="*/ 1453480 w 1455507"/>
              <a:gd name="connsiteY19" fmla="*/ 618392 h 1477990"/>
              <a:gd name="connsiteX20" fmla="*/ 1443851 w 1455507"/>
              <a:gd name="connsiteY20" fmla="*/ 900580 h 1477990"/>
              <a:gd name="connsiteX21" fmla="*/ 1445131 w 1455507"/>
              <a:gd name="connsiteY21" fmla="*/ 1003252 h 1477990"/>
              <a:gd name="connsiteX22" fmla="*/ 1448470 w 1455507"/>
              <a:gd name="connsiteY22" fmla="*/ 1090546 h 1477990"/>
              <a:gd name="connsiteX23" fmla="*/ 1446188 w 1455507"/>
              <a:gd name="connsiteY23" fmla="*/ 1168120 h 1477990"/>
              <a:gd name="connsiteX24" fmla="*/ 1454190 w 1455507"/>
              <a:gd name="connsiteY24" fmla="*/ 1273576 h 1477990"/>
              <a:gd name="connsiteX25" fmla="*/ 1455507 w 1455507"/>
              <a:gd name="connsiteY25" fmla="*/ 1324327 h 1477990"/>
              <a:gd name="connsiteX26" fmla="*/ 1455507 w 1455507"/>
              <a:gd name="connsiteY26" fmla="*/ 1427362 h 1477990"/>
              <a:gd name="connsiteX27" fmla="*/ 1451365 w 1455507"/>
              <a:gd name="connsiteY27" fmla="*/ 1465458 h 1477990"/>
              <a:gd name="connsiteX28" fmla="*/ 1450774 w 1455507"/>
              <a:gd name="connsiteY28" fmla="*/ 1469667 h 1477990"/>
              <a:gd name="connsiteX29" fmla="*/ 1448719 w 1455507"/>
              <a:gd name="connsiteY29" fmla="*/ 1469564 h 1477990"/>
              <a:gd name="connsiteX30" fmla="*/ 1351167 w 1455507"/>
              <a:gd name="connsiteY30" fmla="*/ 1472353 h 1477990"/>
              <a:gd name="connsiteX31" fmla="*/ 1170753 w 1455507"/>
              <a:gd name="connsiteY31" fmla="*/ 1472353 h 1477990"/>
              <a:gd name="connsiteX32" fmla="*/ 852418 w 1455507"/>
              <a:gd name="connsiteY32" fmla="*/ 1465456 h 1477990"/>
              <a:gd name="connsiteX33" fmla="*/ 493168 w 1455507"/>
              <a:gd name="connsiteY33" fmla="*/ 1468013 h 1477990"/>
              <a:gd name="connsiteX34" fmla="*/ 226796 w 1455507"/>
              <a:gd name="connsiteY34" fmla="*/ 1461815 h 1477990"/>
              <a:gd name="connsiteX35" fmla="*/ 125602 w 1455507"/>
              <a:gd name="connsiteY35" fmla="*/ 1476769 h 1477990"/>
              <a:gd name="connsiteX36" fmla="*/ 5112 w 1455507"/>
              <a:gd name="connsiteY36" fmla="*/ 1477990 h 1477990"/>
              <a:gd name="connsiteX37" fmla="*/ 7783 w 1455507"/>
              <a:gd name="connsiteY37" fmla="*/ 1456307 h 1477990"/>
              <a:gd name="connsiteX38" fmla="*/ 4359 w 1455507"/>
              <a:gd name="connsiteY38" fmla="*/ 1403967 h 1477990"/>
              <a:gd name="connsiteX39" fmla="*/ 295 w 1455507"/>
              <a:gd name="connsiteY39" fmla="*/ 1370091 h 1477990"/>
              <a:gd name="connsiteX40" fmla="*/ 295 w 1455507"/>
              <a:gd name="connsiteY40" fmla="*/ 1219835 h 1477990"/>
              <a:gd name="connsiteX41" fmla="*/ 3722 w 1455507"/>
              <a:gd name="connsiteY41" fmla="*/ 1175716 h 1477990"/>
              <a:gd name="connsiteX42" fmla="*/ 295 w 1455507"/>
              <a:gd name="connsiteY42" fmla="*/ 1126935 h 1477990"/>
              <a:gd name="connsiteX43" fmla="*/ 295 w 1455507"/>
              <a:gd name="connsiteY43" fmla="*/ 1046801 h 1477990"/>
              <a:gd name="connsiteX44" fmla="*/ 4400 w 1455507"/>
              <a:gd name="connsiteY44" fmla="*/ 1015203 h 1477990"/>
              <a:gd name="connsiteX45" fmla="*/ 2166 w 1455507"/>
              <a:gd name="connsiteY45" fmla="*/ 975879 h 1477990"/>
              <a:gd name="connsiteX46" fmla="*/ 295 w 1455507"/>
              <a:gd name="connsiteY46" fmla="*/ 964020 h 1477990"/>
              <a:gd name="connsiteX47" fmla="*/ 295 w 1455507"/>
              <a:gd name="connsiteY47" fmla="*/ 801667 h 1477990"/>
              <a:gd name="connsiteX48" fmla="*/ 310 w 1455507"/>
              <a:gd name="connsiteY48" fmla="*/ 800839 h 1477990"/>
              <a:gd name="connsiteX49" fmla="*/ 2276 w 1455507"/>
              <a:gd name="connsiteY49" fmla="*/ 749518 h 1477990"/>
              <a:gd name="connsiteX50" fmla="*/ 2715 w 1455507"/>
              <a:gd name="connsiteY50" fmla="*/ 666724 h 1477990"/>
              <a:gd name="connsiteX51" fmla="*/ 295 w 1455507"/>
              <a:gd name="connsiteY51" fmla="*/ 625158 h 1477990"/>
              <a:gd name="connsiteX52" fmla="*/ 295 w 1455507"/>
              <a:gd name="connsiteY52" fmla="*/ 559484 h 1477990"/>
              <a:gd name="connsiteX53" fmla="*/ 3920 w 1455507"/>
              <a:gd name="connsiteY53" fmla="*/ 510291 h 1477990"/>
              <a:gd name="connsiteX54" fmla="*/ 2933 w 1455507"/>
              <a:gd name="connsiteY54" fmla="*/ 419129 h 1477990"/>
              <a:gd name="connsiteX55" fmla="*/ 295 w 1455507"/>
              <a:gd name="connsiteY55" fmla="*/ 403959 h 1477990"/>
              <a:gd name="connsiteX56" fmla="*/ 295 w 1455507"/>
              <a:gd name="connsiteY56" fmla="*/ 237294 h 1477990"/>
              <a:gd name="connsiteX57" fmla="*/ 2933 w 1455507"/>
              <a:gd name="connsiteY57" fmla="*/ 209924 h 1477990"/>
              <a:gd name="connsiteX58" fmla="*/ 3263 w 1455507"/>
              <a:gd name="connsiteY58" fmla="*/ 97581 h 1477990"/>
              <a:gd name="connsiteX59" fmla="*/ 295 w 1455507"/>
              <a:gd name="connsiteY59" fmla="*/ 63619 h 1477990"/>
              <a:gd name="connsiteX60" fmla="*/ 295 w 1455507"/>
              <a:gd name="connsiteY60" fmla="*/ 1928 h 1477990"/>
              <a:gd name="connsiteX61" fmla="*/ 64759 w 1455507"/>
              <a:gd name="connsiteY61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455507" h="1477990">
                <a:moveTo>
                  <a:pt x="100458" y="0"/>
                </a:moveTo>
                <a:lnTo>
                  <a:pt x="258284" y="0"/>
                </a:lnTo>
                <a:lnTo>
                  <a:pt x="290610" y="2318"/>
                </a:lnTo>
                <a:cubicBezTo>
                  <a:pt x="312734" y="4440"/>
                  <a:pt x="334873" y="6289"/>
                  <a:pt x="357070" y="5440"/>
                </a:cubicBezTo>
                <a:cubicBezTo>
                  <a:pt x="424342" y="2955"/>
                  <a:pt x="491629" y="2121"/>
                  <a:pt x="558908" y="1098"/>
                </a:cubicBezTo>
                <a:lnTo>
                  <a:pt x="599348" y="0"/>
                </a:lnTo>
                <a:lnTo>
                  <a:pt x="930201" y="0"/>
                </a:lnTo>
                <a:lnTo>
                  <a:pt x="957174" y="2227"/>
                </a:lnTo>
                <a:cubicBezTo>
                  <a:pt x="1005997" y="9381"/>
                  <a:pt x="1055234" y="4955"/>
                  <a:pt x="1104293" y="1924"/>
                </a:cubicBezTo>
                <a:lnTo>
                  <a:pt x="1153561" y="0"/>
                </a:lnTo>
                <a:lnTo>
                  <a:pt x="1229432" y="0"/>
                </a:lnTo>
                <a:lnTo>
                  <a:pt x="1282523" y="2288"/>
                </a:lnTo>
                <a:cubicBezTo>
                  <a:pt x="1324852" y="6652"/>
                  <a:pt x="1367417" y="2591"/>
                  <a:pt x="1409865" y="166"/>
                </a:cubicBezTo>
                <a:lnTo>
                  <a:pt x="1414535" y="0"/>
                </a:lnTo>
                <a:lnTo>
                  <a:pt x="1446877" y="0"/>
                </a:lnTo>
                <a:lnTo>
                  <a:pt x="1441986" y="87863"/>
                </a:lnTo>
                <a:cubicBezTo>
                  <a:pt x="1441527" y="122692"/>
                  <a:pt x="1442793" y="157509"/>
                  <a:pt x="1446522" y="192281"/>
                </a:cubicBezTo>
                <a:cubicBezTo>
                  <a:pt x="1452467" y="256325"/>
                  <a:pt x="1453324" y="320620"/>
                  <a:pt x="1449083" y="384757"/>
                </a:cubicBezTo>
                <a:cubicBezTo>
                  <a:pt x="1446133" y="442709"/>
                  <a:pt x="1438896" y="500570"/>
                  <a:pt x="1445075" y="558660"/>
                </a:cubicBezTo>
                <a:cubicBezTo>
                  <a:pt x="1447190" y="578647"/>
                  <a:pt x="1452311" y="598268"/>
                  <a:pt x="1453480" y="618392"/>
                </a:cubicBezTo>
                <a:cubicBezTo>
                  <a:pt x="1459046" y="712668"/>
                  <a:pt x="1450697" y="806624"/>
                  <a:pt x="1443851" y="900580"/>
                </a:cubicBezTo>
                <a:cubicBezTo>
                  <a:pt x="1441346" y="934804"/>
                  <a:pt x="1438284" y="969028"/>
                  <a:pt x="1445131" y="1003252"/>
                </a:cubicBezTo>
                <a:cubicBezTo>
                  <a:pt x="1450558" y="1032132"/>
                  <a:pt x="1451677" y="1061447"/>
                  <a:pt x="1448470" y="1090546"/>
                </a:cubicBezTo>
                <a:cubicBezTo>
                  <a:pt x="1445264" y="1116318"/>
                  <a:pt x="1444502" y="1142251"/>
                  <a:pt x="1446188" y="1168120"/>
                </a:cubicBezTo>
                <a:cubicBezTo>
                  <a:pt x="1449667" y="1203257"/>
                  <a:pt x="1452367" y="1238405"/>
                  <a:pt x="1454190" y="1273576"/>
                </a:cubicBezTo>
                <a:lnTo>
                  <a:pt x="1455507" y="1324327"/>
                </a:lnTo>
                <a:lnTo>
                  <a:pt x="1455507" y="1427362"/>
                </a:lnTo>
                <a:lnTo>
                  <a:pt x="1451365" y="1465458"/>
                </a:lnTo>
                <a:lnTo>
                  <a:pt x="1450774" y="1469667"/>
                </a:lnTo>
                <a:lnTo>
                  <a:pt x="1448719" y="1469564"/>
                </a:lnTo>
                <a:cubicBezTo>
                  <a:pt x="1416243" y="1471268"/>
                  <a:pt x="1383704" y="1471810"/>
                  <a:pt x="1351167" y="1472353"/>
                </a:cubicBezTo>
                <a:cubicBezTo>
                  <a:pt x="1291009" y="1473360"/>
                  <a:pt x="1230608" y="1482658"/>
                  <a:pt x="1170753" y="1472353"/>
                </a:cubicBezTo>
                <a:cubicBezTo>
                  <a:pt x="1065139" y="1455500"/>
                  <a:pt x="958414" y="1453183"/>
                  <a:pt x="852418" y="1465456"/>
                </a:cubicBezTo>
                <a:cubicBezTo>
                  <a:pt x="732873" y="1477389"/>
                  <a:pt x="612811" y="1478242"/>
                  <a:pt x="493168" y="1468013"/>
                </a:cubicBezTo>
                <a:cubicBezTo>
                  <a:pt x="404539" y="1460730"/>
                  <a:pt x="315729" y="1455306"/>
                  <a:pt x="226796" y="1461815"/>
                </a:cubicBezTo>
                <a:cubicBezTo>
                  <a:pt x="192742" y="1464372"/>
                  <a:pt x="159536" y="1475530"/>
                  <a:pt x="125602" y="1476769"/>
                </a:cubicBezTo>
                <a:lnTo>
                  <a:pt x="5112" y="1477990"/>
                </a:lnTo>
                <a:lnTo>
                  <a:pt x="7783" y="1456307"/>
                </a:lnTo>
                <a:cubicBezTo>
                  <a:pt x="9044" y="1438825"/>
                  <a:pt x="8660" y="1421330"/>
                  <a:pt x="4359" y="1403967"/>
                </a:cubicBezTo>
                <a:lnTo>
                  <a:pt x="295" y="1370091"/>
                </a:lnTo>
                <a:lnTo>
                  <a:pt x="295" y="1219835"/>
                </a:lnTo>
                <a:lnTo>
                  <a:pt x="3722" y="1175716"/>
                </a:lnTo>
                <a:lnTo>
                  <a:pt x="295" y="1126935"/>
                </a:lnTo>
                <a:lnTo>
                  <a:pt x="295" y="1046801"/>
                </a:lnTo>
                <a:lnTo>
                  <a:pt x="4400" y="1015203"/>
                </a:lnTo>
                <a:cubicBezTo>
                  <a:pt x="5263" y="1002160"/>
                  <a:pt x="4906" y="989085"/>
                  <a:pt x="2166" y="975879"/>
                </a:cubicBezTo>
                <a:lnTo>
                  <a:pt x="295" y="964020"/>
                </a:lnTo>
                <a:lnTo>
                  <a:pt x="295" y="801667"/>
                </a:lnTo>
                <a:lnTo>
                  <a:pt x="310" y="800839"/>
                </a:lnTo>
                <a:cubicBezTo>
                  <a:pt x="-163" y="783697"/>
                  <a:pt x="-464" y="766569"/>
                  <a:pt x="2276" y="749518"/>
                </a:cubicBezTo>
                <a:cubicBezTo>
                  <a:pt x="6167" y="722055"/>
                  <a:pt x="6315" y="694225"/>
                  <a:pt x="2715" y="666724"/>
                </a:cubicBezTo>
                <a:lnTo>
                  <a:pt x="295" y="625158"/>
                </a:lnTo>
                <a:lnTo>
                  <a:pt x="295" y="559484"/>
                </a:lnTo>
                <a:lnTo>
                  <a:pt x="3920" y="510291"/>
                </a:lnTo>
                <a:cubicBezTo>
                  <a:pt x="8414" y="480008"/>
                  <a:pt x="10989" y="448837"/>
                  <a:pt x="2933" y="419129"/>
                </a:cubicBezTo>
                <a:lnTo>
                  <a:pt x="295" y="403959"/>
                </a:lnTo>
                <a:lnTo>
                  <a:pt x="295" y="237294"/>
                </a:lnTo>
                <a:lnTo>
                  <a:pt x="2933" y="209924"/>
                </a:lnTo>
                <a:cubicBezTo>
                  <a:pt x="7729" y="172623"/>
                  <a:pt x="7838" y="134908"/>
                  <a:pt x="3263" y="97581"/>
                </a:cubicBezTo>
                <a:lnTo>
                  <a:pt x="295" y="63619"/>
                </a:lnTo>
                <a:lnTo>
                  <a:pt x="295" y="1928"/>
                </a:lnTo>
                <a:lnTo>
                  <a:pt x="64759" y="70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C62C212D-2434-4610-A983-7FC587B517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09627" y="3064916"/>
            <a:ext cx="1447216" cy="1477990"/>
          </a:xfrm>
          <a:custGeom>
            <a:avLst/>
            <a:gdLst>
              <a:gd name="connsiteX0" fmla="*/ 107991 w 1447216"/>
              <a:gd name="connsiteY0" fmla="*/ 0 h 1477990"/>
              <a:gd name="connsiteX1" fmla="*/ 265817 w 1447216"/>
              <a:gd name="connsiteY1" fmla="*/ 0 h 1477990"/>
              <a:gd name="connsiteX2" fmla="*/ 298143 w 1447216"/>
              <a:gd name="connsiteY2" fmla="*/ 2318 h 1477990"/>
              <a:gd name="connsiteX3" fmla="*/ 364603 w 1447216"/>
              <a:gd name="connsiteY3" fmla="*/ 5440 h 1477990"/>
              <a:gd name="connsiteX4" fmla="*/ 566441 w 1447216"/>
              <a:gd name="connsiteY4" fmla="*/ 1098 h 1477990"/>
              <a:gd name="connsiteX5" fmla="*/ 606880 w 1447216"/>
              <a:gd name="connsiteY5" fmla="*/ 0 h 1477990"/>
              <a:gd name="connsiteX6" fmla="*/ 937733 w 1447216"/>
              <a:gd name="connsiteY6" fmla="*/ 0 h 1477990"/>
              <a:gd name="connsiteX7" fmla="*/ 964707 w 1447216"/>
              <a:gd name="connsiteY7" fmla="*/ 2227 h 1477990"/>
              <a:gd name="connsiteX8" fmla="*/ 1111826 w 1447216"/>
              <a:gd name="connsiteY8" fmla="*/ 1924 h 1477990"/>
              <a:gd name="connsiteX9" fmla="*/ 1161094 w 1447216"/>
              <a:gd name="connsiteY9" fmla="*/ 0 h 1477990"/>
              <a:gd name="connsiteX10" fmla="*/ 1236965 w 1447216"/>
              <a:gd name="connsiteY10" fmla="*/ 0 h 1477990"/>
              <a:gd name="connsiteX11" fmla="*/ 1290056 w 1447216"/>
              <a:gd name="connsiteY11" fmla="*/ 2288 h 1477990"/>
              <a:gd name="connsiteX12" fmla="*/ 1417398 w 1447216"/>
              <a:gd name="connsiteY12" fmla="*/ 166 h 1477990"/>
              <a:gd name="connsiteX13" fmla="*/ 1422068 w 1447216"/>
              <a:gd name="connsiteY13" fmla="*/ 0 h 1477990"/>
              <a:gd name="connsiteX14" fmla="*/ 1447216 w 1447216"/>
              <a:gd name="connsiteY14" fmla="*/ 0 h 1477990"/>
              <a:gd name="connsiteX15" fmla="*/ 1447216 w 1447216"/>
              <a:gd name="connsiteY15" fmla="*/ 1469823 h 1477990"/>
              <a:gd name="connsiteX16" fmla="*/ 1358700 w 1447216"/>
              <a:gd name="connsiteY16" fmla="*/ 1472353 h 1477990"/>
              <a:gd name="connsiteX17" fmla="*/ 1178286 w 1447216"/>
              <a:gd name="connsiteY17" fmla="*/ 1472353 h 1477990"/>
              <a:gd name="connsiteX18" fmla="*/ 859951 w 1447216"/>
              <a:gd name="connsiteY18" fmla="*/ 1465456 h 1477990"/>
              <a:gd name="connsiteX19" fmla="*/ 500701 w 1447216"/>
              <a:gd name="connsiteY19" fmla="*/ 1468013 h 1477990"/>
              <a:gd name="connsiteX20" fmla="*/ 234329 w 1447216"/>
              <a:gd name="connsiteY20" fmla="*/ 1461815 h 1477990"/>
              <a:gd name="connsiteX21" fmla="*/ 133135 w 1447216"/>
              <a:gd name="connsiteY21" fmla="*/ 1476769 h 1477990"/>
              <a:gd name="connsiteX22" fmla="*/ 12645 w 1447216"/>
              <a:gd name="connsiteY22" fmla="*/ 1477990 h 1477990"/>
              <a:gd name="connsiteX23" fmla="*/ 15316 w 1447216"/>
              <a:gd name="connsiteY23" fmla="*/ 1456307 h 1477990"/>
              <a:gd name="connsiteX24" fmla="*/ 11892 w 1447216"/>
              <a:gd name="connsiteY24" fmla="*/ 1403967 h 1477990"/>
              <a:gd name="connsiteX25" fmla="*/ 6412 w 1447216"/>
              <a:gd name="connsiteY25" fmla="*/ 1238066 h 1477990"/>
              <a:gd name="connsiteX26" fmla="*/ 6850 w 1447216"/>
              <a:gd name="connsiteY26" fmla="*/ 1113013 h 1477990"/>
              <a:gd name="connsiteX27" fmla="*/ 6850 w 1447216"/>
              <a:gd name="connsiteY27" fmla="*/ 1054331 h 1477990"/>
              <a:gd name="connsiteX28" fmla="*/ 9699 w 1447216"/>
              <a:gd name="connsiteY28" fmla="*/ 975879 h 1477990"/>
              <a:gd name="connsiteX29" fmla="*/ 4220 w 1447216"/>
              <a:gd name="connsiteY29" fmla="*/ 941150 h 1477990"/>
              <a:gd name="connsiteX30" fmla="*/ 6904 w 1447216"/>
              <a:gd name="connsiteY30" fmla="*/ 852238 h 1477990"/>
              <a:gd name="connsiteX31" fmla="*/ 9809 w 1447216"/>
              <a:gd name="connsiteY31" fmla="*/ 749518 h 1477990"/>
              <a:gd name="connsiteX32" fmla="*/ 10248 w 1447216"/>
              <a:gd name="connsiteY32" fmla="*/ 666724 h 1477990"/>
              <a:gd name="connsiteX33" fmla="*/ 11453 w 1447216"/>
              <a:gd name="connsiteY33" fmla="*/ 510291 h 1477990"/>
              <a:gd name="connsiteX34" fmla="*/ 10466 w 1447216"/>
              <a:gd name="connsiteY34" fmla="*/ 419129 h 1477990"/>
              <a:gd name="connsiteX35" fmla="*/ 10466 w 1447216"/>
              <a:gd name="connsiteY35" fmla="*/ 209924 h 1477990"/>
              <a:gd name="connsiteX36" fmla="*/ 10796 w 1447216"/>
              <a:gd name="connsiteY36" fmla="*/ 97581 h 1477990"/>
              <a:gd name="connsiteX37" fmla="*/ 3535 w 1447216"/>
              <a:gd name="connsiteY37" fmla="*/ 14494 h 1477990"/>
              <a:gd name="connsiteX38" fmla="*/ 3925 w 1447216"/>
              <a:gd name="connsiteY38" fmla="*/ 2002 h 1477990"/>
              <a:gd name="connsiteX39" fmla="*/ 72292 w 1447216"/>
              <a:gd name="connsiteY39" fmla="*/ 704 h 147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47216" h="1477990">
                <a:moveTo>
                  <a:pt x="107991" y="0"/>
                </a:moveTo>
                <a:lnTo>
                  <a:pt x="265817" y="0"/>
                </a:lnTo>
                <a:lnTo>
                  <a:pt x="298143" y="2318"/>
                </a:lnTo>
                <a:cubicBezTo>
                  <a:pt x="320267" y="4440"/>
                  <a:pt x="342406" y="6289"/>
                  <a:pt x="364603" y="5440"/>
                </a:cubicBezTo>
                <a:cubicBezTo>
                  <a:pt x="431875" y="2955"/>
                  <a:pt x="499162" y="2121"/>
                  <a:pt x="566441" y="1098"/>
                </a:cubicBezTo>
                <a:lnTo>
                  <a:pt x="606880" y="0"/>
                </a:lnTo>
                <a:lnTo>
                  <a:pt x="937733" y="0"/>
                </a:lnTo>
                <a:lnTo>
                  <a:pt x="964707" y="2227"/>
                </a:lnTo>
                <a:cubicBezTo>
                  <a:pt x="1013530" y="9381"/>
                  <a:pt x="1062767" y="4955"/>
                  <a:pt x="1111826" y="1924"/>
                </a:cubicBezTo>
                <a:lnTo>
                  <a:pt x="1161094" y="0"/>
                </a:lnTo>
                <a:lnTo>
                  <a:pt x="1236965" y="0"/>
                </a:lnTo>
                <a:lnTo>
                  <a:pt x="1290056" y="2288"/>
                </a:lnTo>
                <a:cubicBezTo>
                  <a:pt x="1332385" y="6652"/>
                  <a:pt x="1374950" y="2591"/>
                  <a:pt x="1417398" y="166"/>
                </a:cubicBezTo>
                <a:lnTo>
                  <a:pt x="1422068" y="0"/>
                </a:lnTo>
                <a:lnTo>
                  <a:pt x="1447216" y="0"/>
                </a:lnTo>
                <a:lnTo>
                  <a:pt x="1447216" y="1469823"/>
                </a:lnTo>
                <a:lnTo>
                  <a:pt x="1358700" y="1472353"/>
                </a:lnTo>
                <a:cubicBezTo>
                  <a:pt x="1298542" y="1473360"/>
                  <a:pt x="1238141" y="1482658"/>
                  <a:pt x="1178286" y="1472353"/>
                </a:cubicBezTo>
                <a:cubicBezTo>
                  <a:pt x="1072672" y="1455500"/>
                  <a:pt x="965947" y="1453183"/>
                  <a:pt x="859951" y="1465456"/>
                </a:cubicBezTo>
                <a:cubicBezTo>
                  <a:pt x="740406" y="1477389"/>
                  <a:pt x="620344" y="1478242"/>
                  <a:pt x="500701" y="1468013"/>
                </a:cubicBezTo>
                <a:cubicBezTo>
                  <a:pt x="412072" y="1460730"/>
                  <a:pt x="323262" y="1455306"/>
                  <a:pt x="234329" y="1461815"/>
                </a:cubicBezTo>
                <a:cubicBezTo>
                  <a:pt x="200275" y="1464372"/>
                  <a:pt x="167069" y="1475530"/>
                  <a:pt x="133135" y="1476769"/>
                </a:cubicBezTo>
                <a:lnTo>
                  <a:pt x="12645" y="1477990"/>
                </a:lnTo>
                <a:lnTo>
                  <a:pt x="15316" y="1456307"/>
                </a:lnTo>
                <a:cubicBezTo>
                  <a:pt x="16577" y="1438825"/>
                  <a:pt x="16193" y="1421330"/>
                  <a:pt x="11892" y="1403967"/>
                </a:cubicBezTo>
                <a:cubicBezTo>
                  <a:pt x="-1808" y="1348788"/>
                  <a:pt x="932" y="1293662"/>
                  <a:pt x="6412" y="1238066"/>
                </a:cubicBezTo>
                <a:cubicBezTo>
                  <a:pt x="10522" y="1196695"/>
                  <a:pt x="15070" y="1154854"/>
                  <a:pt x="6850" y="1113013"/>
                </a:cubicBezTo>
                <a:cubicBezTo>
                  <a:pt x="3316" y="1093599"/>
                  <a:pt x="3316" y="1073745"/>
                  <a:pt x="6850" y="1054331"/>
                </a:cubicBezTo>
                <a:cubicBezTo>
                  <a:pt x="11124" y="1028180"/>
                  <a:pt x="15179" y="1002291"/>
                  <a:pt x="9699" y="975879"/>
                </a:cubicBezTo>
                <a:cubicBezTo>
                  <a:pt x="7289" y="964373"/>
                  <a:pt x="5481" y="952762"/>
                  <a:pt x="4220" y="941150"/>
                </a:cubicBezTo>
                <a:cubicBezTo>
                  <a:pt x="1710" y="911506"/>
                  <a:pt x="2609" y="881694"/>
                  <a:pt x="6904" y="852238"/>
                </a:cubicBezTo>
                <a:cubicBezTo>
                  <a:pt x="11015" y="818033"/>
                  <a:pt x="4329" y="783619"/>
                  <a:pt x="9809" y="749518"/>
                </a:cubicBezTo>
                <a:cubicBezTo>
                  <a:pt x="13700" y="722055"/>
                  <a:pt x="13848" y="694225"/>
                  <a:pt x="10248" y="666724"/>
                </a:cubicBezTo>
                <a:cubicBezTo>
                  <a:pt x="3770" y="614737"/>
                  <a:pt x="4175" y="562179"/>
                  <a:pt x="11453" y="510291"/>
                </a:cubicBezTo>
                <a:cubicBezTo>
                  <a:pt x="15947" y="480008"/>
                  <a:pt x="18522" y="448837"/>
                  <a:pt x="10466" y="419129"/>
                </a:cubicBezTo>
                <a:cubicBezTo>
                  <a:pt x="-8494" y="349307"/>
                  <a:pt x="2576" y="279380"/>
                  <a:pt x="10466" y="209924"/>
                </a:cubicBezTo>
                <a:cubicBezTo>
                  <a:pt x="15262" y="172623"/>
                  <a:pt x="15371" y="134908"/>
                  <a:pt x="10796" y="97581"/>
                </a:cubicBezTo>
                <a:cubicBezTo>
                  <a:pt x="6735" y="70015"/>
                  <a:pt x="4313" y="42275"/>
                  <a:pt x="3535" y="14494"/>
                </a:cubicBezTo>
                <a:lnTo>
                  <a:pt x="3925" y="2002"/>
                </a:lnTo>
                <a:lnTo>
                  <a:pt x="72292" y="704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32959C17-53EC-4A48-8276-E73A5CF125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304" y="3058476"/>
            <a:ext cx="1463039" cy="1484431"/>
          </a:xfrm>
          <a:custGeom>
            <a:avLst/>
            <a:gdLst>
              <a:gd name="connsiteX0" fmla="*/ 866623 w 1463039"/>
              <a:gd name="connsiteY0" fmla="*/ 570 h 1484431"/>
              <a:gd name="connsiteX1" fmla="*/ 964707 w 1463039"/>
              <a:gd name="connsiteY1" fmla="*/ 8668 h 1484431"/>
              <a:gd name="connsiteX2" fmla="*/ 1111826 w 1463039"/>
              <a:gd name="connsiteY2" fmla="*/ 8365 h 1484431"/>
              <a:gd name="connsiteX3" fmla="*/ 1290056 w 1463039"/>
              <a:gd name="connsiteY3" fmla="*/ 8729 h 1484431"/>
              <a:gd name="connsiteX4" fmla="*/ 1417398 w 1463039"/>
              <a:gd name="connsiteY4" fmla="*/ 6607 h 1484431"/>
              <a:gd name="connsiteX5" fmla="*/ 1454474 w 1463039"/>
              <a:gd name="connsiteY5" fmla="*/ 5289 h 1484431"/>
              <a:gd name="connsiteX6" fmla="*/ 1449519 w 1463039"/>
              <a:gd name="connsiteY6" fmla="*/ 94304 h 1484431"/>
              <a:gd name="connsiteX7" fmla="*/ 1454055 w 1463039"/>
              <a:gd name="connsiteY7" fmla="*/ 198722 h 1484431"/>
              <a:gd name="connsiteX8" fmla="*/ 1456616 w 1463039"/>
              <a:gd name="connsiteY8" fmla="*/ 391198 h 1484431"/>
              <a:gd name="connsiteX9" fmla="*/ 1452608 w 1463039"/>
              <a:gd name="connsiteY9" fmla="*/ 565101 h 1484431"/>
              <a:gd name="connsiteX10" fmla="*/ 1461013 w 1463039"/>
              <a:gd name="connsiteY10" fmla="*/ 624833 h 1484431"/>
              <a:gd name="connsiteX11" fmla="*/ 1451384 w 1463039"/>
              <a:gd name="connsiteY11" fmla="*/ 907021 h 1484431"/>
              <a:gd name="connsiteX12" fmla="*/ 1452664 w 1463039"/>
              <a:gd name="connsiteY12" fmla="*/ 1009693 h 1484431"/>
              <a:gd name="connsiteX13" fmla="*/ 1456003 w 1463039"/>
              <a:gd name="connsiteY13" fmla="*/ 1096987 h 1484431"/>
              <a:gd name="connsiteX14" fmla="*/ 1453721 w 1463039"/>
              <a:gd name="connsiteY14" fmla="*/ 1174561 h 1484431"/>
              <a:gd name="connsiteX15" fmla="*/ 1461723 w 1463039"/>
              <a:gd name="connsiteY15" fmla="*/ 1280017 h 1484431"/>
              <a:gd name="connsiteX16" fmla="*/ 1463039 w 1463039"/>
              <a:gd name="connsiteY16" fmla="*/ 1330730 h 1484431"/>
              <a:gd name="connsiteX17" fmla="*/ 1463039 w 1463039"/>
              <a:gd name="connsiteY17" fmla="*/ 1433812 h 1484431"/>
              <a:gd name="connsiteX18" fmla="*/ 1458898 w 1463039"/>
              <a:gd name="connsiteY18" fmla="*/ 1471899 h 1484431"/>
              <a:gd name="connsiteX19" fmla="*/ 1458307 w 1463039"/>
              <a:gd name="connsiteY19" fmla="*/ 1476108 h 1484431"/>
              <a:gd name="connsiteX20" fmla="*/ 1456252 w 1463039"/>
              <a:gd name="connsiteY20" fmla="*/ 1476005 h 1484431"/>
              <a:gd name="connsiteX21" fmla="*/ 1358700 w 1463039"/>
              <a:gd name="connsiteY21" fmla="*/ 1478794 h 1484431"/>
              <a:gd name="connsiteX22" fmla="*/ 1178286 w 1463039"/>
              <a:gd name="connsiteY22" fmla="*/ 1478794 h 1484431"/>
              <a:gd name="connsiteX23" fmla="*/ 859951 w 1463039"/>
              <a:gd name="connsiteY23" fmla="*/ 1471897 h 1484431"/>
              <a:gd name="connsiteX24" fmla="*/ 500701 w 1463039"/>
              <a:gd name="connsiteY24" fmla="*/ 1474454 h 1484431"/>
              <a:gd name="connsiteX25" fmla="*/ 234329 w 1463039"/>
              <a:gd name="connsiteY25" fmla="*/ 1468256 h 1484431"/>
              <a:gd name="connsiteX26" fmla="*/ 133135 w 1463039"/>
              <a:gd name="connsiteY26" fmla="*/ 1483210 h 1484431"/>
              <a:gd name="connsiteX27" fmla="*/ 12645 w 1463039"/>
              <a:gd name="connsiteY27" fmla="*/ 1484431 h 1484431"/>
              <a:gd name="connsiteX28" fmla="*/ 15316 w 1463039"/>
              <a:gd name="connsiteY28" fmla="*/ 1462748 h 1484431"/>
              <a:gd name="connsiteX29" fmla="*/ 11892 w 1463039"/>
              <a:gd name="connsiteY29" fmla="*/ 1410408 h 1484431"/>
              <a:gd name="connsiteX30" fmla="*/ 6412 w 1463039"/>
              <a:gd name="connsiteY30" fmla="*/ 1244507 h 1484431"/>
              <a:gd name="connsiteX31" fmla="*/ 6850 w 1463039"/>
              <a:gd name="connsiteY31" fmla="*/ 1119454 h 1484431"/>
              <a:gd name="connsiteX32" fmla="*/ 6850 w 1463039"/>
              <a:gd name="connsiteY32" fmla="*/ 1060772 h 1484431"/>
              <a:gd name="connsiteX33" fmla="*/ 9699 w 1463039"/>
              <a:gd name="connsiteY33" fmla="*/ 982320 h 1484431"/>
              <a:gd name="connsiteX34" fmla="*/ 4220 w 1463039"/>
              <a:gd name="connsiteY34" fmla="*/ 947591 h 1484431"/>
              <a:gd name="connsiteX35" fmla="*/ 6904 w 1463039"/>
              <a:gd name="connsiteY35" fmla="*/ 858679 h 1484431"/>
              <a:gd name="connsiteX36" fmla="*/ 9809 w 1463039"/>
              <a:gd name="connsiteY36" fmla="*/ 755959 h 1484431"/>
              <a:gd name="connsiteX37" fmla="*/ 10248 w 1463039"/>
              <a:gd name="connsiteY37" fmla="*/ 673165 h 1484431"/>
              <a:gd name="connsiteX38" fmla="*/ 11453 w 1463039"/>
              <a:gd name="connsiteY38" fmla="*/ 516732 h 1484431"/>
              <a:gd name="connsiteX39" fmla="*/ 10466 w 1463039"/>
              <a:gd name="connsiteY39" fmla="*/ 425570 h 1484431"/>
              <a:gd name="connsiteX40" fmla="*/ 10466 w 1463039"/>
              <a:gd name="connsiteY40" fmla="*/ 216365 h 1484431"/>
              <a:gd name="connsiteX41" fmla="*/ 10796 w 1463039"/>
              <a:gd name="connsiteY41" fmla="*/ 104022 h 1484431"/>
              <a:gd name="connsiteX42" fmla="*/ 3535 w 1463039"/>
              <a:gd name="connsiteY42" fmla="*/ 20935 h 1484431"/>
              <a:gd name="connsiteX43" fmla="*/ 3925 w 1463039"/>
              <a:gd name="connsiteY43" fmla="*/ 8443 h 1484431"/>
              <a:gd name="connsiteX44" fmla="*/ 72292 w 1463039"/>
              <a:gd name="connsiteY44" fmla="*/ 7145 h 1484431"/>
              <a:gd name="connsiteX45" fmla="*/ 231771 w 1463039"/>
              <a:gd name="connsiteY45" fmla="*/ 4000 h 1484431"/>
              <a:gd name="connsiteX46" fmla="*/ 364603 w 1463039"/>
              <a:gd name="connsiteY46" fmla="*/ 11881 h 1484431"/>
              <a:gd name="connsiteX47" fmla="*/ 768234 w 1463039"/>
              <a:gd name="connsiteY47" fmla="*/ 2060 h 1484431"/>
              <a:gd name="connsiteX48" fmla="*/ 866623 w 1463039"/>
              <a:gd name="connsiteY48" fmla="*/ 570 h 148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463039" h="1484431">
                <a:moveTo>
                  <a:pt x="866623" y="570"/>
                </a:moveTo>
                <a:cubicBezTo>
                  <a:pt x="899406" y="1672"/>
                  <a:pt x="932137" y="4373"/>
                  <a:pt x="964707" y="8668"/>
                </a:cubicBezTo>
                <a:cubicBezTo>
                  <a:pt x="1013530" y="15822"/>
                  <a:pt x="1062767" y="11396"/>
                  <a:pt x="1111826" y="8365"/>
                </a:cubicBezTo>
                <a:cubicBezTo>
                  <a:pt x="1171217" y="4667"/>
                  <a:pt x="1230548" y="2666"/>
                  <a:pt x="1290056" y="8729"/>
                </a:cubicBezTo>
                <a:cubicBezTo>
                  <a:pt x="1332385" y="13093"/>
                  <a:pt x="1374950" y="9032"/>
                  <a:pt x="1417398" y="6607"/>
                </a:cubicBezTo>
                <a:lnTo>
                  <a:pt x="1454474" y="5289"/>
                </a:lnTo>
                <a:lnTo>
                  <a:pt x="1449519" y="94304"/>
                </a:lnTo>
                <a:cubicBezTo>
                  <a:pt x="1449060" y="129133"/>
                  <a:pt x="1450326" y="163950"/>
                  <a:pt x="1454055" y="198722"/>
                </a:cubicBezTo>
                <a:cubicBezTo>
                  <a:pt x="1460000" y="262766"/>
                  <a:pt x="1460857" y="327061"/>
                  <a:pt x="1456616" y="391198"/>
                </a:cubicBezTo>
                <a:cubicBezTo>
                  <a:pt x="1453666" y="449150"/>
                  <a:pt x="1446429" y="507011"/>
                  <a:pt x="1452608" y="565101"/>
                </a:cubicBezTo>
                <a:cubicBezTo>
                  <a:pt x="1454723" y="585088"/>
                  <a:pt x="1459844" y="604709"/>
                  <a:pt x="1461013" y="624833"/>
                </a:cubicBezTo>
                <a:cubicBezTo>
                  <a:pt x="1466579" y="719109"/>
                  <a:pt x="1458230" y="813065"/>
                  <a:pt x="1451384" y="907021"/>
                </a:cubicBezTo>
                <a:cubicBezTo>
                  <a:pt x="1448879" y="941245"/>
                  <a:pt x="1445817" y="975469"/>
                  <a:pt x="1452664" y="1009693"/>
                </a:cubicBezTo>
                <a:cubicBezTo>
                  <a:pt x="1458091" y="1038573"/>
                  <a:pt x="1459210" y="1067888"/>
                  <a:pt x="1456003" y="1096987"/>
                </a:cubicBezTo>
                <a:cubicBezTo>
                  <a:pt x="1452797" y="1122759"/>
                  <a:pt x="1452035" y="1148692"/>
                  <a:pt x="1453721" y="1174561"/>
                </a:cubicBezTo>
                <a:cubicBezTo>
                  <a:pt x="1457200" y="1209698"/>
                  <a:pt x="1459900" y="1244846"/>
                  <a:pt x="1461723" y="1280017"/>
                </a:cubicBezTo>
                <a:lnTo>
                  <a:pt x="1463039" y="1330730"/>
                </a:lnTo>
                <a:lnTo>
                  <a:pt x="1463039" y="1433812"/>
                </a:lnTo>
                <a:lnTo>
                  <a:pt x="1458898" y="1471899"/>
                </a:lnTo>
                <a:lnTo>
                  <a:pt x="1458307" y="1476108"/>
                </a:lnTo>
                <a:lnTo>
                  <a:pt x="1456252" y="1476005"/>
                </a:lnTo>
                <a:cubicBezTo>
                  <a:pt x="1423776" y="1477709"/>
                  <a:pt x="1391237" y="1478251"/>
                  <a:pt x="1358700" y="1478794"/>
                </a:cubicBezTo>
                <a:cubicBezTo>
                  <a:pt x="1298542" y="1479801"/>
                  <a:pt x="1238141" y="1489099"/>
                  <a:pt x="1178286" y="1478794"/>
                </a:cubicBezTo>
                <a:cubicBezTo>
                  <a:pt x="1072672" y="1461941"/>
                  <a:pt x="965947" y="1459624"/>
                  <a:pt x="859951" y="1471897"/>
                </a:cubicBezTo>
                <a:cubicBezTo>
                  <a:pt x="740406" y="1483830"/>
                  <a:pt x="620344" y="1484683"/>
                  <a:pt x="500701" y="1474454"/>
                </a:cubicBezTo>
                <a:cubicBezTo>
                  <a:pt x="412072" y="1467171"/>
                  <a:pt x="323262" y="1461747"/>
                  <a:pt x="234329" y="1468256"/>
                </a:cubicBezTo>
                <a:cubicBezTo>
                  <a:pt x="200275" y="1470813"/>
                  <a:pt x="167069" y="1481971"/>
                  <a:pt x="133135" y="1483210"/>
                </a:cubicBezTo>
                <a:lnTo>
                  <a:pt x="12645" y="1484431"/>
                </a:lnTo>
                <a:lnTo>
                  <a:pt x="15316" y="1462748"/>
                </a:lnTo>
                <a:cubicBezTo>
                  <a:pt x="16577" y="1445266"/>
                  <a:pt x="16193" y="1427771"/>
                  <a:pt x="11892" y="1410408"/>
                </a:cubicBezTo>
                <a:cubicBezTo>
                  <a:pt x="-1808" y="1355229"/>
                  <a:pt x="932" y="1300103"/>
                  <a:pt x="6412" y="1244507"/>
                </a:cubicBezTo>
                <a:cubicBezTo>
                  <a:pt x="10522" y="1203136"/>
                  <a:pt x="15070" y="1161295"/>
                  <a:pt x="6850" y="1119454"/>
                </a:cubicBezTo>
                <a:cubicBezTo>
                  <a:pt x="3316" y="1100040"/>
                  <a:pt x="3316" y="1080186"/>
                  <a:pt x="6850" y="1060772"/>
                </a:cubicBezTo>
                <a:cubicBezTo>
                  <a:pt x="11124" y="1034621"/>
                  <a:pt x="15179" y="1008732"/>
                  <a:pt x="9699" y="982320"/>
                </a:cubicBezTo>
                <a:cubicBezTo>
                  <a:pt x="7289" y="970814"/>
                  <a:pt x="5481" y="959203"/>
                  <a:pt x="4220" y="947591"/>
                </a:cubicBezTo>
                <a:cubicBezTo>
                  <a:pt x="1710" y="917947"/>
                  <a:pt x="2609" y="888135"/>
                  <a:pt x="6904" y="858679"/>
                </a:cubicBezTo>
                <a:cubicBezTo>
                  <a:pt x="11015" y="824474"/>
                  <a:pt x="4329" y="790060"/>
                  <a:pt x="9809" y="755959"/>
                </a:cubicBezTo>
                <a:cubicBezTo>
                  <a:pt x="13700" y="728496"/>
                  <a:pt x="13848" y="700666"/>
                  <a:pt x="10248" y="673165"/>
                </a:cubicBezTo>
                <a:cubicBezTo>
                  <a:pt x="3770" y="621178"/>
                  <a:pt x="4175" y="568620"/>
                  <a:pt x="11453" y="516732"/>
                </a:cubicBezTo>
                <a:cubicBezTo>
                  <a:pt x="15947" y="486449"/>
                  <a:pt x="18522" y="455278"/>
                  <a:pt x="10466" y="425570"/>
                </a:cubicBezTo>
                <a:cubicBezTo>
                  <a:pt x="-8494" y="355748"/>
                  <a:pt x="2576" y="285821"/>
                  <a:pt x="10466" y="216365"/>
                </a:cubicBezTo>
                <a:cubicBezTo>
                  <a:pt x="15262" y="179064"/>
                  <a:pt x="15371" y="141349"/>
                  <a:pt x="10796" y="104022"/>
                </a:cubicBezTo>
                <a:cubicBezTo>
                  <a:pt x="6735" y="76456"/>
                  <a:pt x="4313" y="48716"/>
                  <a:pt x="3535" y="20935"/>
                </a:cubicBezTo>
                <a:lnTo>
                  <a:pt x="3925" y="8443"/>
                </a:lnTo>
                <a:lnTo>
                  <a:pt x="72292" y="7145"/>
                </a:lnTo>
                <a:cubicBezTo>
                  <a:pt x="125550" y="5561"/>
                  <a:pt x="178728" y="3394"/>
                  <a:pt x="231771" y="4000"/>
                </a:cubicBezTo>
                <a:cubicBezTo>
                  <a:pt x="276049" y="4485"/>
                  <a:pt x="320208" y="13578"/>
                  <a:pt x="364603" y="11881"/>
                </a:cubicBezTo>
                <a:cubicBezTo>
                  <a:pt x="499147" y="6910"/>
                  <a:pt x="633750" y="8547"/>
                  <a:pt x="768234" y="2060"/>
                </a:cubicBezTo>
                <a:cubicBezTo>
                  <a:pt x="801008" y="-38"/>
                  <a:pt x="833841" y="-533"/>
                  <a:pt x="866623" y="57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2000"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88952" cy="1325563"/>
          </a:xfrm>
        </p:spPr>
        <p:txBody>
          <a:bodyPr rtlCol="0"/>
          <a:lstStyle>
            <a:lvl1pPr algn="ctr">
              <a:defRPr sz="7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9" name="Rectángulo 18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2D7984C8-AF4A-4D59-BB2D-72D92F873C0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EC125114-9BE9-4C21-BEC1-81B6851622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34" name="Marcador de texto 32">
            <a:extLst>
              <a:ext uri="{FF2B5EF4-FFF2-40B4-BE49-F238E27FC236}">
                <a16:creationId xmlns:a16="http://schemas.microsoft.com/office/drawing/2014/main" id="{2AB98BFD-4068-4EDA-8DE5-E5D978EDDF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931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35" name="Marcador de texto 32">
            <a:extLst>
              <a:ext uri="{FF2B5EF4-FFF2-40B4-BE49-F238E27FC236}">
                <a16:creationId xmlns:a16="http://schemas.microsoft.com/office/drawing/2014/main" id="{937737FC-57C8-4243-BE91-4E9684B836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553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36" name="Marcador de texto 32">
            <a:extLst>
              <a:ext uri="{FF2B5EF4-FFF2-40B4-BE49-F238E27FC236}">
                <a16:creationId xmlns:a16="http://schemas.microsoft.com/office/drawing/2014/main" id="{CA78FA67-D083-4763-B647-4554C3C509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175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  <p:sp>
        <p:nvSpPr>
          <p:cNvPr id="37" name="Marcador de texto 32">
            <a:extLst>
              <a:ext uri="{FF2B5EF4-FFF2-40B4-BE49-F238E27FC236}">
                <a16:creationId xmlns:a16="http://schemas.microsoft.com/office/drawing/2014/main" id="{F1892FE5-DAA3-4902-93EF-46D6565FFB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79736" y="4754880"/>
            <a:ext cx="1481328" cy="74066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 rtl="0"/>
            <a:r>
              <a:rPr lang="es-ES" noProof="0"/>
              <a:t>Nombre</a:t>
            </a:r>
          </a:p>
          <a:p>
            <a:pPr lvl="1" rtl="0"/>
            <a:r>
              <a:rPr lang="es-ES" noProof="0"/>
              <a:t>Título</a:t>
            </a:r>
          </a:p>
        </p:txBody>
      </p:sp>
    </p:spTree>
    <p:extLst>
      <p:ext uri="{BB962C8B-B14F-4D97-AF65-F5344CB8AC3E}">
        <p14:creationId xmlns:p14="http://schemas.microsoft.com/office/powerpoint/2010/main" val="2183427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título del centro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880"/>
          </a:xfrm>
        </p:spPr>
        <p:txBody>
          <a:bodyPr rtlCol="0"/>
          <a:lstStyle>
            <a:lvl1pPr algn="ctr">
              <a:defRPr sz="7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04288"/>
            <a:ext cx="10515600" cy="3877056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7" name="Rectángulo 6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83465705-093A-460D-83A5-4A4F3275ADB7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58290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04288"/>
            <a:ext cx="5181600" cy="3877056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04288"/>
            <a:ext cx="5181600" cy="3877056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8" name="Rectángulo 7" descr="Etiqueta = Color de énfasis&#10;Tipo = Claro&#10;Objetivo = Relleno y líneas">
            <a:extLst>
              <a:ext uri="{FF2B5EF4-FFF2-40B4-BE49-F238E27FC236}">
                <a16:creationId xmlns:a16="http://schemas.microsoft.com/office/drawing/2014/main" id="{23FEB8C5-87FB-41BA-B300-D935D5EEAECC}"/>
              </a:ext>
            </a:extLst>
          </p:cNvPr>
          <p:cNvSpPr/>
          <p:nvPr userDrawn="1"/>
        </p:nvSpPr>
        <p:spPr>
          <a:xfrm flipV="1">
            <a:off x="648305" y="2067561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11323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>
                <a:solidFill>
                  <a:schemeClr val="tx1"/>
                </a:solidFill>
              </a:rPr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pPr rtl="0"/>
            <a:fld id="{2C18C1E5-FB55-42F5-BD6D-9CC153FCDBE6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95883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44" r:id="rId5"/>
    <p:sldLayoutId id="2147483751" r:id="rId6"/>
    <p:sldLayoutId id="2147483752" r:id="rId7"/>
    <p:sldLayoutId id="2147483753" r:id="rId8"/>
    <p:sldLayoutId id="2147483724" r:id="rId9"/>
    <p:sldLayoutId id="2147483737" r:id="rId10"/>
    <p:sldLayoutId id="2147483755" r:id="rId11"/>
    <p:sldLayoutId id="2147483754" r:id="rId12"/>
    <p:sldLayoutId id="2147483756" r:id="rId13"/>
    <p:sldLayoutId id="2147483739" r:id="rId14"/>
    <p:sldLayoutId id="2147483740" r:id="rId15"/>
    <p:sldLayoutId id="2147483741" r:id="rId1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31B3DD-35BD-42F7-9AD7-7F3402B26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sz="8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REYES Y PROFETAS: </a:t>
            </a:r>
            <a:r>
              <a:rPr lang="es-ES" sz="8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introducción</a:t>
            </a:r>
            <a:endParaRPr lang="es-E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5A2D86-784C-417D-9AD4-AF18311FB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3472" y="4535423"/>
            <a:ext cx="6931152" cy="1471093"/>
          </a:xfrm>
        </p:spPr>
        <p:txBody>
          <a:bodyPr rtlCol="0">
            <a:normAutofit/>
          </a:bodyPr>
          <a:lstStyle/>
          <a:p>
            <a:pPr rtl="0"/>
            <a:r>
              <a:rPr lang="es-E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Panorama General De Reyes y Profetas</a:t>
            </a:r>
          </a:p>
          <a:p>
            <a:pPr rtl="0"/>
            <a:r>
              <a:rPr lang="es-ES" sz="3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 reyes – 2 Crónicas </a:t>
            </a:r>
          </a:p>
          <a:p>
            <a:pPr rtl="0"/>
            <a:endParaRPr lang="es-ES" sz="3200" b="1" dirty="0">
              <a:solidFill>
                <a:schemeClr val="bg1"/>
              </a:solidFill>
            </a:endParaRPr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32FD85F1-7249-47BB-AAA5-9A24878AF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4418" y="2322577"/>
            <a:ext cx="1820411" cy="163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73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B7937ED-701A-48A5-AE8A-E629C960D4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DCA7B85C-9813-4CF4-AF9A-F688939A86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AD9FE7C-73AC-43F3-BEA3-C1F0B8E07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FE56AAA-2451-4596-A4FF-7E4E96A8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53"/>
            <a:ext cx="12192000" cy="6795247"/>
          </a:xfrm>
          <a:prstGeom prst="rect">
            <a:avLst/>
          </a:prstGeom>
        </p:spPr>
      </p:pic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AB1E6331-751D-4164-8B1F-1684FC60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548" y="-89128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2A97A1CA-324C-402E-819E-0F3F0CD15ED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5FD8FB9-D1AC-4BC6-902B-8F7D327953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3CB163C-7AE8-4753-AE10-3BE8F08299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6D54C609-6004-4A0D-B740-1DE485A1B9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F5CFED5-0568-48A3-852A-AD2238673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550DAE8C-CC62-49BF-8797-0413CD9C0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A594CE6-F4E1-48D9-95A6-9433CE795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3694"/>
            <a:ext cx="12191991" cy="57643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BF5B986-71C7-48B7-91F0-A65F76C92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952" y="-7871"/>
            <a:ext cx="8045319" cy="1161967"/>
          </a:xfrm>
          <a:prstGeom prst="rect">
            <a:avLst/>
          </a:prstGeom>
        </p:spPr>
      </p:pic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9E0DD11E-4F56-485E-879C-20609EBEF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4" y="40411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40AC820C-E5AC-443C-9B42-803E122742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27C293-02F7-49B3-929C-DE7ADAAE23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5A960295-E4C9-438E-84FD-6452D48F8A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9A66C545-AD05-4C92-AEC1-6944E8AD68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BE391AC-3AFF-458F-A417-DD7A8F347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251D73B8-8CF0-4B30-9617-20E06F6D7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06CEB0F-F2E5-4ED5-86EB-941040152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98"/>
            <a:ext cx="12263719" cy="6847602"/>
          </a:xfrm>
          <a:prstGeom prst="rect">
            <a:avLst/>
          </a:prstGeom>
        </p:spPr>
      </p:pic>
      <p:pic>
        <p:nvPicPr>
          <p:cNvPr id="10" name="Imagen 9" descr="Logotipo, Icono&#10;&#10;Descripción generada automáticamente">
            <a:extLst>
              <a:ext uri="{FF2B5EF4-FFF2-40B4-BE49-F238E27FC236}">
                <a16:creationId xmlns:a16="http://schemas.microsoft.com/office/drawing/2014/main" id="{B0006B50-4CAE-4F81-87FF-F248596CF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749" y="836012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4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308ABCE1-16FC-46DD-9C5D-8A7A977C5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C9F865-4266-4C17-9B53-A62F82D74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9983A3D7-7B36-425E-B016-B58CCC3FD7B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5E7B154-3B64-46A8-862D-C3ED3613A02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5A97CCD-BDFA-4082-97D4-B1AC3D43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2CEBF8F-C95C-4B60-84C0-C4D3E7300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CCC597F-7788-414E-976C-885847C87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1" cy="685799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1B1636F-3C46-472B-97CA-95B2BC33E96C}"/>
              </a:ext>
            </a:extLst>
          </p:cNvPr>
          <p:cNvSpPr/>
          <p:nvPr/>
        </p:nvSpPr>
        <p:spPr>
          <a:xfrm>
            <a:off x="5091951" y="242047"/>
            <a:ext cx="1909482" cy="448235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 descr="Logotipo, Icono&#10;&#10;Descripción generada automáticamente">
            <a:extLst>
              <a:ext uri="{FF2B5EF4-FFF2-40B4-BE49-F238E27FC236}">
                <a16:creationId xmlns:a16="http://schemas.microsoft.com/office/drawing/2014/main" id="{1B759469-82EF-42F7-B4E0-C1CF75F9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360" y="66323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75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731540D0-162E-47C1-AEC6-9CEFE8C37C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BF41BBC-B242-4D09-915B-28A361798EA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51B88C9-F49D-4BEB-94A3-3A3AB3D435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3B59337F-6E38-47AB-8816-18354902ADD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18B46EC-F7C4-4823-BD33-D3F106C95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2 reyes 1-25</a:t>
            </a:r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7BD66D8B-28CF-49D0-AEF8-05FB22B89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36699"/>
            <a:ext cx="4804284" cy="406890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dirty="0"/>
              <a:t>Los Dos Reinos </a:t>
            </a:r>
            <a:endParaRPr lang="es-MX" sz="3600" dirty="0">
              <a:highlight>
                <a:srgbClr val="00FFFF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dirty="0"/>
              <a:t>Profeta Elías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dirty="0"/>
              <a:t>Profeta Eliseo </a:t>
            </a:r>
            <a:r>
              <a:rPr lang="es-MX" sz="3600" dirty="0">
                <a:highlight>
                  <a:srgbClr val="00FFFF"/>
                </a:highlight>
              </a:rPr>
              <a:t> </a:t>
            </a:r>
            <a:endParaRPr lang="es-MX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dirty="0"/>
              <a:t>Los reyes De Judá Y De Israel.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3600" dirty="0"/>
              <a:t>La caída De samaria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L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B65A7D87-350F-4B5D-8F32-992284EB2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952" y="0"/>
            <a:ext cx="7327048" cy="6857999"/>
          </a:xfrm>
          <a:prstGeom prst="rect">
            <a:avLst/>
          </a:prstGeom>
        </p:spPr>
      </p:pic>
      <p:pic>
        <p:nvPicPr>
          <p:cNvPr id="18" name="Imagen 17" descr="Logotipo, Icono&#10;&#10;Descripción generada automáticamente">
            <a:extLst>
              <a:ext uri="{FF2B5EF4-FFF2-40B4-BE49-F238E27FC236}">
                <a16:creationId xmlns:a16="http://schemas.microsoft.com/office/drawing/2014/main" id="{2B0A0260-F8F9-4111-A386-FE3C1DE2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77" y="63273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81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803158D8-23C5-49FF-A08E-F59FB87C81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F8DDE9A-9519-4739-8EB5-BF37F1BB63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316AEDF-C79A-4C49-8589-23D436152A2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A90D4C5F-00FF-45A3-A7B7-ED4FD7E9E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379800E-0B78-4ACF-9AF6-9004D16FB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90B07982-F563-4E8D-B494-9ABD4CC79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1759755-FCFE-4547-A1BE-972BBA805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2" cy="68580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B6EFE559-DD10-4A07-8137-26146CEE4113}"/>
              </a:ext>
            </a:extLst>
          </p:cNvPr>
          <p:cNvSpPr/>
          <p:nvPr/>
        </p:nvSpPr>
        <p:spPr>
          <a:xfrm>
            <a:off x="5091951" y="242047"/>
            <a:ext cx="1909482" cy="448235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 descr="Logotipo, Icono&#10;&#10;Descripción generada automáticamente">
            <a:extLst>
              <a:ext uri="{FF2B5EF4-FFF2-40B4-BE49-F238E27FC236}">
                <a16:creationId xmlns:a16="http://schemas.microsoft.com/office/drawing/2014/main" id="{67F21650-8B42-4E0D-A2A4-EF45A50DE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494" y="12533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C189D-F7BB-459A-B7E2-0169FB766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7FCE05-A1E8-44BC-91DA-7530FFDB2E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1D0F4-7C19-4455-B89B-19A27C557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51BCA3-21A8-4AEA-8932-5187DB78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CEB015-CA9B-4CF7-B352-674F2E839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16</a:t>
            </a:fld>
            <a:endParaRPr lang="es-ES" noProof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54F128-B6FD-479A-8397-8A07AA85B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, Icono&#10;&#10;Descripción generada automáticamente">
            <a:extLst>
              <a:ext uri="{FF2B5EF4-FFF2-40B4-BE49-F238E27FC236}">
                <a16:creationId xmlns:a16="http://schemas.microsoft.com/office/drawing/2014/main" id="{B090D256-161F-4569-BFD2-85FCC80D8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158" y="5720710"/>
            <a:ext cx="1283516" cy="10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45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1A74C-EFF4-428A-8DD0-AEB8F786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ED019F-D97F-4A52-8871-25B92A43A3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7A4ADC-9000-4193-836C-A1612B20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E25FA7-2797-44CA-825F-1EED62AA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47844E-1E3D-4B97-BA03-F3620E77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17</a:t>
            </a:fld>
            <a:endParaRPr lang="es-ES" noProof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7E349D3-B57A-49A8-845F-907EAA2DB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Logotipo, Icono&#10;&#10;Descripción generada automáticamente">
            <a:extLst>
              <a:ext uri="{FF2B5EF4-FFF2-40B4-BE49-F238E27FC236}">
                <a16:creationId xmlns:a16="http://schemas.microsoft.com/office/drawing/2014/main" id="{3F5E2E9D-1AEE-4A8D-ACB9-CB650316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3516" cy="10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24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9AE487-E65B-49A9-85F2-E755DD643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451435-6607-4116-A84A-3CAB57F1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18</a:t>
            </a:fld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23521C-13BF-4BA4-B06F-698C3B3CE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03391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CA5E9E8-CAAD-43F6-A011-4237C0B83302}"/>
              </a:ext>
            </a:extLst>
          </p:cNvPr>
          <p:cNvSpPr txBox="1"/>
          <p:nvPr/>
        </p:nvSpPr>
        <p:spPr>
          <a:xfrm>
            <a:off x="9771076" y="231428"/>
            <a:ext cx="2108433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dirty="0"/>
              <a:t>1 Samuel y 2 Samuel</a:t>
            </a:r>
            <a:endParaRPr lang="es-CL" sz="24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0F6D9E-6930-48E5-B785-B345CC43EDBF}"/>
              </a:ext>
            </a:extLst>
          </p:cNvPr>
          <p:cNvSpPr txBox="1"/>
          <p:nvPr/>
        </p:nvSpPr>
        <p:spPr>
          <a:xfrm>
            <a:off x="9982200" y="2840980"/>
            <a:ext cx="168618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dirty="0"/>
              <a:t>1 Reyes y 2 Reyes</a:t>
            </a:r>
            <a:endParaRPr lang="es-CL" sz="2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0F43D7-D1A0-4EBE-9875-CDF0D119B938}"/>
              </a:ext>
            </a:extLst>
          </p:cNvPr>
          <p:cNvSpPr txBox="1"/>
          <p:nvPr/>
        </p:nvSpPr>
        <p:spPr>
          <a:xfrm>
            <a:off x="10193321" y="5552588"/>
            <a:ext cx="1686187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dirty="0"/>
              <a:t>1 y 2 Crónicas</a:t>
            </a:r>
            <a:endParaRPr lang="es-CL" sz="2800" dirty="0"/>
          </a:p>
        </p:txBody>
      </p:sp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C9039EB2-413A-4C6B-AA6D-269AE059A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6" y="5552588"/>
            <a:ext cx="1283516" cy="109627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37C71084-3610-4723-B0C4-D1B7A32BDD0F}"/>
              </a:ext>
            </a:extLst>
          </p:cNvPr>
          <p:cNvCxnSpPr>
            <a:cxnSpLocks/>
          </p:cNvCxnSpPr>
          <p:nvPr/>
        </p:nvCxnSpPr>
        <p:spPr>
          <a:xfrm>
            <a:off x="0" y="762000"/>
            <a:ext cx="12192000" cy="9525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51AC113-B815-46AD-8E83-4D48996AAC07}"/>
              </a:ext>
            </a:extLst>
          </p:cNvPr>
          <p:cNvCxnSpPr>
            <a:cxnSpLocks/>
          </p:cNvCxnSpPr>
          <p:nvPr/>
        </p:nvCxnSpPr>
        <p:spPr>
          <a:xfrm flipV="1">
            <a:off x="94026" y="5219700"/>
            <a:ext cx="12097974" cy="8572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DB26A57-BA1F-4827-BEA0-E8FD935EA919}"/>
              </a:ext>
            </a:extLst>
          </p:cNvPr>
          <p:cNvCxnSpPr>
            <a:cxnSpLocks/>
          </p:cNvCxnSpPr>
          <p:nvPr/>
        </p:nvCxnSpPr>
        <p:spPr>
          <a:xfrm>
            <a:off x="9202024" y="857250"/>
            <a:ext cx="0" cy="444817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A229F81-E0F5-4FE6-84BD-460459B56552}"/>
              </a:ext>
            </a:extLst>
          </p:cNvPr>
          <p:cNvSpPr txBox="1"/>
          <p:nvPr/>
        </p:nvSpPr>
        <p:spPr>
          <a:xfrm>
            <a:off x="2372383" y="5727769"/>
            <a:ext cx="1552574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L" sz="4000" dirty="0"/>
              <a:t>134 años</a:t>
            </a:r>
          </a:p>
        </p:txBody>
      </p:sp>
    </p:spTree>
    <p:extLst>
      <p:ext uri="{BB962C8B-B14F-4D97-AF65-F5344CB8AC3E}">
        <p14:creationId xmlns:p14="http://schemas.microsoft.com/office/powerpoint/2010/main" val="404267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99CB5671-DAE6-4D6F-BBCA-7154F2B9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29073" cy="1307592"/>
          </a:xfrm>
        </p:spPr>
        <p:txBody>
          <a:bodyPr/>
          <a:lstStyle/>
          <a:p>
            <a:pPr algn="ctr"/>
            <a:r>
              <a:rPr lang="es-MX" sz="5400" dirty="0"/>
              <a:t>1 lección próxima semana</a:t>
            </a:r>
            <a:endParaRPr lang="es-CL" sz="5400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DF8D9BFA-A078-4E99-B72A-1DDE09216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E8879-6932-4F71-8242-15EC97A87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33F391-06A2-48CF-91A6-4E015FA5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19</a:t>
            </a:fld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713B0A-02BC-4138-BF38-1D0506002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010" y="0"/>
            <a:ext cx="6713989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82C0DEE-449C-40E3-9CCF-00750868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9887"/>
            <a:ext cx="5529073" cy="5468113"/>
          </a:xfrm>
          <a:prstGeom prst="rect">
            <a:avLst/>
          </a:prstGeom>
        </p:spPr>
      </p:pic>
      <p:pic>
        <p:nvPicPr>
          <p:cNvPr id="13" name="Imagen 12" descr="Logotipo, Icono&#10;&#10;Descripción generada automáticamente">
            <a:extLst>
              <a:ext uri="{FF2B5EF4-FFF2-40B4-BE49-F238E27FC236}">
                <a16:creationId xmlns:a16="http://schemas.microsoft.com/office/drawing/2014/main" id="{45DD3F09-726A-438A-A129-FD0114C65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9" y="1389887"/>
            <a:ext cx="1140502" cy="106540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C972D04-B814-4611-98A6-963C8212F35C}"/>
              </a:ext>
            </a:extLst>
          </p:cNvPr>
          <p:cNvSpPr txBox="1"/>
          <p:nvPr/>
        </p:nvSpPr>
        <p:spPr>
          <a:xfrm>
            <a:off x="9564624" y="5957074"/>
            <a:ext cx="1552574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CL" sz="4000" dirty="0"/>
              <a:t>345 años</a:t>
            </a:r>
          </a:p>
        </p:txBody>
      </p:sp>
    </p:spTree>
    <p:extLst>
      <p:ext uri="{BB962C8B-B14F-4D97-AF65-F5344CB8AC3E}">
        <p14:creationId xmlns:p14="http://schemas.microsoft.com/office/powerpoint/2010/main" val="227719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B8E8144E-16E0-48D9-806F-FEAA25716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52844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D64A1D1-DD07-4DD2-A527-4B1F52D6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9307" y="158766"/>
            <a:ext cx="3355596" cy="1090569"/>
          </a:xfrm>
        </p:spPr>
        <p:txBody>
          <a:bodyPr rtlCol="0"/>
          <a:lstStyle/>
          <a:p>
            <a:pPr rtl="0"/>
            <a:r>
              <a:rPr lang="es-ES" b="1" u="sng" dirty="0">
                <a:latin typeface="Bahnschrift SemiBold Condensed" panose="020B0502040204020203" pitchFamily="34" charset="0"/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7E8896-AA49-4FBF-8BB1-9480E622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777" y="1249335"/>
            <a:ext cx="6364223" cy="5449899"/>
          </a:xfrm>
        </p:spPr>
        <p:txBody>
          <a:bodyPr rtlCol="0">
            <a:normAutofit/>
          </a:bodyPr>
          <a:lstStyle/>
          <a:p>
            <a:pPr marL="742950" lvl="0" indent="-742950" rtl="0">
              <a:buFont typeface="+mj-lt"/>
              <a:buAutoNum type="arabicPeriod"/>
            </a:pPr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Entender y aprender el contenido bíblico respecto de las historias acerca de reyes y profetas para una visión general en esos años.</a:t>
            </a:r>
          </a:p>
          <a:p>
            <a:pPr marL="742950" lvl="0" indent="-742950" rtl="0">
              <a:buFont typeface="+mj-lt"/>
              <a:buAutoNum type="arabicPeriod"/>
            </a:pPr>
            <a:r>
              <a:rPr lang="es-ES" dirty="0">
                <a:solidFill>
                  <a:schemeClr val="accent3">
                    <a:lumMod val="50000"/>
                  </a:schemeClr>
                </a:solidFill>
              </a:rPr>
              <a:t>Aplicar las enseñanzas descritas en estas lecciones en la vida de cada creyente para su crecimiento espiritual.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B1E77D-BC6B-46E9-A266-292BF5B66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1029" y="6405413"/>
            <a:ext cx="2286000" cy="365125"/>
          </a:xfrm>
        </p:spPr>
        <p:txBody>
          <a:bodyPr rtlCol="0"/>
          <a:lstStyle/>
          <a:p>
            <a:pPr rtl="0"/>
            <a:r>
              <a:rPr lang="es-ES" dirty="0"/>
              <a:t>11/04/2023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E18432-CFA9-4F2E-902D-95B38069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Reyes y profetas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2C8496-0D63-4559-BFA5-683F57801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smtClean="0"/>
              <a:pPr/>
              <a:t>2</a:t>
            </a:fld>
            <a:endParaRPr lang="es-ES" dirty="0"/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4A61F203-D20A-49D1-939B-091997BB3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8009" y="79382"/>
            <a:ext cx="1393991" cy="124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42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11F3FBE-7264-42F4-A737-60E1ECBF3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276436"/>
            <a:ext cx="3922776" cy="1060620"/>
          </a:xfrm>
        </p:spPr>
        <p:txBody>
          <a:bodyPr/>
          <a:lstStyle/>
          <a:p>
            <a:r>
              <a:rPr lang="es-MX" b="1" dirty="0"/>
              <a:t>LOS REYES DE ISRAEL</a:t>
            </a:r>
            <a:endParaRPr lang="es-CL" b="1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9F203973-FED6-4152-9328-BFD8F248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548304"/>
          </a:xfrm>
        </p:spPr>
        <p:txBody>
          <a:bodyPr>
            <a:normAutofit fontScale="92500"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 REYES 12 – 2 REYES 25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FC3ACB1-A919-43CE-9C08-FD8FFF6A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2" y="3180512"/>
            <a:ext cx="1657581" cy="16099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A08F08-9398-44A6-9964-661B99F8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85" y="3175807"/>
            <a:ext cx="1657581" cy="16099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4211B4D-A556-4E80-9E61-ED837AE3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037" y="3165046"/>
            <a:ext cx="1657581" cy="16099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58EB39C-67BA-495B-A39E-6FF0323CAA5E}"/>
              </a:ext>
            </a:extLst>
          </p:cNvPr>
          <p:cNvSpPr txBox="1"/>
          <p:nvPr/>
        </p:nvSpPr>
        <p:spPr>
          <a:xfrm>
            <a:off x="436556" y="4685116"/>
            <a:ext cx="98151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Saul</a:t>
            </a:r>
            <a:endParaRPr lang="es-CL" sz="2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261132B-1498-4667-AD0A-655DCD6BA3ED}"/>
              </a:ext>
            </a:extLst>
          </p:cNvPr>
          <p:cNvSpPr txBox="1"/>
          <p:nvPr/>
        </p:nvSpPr>
        <p:spPr>
          <a:xfrm>
            <a:off x="2112992" y="4685115"/>
            <a:ext cx="98151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David</a:t>
            </a:r>
            <a:endParaRPr lang="es-CL" sz="2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E3BC8BB-6207-40FB-8E0C-A40B4BCDAA7F}"/>
              </a:ext>
            </a:extLst>
          </p:cNvPr>
          <p:cNvSpPr txBox="1"/>
          <p:nvPr/>
        </p:nvSpPr>
        <p:spPr>
          <a:xfrm>
            <a:off x="3860076" y="4685114"/>
            <a:ext cx="98151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Salomón</a:t>
            </a:r>
            <a:endParaRPr lang="es-CL" sz="24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236DCD8-1BA2-4E6C-ACD4-79DC493D5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867" y="3325587"/>
            <a:ext cx="1657581" cy="106185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0612C06-A4CC-4399-A856-0D75FC78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013" y="2935140"/>
            <a:ext cx="1079287" cy="2100694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7625593" y="3856514"/>
            <a:ext cx="45664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5738070" y="1543245"/>
            <a:ext cx="1712479" cy="14375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A7BD4F7-02FB-420B-BD88-BC135C036166}"/>
              </a:ext>
            </a:extLst>
          </p:cNvPr>
          <p:cNvSpPr txBox="1"/>
          <p:nvPr/>
        </p:nvSpPr>
        <p:spPr>
          <a:xfrm>
            <a:off x="6319173" y="107636"/>
            <a:ext cx="320478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/>
                </a:solidFill>
                <a:latin typeface="Agency FB" panose="020B0503020202020204" pitchFamily="34" charset="0"/>
              </a:rPr>
              <a:t>Reino Del Norte (Israel)</a:t>
            </a:r>
            <a:endParaRPr lang="es-CL" sz="3200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E648568-95B2-4260-9A2A-524EB7E68BA2}"/>
              </a:ext>
            </a:extLst>
          </p:cNvPr>
          <p:cNvSpPr txBox="1"/>
          <p:nvPr/>
        </p:nvSpPr>
        <p:spPr>
          <a:xfrm>
            <a:off x="6559430" y="712254"/>
            <a:ext cx="190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Capital: Samaria</a:t>
            </a:r>
            <a:endParaRPr lang="es-CL" sz="3200" dirty="0"/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3EE29924-0101-4A48-9639-2979C9E08913}"/>
              </a:ext>
            </a:extLst>
          </p:cNvPr>
          <p:cNvCxnSpPr>
            <a:cxnSpLocks/>
          </p:cNvCxnSpPr>
          <p:nvPr/>
        </p:nvCxnSpPr>
        <p:spPr>
          <a:xfrm>
            <a:off x="5738070" y="4516016"/>
            <a:ext cx="1773082" cy="11045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AF17E70-86CE-4641-BCED-D89FC705FB87}"/>
              </a:ext>
            </a:extLst>
          </p:cNvPr>
          <p:cNvSpPr txBox="1"/>
          <p:nvPr/>
        </p:nvSpPr>
        <p:spPr>
          <a:xfrm>
            <a:off x="6416514" y="5742298"/>
            <a:ext cx="3010101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/>
                </a:solidFill>
                <a:latin typeface="Agency FB" panose="020B0503020202020204" pitchFamily="34" charset="0"/>
              </a:rPr>
              <a:t>Reino Del Sur (Judá)</a:t>
            </a:r>
            <a:endParaRPr lang="es-CL" sz="3200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7CB3C5F-AB6C-4E90-8A17-D777E5D41B25}"/>
              </a:ext>
            </a:extLst>
          </p:cNvPr>
          <p:cNvSpPr txBox="1"/>
          <p:nvPr/>
        </p:nvSpPr>
        <p:spPr>
          <a:xfrm>
            <a:off x="6347039" y="6327073"/>
            <a:ext cx="190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Capital: Jerusalén</a:t>
            </a:r>
            <a:endParaRPr lang="es-CL" sz="3200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E5653540-488D-4B66-A949-3008814E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356" y="1325190"/>
            <a:ext cx="1657581" cy="1609950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374108D0-79E9-4371-BC93-D92355A92ED5}"/>
              </a:ext>
            </a:extLst>
          </p:cNvPr>
          <p:cNvSpPr txBox="1"/>
          <p:nvPr/>
        </p:nvSpPr>
        <p:spPr>
          <a:xfrm>
            <a:off x="7367525" y="3511599"/>
            <a:ext cx="165758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/>
                </a:solidFill>
                <a:latin typeface="Bahnschrift" panose="020B0502040204020203" pitchFamily="34" charset="0"/>
              </a:rPr>
              <a:t>1 Reyes</a:t>
            </a:r>
            <a:endParaRPr lang="es-CL" sz="3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033182CE-6B7A-41B7-A4F4-4DEA9CBF9A58}"/>
              </a:ext>
            </a:extLst>
          </p:cNvPr>
          <p:cNvSpPr txBox="1"/>
          <p:nvPr/>
        </p:nvSpPr>
        <p:spPr>
          <a:xfrm>
            <a:off x="9859601" y="2906021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Jeroboam I</a:t>
            </a:r>
            <a:endParaRPr lang="es-CL" sz="3200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BCBD32C-E91C-4468-B334-DBEC235CB044}"/>
              </a:ext>
            </a:extLst>
          </p:cNvPr>
          <p:cNvSpPr txBox="1"/>
          <p:nvPr/>
        </p:nvSpPr>
        <p:spPr>
          <a:xfrm>
            <a:off x="9684665" y="3388706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(12:2 – 14:20)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AC5A3659-631B-4B2A-87CB-D165EE29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880" y="4412170"/>
            <a:ext cx="1657581" cy="1609950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20693A92-6F52-433D-A298-FC298D4C2585}"/>
              </a:ext>
            </a:extLst>
          </p:cNvPr>
          <p:cNvSpPr txBox="1"/>
          <p:nvPr/>
        </p:nvSpPr>
        <p:spPr>
          <a:xfrm>
            <a:off x="10034125" y="5993001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Roboam </a:t>
            </a:r>
            <a:endParaRPr lang="es-CL" sz="3200" dirty="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B7AD3D85-21CE-422B-A404-8BEC0FAD58D6}"/>
              </a:ext>
            </a:extLst>
          </p:cNvPr>
          <p:cNvSpPr txBox="1"/>
          <p:nvPr/>
        </p:nvSpPr>
        <p:spPr>
          <a:xfrm>
            <a:off x="9775214" y="6457890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(14:21-31)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Doble onda 62">
            <a:extLst>
              <a:ext uri="{FF2B5EF4-FFF2-40B4-BE49-F238E27FC236}">
                <a16:creationId xmlns:a16="http://schemas.microsoft.com/office/drawing/2014/main" id="{93C80071-DE30-4DF4-AFB2-BAB175CED60B}"/>
              </a:ext>
            </a:extLst>
          </p:cNvPr>
          <p:cNvSpPr/>
          <p:nvPr/>
        </p:nvSpPr>
        <p:spPr>
          <a:xfrm>
            <a:off x="9821298" y="673307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4" name="Doble onda 63">
            <a:extLst>
              <a:ext uri="{FF2B5EF4-FFF2-40B4-BE49-F238E27FC236}">
                <a16:creationId xmlns:a16="http://schemas.microsoft.com/office/drawing/2014/main" id="{5BCA8C5E-B2A2-4863-801A-6D8937759C84}"/>
              </a:ext>
            </a:extLst>
          </p:cNvPr>
          <p:cNvSpPr/>
          <p:nvPr/>
        </p:nvSpPr>
        <p:spPr>
          <a:xfrm>
            <a:off x="9993085" y="3911503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Imagen 64" descr="Logotipo, Icono&#10;&#10;Descripción generada automáticamente">
            <a:extLst>
              <a:ext uri="{FF2B5EF4-FFF2-40B4-BE49-F238E27FC236}">
                <a16:creationId xmlns:a16="http://schemas.microsoft.com/office/drawing/2014/main" id="{8FB3DF4E-2CDA-470C-9467-D092C71A2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22" y="13205"/>
            <a:ext cx="1283516" cy="1096274"/>
          </a:xfrm>
          <a:prstGeom prst="rect">
            <a:avLst/>
          </a:prstGeom>
        </p:spPr>
      </p:pic>
      <p:cxnSp>
        <p:nvCxnSpPr>
          <p:cNvPr id="66" name="Conector recto de flecha 65">
            <a:extLst>
              <a:ext uri="{FF2B5EF4-FFF2-40B4-BE49-F238E27FC236}">
                <a16:creationId xmlns:a16="http://schemas.microsoft.com/office/drawing/2014/main" id="{48D3AF58-B605-4999-A7DE-C7DFA389AC6C}"/>
              </a:ext>
            </a:extLst>
          </p:cNvPr>
          <p:cNvCxnSpPr>
            <a:cxnSpLocks/>
          </p:cNvCxnSpPr>
          <p:nvPr/>
        </p:nvCxnSpPr>
        <p:spPr>
          <a:xfrm flipV="1">
            <a:off x="11333937" y="2262011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333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17" grpId="0" animBg="1"/>
      <p:bldP spid="19" grpId="0" animBg="1"/>
      <p:bldP spid="20" grpId="0" animBg="1"/>
      <p:bldP spid="31" grpId="0" animBg="1"/>
      <p:bldP spid="32" grpId="0"/>
      <p:bldP spid="35" grpId="0" animBg="1"/>
      <p:bldP spid="36" grpId="0"/>
      <p:bldP spid="56" grpId="0" animBg="1"/>
      <p:bldP spid="58" grpId="0"/>
      <p:bldP spid="59" grpId="0"/>
      <p:bldP spid="61" grpId="0"/>
      <p:bldP spid="62" grpId="0"/>
      <p:bldP spid="63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5CD936-244A-4EA3-90AE-86565582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B7D530-0149-47F3-9325-1A06565E7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1F1B9-3B0D-41E3-B7BE-36F3CC651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964DA8-1128-4911-A242-D7B1BC94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>
                <a:solidFill>
                  <a:schemeClr val="bg1"/>
                </a:solidFill>
              </a:rPr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4AF175-58DE-4ED0-A6A9-AF1B5C63B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pPr rtl="0"/>
              <a:t>21</a:t>
            </a:fld>
            <a:endParaRPr lang="es-ES" noProof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784AEE5-FB7E-48BF-BEEA-6A47E2A15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69"/>
            <a:ext cx="12200857" cy="683493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620457A-F131-41A5-9111-4ABF7B723E86}"/>
              </a:ext>
            </a:extLst>
          </p:cNvPr>
          <p:cNvSpPr/>
          <p:nvPr/>
        </p:nvSpPr>
        <p:spPr>
          <a:xfrm>
            <a:off x="612396" y="1216404"/>
            <a:ext cx="3615655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54658DD-1C77-4C5D-8722-611E6B70858B}"/>
              </a:ext>
            </a:extLst>
          </p:cNvPr>
          <p:cNvSpPr/>
          <p:nvPr/>
        </p:nvSpPr>
        <p:spPr>
          <a:xfrm>
            <a:off x="612393" y="1715785"/>
            <a:ext cx="3615655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B71F48E-278A-4291-AA19-204E71B56A3E}"/>
              </a:ext>
            </a:extLst>
          </p:cNvPr>
          <p:cNvSpPr/>
          <p:nvPr/>
        </p:nvSpPr>
        <p:spPr>
          <a:xfrm>
            <a:off x="612393" y="2184960"/>
            <a:ext cx="3615655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A15AAE9-3B4A-4165-870D-4E70E43DC316}"/>
              </a:ext>
            </a:extLst>
          </p:cNvPr>
          <p:cNvSpPr/>
          <p:nvPr/>
        </p:nvSpPr>
        <p:spPr>
          <a:xfrm>
            <a:off x="612393" y="2711743"/>
            <a:ext cx="3615655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34CA1BB-1BD2-4B3A-9B52-562EAA0E5B98}"/>
              </a:ext>
            </a:extLst>
          </p:cNvPr>
          <p:cNvSpPr/>
          <p:nvPr/>
        </p:nvSpPr>
        <p:spPr>
          <a:xfrm>
            <a:off x="612393" y="3162687"/>
            <a:ext cx="3615655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A88E7C5-276B-43CD-A40F-AB9490A0BBF8}"/>
              </a:ext>
            </a:extLst>
          </p:cNvPr>
          <p:cNvSpPr/>
          <p:nvPr/>
        </p:nvSpPr>
        <p:spPr>
          <a:xfrm>
            <a:off x="612393" y="3693251"/>
            <a:ext cx="3942829" cy="365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664122D-E489-400E-9D9F-29741A1FFE58}"/>
              </a:ext>
            </a:extLst>
          </p:cNvPr>
          <p:cNvSpPr/>
          <p:nvPr/>
        </p:nvSpPr>
        <p:spPr>
          <a:xfrm>
            <a:off x="612392" y="4227414"/>
            <a:ext cx="3691160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D13022C-7B76-4BB9-8979-5B822F72AF4E}"/>
              </a:ext>
            </a:extLst>
          </p:cNvPr>
          <p:cNvSpPr/>
          <p:nvPr/>
        </p:nvSpPr>
        <p:spPr>
          <a:xfrm>
            <a:off x="612393" y="4769661"/>
            <a:ext cx="2910984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DE0427B5-3C6E-4BC8-89B0-922450CE1882}"/>
              </a:ext>
            </a:extLst>
          </p:cNvPr>
          <p:cNvSpPr/>
          <p:nvPr/>
        </p:nvSpPr>
        <p:spPr>
          <a:xfrm>
            <a:off x="612393" y="5215537"/>
            <a:ext cx="4781728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0CF3ED2-5787-4A62-9B39-96B35C82DAC8}"/>
              </a:ext>
            </a:extLst>
          </p:cNvPr>
          <p:cNvSpPr/>
          <p:nvPr/>
        </p:nvSpPr>
        <p:spPr>
          <a:xfrm>
            <a:off x="612393" y="5689432"/>
            <a:ext cx="3791827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742B4181-D597-4C07-9FD3-F1ECED80B845}"/>
              </a:ext>
            </a:extLst>
          </p:cNvPr>
          <p:cNvSpPr/>
          <p:nvPr/>
        </p:nvSpPr>
        <p:spPr>
          <a:xfrm>
            <a:off x="612393" y="6173697"/>
            <a:ext cx="3464657" cy="3020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9" descr="Logotipo, Icono&#10;&#10;Descripción generada automáticamente">
            <a:extLst>
              <a:ext uri="{FF2B5EF4-FFF2-40B4-BE49-F238E27FC236}">
                <a16:creationId xmlns:a16="http://schemas.microsoft.com/office/drawing/2014/main" id="{2E6B59C3-F783-496B-8D86-77E7BA505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1" y="99722"/>
            <a:ext cx="1120816" cy="9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7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/>
              <a:t>Nadab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7" y="3028890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(15:25 –31)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33114"/>
            <a:ext cx="243677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84" y="936255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893329" y="2517086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Baasa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718393" y="2999771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(15:33-16:7)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855026" y="284372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F65CE2E-5FD7-4181-A96B-13F057B5318E}"/>
              </a:ext>
            </a:extLst>
          </p:cNvPr>
          <p:cNvSpPr txBox="1"/>
          <p:nvPr/>
        </p:nvSpPr>
        <p:spPr>
          <a:xfrm>
            <a:off x="3448657" y="1427969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</p:cNvCxnSpPr>
          <p:nvPr/>
        </p:nvCxnSpPr>
        <p:spPr>
          <a:xfrm flipV="1">
            <a:off x="7477270" y="1788478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85" y="920739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282730" y="2501570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Ela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107794" y="298425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(16:8-14)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244427" y="26885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30022C-26BC-4BD1-8227-09BA69A1F539}"/>
              </a:ext>
            </a:extLst>
          </p:cNvPr>
          <p:cNvSpPr txBox="1"/>
          <p:nvPr/>
        </p:nvSpPr>
        <p:spPr>
          <a:xfrm>
            <a:off x="7644309" y="1383334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285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5" grpId="0" animBg="1"/>
      <p:bldP spid="42" grpId="0"/>
      <p:bldP spid="43" grpId="0"/>
      <p:bldP spid="44" grpId="0" animBg="1"/>
      <p:bldP spid="45" grpId="0" animBg="1"/>
      <p:bldP spid="48" grpId="0"/>
      <p:bldP spid="49" grpId="0"/>
      <p:bldP spid="50" grpId="0" animBg="1"/>
      <p:bldP spid="5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>
            <a:off x="-6009" y="1893403"/>
            <a:ext cx="254773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26" y="1056166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2926200" y="2607884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/>
              <a:t>Zimri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2403145" y="303358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(16:15-20)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2642471" y="32763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4217290" y="1833114"/>
            <a:ext cx="243677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706" y="1920870"/>
            <a:ext cx="1268376" cy="111271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6654065" y="3003986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Tibni</a:t>
            </a:r>
            <a:endParaRPr lang="es-CL" sz="3200" dirty="0"/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9846822" y="337879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328ADD-806B-4C70-B009-1F64DA1C5D61}"/>
              </a:ext>
            </a:extLst>
          </p:cNvPr>
          <p:cNvCxnSpPr>
            <a:cxnSpLocks/>
          </p:cNvCxnSpPr>
          <p:nvPr/>
        </p:nvCxnSpPr>
        <p:spPr>
          <a:xfrm>
            <a:off x="11314760" y="1788478"/>
            <a:ext cx="13263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6814405-3A7B-48FF-A9A4-FCAA742C5729}"/>
              </a:ext>
            </a:extLst>
          </p:cNvPr>
          <p:cNvSpPr txBox="1"/>
          <p:nvPr/>
        </p:nvSpPr>
        <p:spPr>
          <a:xfrm>
            <a:off x="0" y="1388368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87ED0E9-CDC0-4BAB-86C7-C5E0604E4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179" y="1044726"/>
            <a:ext cx="1657581" cy="160995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586A572-1A15-4FB6-8479-8BA30721E7D4}"/>
              </a:ext>
            </a:extLst>
          </p:cNvPr>
          <p:cNvSpPr txBox="1"/>
          <p:nvPr/>
        </p:nvSpPr>
        <p:spPr>
          <a:xfrm>
            <a:off x="4248764" y="1388368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555B18C1-F495-494A-858F-ACE35D19D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65" y="69419"/>
            <a:ext cx="1328373" cy="109304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43C361F-B268-44BF-B494-BFC8FAC2DB0F}"/>
              </a:ext>
            </a:extLst>
          </p:cNvPr>
          <p:cNvSpPr txBox="1"/>
          <p:nvPr/>
        </p:nvSpPr>
        <p:spPr>
          <a:xfrm>
            <a:off x="6672706" y="1035317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Omri</a:t>
            </a:r>
            <a:endParaRPr lang="es-CL" sz="32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858405A-E349-4192-BEDC-8A88BCE12B7C}"/>
              </a:ext>
            </a:extLst>
          </p:cNvPr>
          <p:cNvSpPr txBox="1"/>
          <p:nvPr/>
        </p:nvSpPr>
        <p:spPr>
          <a:xfrm>
            <a:off x="9717323" y="2566907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Omri</a:t>
            </a:r>
            <a:endParaRPr lang="es-CL" sz="32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2E2189F-95F9-45BB-A49C-D7E6DF910B3C}"/>
              </a:ext>
            </a:extLst>
          </p:cNvPr>
          <p:cNvSpPr txBox="1"/>
          <p:nvPr/>
        </p:nvSpPr>
        <p:spPr>
          <a:xfrm>
            <a:off x="9746507" y="3111119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(16:23-28)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1EB420E-8727-4ACA-80B9-8B2D43EED720}"/>
              </a:ext>
            </a:extLst>
          </p:cNvPr>
          <p:cNvSpPr txBox="1"/>
          <p:nvPr/>
        </p:nvSpPr>
        <p:spPr>
          <a:xfrm>
            <a:off x="6661264" y="1486643"/>
            <a:ext cx="1328373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(16:21-22)</a:t>
            </a: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echa: circular 9">
            <a:extLst>
              <a:ext uri="{FF2B5EF4-FFF2-40B4-BE49-F238E27FC236}">
                <a16:creationId xmlns:a16="http://schemas.microsoft.com/office/drawing/2014/main" id="{D160C914-E10C-4A9A-80FD-765E69C7A404}"/>
              </a:ext>
            </a:extLst>
          </p:cNvPr>
          <p:cNvSpPr/>
          <p:nvPr/>
        </p:nvSpPr>
        <p:spPr>
          <a:xfrm rot="1771696">
            <a:off x="7933210" y="419357"/>
            <a:ext cx="1731842" cy="1270241"/>
          </a:xfrm>
          <a:prstGeom prst="circularArrow">
            <a:avLst/>
          </a:prstGeom>
          <a:ln w="9525" cap="rnd" cmpd="dbl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507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42" grpId="0"/>
      <p:bldP spid="44" grpId="0" animBg="1"/>
      <p:bldP spid="24" grpId="0" animBg="1"/>
      <p:bldP spid="28" grpId="0" animBg="1"/>
      <p:bldP spid="32" grpId="0"/>
      <p:bldP spid="35" grpId="0"/>
      <p:bldP spid="39" grpId="0"/>
      <p:bldP spid="53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Acab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7" y="3028890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(16:29-22:40)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>
            <a:off x="3309259" y="1817600"/>
            <a:ext cx="5601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111" y="907136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9221116" y="2468148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Ocozías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8866240" y="2908716"/>
            <a:ext cx="200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(22:51- 2R. 1:18)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9199754" y="17860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30022C-26BC-4BD1-8227-09BA69A1F539}"/>
              </a:ext>
            </a:extLst>
          </p:cNvPr>
          <p:cNvSpPr txBox="1"/>
          <p:nvPr/>
        </p:nvSpPr>
        <p:spPr>
          <a:xfrm>
            <a:off x="7370065" y="1383334"/>
            <a:ext cx="1421910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328ADD-806B-4C70-B009-1F64DA1C5D61}"/>
              </a:ext>
            </a:extLst>
          </p:cNvPr>
          <p:cNvCxnSpPr>
            <a:cxnSpLocks/>
          </p:cNvCxnSpPr>
          <p:nvPr/>
        </p:nvCxnSpPr>
        <p:spPr>
          <a:xfrm flipV="1">
            <a:off x="10767420" y="1828079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3A6F-0D82-4596-8588-D9B65815A444}"/>
              </a:ext>
            </a:extLst>
          </p:cNvPr>
          <p:cNvSpPr txBox="1"/>
          <p:nvPr/>
        </p:nvSpPr>
        <p:spPr>
          <a:xfrm>
            <a:off x="7122287" y="3308826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650182-E69B-4B43-A55A-EE0603F46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831" y="2546205"/>
            <a:ext cx="2419688" cy="267403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FF8E739-D265-4A72-B935-5CE4B16F2647}"/>
              </a:ext>
            </a:extLst>
          </p:cNvPr>
          <p:cNvSpPr txBox="1"/>
          <p:nvPr/>
        </p:nvSpPr>
        <p:spPr>
          <a:xfrm>
            <a:off x="10277856" y="4352544"/>
            <a:ext cx="1914144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800" dirty="0"/>
              <a:t>Rey </a:t>
            </a:r>
            <a:r>
              <a:rPr lang="es-MX" sz="2800" dirty="0" err="1"/>
              <a:t>Ocozias</a:t>
            </a:r>
            <a:r>
              <a:rPr lang="es-MX" sz="2800" dirty="0"/>
              <a:t> no tenia hijos por lo que el otro hijo de </a:t>
            </a:r>
            <a:r>
              <a:rPr lang="es-MX" sz="2800" dirty="0" err="1"/>
              <a:t>Acab</a:t>
            </a:r>
            <a:r>
              <a:rPr lang="es-MX" sz="2800" dirty="0"/>
              <a:t> pasa ser rey.</a:t>
            </a:r>
            <a:endParaRPr lang="es-CL" sz="2800" dirty="0"/>
          </a:p>
        </p:txBody>
      </p: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21B454E1-17DB-4A46-8984-B9B7D591AA6F}"/>
              </a:ext>
            </a:extLst>
          </p:cNvPr>
          <p:cNvCxnSpPr/>
          <p:nvPr/>
        </p:nvCxnSpPr>
        <p:spPr>
          <a:xfrm rot="16200000" flipH="1">
            <a:off x="9903734" y="2725695"/>
            <a:ext cx="2524466" cy="729234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609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5" grpId="0" animBg="1"/>
      <p:bldP spid="42" grpId="0"/>
      <p:bldP spid="43" grpId="0"/>
      <p:bldP spid="44" grpId="0" animBg="1"/>
      <p:bldP spid="51" grpId="0" animBg="1"/>
      <p:bldP spid="4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Joram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7" y="3028890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(3:1 –9:26)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33115"/>
            <a:ext cx="5850877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F65CE2E-5FD7-4181-A96B-13F057B5318E}"/>
              </a:ext>
            </a:extLst>
          </p:cNvPr>
          <p:cNvSpPr txBox="1"/>
          <p:nvPr/>
        </p:nvSpPr>
        <p:spPr>
          <a:xfrm>
            <a:off x="6868513" y="1427969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85" y="920739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282730" y="2501570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Jehú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107794" y="298425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(9:13-10:36)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244427" y="26885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328ADD-806B-4C70-B009-1F64DA1C5D61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E99C2BEC-DA2B-4D60-9691-F871A82BA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474" y="2373264"/>
            <a:ext cx="3124636" cy="2610214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34573BF7-6892-4FC3-BBFA-C4BDBF3EB857}"/>
              </a:ext>
            </a:extLst>
          </p:cNvPr>
          <p:cNvSpPr txBox="1"/>
          <p:nvPr/>
        </p:nvSpPr>
        <p:spPr>
          <a:xfrm>
            <a:off x="4950587" y="146011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534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5" grpId="0" animBg="1"/>
      <p:bldP spid="45" grpId="0" animBg="1"/>
      <p:bldP spid="48" grpId="0"/>
      <p:bldP spid="49" grpId="0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Joacaz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8" y="30288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(13:1-9)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33115"/>
            <a:ext cx="1731821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10" y="983503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281210" y="2551463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Joás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266664" y="3028890"/>
            <a:ext cx="161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(13:10-13)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343553" y="294595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</p:cNvCxnSpPr>
          <p:nvPr/>
        </p:nvCxnSpPr>
        <p:spPr>
          <a:xfrm flipV="1">
            <a:off x="6876869" y="1787917"/>
            <a:ext cx="213911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85" y="920739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282730" y="2501570"/>
            <a:ext cx="148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Jeroboam II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107794" y="298425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(14:23-29)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244427" y="26885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30022C-26BC-4BD1-8227-09BA69A1F539}"/>
              </a:ext>
            </a:extLst>
          </p:cNvPr>
          <p:cNvSpPr txBox="1"/>
          <p:nvPr/>
        </p:nvSpPr>
        <p:spPr>
          <a:xfrm>
            <a:off x="3572544" y="1428361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41D0E82-9CD1-4907-B4A7-0451416342D6}"/>
              </a:ext>
            </a:extLst>
          </p:cNvPr>
          <p:cNvSpPr txBox="1"/>
          <p:nvPr/>
        </p:nvSpPr>
        <p:spPr>
          <a:xfrm>
            <a:off x="7536117" y="1384703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234063C-62A0-4BB5-9209-EED3DA792ED2}"/>
              </a:ext>
            </a:extLst>
          </p:cNvPr>
          <p:cNvSpPr txBox="1"/>
          <p:nvPr/>
        </p:nvSpPr>
        <p:spPr>
          <a:xfrm>
            <a:off x="5013439" y="3401076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74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5" grpId="0" animBg="1"/>
      <p:bldP spid="42" grpId="0"/>
      <p:bldP spid="43" grpId="0"/>
      <p:bldP spid="44" grpId="0" animBg="1"/>
      <p:bldP spid="48" grpId="0"/>
      <p:bldP spid="49" grpId="0"/>
      <p:bldP spid="50" grpId="0" animBg="1"/>
      <p:bldP spid="51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363" y="971496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Zacarías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8" y="30288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(13:1-9)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26214" y="316725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28079"/>
            <a:ext cx="2319082" cy="5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616" y="965374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722100" y="2516374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Salum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562542" y="2984255"/>
            <a:ext cx="161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(15:13-15)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807259" y="255914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7275197" y="1770349"/>
            <a:ext cx="20485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774" y="904563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643845" y="2514513"/>
            <a:ext cx="148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Jeroboam II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423576" y="3003986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(15:16-22)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708317" y="236397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57BF5D6-1003-4DFD-ACDF-8B2C45CE043E}"/>
              </a:ext>
            </a:extLst>
          </p:cNvPr>
          <p:cNvSpPr txBox="1"/>
          <p:nvPr/>
        </p:nvSpPr>
        <p:spPr>
          <a:xfrm>
            <a:off x="3372524" y="1399134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ADA65C9-7E6F-4941-AE52-6CB8AB06BD8A}"/>
              </a:ext>
            </a:extLst>
          </p:cNvPr>
          <p:cNvSpPr txBox="1"/>
          <p:nvPr/>
        </p:nvSpPr>
        <p:spPr>
          <a:xfrm>
            <a:off x="7284362" y="1335423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DA1B798-0785-46D6-AE0A-32F3602BBCC1}"/>
              </a:ext>
            </a:extLst>
          </p:cNvPr>
          <p:cNvSpPr txBox="1"/>
          <p:nvPr/>
        </p:nvSpPr>
        <p:spPr>
          <a:xfrm>
            <a:off x="4448435" y="4438371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46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5" grpId="0" animBg="1"/>
      <p:bldP spid="42" grpId="0"/>
      <p:bldP spid="43" grpId="0"/>
      <p:bldP spid="44" grpId="0" animBg="1"/>
      <p:bldP spid="48" grpId="0"/>
      <p:bldP spid="49" grpId="0"/>
      <p:bldP spid="50" grpId="0" animBg="1"/>
      <p:bldP spid="31" grpId="0" animBg="1"/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363" y="971496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Pekaía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8" y="30288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(15:23-26)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26214" y="316725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28079"/>
            <a:ext cx="2319082" cy="5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616" y="965374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722100" y="2516374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Peka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562542" y="2984255"/>
            <a:ext cx="161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(15:27-31)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807259" y="255914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7275197" y="1770349"/>
            <a:ext cx="20485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57BF5D6-1003-4DFD-ACDF-8B2C45CE043E}"/>
              </a:ext>
            </a:extLst>
          </p:cNvPr>
          <p:cNvSpPr txBox="1"/>
          <p:nvPr/>
        </p:nvSpPr>
        <p:spPr>
          <a:xfrm>
            <a:off x="3372524" y="1399134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ADA65C9-7E6F-4941-AE52-6CB8AB06BD8A}"/>
              </a:ext>
            </a:extLst>
          </p:cNvPr>
          <p:cNvSpPr txBox="1"/>
          <p:nvPr/>
        </p:nvSpPr>
        <p:spPr>
          <a:xfrm>
            <a:off x="7284362" y="1335423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99EE50-33AA-413B-87DB-5B068E360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082" y="123362"/>
            <a:ext cx="2553056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4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5" grpId="0" animBg="1"/>
      <p:bldP spid="42" grpId="0"/>
      <p:bldP spid="43" grpId="0"/>
      <p:bldP spid="44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5"/>
            <a:ext cx="238895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19" y="1028140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2390775" y="2528650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Oseas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2362033" y="2933514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(15:23-26)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2524938" y="376788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5B3F1C2-5B74-44D1-931C-E309BDDC68CA}"/>
              </a:ext>
            </a:extLst>
          </p:cNvPr>
          <p:cNvSpPr txBox="1"/>
          <p:nvPr/>
        </p:nvSpPr>
        <p:spPr>
          <a:xfrm>
            <a:off x="5511475" y="4966370"/>
            <a:ext cx="224447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AD64A5-2F16-419C-8794-8ADFB00B652D}"/>
              </a:ext>
            </a:extLst>
          </p:cNvPr>
          <p:cNvSpPr txBox="1"/>
          <p:nvPr/>
        </p:nvSpPr>
        <p:spPr>
          <a:xfrm>
            <a:off x="116595" y="1397535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E84558-0AFD-4404-9988-EC4F8ED9D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622" y="455505"/>
            <a:ext cx="2049689" cy="27552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22E178-F730-4BC0-9EDA-4EF1B073C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794" y="323192"/>
            <a:ext cx="2049689" cy="3019846"/>
          </a:xfrm>
          <a:prstGeom prst="rect">
            <a:avLst/>
          </a:prstGeom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CC8153A-E4C0-4AAF-AB60-C0CE46C45BD4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4049700" y="1833115"/>
            <a:ext cx="7985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5691A609-613F-4D0A-9057-D01CDA301D1A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6862311" y="1833115"/>
            <a:ext cx="35948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E36AF6E8-9174-45EB-9DF5-3F814CED2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881" y="280212"/>
            <a:ext cx="1902067" cy="3105805"/>
          </a:xfrm>
          <a:prstGeom prst="rect">
            <a:avLst/>
          </a:prstGeom>
        </p:spPr>
      </p:pic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441FEA1B-EDDE-4F8A-9898-0272E52BB3A2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9271483" y="1833115"/>
            <a:ext cx="52839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E51F63C-924B-45BF-9173-F192D80E31F1}"/>
              </a:ext>
            </a:extLst>
          </p:cNvPr>
          <p:cNvSpPr txBox="1"/>
          <p:nvPr/>
        </p:nvSpPr>
        <p:spPr>
          <a:xfrm>
            <a:off x="4756658" y="3588761"/>
            <a:ext cx="2244471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Bahnschrift" panose="020B0502040204020203" pitchFamily="34" charset="0"/>
              </a:rPr>
              <a:t>Oseas llevado a la cárcel</a:t>
            </a:r>
            <a:endParaRPr lang="es-CL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56" name="Conector: angular 55">
            <a:extLst>
              <a:ext uri="{FF2B5EF4-FFF2-40B4-BE49-F238E27FC236}">
                <a16:creationId xmlns:a16="http://schemas.microsoft.com/office/drawing/2014/main" id="{A6B3249E-3E8B-41CF-AA06-BF1551099CDC}"/>
              </a:ext>
            </a:extLst>
          </p:cNvPr>
          <p:cNvCxnSpPr>
            <a:cxnSpLocks/>
            <a:endCxn id="54" idx="1"/>
          </p:cNvCxnSpPr>
          <p:nvPr/>
        </p:nvCxnSpPr>
        <p:spPr>
          <a:xfrm rot="16200000" flipH="1">
            <a:off x="3545364" y="2700633"/>
            <a:ext cx="1438088" cy="984500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533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 animBg="1"/>
      <p:bldP spid="22" grpId="0" animBg="1"/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58C0DDC-D116-43DA-B0B5-A6A82668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181" y="1317072"/>
            <a:ext cx="3405931" cy="1031846"/>
          </a:xfrm>
        </p:spPr>
        <p:txBody>
          <a:bodyPr rtlCol="0">
            <a:normAutofit fontScale="90000"/>
          </a:bodyPr>
          <a:lstStyle/>
          <a:p>
            <a:pPr rtl="0"/>
            <a:r>
              <a:rPr lang="es-ES" sz="7200" dirty="0"/>
              <a:t>Introducción</a:t>
            </a:r>
            <a:endParaRPr lang="es-ES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B430F02-9645-4F56-99F7-1DC2F76F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112" y="0"/>
            <a:ext cx="7552888" cy="68580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ES" dirty="0"/>
              <a:t>¿Cómo se llama la biblia hebrea? ¿En cuantas y como se llaman las partes en que se divide la biblia hebrea?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ES" dirty="0"/>
              <a:t>-R: Tanaj, 3 partes; </a:t>
            </a:r>
            <a:r>
              <a:rPr lang="es-ES" dirty="0" err="1"/>
              <a:t>Torah</a:t>
            </a:r>
            <a:r>
              <a:rPr lang="es-ES" dirty="0"/>
              <a:t> (Pentateuco), </a:t>
            </a:r>
            <a:r>
              <a:rPr lang="es-ES" dirty="0" err="1"/>
              <a:t>Nevim</a:t>
            </a:r>
            <a:r>
              <a:rPr lang="es-ES" dirty="0"/>
              <a:t> (Profetas), </a:t>
            </a:r>
            <a:r>
              <a:rPr lang="es-ES" dirty="0" err="1"/>
              <a:t>Ketuvim</a:t>
            </a:r>
            <a:r>
              <a:rPr lang="es-ES" dirty="0"/>
              <a:t> (Escritos).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ES" dirty="0"/>
              <a:t>¿Cual fue el Consejo de Moisés al pueblo, antes de entrar a la tierra prometida?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ES" dirty="0"/>
              <a:t>1) </a:t>
            </a:r>
            <a:r>
              <a:rPr lang="es-MX" dirty="0"/>
              <a:t>Ser elegido por el Señor.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MX" dirty="0"/>
              <a:t>2) Ser miembro de la casa de Israel y no gentil.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MX" dirty="0"/>
              <a:t>3) Ser un hombre que no buscara 'multiplicar las caballerías' (expresión hebrea que significaba hacer preparativos para la agresión armada).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MX" dirty="0"/>
              <a:t>4) Ser un hombre que no llevara nuevamente al pueblo a Egipto (que no lo volviera a sus sendas mundanales).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MX" dirty="0"/>
              <a:t>5) Ser uno que no buscara aumentar el número de sus esposas ni la riqueza personal.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MX" dirty="0"/>
              <a:t>6) Ser uno que obedeciera la ley de Dios para gobernar.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es-MX" dirty="0"/>
              <a:t>7) Ser uno que se sujetara a los estatutos de Dios (véase Deuteronomio 17:1-20)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E1B180-F4BB-46B9-937E-3469FC6819B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 rtlCol="0"/>
          <a:lstStyle/>
          <a:p>
            <a:pPr rtl="0"/>
            <a:fld id="{2C18C1E5-FB55-42F5-BD6D-9CC153FCDBE6}" type="slidenum">
              <a:rPr lang="es-ES" smtClean="0"/>
              <a:pPr/>
              <a:t>3</a:t>
            </a:fld>
            <a:endParaRPr lang="es-ES" dirty="0"/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8FD6CED1-53B3-4BF6-BC71-DFAE2E6F4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" y="0"/>
            <a:ext cx="1820411" cy="1384183"/>
          </a:xfrm>
          <a:prstGeom prst="rect">
            <a:avLst/>
          </a:prstGeom>
        </p:spPr>
      </p:pic>
      <p:sp>
        <p:nvSpPr>
          <p:cNvPr id="15" name="Marcador de contenido 4">
            <a:extLst>
              <a:ext uri="{FF2B5EF4-FFF2-40B4-BE49-F238E27FC236}">
                <a16:creationId xmlns:a16="http://schemas.microsoft.com/office/drawing/2014/main" id="{1DA83AF6-5F0A-4296-8B98-94F7FC167B81}"/>
              </a:ext>
            </a:extLst>
          </p:cNvPr>
          <p:cNvSpPr txBox="1">
            <a:spLocks/>
          </p:cNvSpPr>
          <p:nvPr/>
        </p:nvSpPr>
        <p:spPr>
          <a:xfrm>
            <a:off x="139159" y="2545976"/>
            <a:ext cx="4423877" cy="421629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¿Cuántos son los libros Históricos?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R=12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Los primeros 3 son de Afianzamiento.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Josué, Jueces, Ruth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Los siguientes 6 son de Tiempo de Reyes.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1,2 Samuel, 1,2 Reyes, 1,2 Crónicas.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Siguientes 3 Tiempo de Exilio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chemeClr val="tx1"/>
                </a:solidFill>
              </a:rPr>
              <a:t>Edras, Nehemías, Esther.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537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9BB63D-FEDF-4470-AF48-5BCAF125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7F8D9B-4852-44DE-B124-37DCA6B5A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DC8851-F9C1-4E2F-9191-AD748F799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8CE040-E19D-4D14-9712-9CAC6ECA6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>
                <a:solidFill>
                  <a:schemeClr val="bg1"/>
                </a:solidFill>
              </a:rPr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3ECF6-4328-467B-B864-FB944788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pPr rtl="0"/>
              <a:t>30</a:t>
            </a:fld>
            <a:endParaRPr lang="es-ES" noProof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FCDFF7F-29F0-4898-BB57-2DDEC612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35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FA396-0471-48D0-9D30-71CCA545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C9BF43-F009-4F1E-AC85-6A88324EB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0D854-415D-48E0-8C56-09B3F5E6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3B47A8-4DF9-49F9-9DEA-489EBDE36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>
                <a:solidFill>
                  <a:schemeClr val="bg1"/>
                </a:solidFill>
              </a:rPr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C040B8-31D5-4F97-90D0-9E61D3FC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pPr rtl="0"/>
              <a:t>31</a:t>
            </a:fld>
            <a:endParaRPr lang="es-ES" noProof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DD45A59-137F-4A12-AFE6-A1880FEC1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246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7677B6D9-BC9A-48AB-BF5B-81C36098A76D}"/>
              </a:ext>
            </a:extLst>
          </p:cNvPr>
          <p:cNvSpPr/>
          <p:nvPr/>
        </p:nvSpPr>
        <p:spPr>
          <a:xfrm>
            <a:off x="612396" y="1216404"/>
            <a:ext cx="2869035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FD29525-9A11-4FDC-B0D2-0588781EB30E}"/>
              </a:ext>
            </a:extLst>
          </p:cNvPr>
          <p:cNvSpPr/>
          <p:nvPr/>
        </p:nvSpPr>
        <p:spPr>
          <a:xfrm>
            <a:off x="612396" y="1687447"/>
            <a:ext cx="2869035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7DD0B83-EB93-4AAD-B07E-DB29569249E3}"/>
              </a:ext>
            </a:extLst>
          </p:cNvPr>
          <p:cNvSpPr/>
          <p:nvPr/>
        </p:nvSpPr>
        <p:spPr>
          <a:xfrm>
            <a:off x="612396" y="2236004"/>
            <a:ext cx="3129094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5251724-FA9F-44C2-A77D-C4498DAB11AF}"/>
              </a:ext>
            </a:extLst>
          </p:cNvPr>
          <p:cNvSpPr/>
          <p:nvPr/>
        </p:nvSpPr>
        <p:spPr>
          <a:xfrm>
            <a:off x="612396" y="2730915"/>
            <a:ext cx="3238151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12FF3B6-22CF-436A-8973-0B5B8FB5D973}"/>
              </a:ext>
            </a:extLst>
          </p:cNvPr>
          <p:cNvSpPr/>
          <p:nvPr/>
        </p:nvSpPr>
        <p:spPr>
          <a:xfrm>
            <a:off x="612396" y="3168363"/>
            <a:ext cx="3129094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1328C54-8BBC-466F-BB16-A28D596E5C59}"/>
              </a:ext>
            </a:extLst>
          </p:cNvPr>
          <p:cNvSpPr/>
          <p:nvPr/>
        </p:nvSpPr>
        <p:spPr>
          <a:xfrm>
            <a:off x="612396" y="3687857"/>
            <a:ext cx="3238150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30443265-BF8E-4B78-98A4-23EB1D506B3C}"/>
              </a:ext>
            </a:extLst>
          </p:cNvPr>
          <p:cNvSpPr/>
          <p:nvPr/>
        </p:nvSpPr>
        <p:spPr>
          <a:xfrm>
            <a:off x="612396" y="4158899"/>
            <a:ext cx="5483604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966B9C0-2FC4-44AA-9DD8-3638A0FC18CD}"/>
              </a:ext>
            </a:extLst>
          </p:cNvPr>
          <p:cNvSpPr/>
          <p:nvPr/>
        </p:nvSpPr>
        <p:spPr>
          <a:xfrm>
            <a:off x="629174" y="4629941"/>
            <a:ext cx="2852257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C8F9840-D0FB-44F4-A650-F58369AFEA00}"/>
              </a:ext>
            </a:extLst>
          </p:cNvPr>
          <p:cNvSpPr/>
          <p:nvPr/>
        </p:nvSpPr>
        <p:spPr>
          <a:xfrm>
            <a:off x="612396" y="5112262"/>
            <a:ext cx="5327010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A65D3CE2-A673-443B-8FA5-092A4D947010}"/>
              </a:ext>
            </a:extLst>
          </p:cNvPr>
          <p:cNvSpPr/>
          <p:nvPr/>
        </p:nvSpPr>
        <p:spPr>
          <a:xfrm>
            <a:off x="612395" y="5594583"/>
            <a:ext cx="5327009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59AFDF0-133C-42C7-BF6A-6B8718F2277E}"/>
              </a:ext>
            </a:extLst>
          </p:cNvPr>
          <p:cNvSpPr/>
          <p:nvPr/>
        </p:nvSpPr>
        <p:spPr>
          <a:xfrm>
            <a:off x="612395" y="6075289"/>
            <a:ext cx="3456266" cy="302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0" name="Imagen 19" descr="Logotipo, Icono&#10;&#10;Descripción generada automáticamente">
            <a:extLst>
              <a:ext uri="{FF2B5EF4-FFF2-40B4-BE49-F238E27FC236}">
                <a16:creationId xmlns:a16="http://schemas.microsoft.com/office/drawing/2014/main" id="{E3A49C5C-4599-49D4-993C-56CFFB8EB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51" y="99722"/>
            <a:ext cx="1120816" cy="9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611F3FBE-7264-42F4-A737-60E1ECBF3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276436"/>
            <a:ext cx="3922776" cy="1060620"/>
          </a:xfrm>
        </p:spPr>
        <p:txBody>
          <a:bodyPr/>
          <a:lstStyle/>
          <a:p>
            <a:r>
              <a:rPr lang="es-MX" b="1" dirty="0"/>
              <a:t>LOS REYES DE ISRAEL</a:t>
            </a:r>
            <a:endParaRPr lang="es-CL" b="1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9F203973-FED6-4152-9328-BFD8F2489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706624"/>
            <a:ext cx="3931920" cy="548304"/>
          </a:xfrm>
        </p:spPr>
        <p:txBody>
          <a:bodyPr>
            <a:normAutofit fontScale="92500"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 REYES 12 – 2 REYES 25</a:t>
            </a:r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FC3ACB1-A919-43CE-9C08-FD8FFF6A0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2" y="3180512"/>
            <a:ext cx="1657581" cy="160995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CA08F08-9398-44A6-9964-661B99F89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285" y="3175807"/>
            <a:ext cx="1657581" cy="160995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94211B4D-A556-4E80-9E61-ED837AE3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0037" y="3165046"/>
            <a:ext cx="1657581" cy="16099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58EB39C-67BA-495B-A39E-6FF0323CAA5E}"/>
              </a:ext>
            </a:extLst>
          </p:cNvPr>
          <p:cNvSpPr txBox="1"/>
          <p:nvPr/>
        </p:nvSpPr>
        <p:spPr>
          <a:xfrm>
            <a:off x="436556" y="4685116"/>
            <a:ext cx="98151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Saul</a:t>
            </a:r>
            <a:endParaRPr lang="es-CL" sz="240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261132B-1498-4667-AD0A-655DCD6BA3ED}"/>
              </a:ext>
            </a:extLst>
          </p:cNvPr>
          <p:cNvSpPr txBox="1"/>
          <p:nvPr/>
        </p:nvSpPr>
        <p:spPr>
          <a:xfrm>
            <a:off x="2112992" y="4685115"/>
            <a:ext cx="98151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David</a:t>
            </a:r>
            <a:endParaRPr lang="es-CL" sz="24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E3BC8BB-6207-40FB-8E0C-A40B4BCDAA7F}"/>
              </a:ext>
            </a:extLst>
          </p:cNvPr>
          <p:cNvSpPr txBox="1"/>
          <p:nvPr/>
        </p:nvSpPr>
        <p:spPr>
          <a:xfrm>
            <a:off x="3860076" y="4685114"/>
            <a:ext cx="981512" cy="4616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/>
              <a:t>Salomón</a:t>
            </a:r>
            <a:endParaRPr lang="es-CL" sz="2400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B236DCD8-1BA2-4E6C-ACD4-79DC493D5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867" y="3325587"/>
            <a:ext cx="1657581" cy="106185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0612C06-A4CC-4399-A856-0D75FC78F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013" y="2935140"/>
            <a:ext cx="1079287" cy="2100694"/>
          </a:xfrm>
          <a:prstGeom prst="rect">
            <a:avLst/>
          </a:prstGeom>
        </p:spPr>
      </p:pic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7625593" y="3856514"/>
            <a:ext cx="456640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5738070" y="1543245"/>
            <a:ext cx="1712479" cy="14375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A7BD4F7-02FB-420B-BD88-BC135C036166}"/>
              </a:ext>
            </a:extLst>
          </p:cNvPr>
          <p:cNvSpPr txBox="1"/>
          <p:nvPr/>
        </p:nvSpPr>
        <p:spPr>
          <a:xfrm>
            <a:off x="6319173" y="107636"/>
            <a:ext cx="320478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/>
                </a:solidFill>
                <a:latin typeface="Agency FB" panose="020B0503020202020204" pitchFamily="34" charset="0"/>
              </a:rPr>
              <a:t>Reino Del Norte (Israel)</a:t>
            </a:r>
            <a:endParaRPr lang="es-CL" sz="3200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3E648568-95B2-4260-9A2A-524EB7E68BA2}"/>
              </a:ext>
            </a:extLst>
          </p:cNvPr>
          <p:cNvSpPr txBox="1"/>
          <p:nvPr/>
        </p:nvSpPr>
        <p:spPr>
          <a:xfrm>
            <a:off x="6559430" y="712254"/>
            <a:ext cx="190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Capital: Samaria</a:t>
            </a:r>
            <a:endParaRPr lang="es-CL" sz="3200" dirty="0"/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3EE29924-0101-4A48-9639-2979C9E08913}"/>
              </a:ext>
            </a:extLst>
          </p:cNvPr>
          <p:cNvCxnSpPr>
            <a:cxnSpLocks/>
          </p:cNvCxnSpPr>
          <p:nvPr/>
        </p:nvCxnSpPr>
        <p:spPr>
          <a:xfrm>
            <a:off x="5738070" y="4516016"/>
            <a:ext cx="1773082" cy="110459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AF17E70-86CE-4641-BCED-D89FC705FB87}"/>
              </a:ext>
            </a:extLst>
          </p:cNvPr>
          <p:cNvSpPr txBox="1"/>
          <p:nvPr/>
        </p:nvSpPr>
        <p:spPr>
          <a:xfrm>
            <a:off x="6416514" y="5742298"/>
            <a:ext cx="3010101" cy="5847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/>
                </a:solidFill>
                <a:latin typeface="Agency FB" panose="020B0503020202020204" pitchFamily="34" charset="0"/>
              </a:rPr>
              <a:t>Reino Del Sur (Judá)</a:t>
            </a:r>
            <a:endParaRPr lang="es-CL" sz="3200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7CB3C5F-AB6C-4E90-8A17-D777E5D41B25}"/>
              </a:ext>
            </a:extLst>
          </p:cNvPr>
          <p:cNvSpPr txBox="1"/>
          <p:nvPr/>
        </p:nvSpPr>
        <p:spPr>
          <a:xfrm>
            <a:off x="6347039" y="6327073"/>
            <a:ext cx="1903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Capital: Jerusalén</a:t>
            </a:r>
            <a:endParaRPr lang="es-CL" sz="3200" dirty="0"/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E5653540-488D-4B66-A949-3008814E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6356" y="1325190"/>
            <a:ext cx="1657581" cy="1609950"/>
          </a:xfrm>
          <a:prstGeom prst="rect">
            <a:avLst/>
          </a:prstGeom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374108D0-79E9-4371-BC93-D92355A92ED5}"/>
              </a:ext>
            </a:extLst>
          </p:cNvPr>
          <p:cNvSpPr txBox="1"/>
          <p:nvPr/>
        </p:nvSpPr>
        <p:spPr>
          <a:xfrm>
            <a:off x="7367525" y="3511599"/>
            <a:ext cx="165758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1"/>
                </a:solidFill>
                <a:latin typeface="Bahnschrift" panose="020B0502040204020203" pitchFamily="34" charset="0"/>
              </a:rPr>
              <a:t>1 Reyes</a:t>
            </a:r>
            <a:endParaRPr lang="es-CL" sz="32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033182CE-6B7A-41B7-A4F4-4DEA9CBF9A58}"/>
              </a:ext>
            </a:extLst>
          </p:cNvPr>
          <p:cNvSpPr txBox="1"/>
          <p:nvPr/>
        </p:nvSpPr>
        <p:spPr>
          <a:xfrm>
            <a:off x="9859601" y="2906021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Jeroboam I</a:t>
            </a:r>
            <a:endParaRPr lang="es-CL" sz="3200" dirty="0"/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BCBD32C-E91C-4468-B334-DBEC235CB044}"/>
              </a:ext>
            </a:extLst>
          </p:cNvPr>
          <p:cNvSpPr txBox="1"/>
          <p:nvPr/>
        </p:nvSpPr>
        <p:spPr>
          <a:xfrm>
            <a:off x="9684665" y="3388706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(12:2 – 14:20)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AC5A3659-631B-4B2A-87CB-D165EE29C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880" y="4412170"/>
            <a:ext cx="1657581" cy="1609950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20693A92-6F52-433D-A298-FC298D4C2585}"/>
              </a:ext>
            </a:extLst>
          </p:cNvPr>
          <p:cNvSpPr txBox="1"/>
          <p:nvPr/>
        </p:nvSpPr>
        <p:spPr>
          <a:xfrm>
            <a:off x="10034125" y="5993001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Roboam </a:t>
            </a:r>
            <a:endParaRPr lang="es-CL" sz="3200" dirty="0"/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B7AD3D85-21CE-422B-A404-8BEC0FAD58D6}"/>
              </a:ext>
            </a:extLst>
          </p:cNvPr>
          <p:cNvSpPr txBox="1"/>
          <p:nvPr/>
        </p:nvSpPr>
        <p:spPr>
          <a:xfrm>
            <a:off x="9775214" y="6457890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(14:21-31)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Doble onda 62">
            <a:extLst>
              <a:ext uri="{FF2B5EF4-FFF2-40B4-BE49-F238E27FC236}">
                <a16:creationId xmlns:a16="http://schemas.microsoft.com/office/drawing/2014/main" id="{93C80071-DE30-4DF4-AFB2-BAB175CED60B}"/>
              </a:ext>
            </a:extLst>
          </p:cNvPr>
          <p:cNvSpPr/>
          <p:nvPr/>
        </p:nvSpPr>
        <p:spPr>
          <a:xfrm>
            <a:off x="9821298" y="673307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4" name="Doble onda 63">
            <a:extLst>
              <a:ext uri="{FF2B5EF4-FFF2-40B4-BE49-F238E27FC236}">
                <a16:creationId xmlns:a16="http://schemas.microsoft.com/office/drawing/2014/main" id="{5BCA8C5E-B2A2-4863-801A-6D8937759C84}"/>
              </a:ext>
            </a:extLst>
          </p:cNvPr>
          <p:cNvSpPr/>
          <p:nvPr/>
        </p:nvSpPr>
        <p:spPr>
          <a:xfrm>
            <a:off x="9993085" y="3911503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Imagen 64" descr="Logotipo, Icono&#10;&#10;Descripción generada automáticamente">
            <a:extLst>
              <a:ext uri="{FF2B5EF4-FFF2-40B4-BE49-F238E27FC236}">
                <a16:creationId xmlns:a16="http://schemas.microsoft.com/office/drawing/2014/main" id="{8FB3DF4E-2CDA-470C-9467-D092C71A2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22" y="13205"/>
            <a:ext cx="1283516" cy="10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36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61" grpId="0"/>
      <p:bldP spid="62" grpId="0"/>
      <p:bldP spid="6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/>
              <a:t>Nadab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7" y="3028890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(15:25 –31)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33114"/>
            <a:ext cx="243677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84" y="936255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893329" y="2517086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Baasa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718393" y="2999771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(15:33-16:7)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855026" y="284372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F65CE2E-5FD7-4181-A96B-13F057B5318E}"/>
              </a:ext>
            </a:extLst>
          </p:cNvPr>
          <p:cNvSpPr txBox="1"/>
          <p:nvPr/>
        </p:nvSpPr>
        <p:spPr>
          <a:xfrm>
            <a:off x="3448657" y="1427969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</p:cNvCxnSpPr>
          <p:nvPr/>
        </p:nvCxnSpPr>
        <p:spPr>
          <a:xfrm flipV="1">
            <a:off x="7477270" y="1788478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85" y="920739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282730" y="2501570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Ela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107794" y="298425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(16:8-14)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244427" y="26885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30022C-26BC-4BD1-8227-09BA69A1F539}"/>
              </a:ext>
            </a:extLst>
          </p:cNvPr>
          <p:cNvSpPr txBox="1"/>
          <p:nvPr/>
        </p:nvSpPr>
        <p:spPr>
          <a:xfrm>
            <a:off x="7644309" y="1383334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n 22">
            <a:extLst>
              <a:ext uri="{FF2B5EF4-FFF2-40B4-BE49-F238E27FC236}">
                <a16:creationId xmlns:a16="http://schemas.microsoft.com/office/drawing/2014/main" id="{F87B0DC9-0E74-43AD-B87C-6827FD3A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67" y="4487072"/>
            <a:ext cx="1657581" cy="160995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F3C6B861-20F6-4DEA-A91B-A11FEA91FDF0}"/>
              </a:ext>
            </a:extLst>
          </p:cNvPr>
          <p:cNvSpPr txBox="1"/>
          <p:nvPr/>
        </p:nvSpPr>
        <p:spPr>
          <a:xfrm>
            <a:off x="1272316" y="5986631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Abiam</a:t>
            </a:r>
            <a:r>
              <a:rPr lang="es-MX" sz="3200" dirty="0"/>
              <a:t> “</a:t>
            </a:r>
            <a:r>
              <a:rPr lang="es-MX" sz="3200" dirty="0" err="1"/>
              <a:t>Abias</a:t>
            </a:r>
            <a:r>
              <a:rPr lang="es-MX" sz="3200" dirty="0"/>
              <a:t>” </a:t>
            </a:r>
            <a:endParaRPr lang="es-CL" sz="32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78AE630-FF6E-41D7-AD07-8E4B4015212D}"/>
              </a:ext>
            </a:extLst>
          </p:cNvPr>
          <p:cNvSpPr txBox="1"/>
          <p:nvPr/>
        </p:nvSpPr>
        <p:spPr>
          <a:xfrm>
            <a:off x="1475359" y="6446691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(15:1-8)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Doble onda 26">
            <a:extLst>
              <a:ext uri="{FF2B5EF4-FFF2-40B4-BE49-F238E27FC236}">
                <a16:creationId xmlns:a16="http://schemas.microsoft.com/office/drawing/2014/main" id="{C017E7F0-F759-4522-86C8-426045E5F15C}"/>
              </a:ext>
            </a:extLst>
          </p:cNvPr>
          <p:cNvSpPr/>
          <p:nvPr/>
        </p:nvSpPr>
        <p:spPr>
          <a:xfrm>
            <a:off x="1616386" y="3835720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6EF96AF9-8062-497E-B4D1-C5BCF968E2D4}"/>
              </a:ext>
            </a:extLst>
          </p:cNvPr>
          <p:cNvCxnSpPr>
            <a:cxnSpLocks/>
          </p:cNvCxnSpPr>
          <p:nvPr/>
        </p:nvCxnSpPr>
        <p:spPr>
          <a:xfrm flipV="1">
            <a:off x="0" y="5236851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24696B25-2F54-4FEA-BED4-3050C5D85007}"/>
              </a:ext>
            </a:extLst>
          </p:cNvPr>
          <p:cNvSpPr txBox="1"/>
          <p:nvPr/>
        </p:nvSpPr>
        <p:spPr>
          <a:xfrm>
            <a:off x="67926" y="4836741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oble onda 31">
            <a:extLst>
              <a:ext uri="{FF2B5EF4-FFF2-40B4-BE49-F238E27FC236}">
                <a16:creationId xmlns:a16="http://schemas.microsoft.com/office/drawing/2014/main" id="{C4630333-7438-47BC-9652-4AB0918365AC}"/>
              </a:ext>
            </a:extLst>
          </p:cNvPr>
          <p:cNvSpPr/>
          <p:nvPr/>
        </p:nvSpPr>
        <p:spPr>
          <a:xfrm>
            <a:off x="5254182" y="3764820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2FA486B0-97DF-4159-BED3-7EAD8F9D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738" y="4489060"/>
            <a:ext cx="1657581" cy="160995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9D7E261D-9D3D-430D-BC0E-71A86FDC4CC0}"/>
              </a:ext>
            </a:extLst>
          </p:cNvPr>
          <p:cNvSpPr txBox="1"/>
          <p:nvPr/>
        </p:nvSpPr>
        <p:spPr>
          <a:xfrm>
            <a:off x="4818487" y="5988619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Asa</a:t>
            </a:r>
            <a:endParaRPr lang="es-CL" sz="32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1CA993D4-F1F1-44E9-9198-0959E543738B}"/>
              </a:ext>
            </a:extLst>
          </p:cNvPr>
          <p:cNvSpPr txBox="1"/>
          <p:nvPr/>
        </p:nvSpPr>
        <p:spPr>
          <a:xfrm>
            <a:off x="5021530" y="6448679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(15:9-24)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360D4B3C-9777-4943-A800-AEEF63861BAC}"/>
              </a:ext>
            </a:extLst>
          </p:cNvPr>
          <p:cNvCxnSpPr>
            <a:cxnSpLocks/>
            <a:stCxn id="23" idx="3"/>
            <a:endCxn id="34" idx="1"/>
          </p:cNvCxnSpPr>
          <p:nvPr/>
        </p:nvCxnSpPr>
        <p:spPr>
          <a:xfrm>
            <a:off x="3141148" y="5292047"/>
            <a:ext cx="1888590" cy="1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D2DC95C5-4614-4FD5-BA06-535C801BE734}"/>
              </a:ext>
            </a:extLst>
          </p:cNvPr>
          <p:cNvSpPr txBox="1"/>
          <p:nvPr/>
        </p:nvSpPr>
        <p:spPr>
          <a:xfrm>
            <a:off x="3272732" y="4829172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D8FDEE3B-F19C-4CB5-8454-36DFBA655E23}"/>
              </a:ext>
            </a:extLst>
          </p:cNvPr>
          <p:cNvCxnSpPr>
            <a:cxnSpLocks/>
          </p:cNvCxnSpPr>
          <p:nvPr/>
        </p:nvCxnSpPr>
        <p:spPr>
          <a:xfrm flipV="1">
            <a:off x="6772299" y="5262929"/>
            <a:ext cx="5419701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696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 animBg="1"/>
      <p:bldP spid="31" grpId="0" animBg="1"/>
      <p:bldP spid="32" grpId="0" animBg="1"/>
      <p:bldP spid="35" grpId="0"/>
      <p:bldP spid="36" grpId="0"/>
      <p:bldP spid="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>
            <a:off x="-6009" y="1893403"/>
            <a:ext cx="254773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26" y="1056166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2926200" y="2607884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err="1"/>
              <a:t>Zimri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2403145" y="303358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(16:15-20)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2642471" y="32763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4217290" y="1833114"/>
            <a:ext cx="243677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706" y="1920870"/>
            <a:ext cx="1268376" cy="111271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6654065" y="3003986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Tibni</a:t>
            </a:r>
            <a:endParaRPr lang="es-CL" sz="3200" dirty="0"/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9846822" y="337879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328ADD-806B-4C70-B009-1F64DA1C5D61}"/>
              </a:ext>
            </a:extLst>
          </p:cNvPr>
          <p:cNvCxnSpPr>
            <a:cxnSpLocks/>
          </p:cNvCxnSpPr>
          <p:nvPr/>
        </p:nvCxnSpPr>
        <p:spPr>
          <a:xfrm>
            <a:off x="11314760" y="1788478"/>
            <a:ext cx="13263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6814405-3A7B-48FF-A9A4-FCAA742C5729}"/>
              </a:ext>
            </a:extLst>
          </p:cNvPr>
          <p:cNvSpPr txBox="1"/>
          <p:nvPr/>
        </p:nvSpPr>
        <p:spPr>
          <a:xfrm>
            <a:off x="0" y="1388368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87ED0E9-CDC0-4BAB-86C7-C5E0604E4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179" y="1044726"/>
            <a:ext cx="1657581" cy="1609950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7586A572-1A15-4FB6-8479-8BA30721E7D4}"/>
              </a:ext>
            </a:extLst>
          </p:cNvPr>
          <p:cNvSpPr txBox="1"/>
          <p:nvPr/>
        </p:nvSpPr>
        <p:spPr>
          <a:xfrm>
            <a:off x="4248764" y="1388368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555B18C1-F495-494A-858F-ACE35D19D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065" y="69419"/>
            <a:ext cx="1328373" cy="1093043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F43C361F-B268-44BF-B494-BFC8FAC2DB0F}"/>
              </a:ext>
            </a:extLst>
          </p:cNvPr>
          <p:cNvSpPr txBox="1"/>
          <p:nvPr/>
        </p:nvSpPr>
        <p:spPr>
          <a:xfrm>
            <a:off x="6672706" y="1035317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Omri</a:t>
            </a:r>
            <a:endParaRPr lang="es-CL" sz="3200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858405A-E349-4192-BEDC-8A88BCE12B7C}"/>
              </a:ext>
            </a:extLst>
          </p:cNvPr>
          <p:cNvSpPr txBox="1"/>
          <p:nvPr/>
        </p:nvSpPr>
        <p:spPr>
          <a:xfrm>
            <a:off x="9717323" y="2566907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Omri</a:t>
            </a:r>
            <a:endParaRPr lang="es-CL" sz="32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82E2189F-95F9-45BB-A49C-D7E6DF910B3C}"/>
              </a:ext>
            </a:extLst>
          </p:cNvPr>
          <p:cNvSpPr txBox="1"/>
          <p:nvPr/>
        </p:nvSpPr>
        <p:spPr>
          <a:xfrm>
            <a:off x="9746507" y="3111119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(16:23-28)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61EB420E-8727-4ACA-80B9-8B2D43EED720}"/>
              </a:ext>
            </a:extLst>
          </p:cNvPr>
          <p:cNvSpPr txBox="1"/>
          <p:nvPr/>
        </p:nvSpPr>
        <p:spPr>
          <a:xfrm>
            <a:off x="6661264" y="1486643"/>
            <a:ext cx="1328373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(16:21-22)</a:t>
            </a:r>
            <a:endParaRPr lang="es-C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lecha: circular 9">
            <a:extLst>
              <a:ext uri="{FF2B5EF4-FFF2-40B4-BE49-F238E27FC236}">
                <a16:creationId xmlns:a16="http://schemas.microsoft.com/office/drawing/2014/main" id="{D160C914-E10C-4A9A-80FD-765E69C7A404}"/>
              </a:ext>
            </a:extLst>
          </p:cNvPr>
          <p:cNvSpPr/>
          <p:nvPr/>
        </p:nvSpPr>
        <p:spPr>
          <a:xfrm rot="1771696">
            <a:off x="7933210" y="419357"/>
            <a:ext cx="1731842" cy="1270241"/>
          </a:xfrm>
          <a:prstGeom prst="circularArrow">
            <a:avLst/>
          </a:prstGeom>
          <a:ln w="9525" cap="rnd" cmpd="dbl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5E4ABBFE-09F2-484E-A917-D3D0DE4874EB}"/>
              </a:ext>
            </a:extLst>
          </p:cNvPr>
          <p:cNvCxnSpPr>
            <a:cxnSpLocks/>
          </p:cNvCxnSpPr>
          <p:nvPr/>
        </p:nvCxnSpPr>
        <p:spPr>
          <a:xfrm>
            <a:off x="0" y="5262929"/>
            <a:ext cx="12192000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ble onda 24">
            <a:extLst>
              <a:ext uri="{FF2B5EF4-FFF2-40B4-BE49-F238E27FC236}">
                <a16:creationId xmlns:a16="http://schemas.microsoft.com/office/drawing/2014/main" id="{0D70301A-F457-48C3-AC68-5F536CBF5D3B}"/>
              </a:ext>
            </a:extLst>
          </p:cNvPr>
          <p:cNvSpPr/>
          <p:nvPr/>
        </p:nvSpPr>
        <p:spPr>
          <a:xfrm>
            <a:off x="5254182" y="3764820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D88A887B-FEDA-4345-9BAD-9190A38A0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738" y="4489060"/>
            <a:ext cx="1657581" cy="160995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FBD0E595-3545-4AFE-A57D-0240254DC5A4}"/>
              </a:ext>
            </a:extLst>
          </p:cNvPr>
          <p:cNvSpPr txBox="1"/>
          <p:nvPr/>
        </p:nvSpPr>
        <p:spPr>
          <a:xfrm>
            <a:off x="4818487" y="5988619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Asa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DB9E0C71-A544-4A83-A5CC-D2447748C957}"/>
              </a:ext>
            </a:extLst>
          </p:cNvPr>
          <p:cNvSpPr txBox="1"/>
          <p:nvPr/>
        </p:nvSpPr>
        <p:spPr>
          <a:xfrm>
            <a:off x="5021530" y="6448679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(15:9-24)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03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Acab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7" y="3028890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(16:29-22:40)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>
            <a:off x="3309259" y="1817600"/>
            <a:ext cx="56011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111" y="907136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9221116" y="2468148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Ocozías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8866240" y="2908716"/>
            <a:ext cx="2001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(22:51- 2R. 1:18)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9199754" y="17860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30022C-26BC-4BD1-8227-09BA69A1F539}"/>
              </a:ext>
            </a:extLst>
          </p:cNvPr>
          <p:cNvSpPr txBox="1"/>
          <p:nvPr/>
        </p:nvSpPr>
        <p:spPr>
          <a:xfrm>
            <a:off x="7370065" y="1383334"/>
            <a:ext cx="1421910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328ADD-806B-4C70-B009-1F64DA1C5D61}"/>
              </a:ext>
            </a:extLst>
          </p:cNvPr>
          <p:cNvCxnSpPr>
            <a:cxnSpLocks/>
          </p:cNvCxnSpPr>
          <p:nvPr/>
        </p:nvCxnSpPr>
        <p:spPr>
          <a:xfrm flipV="1">
            <a:off x="10767420" y="1828079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F15E3A6F-0D82-4596-8588-D9B65815A444}"/>
              </a:ext>
            </a:extLst>
          </p:cNvPr>
          <p:cNvSpPr txBox="1"/>
          <p:nvPr/>
        </p:nvSpPr>
        <p:spPr>
          <a:xfrm>
            <a:off x="7122287" y="3308826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C650182-E69B-4B43-A55A-EE0603F46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947" y="914724"/>
            <a:ext cx="2419688" cy="267403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FF8E739-D265-4A72-B935-5CE4B16F2647}"/>
              </a:ext>
            </a:extLst>
          </p:cNvPr>
          <p:cNvSpPr txBox="1"/>
          <p:nvPr/>
        </p:nvSpPr>
        <p:spPr>
          <a:xfrm>
            <a:off x="10277856" y="4217607"/>
            <a:ext cx="1914144" cy="181588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sz="2800" dirty="0"/>
              <a:t>Rey </a:t>
            </a:r>
            <a:r>
              <a:rPr lang="es-MX" sz="2800" dirty="0" err="1"/>
              <a:t>Ocozias</a:t>
            </a:r>
            <a:r>
              <a:rPr lang="es-MX" sz="2800" dirty="0"/>
              <a:t> no tenia hijos por lo que el otro hijo de </a:t>
            </a:r>
            <a:r>
              <a:rPr lang="es-MX" sz="2800" dirty="0" err="1"/>
              <a:t>Acab</a:t>
            </a:r>
            <a:r>
              <a:rPr lang="es-MX" sz="2800" dirty="0"/>
              <a:t> pasa ser rey.</a:t>
            </a:r>
            <a:endParaRPr lang="es-CL" sz="2800" dirty="0"/>
          </a:p>
        </p:txBody>
      </p:sp>
      <p:cxnSp>
        <p:nvCxnSpPr>
          <p:cNvPr id="10" name="Conector: angular 9">
            <a:extLst>
              <a:ext uri="{FF2B5EF4-FFF2-40B4-BE49-F238E27FC236}">
                <a16:creationId xmlns:a16="http://schemas.microsoft.com/office/drawing/2014/main" id="{21B454E1-17DB-4A46-8984-B9B7D591AA6F}"/>
              </a:ext>
            </a:extLst>
          </p:cNvPr>
          <p:cNvCxnSpPr/>
          <p:nvPr/>
        </p:nvCxnSpPr>
        <p:spPr>
          <a:xfrm rot="16200000" flipH="1">
            <a:off x="9903734" y="2725695"/>
            <a:ext cx="2524466" cy="729234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ble onda 20">
            <a:extLst>
              <a:ext uri="{FF2B5EF4-FFF2-40B4-BE49-F238E27FC236}">
                <a16:creationId xmlns:a16="http://schemas.microsoft.com/office/drawing/2014/main" id="{B33733E2-A269-4676-A042-41158B4CBA8A}"/>
              </a:ext>
            </a:extLst>
          </p:cNvPr>
          <p:cNvSpPr/>
          <p:nvPr/>
        </p:nvSpPr>
        <p:spPr>
          <a:xfrm>
            <a:off x="1422221" y="3693620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879DBB75-63E2-40D2-8F52-A79269D4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94" y="4334506"/>
            <a:ext cx="1657581" cy="1609950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119544E6-97E6-4430-B125-A6D13D755AEA}"/>
              </a:ext>
            </a:extLst>
          </p:cNvPr>
          <p:cNvSpPr txBox="1"/>
          <p:nvPr/>
        </p:nvSpPr>
        <p:spPr>
          <a:xfrm>
            <a:off x="1078151" y="5972322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Josafat</a:t>
            </a:r>
            <a:endParaRPr lang="es-CL" sz="3200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9F0A71E-8CDC-4728-9240-22DB325E8473}"/>
              </a:ext>
            </a:extLst>
          </p:cNvPr>
          <p:cNvSpPr txBox="1"/>
          <p:nvPr/>
        </p:nvSpPr>
        <p:spPr>
          <a:xfrm>
            <a:off x="1281194" y="6432382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(22:41-50)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7FB94713-D07F-452C-BF5D-45C8DACB1403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0" y="5139481"/>
            <a:ext cx="1281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56A3CCD-A8F5-4099-9A1B-C4910045C81D}"/>
              </a:ext>
            </a:extLst>
          </p:cNvPr>
          <p:cNvSpPr txBox="1"/>
          <p:nvPr/>
        </p:nvSpPr>
        <p:spPr>
          <a:xfrm>
            <a:off x="62170" y="4725438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822D6E68-1239-466E-87B0-8BCA0BC8BC53}"/>
              </a:ext>
            </a:extLst>
          </p:cNvPr>
          <p:cNvCxnSpPr>
            <a:cxnSpLocks/>
          </p:cNvCxnSpPr>
          <p:nvPr/>
        </p:nvCxnSpPr>
        <p:spPr>
          <a:xfrm>
            <a:off x="2968753" y="5110323"/>
            <a:ext cx="922324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3458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708191" y="2582315"/>
            <a:ext cx="129109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Joram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743119" y="3124471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(3:1 –9:26)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33115"/>
            <a:ext cx="5850877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uadroTexto 44">
            <a:extLst>
              <a:ext uri="{FF2B5EF4-FFF2-40B4-BE49-F238E27FC236}">
                <a16:creationId xmlns:a16="http://schemas.microsoft.com/office/drawing/2014/main" id="{BF65CE2E-5FD7-4181-A96B-13F057B5318E}"/>
              </a:ext>
            </a:extLst>
          </p:cNvPr>
          <p:cNvSpPr txBox="1"/>
          <p:nvPr/>
        </p:nvSpPr>
        <p:spPr>
          <a:xfrm>
            <a:off x="6868513" y="1427969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85" y="920739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282730" y="2501570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Jehú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107794" y="298425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(9:13-10:36)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244427" y="26885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328ADD-806B-4C70-B009-1F64DA1C5D61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E99C2BEC-DA2B-4D60-9691-F871A82BA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538" y="1528652"/>
            <a:ext cx="2293076" cy="1915557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34573BF7-6892-4FC3-BBFA-C4BDBF3EB857}"/>
              </a:ext>
            </a:extLst>
          </p:cNvPr>
          <p:cNvSpPr txBox="1"/>
          <p:nvPr/>
        </p:nvSpPr>
        <p:spPr>
          <a:xfrm>
            <a:off x="4950587" y="146011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B110322-FA25-42F3-95D1-58FAE945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94" y="4334506"/>
            <a:ext cx="1657581" cy="160995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C3EF510-FD27-4EA8-AB38-E232824E93B4}"/>
              </a:ext>
            </a:extLst>
          </p:cNvPr>
          <p:cNvSpPr txBox="1"/>
          <p:nvPr/>
        </p:nvSpPr>
        <p:spPr>
          <a:xfrm>
            <a:off x="1352553" y="5944456"/>
            <a:ext cx="1466026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Joram</a:t>
            </a:r>
            <a:endParaRPr lang="es-CL" sz="32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A6FF5D4-C70F-4678-A084-1DAE190764F5}"/>
              </a:ext>
            </a:extLst>
          </p:cNvPr>
          <p:cNvSpPr txBox="1"/>
          <p:nvPr/>
        </p:nvSpPr>
        <p:spPr>
          <a:xfrm>
            <a:off x="1375060" y="64578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(8:16-24)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29AAFCF-A851-4F1D-A2C0-61FB8B5B1C55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0" y="5139481"/>
            <a:ext cx="1281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022FE11B-461D-4A2C-9139-A8A49CCBCFC3}"/>
              </a:ext>
            </a:extLst>
          </p:cNvPr>
          <p:cNvSpPr txBox="1"/>
          <p:nvPr/>
        </p:nvSpPr>
        <p:spPr>
          <a:xfrm>
            <a:off x="62170" y="4725438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oble onda 27">
            <a:extLst>
              <a:ext uri="{FF2B5EF4-FFF2-40B4-BE49-F238E27FC236}">
                <a16:creationId xmlns:a16="http://schemas.microsoft.com/office/drawing/2014/main" id="{12A2C771-35E4-4D94-B488-A923AC31A3E8}"/>
              </a:ext>
            </a:extLst>
          </p:cNvPr>
          <p:cNvSpPr/>
          <p:nvPr/>
        </p:nvSpPr>
        <p:spPr>
          <a:xfrm>
            <a:off x="1468926" y="36579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987CEE63-3BD6-415C-BCF0-F584FACA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98" y="4320573"/>
            <a:ext cx="1657581" cy="1609950"/>
          </a:xfrm>
          <a:prstGeom prst="rect">
            <a:avLst/>
          </a:prstGeom>
        </p:spPr>
      </p:pic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B17C3D71-AC45-44A8-8BCB-42194F7CC849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985104" y="5125548"/>
            <a:ext cx="1281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F6E8CE6-29BC-42EF-8704-06F75C42A96A}"/>
              </a:ext>
            </a:extLst>
          </p:cNvPr>
          <p:cNvSpPr txBox="1"/>
          <p:nvPr/>
        </p:nvSpPr>
        <p:spPr>
          <a:xfrm>
            <a:off x="3047274" y="4711505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5DE6228-CDE5-487A-B284-99526043458D}"/>
              </a:ext>
            </a:extLst>
          </p:cNvPr>
          <p:cNvSpPr txBox="1"/>
          <p:nvPr/>
        </p:nvSpPr>
        <p:spPr>
          <a:xfrm>
            <a:off x="4315196" y="5938900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Ocozías</a:t>
            </a:r>
            <a:endParaRPr lang="es-CL" sz="32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72AFF40-E5F1-4C7B-8DB2-2BF180B9454C}"/>
              </a:ext>
            </a:extLst>
          </p:cNvPr>
          <p:cNvSpPr txBox="1"/>
          <p:nvPr/>
        </p:nvSpPr>
        <p:spPr>
          <a:xfrm>
            <a:off x="4140260" y="642158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(8:25-9:28)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Doble onda 41">
            <a:extLst>
              <a:ext uri="{FF2B5EF4-FFF2-40B4-BE49-F238E27FC236}">
                <a16:creationId xmlns:a16="http://schemas.microsoft.com/office/drawing/2014/main" id="{32985AF4-D741-4A01-BFCA-353EDF9841E0}"/>
              </a:ext>
            </a:extLst>
          </p:cNvPr>
          <p:cNvSpPr/>
          <p:nvPr/>
        </p:nvSpPr>
        <p:spPr>
          <a:xfrm>
            <a:off x="4554688" y="3637309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3" name="Conector recto de flecha 42">
            <a:extLst>
              <a:ext uri="{FF2B5EF4-FFF2-40B4-BE49-F238E27FC236}">
                <a16:creationId xmlns:a16="http://schemas.microsoft.com/office/drawing/2014/main" id="{EA95936A-8871-4EE4-9517-E1C4525007D7}"/>
              </a:ext>
            </a:extLst>
          </p:cNvPr>
          <p:cNvCxnSpPr>
            <a:cxnSpLocks/>
          </p:cNvCxnSpPr>
          <p:nvPr/>
        </p:nvCxnSpPr>
        <p:spPr>
          <a:xfrm flipV="1">
            <a:off x="6027864" y="5073757"/>
            <a:ext cx="2832672" cy="139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A35ACD5-7C02-43AE-9AC7-C85DD1AE89CC}"/>
              </a:ext>
            </a:extLst>
          </p:cNvPr>
          <p:cNvSpPr txBox="1"/>
          <p:nvPr/>
        </p:nvSpPr>
        <p:spPr>
          <a:xfrm>
            <a:off x="6090034" y="4673647"/>
            <a:ext cx="2423030" cy="40011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“Esposa De Joram”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4EB5BB-ACB6-4616-87F5-44E64346B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21" y="4195112"/>
            <a:ext cx="1758553" cy="1899469"/>
          </a:xfrm>
          <a:prstGeom prst="rect">
            <a:avLst/>
          </a:prstGeom>
        </p:spPr>
      </p:pic>
      <p:sp>
        <p:nvSpPr>
          <p:cNvPr id="46" name="Doble onda 45">
            <a:extLst>
              <a:ext uri="{FF2B5EF4-FFF2-40B4-BE49-F238E27FC236}">
                <a16:creationId xmlns:a16="http://schemas.microsoft.com/office/drawing/2014/main" id="{E1B9701E-2D39-411A-8BCD-7630A6EAA6AC}"/>
              </a:ext>
            </a:extLst>
          </p:cNvPr>
          <p:cNvSpPr/>
          <p:nvPr/>
        </p:nvSpPr>
        <p:spPr>
          <a:xfrm>
            <a:off x="9132495" y="3611489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Mala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B1ED5396-C701-497C-BA97-C512ED2BE94A}"/>
              </a:ext>
            </a:extLst>
          </p:cNvPr>
          <p:cNvSpPr txBox="1"/>
          <p:nvPr/>
        </p:nvSpPr>
        <p:spPr>
          <a:xfrm>
            <a:off x="9150565" y="6004369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Atalía</a:t>
            </a:r>
            <a:endParaRPr lang="es-CL" sz="3200" dirty="0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FF28D0E-6F08-4E76-A2BB-C5BF9DD08730}"/>
              </a:ext>
            </a:extLst>
          </p:cNvPr>
          <p:cNvSpPr txBox="1"/>
          <p:nvPr/>
        </p:nvSpPr>
        <p:spPr>
          <a:xfrm>
            <a:off x="8975629" y="6487054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(11:1-20)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820A1A60-68F0-4230-AE3B-4001F1D970C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10723074" y="5144847"/>
            <a:ext cx="14689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09A35759-F593-4770-9572-5C66A470A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281811">
            <a:off x="6867885" y="1582537"/>
            <a:ext cx="1331886" cy="38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8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1" grpId="0" animBg="1"/>
      <p:bldP spid="21" grpId="1" animBg="1"/>
      <p:bldP spid="23" grpId="0"/>
      <p:bldP spid="25" grpId="0" animBg="1"/>
      <p:bldP spid="28" grpId="0" animBg="1"/>
      <p:bldP spid="35" grpId="0" animBg="1"/>
      <p:bldP spid="36" grpId="0"/>
      <p:bldP spid="39" grpId="0"/>
      <p:bldP spid="42" grpId="0" animBg="1"/>
      <p:bldP spid="44" grpId="0" animBg="1"/>
      <p:bldP spid="46" grpId="0" animBg="1"/>
      <p:bldP spid="51" grpId="0"/>
      <p:bldP spid="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38" y="965374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Joacaz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8" y="30288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(13:1-9)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68980" y="31349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33115"/>
            <a:ext cx="1731821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910" y="983503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281210" y="2551463"/>
            <a:ext cx="129109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Joás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266664" y="3028890"/>
            <a:ext cx="161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(13:10-13)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343553" y="294595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</p:cNvCxnSpPr>
          <p:nvPr/>
        </p:nvCxnSpPr>
        <p:spPr>
          <a:xfrm flipV="1">
            <a:off x="6876869" y="1787917"/>
            <a:ext cx="213911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485" y="920739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282730" y="2501570"/>
            <a:ext cx="148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Jeroboam II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107794" y="2984255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(14:23-29)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244427" y="268856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A30022C-26BC-4BD1-8227-09BA69A1F539}"/>
              </a:ext>
            </a:extLst>
          </p:cNvPr>
          <p:cNvSpPr txBox="1"/>
          <p:nvPr/>
        </p:nvSpPr>
        <p:spPr>
          <a:xfrm>
            <a:off x="3572544" y="1428361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41D0E82-9CD1-4907-B4A7-0451416342D6}"/>
              </a:ext>
            </a:extLst>
          </p:cNvPr>
          <p:cNvSpPr txBox="1"/>
          <p:nvPr/>
        </p:nvSpPr>
        <p:spPr>
          <a:xfrm>
            <a:off x="7536117" y="1384703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234063C-62A0-4BB5-9209-EED3DA792ED2}"/>
              </a:ext>
            </a:extLst>
          </p:cNvPr>
          <p:cNvSpPr txBox="1"/>
          <p:nvPr/>
        </p:nvSpPr>
        <p:spPr>
          <a:xfrm>
            <a:off x="3383590" y="2956179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Doble onda 23">
            <a:extLst>
              <a:ext uri="{FF2B5EF4-FFF2-40B4-BE49-F238E27FC236}">
                <a16:creationId xmlns:a16="http://schemas.microsoft.com/office/drawing/2014/main" id="{584DEE2E-1B1B-4C93-A8D8-CBA403EFD3E7}"/>
              </a:ext>
            </a:extLst>
          </p:cNvPr>
          <p:cNvSpPr/>
          <p:nvPr/>
        </p:nvSpPr>
        <p:spPr>
          <a:xfrm>
            <a:off x="2061368" y="3633396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36C884B-806E-4345-B885-26C33C66B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283" y="4303597"/>
            <a:ext cx="1657581" cy="1609950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2C542862-AEBC-4292-BB72-29FEA31A60A9}"/>
              </a:ext>
            </a:extLst>
          </p:cNvPr>
          <p:cNvSpPr txBox="1"/>
          <p:nvPr/>
        </p:nvSpPr>
        <p:spPr>
          <a:xfrm>
            <a:off x="1620538" y="5892626"/>
            <a:ext cx="1966434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Joas</a:t>
            </a:r>
            <a:endParaRPr lang="es-CL" sz="3200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2944850-6E2B-4871-B580-A9BDCFC12126}"/>
              </a:ext>
            </a:extLst>
          </p:cNvPr>
          <p:cNvSpPr txBox="1"/>
          <p:nvPr/>
        </p:nvSpPr>
        <p:spPr>
          <a:xfrm>
            <a:off x="1903060" y="6428327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(12:1-21)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091AE911-D111-4BA9-AE67-C72182C8ADAF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-66675" y="5108572"/>
            <a:ext cx="1873958" cy="169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8D0E543-7002-4B88-9C10-89DAC0C72863}"/>
              </a:ext>
            </a:extLst>
          </p:cNvPr>
          <p:cNvSpPr txBox="1"/>
          <p:nvPr/>
        </p:nvSpPr>
        <p:spPr>
          <a:xfrm>
            <a:off x="62170" y="4386751"/>
            <a:ext cx="1558368" cy="70788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Hijo de </a:t>
            </a:r>
            <a:r>
              <a:rPr lang="es-MX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Ocozías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Doble onda 35">
            <a:extLst>
              <a:ext uri="{FF2B5EF4-FFF2-40B4-BE49-F238E27FC236}">
                <a16:creationId xmlns:a16="http://schemas.microsoft.com/office/drawing/2014/main" id="{37EE7F4B-8FFF-4C5F-A876-B5C6FB9C83A6}"/>
              </a:ext>
            </a:extLst>
          </p:cNvPr>
          <p:cNvSpPr/>
          <p:nvPr/>
        </p:nvSpPr>
        <p:spPr>
          <a:xfrm>
            <a:off x="5188686" y="3680309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1A7F65B3-E330-4D41-ABA1-9CBD96208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8013" y="4310463"/>
            <a:ext cx="1657581" cy="1609950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62FB4C86-5A2F-472D-ABA1-FDF2C6F584DA}"/>
              </a:ext>
            </a:extLst>
          </p:cNvPr>
          <p:cNvSpPr txBox="1"/>
          <p:nvPr/>
        </p:nvSpPr>
        <p:spPr>
          <a:xfrm>
            <a:off x="4813587" y="5885343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Amasías</a:t>
            </a:r>
            <a:endParaRPr lang="es-CL" sz="3200" dirty="0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E4AAF8F4-186A-42B9-AA79-55A51EE936F8}"/>
              </a:ext>
            </a:extLst>
          </p:cNvPr>
          <p:cNvSpPr txBox="1"/>
          <p:nvPr/>
        </p:nvSpPr>
        <p:spPr>
          <a:xfrm>
            <a:off x="4903542" y="6370246"/>
            <a:ext cx="1690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(14:1-20)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0B1EA9CB-E48C-4624-98E9-157E1190DBBA}"/>
              </a:ext>
            </a:extLst>
          </p:cNvPr>
          <p:cNvCxnSpPr>
            <a:cxnSpLocks/>
            <a:stCxn id="28" idx="3"/>
            <a:endCxn id="39" idx="1"/>
          </p:cNvCxnSpPr>
          <p:nvPr/>
        </p:nvCxnSpPr>
        <p:spPr>
          <a:xfrm>
            <a:off x="3464864" y="5108572"/>
            <a:ext cx="1503149" cy="68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uadroTexto 55">
            <a:extLst>
              <a:ext uri="{FF2B5EF4-FFF2-40B4-BE49-F238E27FC236}">
                <a16:creationId xmlns:a16="http://schemas.microsoft.com/office/drawing/2014/main" id="{9DF08D91-17DD-41F4-B66F-790ECD7C0317}"/>
              </a:ext>
            </a:extLst>
          </p:cNvPr>
          <p:cNvSpPr txBox="1"/>
          <p:nvPr/>
        </p:nvSpPr>
        <p:spPr>
          <a:xfrm>
            <a:off x="3565393" y="4664017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Doble onda 56">
            <a:extLst>
              <a:ext uri="{FF2B5EF4-FFF2-40B4-BE49-F238E27FC236}">
                <a16:creationId xmlns:a16="http://schemas.microsoft.com/office/drawing/2014/main" id="{2FADDC78-3FFC-4823-A381-D9DA4A379671}"/>
              </a:ext>
            </a:extLst>
          </p:cNvPr>
          <p:cNvSpPr/>
          <p:nvPr/>
        </p:nvSpPr>
        <p:spPr>
          <a:xfrm>
            <a:off x="8563743" y="3644898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D20BE848-93EF-4C1C-85D0-89F562CBA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100" y="4311963"/>
            <a:ext cx="1657581" cy="1609950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79A5A228-217A-4A8C-9C02-63C68ACAB213}"/>
              </a:ext>
            </a:extLst>
          </p:cNvPr>
          <p:cNvSpPr txBox="1"/>
          <p:nvPr/>
        </p:nvSpPr>
        <p:spPr>
          <a:xfrm>
            <a:off x="8171099" y="5937261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Azarías “Uzías”</a:t>
            </a:r>
            <a:endParaRPr lang="es-CL" sz="3200" dirty="0"/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CD3616C-AC1D-47EF-A0FA-15AA0AC1E2B0}"/>
              </a:ext>
            </a:extLst>
          </p:cNvPr>
          <p:cNvSpPr txBox="1"/>
          <p:nvPr/>
        </p:nvSpPr>
        <p:spPr>
          <a:xfrm>
            <a:off x="8366472" y="6428327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(15:1-7)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Conector recto de flecha 60">
            <a:extLst>
              <a:ext uri="{FF2B5EF4-FFF2-40B4-BE49-F238E27FC236}">
                <a16:creationId xmlns:a16="http://schemas.microsoft.com/office/drawing/2014/main" id="{629E0975-C056-4032-9D86-55E1274F8C83}"/>
              </a:ext>
            </a:extLst>
          </p:cNvPr>
          <p:cNvCxnSpPr>
            <a:cxnSpLocks/>
            <a:stCxn id="39" idx="3"/>
            <a:endCxn id="58" idx="1"/>
          </p:cNvCxnSpPr>
          <p:nvPr/>
        </p:nvCxnSpPr>
        <p:spPr>
          <a:xfrm>
            <a:off x="6625594" y="5115438"/>
            <a:ext cx="1748506" cy="1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uadroTexto 61">
            <a:extLst>
              <a:ext uri="{FF2B5EF4-FFF2-40B4-BE49-F238E27FC236}">
                <a16:creationId xmlns:a16="http://schemas.microsoft.com/office/drawing/2014/main" id="{0F1F89FE-3E0B-4552-B9C4-9A8944E20C4A}"/>
              </a:ext>
            </a:extLst>
          </p:cNvPr>
          <p:cNvSpPr txBox="1"/>
          <p:nvPr/>
        </p:nvSpPr>
        <p:spPr>
          <a:xfrm>
            <a:off x="6657855" y="4716828"/>
            <a:ext cx="1391884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Conector recto de flecha 62">
            <a:extLst>
              <a:ext uri="{FF2B5EF4-FFF2-40B4-BE49-F238E27FC236}">
                <a16:creationId xmlns:a16="http://schemas.microsoft.com/office/drawing/2014/main" id="{B3ED5605-2828-446C-A6F1-24CCF917DAF5}"/>
              </a:ext>
            </a:extLst>
          </p:cNvPr>
          <p:cNvCxnSpPr>
            <a:cxnSpLocks/>
          </p:cNvCxnSpPr>
          <p:nvPr/>
        </p:nvCxnSpPr>
        <p:spPr>
          <a:xfrm>
            <a:off x="10081316" y="5185208"/>
            <a:ext cx="211068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7816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31" grpId="0" animBg="1"/>
      <p:bldP spid="32" grpId="0"/>
      <p:bldP spid="35" grpId="0" animBg="1"/>
      <p:bldP spid="36" grpId="0" animBg="1"/>
      <p:bldP spid="45" grpId="0"/>
      <p:bldP spid="54" grpId="0"/>
      <p:bldP spid="56" grpId="0" animBg="1"/>
      <p:bldP spid="57" grpId="0" animBg="1"/>
      <p:bldP spid="59" grpId="0"/>
      <p:bldP spid="60" grpId="0"/>
      <p:bldP spid="6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363" y="971496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Zacarías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8" y="30288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(13:1-9)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26214" y="316725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28079"/>
            <a:ext cx="2319082" cy="5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616" y="965374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722100" y="2516374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Salum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562542" y="2984255"/>
            <a:ext cx="161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(15:13-15)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807259" y="255914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7275197" y="1770349"/>
            <a:ext cx="20485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Imagen 46">
            <a:extLst>
              <a:ext uri="{FF2B5EF4-FFF2-40B4-BE49-F238E27FC236}">
                <a16:creationId xmlns:a16="http://schemas.microsoft.com/office/drawing/2014/main" id="{0109BC9B-720C-4736-A49B-DEAC535E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7774" y="904563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12EA3EB3-B4F1-4DE1-94F6-B73BF93F6A5C}"/>
              </a:ext>
            </a:extLst>
          </p:cNvPr>
          <p:cNvSpPr txBox="1"/>
          <p:nvPr/>
        </p:nvSpPr>
        <p:spPr>
          <a:xfrm>
            <a:off x="9643845" y="2514513"/>
            <a:ext cx="1481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Jeroboam II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9EED0C39-8E01-41C7-80CA-B22D32152033}"/>
              </a:ext>
            </a:extLst>
          </p:cNvPr>
          <p:cNvSpPr txBox="1"/>
          <p:nvPr/>
        </p:nvSpPr>
        <p:spPr>
          <a:xfrm>
            <a:off x="9423576" y="3003986"/>
            <a:ext cx="1847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(15:16-22)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Doble onda 49">
            <a:extLst>
              <a:ext uri="{FF2B5EF4-FFF2-40B4-BE49-F238E27FC236}">
                <a16:creationId xmlns:a16="http://schemas.microsoft.com/office/drawing/2014/main" id="{7093B159-14A4-4AF4-B1CC-D9195146648A}"/>
              </a:ext>
            </a:extLst>
          </p:cNvPr>
          <p:cNvSpPr/>
          <p:nvPr/>
        </p:nvSpPr>
        <p:spPr>
          <a:xfrm>
            <a:off x="9708317" y="236397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57BF5D6-1003-4DFD-ACDF-8B2C45CE043E}"/>
              </a:ext>
            </a:extLst>
          </p:cNvPr>
          <p:cNvSpPr txBox="1"/>
          <p:nvPr/>
        </p:nvSpPr>
        <p:spPr>
          <a:xfrm>
            <a:off x="3372524" y="1399134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ADA65C9-7E6F-4941-AE52-6CB8AB06BD8A}"/>
              </a:ext>
            </a:extLst>
          </p:cNvPr>
          <p:cNvSpPr txBox="1"/>
          <p:nvPr/>
        </p:nvSpPr>
        <p:spPr>
          <a:xfrm>
            <a:off x="7284362" y="1335423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DA1B798-0785-46D6-AE0A-32F3602BBCC1}"/>
              </a:ext>
            </a:extLst>
          </p:cNvPr>
          <p:cNvSpPr txBox="1"/>
          <p:nvPr/>
        </p:nvSpPr>
        <p:spPr>
          <a:xfrm>
            <a:off x="3616293" y="3130980"/>
            <a:ext cx="17647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6FFC3F3E-A101-466E-9331-A4536E4591A5}"/>
              </a:ext>
            </a:extLst>
          </p:cNvPr>
          <p:cNvCxnSpPr>
            <a:cxnSpLocks/>
          </p:cNvCxnSpPr>
          <p:nvPr/>
        </p:nvCxnSpPr>
        <p:spPr>
          <a:xfrm>
            <a:off x="0" y="5395520"/>
            <a:ext cx="1223881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ble onda 26">
            <a:extLst>
              <a:ext uri="{FF2B5EF4-FFF2-40B4-BE49-F238E27FC236}">
                <a16:creationId xmlns:a16="http://schemas.microsoft.com/office/drawing/2014/main" id="{AB6410F6-1997-43C5-86E3-3D9D52A83E54}"/>
              </a:ext>
            </a:extLst>
          </p:cNvPr>
          <p:cNvSpPr/>
          <p:nvPr/>
        </p:nvSpPr>
        <p:spPr>
          <a:xfrm>
            <a:off x="5511763" y="3748523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D3ABC5A4-8FAA-440E-8FFE-D3741D33F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120" y="4415588"/>
            <a:ext cx="1657581" cy="1609950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95530CF5-818F-480B-846E-A2F26AFFED2F}"/>
              </a:ext>
            </a:extLst>
          </p:cNvPr>
          <p:cNvSpPr txBox="1"/>
          <p:nvPr/>
        </p:nvSpPr>
        <p:spPr>
          <a:xfrm>
            <a:off x="5119119" y="6040886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Azarías “Uzías”</a:t>
            </a:r>
            <a:endParaRPr lang="es-CL" sz="3200" dirty="0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2166A5B-C9F2-45C0-8A94-8379ADF859F5}"/>
              </a:ext>
            </a:extLst>
          </p:cNvPr>
          <p:cNvSpPr txBox="1"/>
          <p:nvPr/>
        </p:nvSpPr>
        <p:spPr>
          <a:xfrm>
            <a:off x="5314492" y="6531952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(15:1-7)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58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363" y="971496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1807283" y="2546205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Pekaía</a:t>
            </a:r>
            <a:r>
              <a:rPr lang="es-MX" sz="3200" dirty="0"/>
              <a:t>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1632348" y="30288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(15:23-26)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1726214" y="316725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D6881A-19DF-43C0-83C4-21B44A7024E3}"/>
              </a:ext>
            </a:extLst>
          </p:cNvPr>
          <p:cNvSpPr txBox="1"/>
          <p:nvPr/>
        </p:nvSpPr>
        <p:spPr>
          <a:xfrm>
            <a:off x="168862" y="1427969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1F9FA960-0AAE-4210-A24D-F4044129AD2D}"/>
              </a:ext>
            </a:extLst>
          </p:cNvPr>
          <p:cNvCxnSpPr>
            <a:cxnSpLocks/>
          </p:cNvCxnSpPr>
          <p:nvPr/>
        </p:nvCxnSpPr>
        <p:spPr>
          <a:xfrm flipV="1">
            <a:off x="3281618" y="1828079"/>
            <a:ext cx="2319082" cy="5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n 40">
            <a:extLst>
              <a:ext uri="{FF2B5EF4-FFF2-40B4-BE49-F238E27FC236}">
                <a16:creationId xmlns:a16="http://schemas.microsoft.com/office/drawing/2014/main" id="{D4DB83AF-0571-42FF-9B6D-E4CAA565F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616" y="965374"/>
            <a:ext cx="1657581" cy="1609950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8BA507-CB43-437E-BCB4-01ADF2BAC71D}"/>
              </a:ext>
            </a:extLst>
          </p:cNvPr>
          <p:cNvSpPr txBox="1"/>
          <p:nvPr/>
        </p:nvSpPr>
        <p:spPr>
          <a:xfrm>
            <a:off x="5722100" y="2516374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Peka</a:t>
            </a:r>
            <a:endParaRPr lang="es-CL" sz="3200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861819C-25A0-4EE3-876C-AE24F9F99A3A}"/>
              </a:ext>
            </a:extLst>
          </p:cNvPr>
          <p:cNvSpPr txBox="1"/>
          <p:nvPr/>
        </p:nvSpPr>
        <p:spPr>
          <a:xfrm>
            <a:off x="5562542" y="2984255"/>
            <a:ext cx="1610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(15:27-31)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Doble onda 43">
            <a:extLst>
              <a:ext uri="{FF2B5EF4-FFF2-40B4-BE49-F238E27FC236}">
                <a16:creationId xmlns:a16="http://schemas.microsoft.com/office/drawing/2014/main" id="{8415ADC5-02B9-4CE1-8C06-4862FD1CDA65}"/>
              </a:ext>
            </a:extLst>
          </p:cNvPr>
          <p:cNvSpPr/>
          <p:nvPr/>
        </p:nvSpPr>
        <p:spPr>
          <a:xfrm>
            <a:off x="5807259" y="255914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Conector recto de flecha 45">
            <a:extLst>
              <a:ext uri="{FF2B5EF4-FFF2-40B4-BE49-F238E27FC236}">
                <a16:creationId xmlns:a16="http://schemas.microsoft.com/office/drawing/2014/main" id="{6D8FA2F6-B6DC-4B16-89EF-7FC7395AE892}"/>
              </a:ext>
            </a:extLst>
          </p:cNvPr>
          <p:cNvCxnSpPr>
            <a:cxnSpLocks/>
            <a:stCxn id="41" idx="3"/>
          </p:cNvCxnSpPr>
          <p:nvPr/>
        </p:nvCxnSpPr>
        <p:spPr>
          <a:xfrm>
            <a:off x="7275197" y="1770349"/>
            <a:ext cx="20485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B328381E-0BDD-453F-A289-BD0B9DB83887}"/>
              </a:ext>
            </a:extLst>
          </p:cNvPr>
          <p:cNvCxnSpPr>
            <a:cxnSpLocks/>
          </p:cNvCxnSpPr>
          <p:nvPr/>
        </p:nvCxnSpPr>
        <p:spPr>
          <a:xfrm flipV="1">
            <a:off x="10757066" y="1725713"/>
            <a:ext cx="1481744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57BF5D6-1003-4DFD-ACDF-8B2C45CE043E}"/>
              </a:ext>
            </a:extLst>
          </p:cNvPr>
          <p:cNvSpPr txBox="1"/>
          <p:nvPr/>
        </p:nvSpPr>
        <p:spPr>
          <a:xfrm>
            <a:off x="3372524" y="1399134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ADA65C9-7E6F-4941-AE52-6CB8AB06BD8A}"/>
              </a:ext>
            </a:extLst>
          </p:cNvPr>
          <p:cNvSpPr txBox="1"/>
          <p:nvPr/>
        </p:nvSpPr>
        <p:spPr>
          <a:xfrm>
            <a:off x="7284362" y="1335423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99EE50-33AA-413B-87DB-5B068E360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082" y="123362"/>
            <a:ext cx="2553056" cy="3105583"/>
          </a:xfrm>
          <a:prstGeom prst="rect">
            <a:avLst/>
          </a:prstGeom>
        </p:spPr>
      </p:pic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0383EC8E-A2E1-488A-8079-9944123E84DF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0" y="5099760"/>
            <a:ext cx="54279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E94C0CC-4C7C-4352-9609-E8A8FFE1FA4E}"/>
              </a:ext>
            </a:extLst>
          </p:cNvPr>
          <p:cNvSpPr txBox="1"/>
          <p:nvPr/>
        </p:nvSpPr>
        <p:spPr>
          <a:xfrm>
            <a:off x="3874602" y="4699650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Doble onda 33">
            <a:extLst>
              <a:ext uri="{FF2B5EF4-FFF2-40B4-BE49-F238E27FC236}">
                <a16:creationId xmlns:a16="http://schemas.microsoft.com/office/drawing/2014/main" id="{EF833F0D-1E0C-4688-88F4-1BAE020595F0}"/>
              </a:ext>
            </a:extLst>
          </p:cNvPr>
          <p:cNvSpPr/>
          <p:nvPr/>
        </p:nvSpPr>
        <p:spPr>
          <a:xfrm>
            <a:off x="5617615" y="3640158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685C1319-C401-4ECC-900F-0F9AC1511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972" y="4294785"/>
            <a:ext cx="1657581" cy="1609950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363D32AB-4B40-4D9F-A462-6F2975740A09}"/>
              </a:ext>
            </a:extLst>
          </p:cNvPr>
          <p:cNvSpPr txBox="1"/>
          <p:nvPr/>
        </p:nvSpPr>
        <p:spPr>
          <a:xfrm>
            <a:off x="5206313" y="5936700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Jotam</a:t>
            </a:r>
            <a:endParaRPr lang="es-CL" sz="3200" dirty="0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D98F999C-2A8D-4F2A-A616-8C41ADFE9B8D}"/>
              </a:ext>
            </a:extLst>
          </p:cNvPr>
          <p:cNvSpPr txBox="1"/>
          <p:nvPr/>
        </p:nvSpPr>
        <p:spPr>
          <a:xfrm>
            <a:off x="5456517" y="6436690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(15:32-38)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Conector recto de flecha 44">
            <a:extLst>
              <a:ext uri="{FF2B5EF4-FFF2-40B4-BE49-F238E27FC236}">
                <a16:creationId xmlns:a16="http://schemas.microsoft.com/office/drawing/2014/main" id="{CC65ED40-876D-48F3-A86F-93E715FE1A00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7085553" y="5099760"/>
            <a:ext cx="18113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D5E8F710-A78B-4A78-B3D5-1B657E841B05}"/>
              </a:ext>
            </a:extLst>
          </p:cNvPr>
          <p:cNvSpPr txBox="1"/>
          <p:nvPr/>
        </p:nvSpPr>
        <p:spPr>
          <a:xfrm>
            <a:off x="7595469" y="4706202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Imagen 55">
            <a:extLst>
              <a:ext uri="{FF2B5EF4-FFF2-40B4-BE49-F238E27FC236}">
                <a16:creationId xmlns:a16="http://schemas.microsoft.com/office/drawing/2014/main" id="{5391415B-F28F-4E64-A909-B916CEE88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623" y="4350098"/>
            <a:ext cx="1657581" cy="1609950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48915866-994D-478A-86F9-166FBE1C37DE}"/>
              </a:ext>
            </a:extLst>
          </p:cNvPr>
          <p:cNvSpPr txBox="1"/>
          <p:nvPr/>
        </p:nvSpPr>
        <p:spPr>
          <a:xfrm>
            <a:off x="8870964" y="5992013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Acaz</a:t>
            </a:r>
            <a:endParaRPr lang="es-CL" sz="3200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9389E60-C5A6-4007-829C-7701E00F6E0E}"/>
              </a:ext>
            </a:extLst>
          </p:cNvPr>
          <p:cNvSpPr txBox="1"/>
          <p:nvPr/>
        </p:nvSpPr>
        <p:spPr>
          <a:xfrm>
            <a:off x="9121168" y="6492003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(16:1-20)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Doble onda 58">
            <a:extLst>
              <a:ext uri="{FF2B5EF4-FFF2-40B4-BE49-F238E27FC236}">
                <a16:creationId xmlns:a16="http://schemas.microsoft.com/office/drawing/2014/main" id="{E08B5C6C-9734-4FE4-80B9-151497956D2A}"/>
              </a:ext>
            </a:extLst>
          </p:cNvPr>
          <p:cNvSpPr/>
          <p:nvPr/>
        </p:nvSpPr>
        <p:spPr>
          <a:xfrm>
            <a:off x="9290354" y="3640372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0" name="Conector recto de flecha 59">
            <a:extLst>
              <a:ext uri="{FF2B5EF4-FFF2-40B4-BE49-F238E27FC236}">
                <a16:creationId xmlns:a16="http://schemas.microsoft.com/office/drawing/2014/main" id="{E26A390F-E547-4E54-B11B-834794EE85C9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10750204" y="5155073"/>
            <a:ext cx="14417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84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4" grpId="0" animBg="1"/>
      <p:bldP spid="36" grpId="0"/>
      <p:bldP spid="39" grpId="0"/>
      <p:bldP spid="48" grpId="0" animBg="1"/>
      <p:bldP spid="57" grpId="0"/>
      <p:bldP spid="58" grpId="0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7000D641-7CE2-455D-BCD2-6AA0C7AFA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31B2794-2E59-4CCB-8F79-56B8A769C2B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C43E6665-EBA8-4AF9-BD50-A06885A8C83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1AA19BA3-4CF1-41FF-87BD-A533AD8906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5B374A8-CEB0-4096-B386-1235E9066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s-MX" dirty="0"/>
              <a:t>CONTEXTO</a:t>
            </a:r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ADB41F41-A8B2-44F3-925E-4750EFE1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2706624"/>
            <a:ext cx="4439412" cy="407517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accent2"/>
                </a:solidFill>
              </a:rPr>
              <a:t>¿De que libro a que libro abarca las siguientes lecciones?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accent2"/>
                </a:solidFill>
              </a:rPr>
              <a:t>1 Reyes y 2 Reyes.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accent2"/>
                </a:solidFill>
              </a:rPr>
              <a:t>1 y 2 crónicas esta implícito.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accent2"/>
                </a:solidFill>
              </a:rPr>
              <a:t>¿Quién escribió el libro de reyes?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accent2"/>
                </a:solidFill>
              </a:rPr>
              <a:t>Profeta Jeremías. Probablemente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MX" sz="2800" dirty="0">
                <a:solidFill>
                  <a:schemeClr val="accent2"/>
                </a:solidFill>
              </a:rPr>
              <a:t>Fecha 950-587 </a:t>
            </a:r>
            <a:r>
              <a:rPr lang="es-MX" sz="2800" dirty="0" err="1">
                <a:solidFill>
                  <a:schemeClr val="accent2"/>
                </a:solidFill>
              </a:rPr>
              <a:t>a.c</a:t>
            </a:r>
            <a:r>
              <a:rPr lang="es-MX" sz="2800" dirty="0">
                <a:solidFill>
                  <a:schemeClr val="accent2"/>
                </a:solidFill>
              </a:rPr>
              <a:t> (345 años </a:t>
            </a:r>
            <a:r>
              <a:rPr lang="es-MX" sz="2800" dirty="0" err="1">
                <a:solidFill>
                  <a:schemeClr val="accent2"/>
                </a:solidFill>
              </a:rPr>
              <a:t>aprox</a:t>
            </a:r>
            <a:r>
              <a:rPr lang="es-MX" sz="2800" dirty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A591D10-FAA4-44C2-949D-FEBE0E4D0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118" y="-1"/>
            <a:ext cx="74002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A46E006F-8969-4494-B25C-40AD41288C55}"/>
              </a:ext>
            </a:extLst>
          </p:cNvPr>
          <p:cNvCxnSpPr>
            <a:cxnSpLocks/>
          </p:cNvCxnSpPr>
          <p:nvPr/>
        </p:nvCxnSpPr>
        <p:spPr>
          <a:xfrm flipV="1">
            <a:off x="1823" y="1833115"/>
            <a:ext cx="238895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n 29">
            <a:extLst>
              <a:ext uri="{FF2B5EF4-FFF2-40B4-BE49-F238E27FC236}">
                <a16:creationId xmlns:a16="http://schemas.microsoft.com/office/drawing/2014/main" id="{03168E14-B7CA-4F66-9C9D-15367386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119" y="1028140"/>
            <a:ext cx="1657581" cy="1609950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1EF3CB6-7F60-4171-B904-5FB3996118F0}"/>
              </a:ext>
            </a:extLst>
          </p:cNvPr>
          <p:cNvSpPr txBox="1"/>
          <p:nvPr/>
        </p:nvSpPr>
        <p:spPr>
          <a:xfrm>
            <a:off x="2390775" y="2528650"/>
            <a:ext cx="1291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Oseas </a:t>
            </a:r>
            <a:endParaRPr lang="es-CL" sz="32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2BDF140-122F-4D41-857B-C2B57F0AFA02}"/>
              </a:ext>
            </a:extLst>
          </p:cNvPr>
          <p:cNvSpPr txBox="1"/>
          <p:nvPr/>
        </p:nvSpPr>
        <p:spPr>
          <a:xfrm>
            <a:off x="2362033" y="2933514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(15:23-26)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Doble onda 37">
            <a:extLst>
              <a:ext uri="{FF2B5EF4-FFF2-40B4-BE49-F238E27FC236}">
                <a16:creationId xmlns:a16="http://schemas.microsoft.com/office/drawing/2014/main" id="{440A6C59-B254-49DC-92A4-E7738DDC8DE4}"/>
              </a:ext>
            </a:extLst>
          </p:cNvPr>
          <p:cNvSpPr/>
          <p:nvPr/>
        </p:nvSpPr>
        <p:spPr>
          <a:xfrm>
            <a:off x="2524938" y="376788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B5B3F1C2-5B74-44D1-931C-E309BDDC68CA}"/>
              </a:ext>
            </a:extLst>
          </p:cNvPr>
          <p:cNvSpPr txBox="1"/>
          <p:nvPr/>
        </p:nvSpPr>
        <p:spPr>
          <a:xfrm>
            <a:off x="7386642" y="3003986"/>
            <a:ext cx="224447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tx1"/>
                </a:solidFill>
                <a:latin typeface="Bahnschrift" panose="020B0502040204020203" pitchFamily="34" charset="0"/>
              </a:rPr>
              <a:t>2 REYES</a:t>
            </a:r>
            <a:endParaRPr lang="es-CL" sz="3200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2AD64A5-2F16-419C-8794-8ADFB00B652D}"/>
              </a:ext>
            </a:extLst>
          </p:cNvPr>
          <p:cNvSpPr txBox="1"/>
          <p:nvPr/>
        </p:nvSpPr>
        <p:spPr>
          <a:xfrm>
            <a:off x="116595" y="1397535"/>
            <a:ext cx="2151822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Golpe De Estado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E84558-0AFD-4404-9988-EC4F8ED9D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467" y="0"/>
            <a:ext cx="2049689" cy="27552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22E178-F730-4BC0-9EDA-4EF1B073C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642" y="11454"/>
            <a:ext cx="2049689" cy="3019846"/>
          </a:xfrm>
          <a:prstGeom prst="rect">
            <a:avLst/>
          </a:prstGeom>
        </p:spPr>
      </p:pic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1CC8153A-E4C0-4AAF-AB60-C0CE46C45BD4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4049700" y="1833115"/>
            <a:ext cx="7985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>
            <a:extLst>
              <a:ext uri="{FF2B5EF4-FFF2-40B4-BE49-F238E27FC236}">
                <a16:creationId xmlns:a16="http://schemas.microsoft.com/office/drawing/2014/main" id="{5691A609-613F-4D0A-9057-D01CDA301D1A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873965" y="1521377"/>
            <a:ext cx="51267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E36AF6E8-9174-45EB-9DF5-3F814CED2D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2817" y="-31526"/>
            <a:ext cx="1902067" cy="3105805"/>
          </a:xfrm>
          <a:prstGeom prst="rect">
            <a:avLst/>
          </a:prstGeom>
        </p:spPr>
      </p:pic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441FEA1B-EDDE-4F8A-9898-0272E52BB3A2}"/>
              </a:ext>
            </a:extLst>
          </p:cNvPr>
          <p:cNvCxnSpPr>
            <a:cxnSpLocks/>
            <a:stCxn id="8" idx="3"/>
            <a:endCxn id="35" idx="1"/>
          </p:cNvCxnSpPr>
          <p:nvPr/>
        </p:nvCxnSpPr>
        <p:spPr>
          <a:xfrm>
            <a:off x="9436331" y="1521377"/>
            <a:ext cx="5464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uadroTexto 53">
            <a:extLst>
              <a:ext uri="{FF2B5EF4-FFF2-40B4-BE49-F238E27FC236}">
                <a16:creationId xmlns:a16="http://schemas.microsoft.com/office/drawing/2014/main" id="{CE51F63C-924B-45BF-9173-F192D80E31F1}"/>
              </a:ext>
            </a:extLst>
          </p:cNvPr>
          <p:cNvSpPr txBox="1"/>
          <p:nvPr/>
        </p:nvSpPr>
        <p:spPr>
          <a:xfrm>
            <a:off x="4704764" y="2872385"/>
            <a:ext cx="2244471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chemeClr val="tx1"/>
                </a:solidFill>
                <a:latin typeface="Bahnschrift" panose="020B0502040204020203" pitchFamily="34" charset="0"/>
              </a:rPr>
              <a:t>Oseas llevado a la cárcel</a:t>
            </a:r>
            <a:endParaRPr lang="es-CL" b="1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cxnSp>
        <p:nvCxnSpPr>
          <p:cNvPr id="56" name="Conector: angular 55">
            <a:extLst>
              <a:ext uri="{FF2B5EF4-FFF2-40B4-BE49-F238E27FC236}">
                <a16:creationId xmlns:a16="http://schemas.microsoft.com/office/drawing/2014/main" id="{A6B3249E-3E8B-41CF-AA06-BF1551099CDC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4048356" y="2590986"/>
            <a:ext cx="656408" cy="604565"/>
          </a:xfrm>
          <a:prstGeom prst="bent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13C7E0C-F692-47BD-89DD-D6D69EAD66FF}"/>
              </a:ext>
            </a:extLst>
          </p:cNvPr>
          <p:cNvCxnSpPr>
            <a:cxnSpLocks/>
          </p:cNvCxnSpPr>
          <p:nvPr/>
        </p:nvCxnSpPr>
        <p:spPr>
          <a:xfrm>
            <a:off x="36921" y="5204535"/>
            <a:ext cx="22314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0BB8DA-69EC-41D4-B5A9-BF5527F3459B}"/>
              </a:ext>
            </a:extLst>
          </p:cNvPr>
          <p:cNvSpPr txBox="1"/>
          <p:nvPr/>
        </p:nvSpPr>
        <p:spPr>
          <a:xfrm>
            <a:off x="934257" y="4804425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oble onda 31">
            <a:extLst>
              <a:ext uri="{FF2B5EF4-FFF2-40B4-BE49-F238E27FC236}">
                <a16:creationId xmlns:a16="http://schemas.microsoft.com/office/drawing/2014/main" id="{75C7BA4C-72C0-4190-97AD-41A02C962DAE}"/>
              </a:ext>
            </a:extLst>
          </p:cNvPr>
          <p:cNvSpPr/>
          <p:nvPr/>
        </p:nvSpPr>
        <p:spPr>
          <a:xfrm>
            <a:off x="2549765" y="3745086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8EFAE54-30E1-4DA0-B00B-5E0F23AD2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294" y="4476643"/>
            <a:ext cx="1657581" cy="160995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B1959EE-2348-4716-AEAD-BB008643EA58}"/>
              </a:ext>
            </a:extLst>
          </p:cNvPr>
          <p:cNvSpPr txBox="1"/>
          <p:nvPr/>
        </p:nvSpPr>
        <p:spPr>
          <a:xfrm>
            <a:off x="2081922" y="6035954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Ezequías</a:t>
            </a:r>
            <a:endParaRPr lang="es-CL" sz="32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6D3620C-DDA6-4727-BA7A-409FB4495A80}"/>
              </a:ext>
            </a:extLst>
          </p:cNvPr>
          <p:cNvSpPr txBox="1"/>
          <p:nvPr/>
        </p:nvSpPr>
        <p:spPr>
          <a:xfrm>
            <a:off x="2337206" y="6481212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(18:1-20:21)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30A8DB2-E4CC-48B5-BFED-8F735AF268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4764" y="4126278"/>
            <a:ext cx="2638793" cy="2038635"/>
          </a:xfrm>
          <a:prstGeom prst="rect">
            <a:avLst/>
          </a:prstGeom>
        </p:spPr>
      </p:pic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B0FE494-6DC6-4D51-A4AB-B10049857ACA}"/>
              </a:ext>
            </a:extLst>
          </p:cNvPr>
          <p:cNvCxnSpPr>
            <a:cxnSpLocks/>
            <a:stCxn id="36" idx="3"/>
            <a:endCxn id="14" idx="1"/>
          </p:cNvCxnSpPr>
          <p:nvPr/>
        </p:nvCxnSpPr>
        <p:spPr>
          <a:xfrm flipV="1">
            <a:off x="3992875" y="5145596"/>
            <a:ext cx="711889" cy="1360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de flecha 41">
            <a:extLst>
              <a:ext uri="{FF2B5EF4-FFF2-40B4-BE49-F238E27FC236}">
                <a16:creationId xmlns:a16="http://schemas.microsoft.com/office/drawing/2014/main" id="{7CEB3A5E-0C4B-455C-94F2-308174EF8CB0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343557" y="5145596"/>
            <a:ext cx="876705" cy="6801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EC9BF8C-8504-4D57-A417-82DDD5134AA2}"/>
              </a:ext>
            </a:extLst>
          </p:cNvPr>
          <p:cNvSpPr txBox="1"/>
          <p:nvPr/>
        </p:nvSpPr>
        <p:spPr>
          <a:xfrm>
            <a:off x="8220262" y="5057489"/>
            <a:ext cx="1762088" cy="40011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FRACASO</a:t>
            </a:r>
            <a:endParaRPr lang="es-CL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Conector recto de flecha 43">
            <a:extLst>
              <a:ext uri="{FF2B5EF4-FFF2-40B4-BE49-F238E27FC236}">
                <a16:creationId xmlns:a16="http://schemas.microsoft.com/office/drawing/2014/main" id="{D820002A-4BB2-4F59-ABF8-77893486E4A9}"/>
              </a:ext>
            </a:extLst>
          </p:cNvPr>
          <p:cNvCxnSpPr>
            <a:cxnSpLocks/>
          </p:cNvCxnSpPr>
          <p:nvPr/>
        </p:nvCxnSpPr>
        <p:spPr>
          <a:xfrm flipV="1">
            <a:off x="9982350" y="5213607"/>
            <a:ext cx="2209650" cy="363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3612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9" grpId="0"/>
      <p:bldP spid="40" grpId="0"/>
      <p:bldP spid="4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13C7E0C-F692-47BD-89DD-D6D69EAD66FF}"/>
              </a:ext>
            </a:extLst>
          </p:cNvPr>
          <p:cNvCxnSpPr>
            <a:cxnSpLocks/>
          </p:cNvCxnSpPr>
          <p:nvPr/>
        </p:nvCxnSpPr>
        <p:spPr>
          <a:xfrm>
            <a:off x="36921" y="5204535"/>
            <a:ext cx="22314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0BB8DA-69EC-41D4-B5A9-BF5527F3459B}"/>
              </a:ext>
            </a:extLst>
          </p:cNvPr>
          <p:cNvSpPr txBox="1"/>
          <p:nvPr/>
        </p:nvSpPr>
        <p:spPr>
          <a:xfrm>
            <a:off x="934257" y="4804425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8EFAE54-30E1-4DA0-B00B-5E0F23AD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94" y="4476643"/>
            <a:ext cx="1657581" cy="160995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B1959EE-2348-4716-AEAD-BB008643EA58}"/>
              </a:ext>
            </a:extLst>
          </p:cNvPr>
          <p:cNvSpPr txBox="1"/>
          <p:nvPr/>
        </p:nvSpPr>
        <p:spPr>
          <a:xfrm>
            <a:off x="2081922" y="6035954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Manasés</a:t>
            </a:r>
            <a:endParaRPr lang="es-CL" sz="32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6D3620C-DDA6-4727-BA7A-409FB4495A80}"/>
              </a:ext>
            </a:extLst>
          </p:cNvPr>
          <p:cNvSpPr txBox="1"/>
          <p:nvPr/>
        </p:nvSpPr>
        <p:spPr>
          <a:xfrm>
            <a:off x="2337206" y="6481212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(21:1-18)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B0FE494-6DC6-4D51-A4AB-B10049857ACA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3992875" y="5281618"/>
            <a:ext cx="164897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ble onda 44">
            <a:extLst>
              <a:ext uri="{FF2B5EF4-FFF2-40B4-BE49-F238E27FC236}">
                <a16:creationId xmlns:a16="http://schemas.microsoft.com/office/drawing/2014/main" id="{131F5FFA-AEC5-4FC2-8CBC-7454B124DB47}"/>
              </a:ext>
            </a:extLst>
          </p:cNvPr>
          <p:cNvSpPr/>
          <p:nvPr/>
        </p:nvSpPr>
        <p:spPr>
          <a:xfrm>
            <a:off x="2549765" y="377515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79A7667-7142-4BD3-9DCA-CF4BFF411EBF}"/>
              </a:ext>
            </a:extLst>
          </p:cNvPr>
          <p:cNvSpPr txBox="1"/>
          <p:nvPr/>
        </p:nvSpPr>
        <p:spPr>
          <a:xfrm>
            <a:off x="4344758" y="4849807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5C19F6AD-33A8-4797-B16A-2660743B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788" y="4476643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983A48F6-EF5C-4C0B-8663-8ED5E2084F82}"/>
              </a:ext>
            </a:extLst>
          </p:cNvPr>
          <p:cNvSpPr txBox="1"/>
          <p:nvPr/>
        </p:nvSpPr>
        <p:spPr>
          <a:xfrm>
            <a:off x="5617416" y="6035954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Amón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FF998A3-51BF-400C-B2D1-A7A92FD6A7A1}"/>
              </a:ext>
            </a:extLst>
          </p:cNvPr>
          <p:cNvSpPr txBox="1"/>
          <p:nvPr/>
        </p:nvSpPr>
        <p:spPr>
          <a:xfrm>
            <a:off x="5872700" y="6481212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(21:19-26)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Doble onda 50">
            <a:extLst>
              <a:ext uri="{FF2B5EF4-FFF2-40B4-BE49-F238E27FC236}">
                <a16:creationId xmlns:a16="http://schemas.microsoft.com/office/drawing/2014/main" id="{B617B805-B5BF-4E67-83AB-F2AD77237924}"/>
              </a:ext>
            </a:extLst>
          </p:cNvPr>
          <p:cNvSpPr/>
          <p:nvPr/>
        </p:nvSpPr>
        <p:spPr>
          <a:xfrm>
            <a:off x="6085259" y="377515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5F14D430-5FFA-421C-93C7-CF99713D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764" y="4405111"/>
            <a:ext cx="1657581" cy="1609950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7D74C288-A904-44DD-AA18-DC7D16EAAD15}"/>
              </a:ext>
            </a:extLst>
          </p:cNvPr>
          <p:cNvSpPr txBox="1"/>
          <p:nvPr/>
        </p:nvSpPr>
        <p:spPr>
          <a:xfrm>
            <a:off x="9350801" y="5956380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Josías</a:t>
            </a:r>
            <a:endParaRPr lang="es-CL" sz="3200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CE2EA0BF-9CB6-4520-AC85-D907897294BF}"/>
              </a:ext>
            </a:extLst>
          </p:cNvPr>
          <p:cNvSpPr txBox="1"/>
          <p:nvPr/>
        </p:nvSpPr>
        <p:spPr>
          <a:xfrm>
            <a:off x="9601005" y="6411128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(22:1-23:30)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A2AB124C-50D9-4ED4-AE36-B523BA61156E}"/>
              </a:ext>
            </a:extLst>
          </p:cNvPr>
          <p:cNvCxnSpPr>
            <a:cxnSpLocks/>
          </p:cNvCxnSpPr>
          <p:nvPr/>
        </p:nvCxnSpPr>
        <p:spPr>
          <a:xfrm>
            <a:off x="7554851" y="5263432"/>
            <a:ext cx="164897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3648108-4583-498E-8182-04BE1CD1ECAF}"/>
              </a:ext>
            </a:extLst>
          </p:cNvPr>
          <p:cNvSpPr txBox="1"/>
          <p:nvPr/>
        </p:nvSpPr>
        <p:spPr>
          <a:xfrm>
            <a:off x="7906734" y="4831621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Doble onda 62">
            <a:extLst>
              <a:ext uri="{FF2B5EF4-FFF2-40B4-BE49-F238E27FC236}">
                <a16:creationId xmlns:a16="http://schemas.microsoft.com/office/drawing/2014/main" id="{D3A2420F-C72F-4FEB-AC09-0AE6784CCD0F}"/>
              </a:ext>
            </a:extLst>
          </p:cNvPr>
          <p:cNvSpPr/>
          <p:nvPr/>
        </p:nvSpPr>
        <p:spPr>
          <a:xfrm>
            <a:off x="9642235" y="3684719"/>
            <a:ext cx="1278294" cy="648649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Bueno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9755221-7FEE-4B67-B585-18C6663B646C}"/>
              </a:ext>
            </a:extLst>
          </p:cNvPr>
          <p:cNvSpPr txBox="1"/>
          <p:nvPr/>
        </p:nvSpPr>
        <p:spPr>
          <a:xfrm>
            <a:off x="7363553" y="414270"/>
            <a:ext cx="4697383" cy="40011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Hallazgo Del Libro De La Ley (22:8)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642316F-357D-4A25-B507-8774560ADEF1}"/>
              </a:ext>
            </a:extLst>
          </p:cNvPr>
          <p:cNvSpPr txBox="1"/>
          <p:nvPr/>
        </p:nvSpPr>
        <p:spPr>
          <a:xfrm>
            <a:off x="7363553" y="1117989"/>
            <a:ext cx="4697383" cy="400110"/>
          </a:xfrm>
          <a:prstGeom prst="rect">
            <a:avLst/>
          </a:prstGeom>
          <a:solidFill>
            <a:srgbClr val="00206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Destrucción De Toda La idolatría (23:5)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20D596B7-975C-4980-9307-8CB31B5B45D5}"/>
              </a:ext>
            </a:extLst>
          </p:cNvPr>
          <p:cNvSpPr txBox="1"/>
          <p:nvPr/>
        </p:nvSpPr>
        <p:spPr>
          <a:xfrm>
            <a:off x="7363553" y="1794010"/>
            <a:ext cx="4697383" cy="400110"/>
          </a:xfrm>
          <a:prstGeom prst="rect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Celebración De La Pascua (23:21)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8681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/>
      <p:bldP spid="40" grpId="0"/>
      <p:bldP spid="45" grpId="0" animBg="1"/>
      <p:bldP spid="46" grpId="0" animBg="1"/>
      <p:bldP spid="48" grpId="0"/>
      <p:bldP spid="49" grpId="0"/>
      <p:bldP spid="51" grpId="0" animBg="1"/>
      <p:bldP spid="55" grpId="0"/>
      <p:bldP spid="57" grpId="0"/>
      <p:bldP spid="60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13C7E0C-F692-47BD-89DD-D6D69EAD66FF}"/>
              </a:ext>
            </a:extLst>
          </p:cNvPr>
          <p:cNvCxnSpPr>
            <a:cxnSpLocks/>
          </p:cNvCxnSpPr>
          <p:nvPr/>
        </p:nvCxnSpPr>
        <p:spPr>
          <a:xfrm>
            <a:off x="36921" y="5204535"/>
            <a:ext cx="22314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0BB8DA-69EC-41D4-B5A9-BF5527F3459B}"/>
              </a:ext>
            </a:extLst>
          </p:cNvPr>
          <p:cNvSpPr txBox="1"/>
          <p:nvPr/>
        </p:nvSpPr>
        <p:spPr>
          <a:xfrm>
            <a:off x="934257" y="4804425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8EFAE54-30E1-4DA0-B00B-5E0F23AD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94" y="4476643"/>
            <a:ext cx="1657581" cy="160995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B1959EE-2348-4716-AEAD-BB008643EA58}"/>
              </a:ext>
            </a:extLst>
          </p:cNvPr>
          <p:cNvSpPr txBox="1"/>
          <p:nvPr/>
        </p:nvSpPr>
        <p:spPr>
          <a:xfrm>
            <a:off x="2081922" y="6035954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Joacaz</a:t>
            </a:r>
            <a:endParaRPr lang="es-CL" sz="32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6D3620C-DDA6-4727-BA7A-409FB4495A80}"/>
              </a:ext>
            </a:extLst>
          </p:cNvPr>
          <p:cNvSpPr txBox="1"/>
          <p:nvPr/>
        </p:nvSpPr>
        <p:spPr>
          <a:xfrm>
            <a:off x="2337206" y="6481212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(23:31-33)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B0FE494-6DC6-4D51-A4AB-B10049857ACA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3992875" y="5281618"/>
            <a:ext cx="210312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ble onda 44">
            <a:extLst>
              <a:ext uri="{FF2B5EF4-FFF2-40B4-BE49-F238E27FC236}">
                <a16:creationId xmlns:a16="http://schemas.microsoft.com/office/drawing/2014/main" id="{131F5FFA-AEC5-4FC2-8CBC-7454B124DB47}"/>
              </a:ext>
            </a:extLst>
          </p:cNvPr>
          <p:cNvSpPr/>
          <p:nvPr/>
        </p:nvSpPr>
        <p:spPr>
          <a:xfrm>
            <a:off x="2549765" y="377515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779A7667-7142-4BD3-9DCA-CF4BFF411EBF}"/>
              </a:ext>
            </a:extLst>
          </p:cNvPr>
          <p:cNvSpPr txBox="1"/>
          <p:nvPr/>
        </p:nvSpPr>
        <p:spPr>
          <a:xfrm>
            <a:off x="4103694" y="4796211"/>
            <a:ext cx="1864018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Hijo De Josías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Imagen 46">
            <a:extLst>
              <a:ext uri="{FF2B5EF4-FFF2-40B4-BE49-F238E27FC236}">
                <a16:creationId xmlns:a16="http://schemas.microsoft.com/office/drawing/2014/main" id="{5C19F6AD-33A8-4797-B16A-2660743B5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683" y="4476643"/>
            <a:ext cx="1657581" cy="1609950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983A48F6-EF5C-4C0B-8663-8ED5E2084F82}"/>
              </a:ext>
            </a:extLst>
          </p:cNvPr>
          <p:cNvSpPr txBox="1"/>
          <p:nvPr/>
        </p:nvSpPr>
        <p:spPr>
          <a:xfrm>
            <a:off x="5985800" y="6026408"/>
            <a:ext cx="196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Joacim</a:t>
            </a:r>
            <a:r>
              <a:rPr lang="es-MX" sz="3200" dirty="0"/>
              <a:t> “</a:t>
            </a:r>
            <a:r>
              <a:rPr lang="es-MX" sz="3200" dirty="0" err="1"/>
              <a:t>Eliaquim</a:t>
            </a:r>
            <a:r>
              <a:rPr lang="es-MX" sz="3200" dirty="0"/>
              <a:t>”</a:t>
            </a:r>
            <a:endParaRPr lang="es-CL" sz="3200" dirty="0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AFF998A3-51BF-400C-B2D1-A7A92FD6A7A1}"/>
              </a:ext>
            </a:extLst>
          </p:cNvPr>
          <p:cNvSpPr txBox="1"/>
          <p:nvPr/>
        </p:nvSpPr>
        <p:spPr>
          <a:xfrm>
            <a:off x="6214229" y="6443509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(21:19-26)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Doble onda 50">
            <a:extLst>
              <a:ext uri="{FF2B5EF4-FFF2-40B4-BE49-F238E27FC236}">
                <a16:creationId xmlns:a16="http://schemas.microsoft.com/office/drawing/2014/main" id="{B617B805-B5BF-4E67-83AB-F2AD77237924}"/>
              </a:ext>
            </a:extLst>
          </p:cNvPr>
          <p:cNvSpPr/>
          <p:nvPr/>
        </p:nvSpPr>
        <p:spPr>
          <a:xfrm>
            <a:off x="6414443" y="377515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5F14D430-5FFA-421C-93C7-CF99713D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857" y="4405111"/>
            <a:ext cx="1657581" cy="1609950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7D74C288-A904-44DD-AA18-DC7D16EAAD15}"/>
              </a:ext>
            </a:extLst>
          </p:cNvPr>
          <p:cNvSpPr txBox="1"/>
          <p:nvPr/>
        </p:nvSpPr>
        <p:spPr>
          <a:xfrm>
            <a:off x="9350800" y="5956380"/>
            <a:ext cx="2289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/>
              <a:t>Joaquim “</a:t>
            </a:r>
            <a:r>
              <a:rPr lang="es-MX" sz="3200" dirty="0" err="1"/>
              <a:t>Jeconías</a:t>
            </a:r>
            <a:r>
              <a:rPr lang="es-MX" sz="3200" dirty="0"/>
              <a:t>”</a:t>
            </a:r>
            <a:endParaRPr lang="es-CL" sz="3200" dirty="0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CE2EA0BF-9CB6-4520-AC85-D907897294BF}"/>
              </a:ext>
            </a:extLst>
          </p:cNvPr>
          <p:cNvSpPr txBox="1"/>
          <p:nvPr/>
        </p:nvSpPr>
        <p:spPr>
          <a:xfrm>
            <a:off x="9645634" y="6440498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(24:8-17)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Conector recto de flecha 58">
            <a:extLst>
              <a:ext uri="{FF2B5EF4-FFF2-40B4-BE49-F238E27FC236}">
                <a16:creationId xmlns:a16="http://schemas.microsoft.com/office/drawing/2014/main" id="{A2AB124C-50D9-4ED4-AE36-B523BA61156E}"/>
              </a:ext>
            </a:extLst>
          </p:cNvPr>
          <p:cNvCxnSpPr>
            <a:cxnSpLocks/>
          </p:cNvCxnSpPr>
          <p:nvPr/>
        </p:nvCxnSpPr>
        <p:spPr>
          <a:xfrm>
            <a:off x="7906734" y="5281618"/>
            <a:ext cx="144406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3648108-4583-498E-8182-04BE1CD1ECAF}"/>
              </a:ext>
            </a:extLst>
          </p:cNvPr>
          <p:cNvSpPr txBox="1"/>
          <p:nvPr/>
        </p:nvSpPr>
        <p:spPr>
          <a:xfrm>
            <a:off x="8153931" y="4804425"/>
            <a:ext cx="114766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Hijo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29873D-F0B3-416C-AC23-3C63251AE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398" y="1059115"/>
            <a:ext cx="3505689" cy="120984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F5D6CD-77AD-464F-BEBE-58479B60F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244" y="60841"/>
            <a:ext cx="2429214" cy="33723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2802A0-6EF7-474D-B239-7F7565D16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4399" y="85258"/>
            <a:ext cx="2896004" cy="3343742"/>
          </a:xfrm>
          <a:prstGeom prst="rect">
            <a:avLst/>
          </a:prstGeom>
        </p:spPr>
      </p:pic>
      <p:sp>
        <p:nvSpPr>
          <p:cNvPr id="35" name="Doble onda 34">
            <a:extLst>
              <a:ext uri="{FF2B5EF4-FFF2-40B4-BE49-F238E27FC236}">
                <a16:creationId xmlns:a16="http://schemas.microsoft.com/office/drawing/2014/main" id="{B94EA1CF-DB51-4622-983E-60E9DE55CEF1}"/>
              </a:ext>
            </a:extLst>
          </p:cNvPr>
          <p:cNvSpPr/>
          <p:nvPr/>
        </p:nvSpPr>
        <p:spPr>
          <a:xfrm>
            <a:off x="9816534" y="3660504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722DF3C3-9840-48A9-B063-9DEAF3DA5A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114" y="1873503"/>
            <a:ext cx="1331886" cy="2791472"/>
          </a:xfrm>
          <a:prstGeom prst="rect">
            <a:avLst/>
          </a:prstGeom>
        </p:spPr>
      </p:pic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62C53469-ED8A-4D44-92C9-F1A2D2A868EA}"/>
              </a:ext>
            </a:extLst>
          </p:cNvPr>
          <p:cNvCxnSpPr>
            <a:cxnSpLocks/>
          </p:cNvCxnSpPr>
          <p:nvPr/>
        </p:nvCxnSpPr>
        <p:spPr>
          <a:xfrm flipV="1">
            <a:off x="10918277" y="5196321"/>
            <a:ext cx="1273723" cy="106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8310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/>
      <p:bldP spid="40" grpId="0"/>
      <p:bldP spid="45" grpId="0" animBg="1"/>
      <p:bldP spid="46" grpId="0" animBg="1"/>
      <p:bldP spid="48" grpId="0"/>
      <p:bldP spid="49" grpId="0"/>
      <p:bldP spid="51" grpId="0" animBg="1"/>
      <p:bldP spid="55" grpId="0"/>
      <p:bldP spid="57" grpId="0"/>
      <p:bldP spid="60" grpId="0" animBg="1"/>
      <p:bldP spid="3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9E892549-49A4-4939-B174-EFB3ACA8253A}"/>
              </a:ext>
            </a:extLst>
          </p:cNvPr>
          <p:cNvCxnSpPr>
            <a:cxnSpLocks/>
          </p:cNvCxnSpPr>
          <p:nvPr/>
        </p:nvCxnSpPr>
        <p:spPr>
          <a:xfrm>
            <a:off x="0" y="3588761"/>
            <a:ext cx="121920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Imagen 51" descr="Logotipo, Icono&#10;&#10;Descripción generada automáticamente">
            <a:extLst>
              <a:ext uri="{FF2B5EF4-FFF2-40B4-BE49-F238E27FC236}">
                <a16:creationId xmlns:a16="http://schemas.microsoft.com/office/drawing/2014/main" id="{CE8C724F-F069-4875-ADD5-F3D382DF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13C7E0C-F692-47BD-89DD-D6D69EAD66FF}"/>
              </a:ext>
            </a:extLst>
          </p:cNvPr>
          <p:cNvCxnSpPr>
            <a:cxnSpLocks/>
          </p:cNvCxnSpPr>
          <p:nvPr/>
        </p:nvCxnSpPr>
        <p:spPr>
          <a:xfrm>
            <a:off x="36921" y="5204535"/>
            <a:ext cx="22314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A0BB8DA-69EC-41D4-B5A9-BF5527F3459B}"/>
              </a:ext>
            </a:extLst>
          </p:cNvPr>
          <p:cNvSpPr txBox="1"/>
          <p:nvPr/>
        </p:nvSpPr>
        <p:spPr>
          <a:xfrm>
            <a:off x="165250" y="4750823"/>
            <a:ext cx="2059225" cy="40011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Tío De Joaquim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98EFAE54-30E1-4DA0-B00B-5E0F23AD2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94" y="4476643"/>
            <a:ext cx="1657581" cy="1609950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5B1959EE-2348-4716-AEAD-BB008643EA58}"/>
              </a:ext>
            </a:extLst>
          </p:cNvPr>
          <p:cNvSpPr txBox="1"/>
          <p:nvPr/>
        </p:nvSpPr>
        <p:spPr>
          <a:xfrm>
            <a:off x="1816860" y="6035954"/>
            <a:ext cx="2444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err="1"/>
              <a:t>Sedequías</a:t>
            </a:r>
            <a:r>
              <a:rPr lang="es-MX" sz="3200" dirty="0"/>
              <a:t> “</a:t>
            </a:r>
            <a:r>
              <a:rPr lang="es-MX" sz="3200" dirty="0" err="1"/>
              <a:t>Matanías</a:t>
            </a:r>
            <a:r>
              <a:rPr lang="es-MX" sz="3200" dirty="0"/>
              <a:t>”</a:t>
            </a:r>
            <a:endParaRPr lang="es-CL" sz="3200" dirty="0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E6D3620C-DDA6-4727-BA7A-409FB4495A80}"/>
              </a:ext>
            </a:extLst>
          </p:cNvPr>
          <p:cNvSpPr txBox="1"/>
          <p:nvPr/>
        </p:nvSpPr>
        <p:spPr>
          <a:xfrm>
            <a:off x="2337206" y="6481212"/>
            <a:ext cx="1466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Calibri" panose="020F0502020204030204" pitchFamily="34" charset="0"/>
                <a:cs typeface="Calibri" panose="020F0502020204030204" pitchFamily="34" charset="0"/>
              </a:rPr>
              <a:t>(24:18-25:7)</a:t>
            </a:r>
            <a:endParaRPr lang="es-CL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B0FE494-6DC6-4D51-A4AB-B10049857ACA}"/>
              </a:ext>
            </a:extLst>
          </p:cNvPr>
          <p:cNvCxnSpPr>
            <a:cxnSpLocks/>
            <a:stCxn id="36" idx="3"/>
            <a:endCxn id="7" idx="2"/>
          </p:cNvCxnSpPr>
          <p:nvPr/>
        </p:nvCxnSpPr>
        <p:spPr>
          <a:xfrm flipV="1">
            <a:off x="3992875" y="3342524"/>
            <a:ext cx="2954367" cy="193909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oble onda 44">
            <a:extLst>
              <a:ext uri="{FF2B5EF4-FFF2-40B4-BE49-F238E27FC236}">
                <a16:creationId xmlns:a16="http://schemas.microsoft.com/office/drawing/2014/main" id="{131F5FFA-AEC5-4FC2-8CBC-7454B124DB47}"/>
              </a:ext>
            </a:extLst>
          </p:cNvPr>
          <p:cNvSpPr/>
          <p:nvPr/>
        </p:nvSpPr>
        <p:spPr>
          <a:xfrm>
            <a:off x="2549765" y="3775151"/>
            <a:ext cx="1278294" cy="64864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60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Malo</a:t>
            </a:r>
            <a:endParaRPr lang="es-CL" sz="3600" b="1" u="sn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E59881-0678-4A19-A4BA-4706852C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589" y="2259174"/>
            <a:ext cx="3753374" cy="11907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090E26-72EA-4A90-A91D-EF14CF5CA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503" y="189309"/>
            <a:ext cx="3067478" cy="3153215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2773E48-F7DB-4C7B-8D94-C9523D3587CE}"/>
              </a:ext>
            </a:extLst>
          </p:cNvPr>
          <p:cNvSpPr txBox="1"/>
          <p:nvPr/>
        </p:nvSpPr>
        <p:spPr>
          <a:xfrm>
            <a:off x="7369836" y="4550768"/>
            <a:ext cx="4697383" cy="40011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 Destruido (25:9)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94EF7E3-A4E0-4D68-A93F-7FC88D7E586F}"/>
              </a:ext>
            </a:extLst>
          </p:cNvPr>
          <p:cNvSpPr txBox="1"/>
          <p:nvPr/>
        </p:nvSpPr>
        <p:spPr>
          <a:xfrm>
            <a:off x="7369836" y="5254487"/>
            <a:ext cx="4697383" cy="400110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grupo Huye A Egipto (25:26)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FCB9BA0-05A8-4A59-9DAE-03C8AAF694B5}"/>
              </a:ext>
            </a:extLst>
          </p:cNvPr>
          <p:cNvSpPr txBox="1"/>
          <p:nvPr/>
        </p:nvSpPr>
        <p:spPr>
          <a:xfrm>
            <a:off x="7369836" y="5930508"/>
            <a:ext cx="4697383" cy="400110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Joaquim Es Liberado (25:27)</a:t>
            </a:r>
            <a:endParaRPr lang="es-C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lecha: circular 41">
            <a:extLst>
              <a:ext uri="{FF2B5EF4-FFF2-40B4-BE49-F238E27FC236}">
                <a16:creationId xmlns:a16="http://schemas.microsoft.com/office/drawing/2014/main" id="{3330CAB2-77AC-40AE-B320-3E60494DFCC8}"/>
              </a:ext>
            </a:extLst>
          </p:cNvPr>
          <p:cNvSpPr/>
          <p:nvPr/>
        </p:nvSpPr>
        <p:spPr>
          <a:xfrm rot="2854744">
            <a:off x="7772659" y="1672546"/>
            <a:ext cx="3773610" cy="2644790"/>
          </a:xfrm>
          <a:prstGeom prst="circularArrow">
            <a:avLst/>
          </a:prstGeom>
          <a:ln w="9525" cap="rnd" cmpd="dbl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899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9" grpId="0"/>
      <p:bldP spid="40" grpId="0"/>
      <p:bldP spid="45" grpId="0" animBg="1"/>
      <p:bldP spid="32" grpId="0" animBg="1"/>
      <p:bldP spid="33" grpId="0" animBg="1"/>
      <p:bldP spid="34" grpId="0" animBg="1"/>
      <p:bldP spid="4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B3789-80C0-47B7-9461-2B9E679F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8616D7-78F4-401F-8E16-3578672EC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CE1742-2E75-47DE-B945-16C3C3D9E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643671-B1F5-4F01-9CA4-595CA09B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>
                <a:solidFill>
                  <a:schemeClr val="bg1"/>
                </a:solidFill>
              </a:rPr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AAFE15-0A67-4A77-8FEA-BFAC553C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pPr rtl="0"/>
              <a:t>44</a:t>
            </a:fld>
            <a:endParaRPr lang="es-ES" noProof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BA85481-339D-4362-B04C-AD1B03150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9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36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2437D-6EAB-40BC-A0CE-5142C798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76462A-BA02-4C05-BB50-C9AEA7BA6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DC7268-2E4A-46B4-B6FA-AECE991E1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116B92-B574-4A05-994B-54DB1EAE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>
                <a:solidFill>
                  <a:schemeClr val="bg1"/>
                </a:solidFill>
              </a:rPr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3CE5B4-B69B-4724-9F91-FB2E46F1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pPr rtl="0"/>
              <a:t>45</a:t>
            </a:fld>
            <a:endParaRPr lang="es-ES" noProof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D39780-818E-462F-BC4B-F70C3DF5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80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90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53F4F-A16A-4B8B-9227-2EB4EFA0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sz="8000" dirty="0">
                <a:solidFill>
                  <a:schemeClr val="bg1"/>
                </a:solidFill>
                <a:highlight>
                  <a:srgbClr val="808000"/>
                </a:highlight>
              </a:rPr>
              <a:t>¿Qué es un profeta?</a:t>
            </a:r>
            <a:endParaRPr lang="es-ES" dirty="0">
              <a:highlight>
                <a:srgbClr val="808000"/>
              </a:highlight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F9879B-7534-4AE1-813D-DDCAD3281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776" y="4352543"/>
            <a:ext cx="9036423" cy="1429691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es-ES" sz="3200" b="1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Un hombre utilizado por Dios, quien recibe de manera directa un mensaje de parte de Dios para que este hombre sea el encargado de predicar ese mensaje al pueblo.</a:t>
            </a:r>
          </a:p>
          <a:p>
            <a:pPr rtl="0"/>
            <a:endParaRPr lang="es-ES" dirty="0"/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F66EBD84-709A-4EA6-9544-56C5DFA74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5" y="134225"/>
            <a:ext cx="1357247" cy="121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32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AA39423D-4AA9-49D5-A9D1-02E1E10B9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470908" cy="6858000"/>
          </a:xfrm>
          <a:prstGeom prst="rect">
            <a:avLst/>
          </a:prstGeom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27EDBB77-0E30-4710-8BE3-5ED4FE4F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8421" y="1142821"/>
            <a:ext cx="3653579" cy="874426"/>
          </a:xfrm>
        </p:spPr>
        <p:txBody>
          <a:bodyPr rtlCol="0">
            <a:normAutofit fontScale="90000"/>
          </a:bodyPr>
          <a:lstStyle/>
          <a:p>
            <a:pPr marL="857250" indent="-857250" rtl="0">
              <a:buFont typeface="Wingdings" panose="05000000000000000000" pitchFamily="2" charset="2"/>
              <a:buChar char="Ø"/>
            </a:pPr>
            <a:r>
              <a:rPr lang="es-ES" dirty="0"/>
              <a:t>profetas</a:t>
            </a:r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0002C0A0-FE8B-4701-B2B8-2FE43EAD6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16/04/2023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AB32B52C-0058-487E-A308-A7C4D75D5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Reyes Y Profetas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571E223-3317-47A3-95A7-B463EBD3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smtClean="0"/>
              <a:pPr rtl="0"/>
              <a:t>47</a:t>
            </a:fld>
            <a:endParaRPr lang="es-ES"/>
          </a:p>
        </p:txBody>
      </p:sp>
      <p:pic>
        <p:nvPicPr>
          <p:cNvPr id="16" name="Imagen 15" descr="Logotipo, Icono&#10;&#10;Descripción generada automáticamente">
            <a:extLst>
              <a:ext uri="{FF2B5EF4-FFF2-40B4-BE49-F238E27FC236}">
                <a16:creationId xmlns:a16="http://schemas.microsoft.com/office/drawing/2014/main" id="{0630B70C-EC00-4737-A6BE-BCDE443B0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959" y="77419"/>
            <a:ext cx="1140502" cy="1065402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FCDBECB-89B8-402A-A519-7F9EAFB85D57}"/>
              </a:ext>
            </a:extLst>
          </p:cNvPr>
          <p:cNvSpPr txBox="1"/>
          <p:nvPr/>
        </p:nvSpPr>
        <p:spPr>
          <a:xfrm>
            <a:off x="8610600" y="2671482"/>
            <a:ext cx="34469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800" dirty="0"/>
              <a:t>Dios utiliza profetas para advertir a cada rey tanto del reino del norte como reino del sur.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sz="2800" dirty="0"/>
              <a:t>Elías y Eliseo profetas muy importantes.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2800" dirty="0"/>
              <a:t>¿Cuántos profetas encontramos dentro del libro de reyes?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L" sz="2800" dirty="0"/>
              <a:t>Alrededor de 22 profetas.</a:t>
            </a:r>
          </a:p>
        </p:txBody>
      </p:sp>
    </p:spTree>
    <p:extLst>
      <p:ext uri="{BB962C8B-B14F-4D97-AF65-F5344CB8AC3E}">
        <p14:creationId xmlns:p14="http://schemas.microsoft.com/office/powerpoint/2010/main" val="40480778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2926D747-5E4B-40A7-90CB-FE4E6B683B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2B69AE-2D12-419E-9CC6-16B9DCC4BF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FC3AF40A-E9D5-49E4-BEBE-D7FB374110E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A380287-36A2-432A-B803-2CCBC3577A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5FB69C0D-6268-43FD-8C06-4AB9E53B8E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F3F5BB75-1341-4A41-B3FF-B6ED3C09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8" name="Marcador de fecha 7">
            <a:extLst>
              <a:ext uri="{FF2B5EF4-FFF2-40B4-BE49-F238E27FC236}">
                <a16:creationId xmlns:a16="http://schemas.microsoft.com/office/drawing/2014/main" id="{1C14229D-D3C1-4A2E-B80F-C1F376238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6EC88E16-283E-465A-9257-CAA2BDA3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1894E298-1055-4DAC-9A38-4E50CB89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48</a:t>
            </a:fld>
            <a:endParaRPr lang="es-ES" noProof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2CC9F2B-9E33-4397-ACBF-8E8BCEFB12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4EDC229-CDB2-4CF5-BDC4-97390D6D493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09765F41-C5EC-4DDB-AE6B-AEADE0A01D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6B4BC09A-5124-40B7-8D13-7BDF543BD6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B30A4149-2937-42DD-A3EB-22D22A33CC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449733D-EFB7-4B79-BD70-74402A96E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92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A438787F-8FD0-4E13-A7A0-8D1D2D8D3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EDAFF9-D6DA-485F-B481-49F3DF2C4B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5B0D21B-7098-46D8-93CA-60EE7734BB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436CA2EA-89CF-44BA-8C31-AE0120EA7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4FBD058-18A6-4927-A062-58551D6F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0" y="490631"/>
            <a:ext cx="2474259" cy="1257487"/>
          </a:xfrm>
        </p:spPr>
        <p:txBody>
          <a:bodyPr/>
          <a:lstStyle/>
          <a:p>
            <a:r>
              <a:rPr lang="es-MX" dirty="0"/>
              <a:t>PROFETAS</a:t>
            </a:r>
            <a:endParaRPr lang="es-CL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2F75E634-8D05-4DF1-9CD8-B41B4FE7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0DA1655-13C2-46B3-A02C-5769D833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49</a:t>
            </a:fld>
            <a:endParaRPr lang="es-ES" noProof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E1685C4-F8DD-46E4-BF88-7F420ABC8F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C7D9D35-CFC8-42A4-9003-E53BE75749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B7CFA420-CA72-4D66-B9D5-5A6ABCD794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306346A-BF4E-4F41-A4AB-74A344D381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2144D08-D0D6-4161-A263-F0D12463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196" y="0"/>
            <a:ext cx="9199756" cy="6858000"/>
          </a:xfrm>
          <a:prstGeom prst="rect">
            <a:avLst/>
          </a:prstGeom>
        </p:spPr>
      </p:pic>
      <p:pic>
        <p:nvPicPr>
          <p:cNvPr id="18" name="Imagen 17" descr="Logotipo, Icono&#10;&#10;Descripción generada automáticamente">
            <a:extLst>
              <a:ext uri="{FF2B5EF4-FFF2-40B4-BE49-F238E27FC236}">
                <a16:creationId xmlns:a16="http://schemas.microsoft.com/office/drawing/2014/main" id="{ACFEF529-6A5A-4D19-ABA2-C9BF2439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53" y="3891202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8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A97B373B-8F50-4CF2-8062-549DCBA1D3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06C2F1-C526-4A25-A9C3-3D05765666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D2A54835-DB6A-475A-BA4B-B7CD741B606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57F9D70-854D-41DC-A7EF-C26123D250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8D9CA9C-FDE9-4A77-BD69-A034ECE23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48A3DC75-1594-48E1-B538-59C0E14CE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AE4680-AC05-4AB8-A0F3-2D981B763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1991" cy="6858000"/>
          </a:xfrm>
          <a:prstGeom prst="rect">
            <a:avLst/>
          </a:prstGeom>
        </p:spPr>
      </p:pic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083B7DEC-CA5F-4E58-A70F-A556DFD0C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6188"/>
            <a:ext cx="1283516" cy="10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48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A438787F-8FD0-4E13-A7A0-8D1D2D8D3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EDAFF9-D6DA-485F-B481-49F3DF2C4B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5B0D21B-7098-46D8-93CA-60EE7734BB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436CA2EA-89CF-44BA-8C31-AE0120EA7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4FBD058-18A6-4927-A062-58551D6F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0" y="490631"/>
            <a:ext cx="2474259" cy="1257487"/>
          </a:xfrm>
        </p:spPr>
        <p:txBody>
          <a:bodyPr/>
          <a:lstStyle/>
          <a:p>
            <a:r>
              <a:rPr lang="es-MX" dirty="0"/>
              <a:t>PROFETAS</a:t>
            </a:r>
            <a:endParaRPr lang="es-CL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2F75E634-8D05-4DF1-9CD8-B41B4FE7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0DA1655-13C2-46B3-A02C-5769D833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50</a:t>
            </a:fld>
            <a:endParaRPr lang="es-ES" noProof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E1685C4-F8DD-46E4-BF88-7F420ABC8F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C7D9D35-CFC8-42A4-9003-E53BE75749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B7CFA420-CA72-4D66-B9D5-5A6ABCD794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306346A-BF4E-4F41-A4AB-74A344D381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" name="Imagen 17" descr="Logotipo, Icono&#10;&#10;Descripción generada automáticamente">
            <a:extLst>
              <a:ext uri="{FF2B5EF4-FFF2-40B4-BE49-F238E27FC236}">
                <a16:creationId xmlns:a16="http://schemas.microsoft.com/office/drawing/2014/main" id="{ACFEF529-6A5A-4D19-ABA2-C9BF2439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53" y="3891202"/>
            <a:ext cx="1140502" cy="10654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8D78EE-1BA7-4510-A9EE-CA54B1BD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530" y="0"/>
            <a:ext cx="9283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509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A438787F-8FD0-4E13-A7A0-8D1D2D8D33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5EDAFF9-D6DA-485F-B481-49F3DF2C4B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15B0D21B-7098-46D8-93CA-60EE7734BBE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436CA2EA-89CF-44BA-8C31-AE0120EA7A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04FBD058-18A6-4927-A062-58551D6FF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0" y="490631"/>
            <a:ext cx="2474259" cy="1257487"/>
          </a:xfrm>
        </p:spPr>
        <p:txBody>
          <a:bodyPr/>
          <a:lstStyle/>
          <a:p>
            <a:r>
              <a:rPr lang="es-MX" dirty="0"/>
              <a:t>PROFETAS</a:t>
            </a:r>
            <a:endParaRPr lang="es-CL" dirty="0"/>
          </a:p>
        </p:txBody>
      </p:sp>
      <p:sp>
        <p:nvSpPr>
          <p:cNvPr id="9" name="Marcador de pie de página 8">
            <a:extLst>
              <a:ext uri="{FF2B5EF4-FFF2-40B4-BE49-F238E27FC236}">
                <a16:creationId xmlns:a16="http://schemas.microsoft.com/office/drawing/2014/main" id="{2F75E634-8D05-4DF1-9CD8-B41B4FE76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0" name="Marcador de número de diapositiva 9">
            <a:extLst>
              <a:ext uri="{FF2B5EF4-FFF2-40B4-BE49-F238E27FC236}">
                <a16:creationId xmlns:a16="http://schemas.microsoft.com/office/drawing/2014/main" id="{C0DA1655-13C2-46B3-A02C-5769D833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51</a:t>
            </a:fld>
            <a:endParaRPr lang="es-ES" noProof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E1685C4-F8DD-46E4-BF88-7F420ABC8F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C7D9D35-CFC8-42A4-9003-E53BE75749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B7CFA420-CA72-4D66-B9D5-5A6ABCD794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306346A-BF4E-4F41-A4AB-74A344D381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8" name="Imagen 17" descr="Logotipo, Icono&#10;&#10;Descripción generada automáticamente">
            <a:extLst>
              <a:ext uri="{FF2B5EF4-FFF2-40B4-BE49-F238E27FC236}">
                <a16:creationId xmlns:a16="http://schemas.microsoft.com/office/drawing/2014/main" id="{ACFEF529-6A5A-4D19-ABA2-C9BF24399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53" y="3891202"/>
            <a:ext cx="1140502" cy="10654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037BC3-DFEC-4BB5-BD22-81DCE6F48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529" y="0"/>
            <a:ext cx="9278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252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Gráfico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0186A6-0E67-4859-AD6E-76551F07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81AB31-AB0A-466D-8F3B-887FBDF6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A3822-3DBB-41A6-8C93-47E05C8A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smtClean="0"/>
              <a:pPr rtl="0"/>
              <a:t>52</a:t>
            </a:fld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B5B2851-831D-48B2-842B-55BF43ED9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 descr="Logotipo, Icono&#10;&#10;Descripción generada automáticamente">
            <a:extLst>
              <a:ext uri="{FF2B5EF4-FFF2-40B4-BE49-F238E27FC236}">
                <a16:creationId xmlns:a16="http://schemas.microsoft.com/office/drawing/2014/main" id="{4E5B358A-D916-4A89-A5E4-77C06E3E4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680" y="843348"/>
            <a:ext cx="1151320" cy="10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48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Tabla 1: Primera dinastía</a:t>
            </a:r>
          </a:p>
        </p:txBody>
      </p:sp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DB4AF513-E7F4-417D-8A71-1466E66E1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689544"/>
              </p:ext>
            </p:extLst>
          </p:nvPr>
        </p:nvGraphicFramePr>
        <p:xfrm>
          <a:off x="838200" y="2192384"/>
          <a:ext cx="105156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423610198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5911904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9309561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03914165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244456563"/>
                    </a:ext>
                  </a:extLst>
                </a:gridCol>
              </a:tblGrid>
              <a:tr h="1280160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</a:t>
                      </a:r>
                    </a:p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a.C.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Judá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y Eventos Extranjeros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316875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Roboam: 931-913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Jeroboam: 931-910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715348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Abías: 913-911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4140444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Asa: 911-870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4074197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Nadab</a:t>
                      </a:r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910-909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23220466"/>
                  </a:ext>
                </a:extLst>
              </a:tr>
            </a:tbl>
          </a:graphicData>
        </a:graphic>
      </p:graphicFrame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716363BA-C286-422D-8B05-FE0A5DEF0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201" y="0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66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Tabla 2: Segunda dinastía</a:t>
            </a:r>
          </a:p>
        </p:txBody>
      </p:sp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DB4AF513-E7F4-417D-8A71-1466E66E1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49292"/>
              </p:ext>
            </p:extLst>
          </p:nvPr>
        </p:nvGraphicFramePr>
        <p:xfrm>
          <a:off x="209725" y="1921078"/>
          <a:ext cx="11794920" cy="4106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984">
                  <a:extLst>
                    <a:ext uri="{9D8B030D-6E8A-4147-A177-3AD203B41FA5}">
                      <a16:colId xmlns:a16="http://schemas.microsoft.com/office/drawing/2014/main" val="4236101987"/>
                    </a:ext>
                  </a:extLst>
                </a:gridCol>
                <a:gridCol w="1776788">
                  <a:extLst>
                    <a:ext uri="{9D8B030D-6E8A-4147-A177-3AD203B41FA5}">
                      <a16:colId xmlns:a16="http://schemas.microsoft.com/office/drawing/2014/main" val="3759119048"/>
                    </a:ext>
                  </a:extLst>
                </a:gridCol>
                <a:gridCol w="2374085">
                  <a:extLst>
                    <a:ext uri="{9D8B030D-6E8A-4147-A177-3AD203B41FA5}">
                      <a16:colId xmlns:a16="http://schemas.microsoft.com/office/drawing/2014/main" val="1493095617"/>
                    </a:ext>
                  </a:extLst>
                </a:gridCol>
                <a:gridCol w="2726422">
                  <a:extLst>
                    <a:ext uri="{9D8B030D-6E8A-4147-A177-3AD203B41FA5}">
                      <a16:colId xmlns:a16="http://schemas.microsoft.com/office/drawing/2014/main" val="4039141651"/>
                    </a:ext>
                  </a:extLst>
                </a:gridCol>
                <a:gridCol w="2558641">
                  <a:extLst>
                    <a:ext uri="{9D8B030D-6E8A-4147-A177-3AD203B41FA5}">
                      <a16:colId xmlns:a16="http://schemas.microsoft.com/office/drawing/2014/main" val="3244456563"/>
                    </a:ext>
                  </a:extLst>
                </a:gridCol>
              </a:tblGrid>
              <a:tr h="11492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</a:t>
                      </a:r>
                    </a:p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a.C.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Judá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y Eventos Extranjeros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3168758"/>
                  </a:ext>
                </a:extLst>
              </a:tr>
              <a:tr h="7392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Baasa: 909-886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7153489"/>
                  </a:ext>
                </a:extLst>
              </a:tr>
              <a:tr h="7392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Ben-adad I: Rey de Damasco: 890-841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1404444"/>
                  </a:ext>
                </a:extLst>
              </a:tr>
              <a:tr h="7392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Ela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886-885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40741979"/>
                  </a:ext>
                </a:extLst>
              </a:tr>
              <a:tr h="739212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Zimri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885 (7 días)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23220466"/>
                  </a:ext>
                </a:extLst>
              </a:tr>
            </a:tbl>
          </a:graphicData>
        </a:graphic>
      </p:graphicFrame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399C4F34-490D-432B-B894-0E6EF6B76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201" y="0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2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Tabla 3: tercera dinastía</a:t>
            </a:r>
          </a:p>
        </p:txBody>
      </p:sp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DB4AF513-E7F4-417D-8A71-1466E66E1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6693969"/>
              </p:ext>
            </p:extLst>
          </p:nvPr>
        </p:nvGraphicFramePr>
        <p:xfrm>
          <a:off x="198540" y="1786855"/>
          <a:ext cx="11993459" cy="5071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203">
                  <a:extLst>
                    <a:ext uri="{9D8B030D-6E8A-4147-A177-3AD203B41FA5}">
                      <a16:colId xmlns:a16="http://schemas.microsoft.com/office/drawing/2014/main" val="4236101987"/>
                    </a:ext>
                  </a:extLst>
                </a:gridCol>
                <a:gridCol w="2273417">
                  <a:extLst>
                    <a:ext uri="{9D8B030D-6E8A-4147-A177-3AD203B41FA5}">
                      <a16:colId xmlns:a16="http://schemas.microsoft.com/office/drawing/2014/main" val="3759119048"/>
                    </a:ext>
                  </a:extLst>
                </a:gridCol>
                <a:gridCol w="2231471">
                  <a:extLst>
                    <a:ext uri="{9D8B030D-6E8A-4147-A177-3AD203B41FA5}">
                      <a16:colId xmlns:a16="http://schemas.microsoft.com/office/drawing/2014/main" val="1493095617"/>
                    </a:ext>
                  </a:extLst>
                </a:gridCol>
                <a:gridCol w="2592198">
                  <a:extLst>
                    <a:ext uri="{9D8B030D-6E8A-4147-A177-3AD203B41FA5}">
                      <a16:colId xmlns:a16="http://schemas.microsoft.com/office/drawing/2014/main" val="4039141651"/>
                    </a:ext>
                  </a:extLst>
                </a:gridCol>
                <a:gridCol w="3375170">
                  <a:extLst>
                    <a:ext uri="{9D8B030D-6E8A-4147-A177-3AD203B41FA5}">
                      <a16:colId xmlns:a16="http://schemas.microsoft.com/office/drawing/2014/main" val="3244456563"/>
                    </a:ext>
                  </a:extLst>
                </a:gridCol>
              </a:tblGrid>
              <a:tr h="631679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</a:t>
                      </a:r>
                    </a:p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a.C.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Judá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y Eventos Extranjeros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3168758"/>
                  </a:ext>
                </a:extLst>
              </a:tr>
              <a:tr h="510506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Omri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885-874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7153489"/>
                  </a:ext>
                </a:extLst>
              </a:tr>
              <a:tr h="458303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Asurbanipal II: 883-589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1404444"/>
                  </a:ext>
                </a:extLst>
              </a:tr>
              <a:tr h="509934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Acab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874-853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40741979"/>
                  </a:ext>
                </a:extLst>
              </a:tr>
              <a:tr h="592145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Josafat: 870-848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Elías: 870-852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23220466"/>
                  </a:ext>
                </a:extLst>
              </a:tr>
              <a:tr h="592145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Salmanasar III: 859-824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56286106"/>
                  </a:ext>
                </a:extLst>
              </a:tr>
              <a:tr h="592145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Ocozías: 853-852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Batalla de </a:t>
                      </a:r>
                      <a:r>
                        <a:rPr lang="es-CL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Carcar</a:t>
                      </a:r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853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3763623"/>
                  </a:ext>
                </a:extLst>
              </a:tr>
              <a:tr h="592145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Eliseo: 852-794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Joram: 852-841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5111648"/>
                  </a:ext>
                </a:extLst>
              </a:tr>
              <a:tr h="592145"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Joram: 848-841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12077569"/>
                  </a:ext>
                </a:extLst>
              </a:tr>
            </a:tbl>
          </a:graphicData>
        </a:graphic>
      </p:graphicFrame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E4CD9CD8-89B6-4729-8F11-72D4EDEC6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201" y="0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291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Tabla 4: cuarta dinastía </a:t>
            </a:r>
            <a:r>
              <a:rPr lang="es-ES" dirty="0">
                <a:solidFill>
                  <a:srgbClr val="00B050"/>
                </a:solidFill>
              </a:rPr>
              <a:t>(primera parte)</a:t>
            </a:r>
          </a:p>
        </p:txBody>
      </p:sp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DB4AF513-E7F4-417D-8A71-1466E66E1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3798298"/>
              </p:ext>
            </p:extLst>
          </p:nvPr>
        </p:nvGraphicFramePr>
        <p:xfrm>
          <a:off x="198540" y="1786855"/>
          <a:ext cx="11993459" cy="511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365">
                  <a:extLst>
                    <a:ext uri="{9D8B030D-6E8A-4147-A177-3AD203B41FA5}">
                      <a16:colId xmlns:a16="http://schemas.microsoft.com/office/drawing/2014/main" val="4236101987"/>
                    </a:ext>
                  </a:extLst>
                </a:gridCol>
                <a:gridCol w="2483141">
                  <a:extLst>
                    <a:ext uri="{9D8B030D-6E8A-4147-A177-3AD203B41FA5}">
                      <a16:colId xmlns:a16="http://schemas.microsoft.com/office/drawing/2014/main" val="3759119048"/>
                    </a:ext>
                  </a:extLst>
                </a:gridCol>
                <a:gridCol w="2122415">
                  <a:extLst>
                    <a:ext uri="{9D8B030D-6E8A-4147-A177-3AD203B41FA5}">
                      <a16:colId xmlns:a16="http://schemas.microsoft.com/office/drawing/2014/main" val="1493095617"/>
                    </a:ext>
                  </a:extLst>
                </a:gridCol>
                <a:gridCol w="2919368">
                  <a:extLst>
                    <a:ext uri="{9D8B030D-6E8A-4147-A177-3AD203B41FA5}">
                      <a16:colId xmlns:a16="http://schemas.microsoft.com/office/drawing/2014/main" val="4039141651"/>
                    </a:ext>
                  </a:extLst>
                </a:gridCol>
                <a:gridCol w="3375170">
                  <a:extLst>
                    <a:ext uri="{9D8B030D-6E8A-4147-A177-3AD203B41FA5}">
                      <a16:colId xmlns:a16="http://schemas.microsoft.com/office/drawing/2014/main" val="3244456563"/>
                    </a:ext>
                  </a:extLst>
                </a:gridCol>
              </a:tblGrid>
              <a:tr h="51208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</a:t>
                      </a:r>
                    </a:p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a.C.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Judá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y Eventos Extranjeros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3168758"/>
                  </a:ext>
                </a:extLst>
              </a:tr>
              <a:tr h="41385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Ocozías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:841 (1 año)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Abdías: 841-830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Jehú: 841-814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Hazael: 841-801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153489"/>
                  </a:ext>
                </a:extLst>
              </a:tr>
              <a:tr h="37153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Atalía: 841-835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404444"/>
                  </a:ext>
                </a:extLst>
              </a:tr>
              <a:tr h="413392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Joás: 835-796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40741979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Joel 820-814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23220466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Joacaz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814-798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56286106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Ben-</a:t>
                      </a:r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adad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II: 801-780?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3763623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Joás: 798-783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75111648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Amasías: 796-767, 781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12077569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Azarías (Uzías): 781-740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98996570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Jonás: 785-722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59377622"/>
                  </a:ext>
                </a:extLst>
              </a:tr>
            </a:tbl>
          </a:graphicData>
        </a:graphic>
      </p:graphicFrame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C1926A5C-3737-4785-BCC0-E7C239143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201" y="0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01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C60EF-9F20-4E94-8801-8BA37007F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Tabla 4: cuarta dinastía </a:t>
            </a:r>
            <a:r>
              <a:rPr lang="es-ES" dirty="0">
                <a:solidFill>
                  <a:srgbClr val="00B050"/>
                </a:solidFill>
              </a:rPr>
              <a:t>(segunda parte)</a:t>
            </a:r>
          </a:p>
        </p:txBody>
      </p:sp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DB4AF513-E7F4-417D-8A71-1466E66E1B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5437163"/>
              </p:ext>
            </p:extLst>
          </p:nvPr>
        </p:nvGraphicFramePr>
        <p:xfrm>
          <a:off x="198540" y="1786855"/>
          <a:ext cx="11993459" cy="5117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365">
                  <a:extLst>
                    <a:ext uri="{9D8B030D-6E8A-4147-A177-3AD203B41FA5}">
                      <a16:colId xmlns:a16="http://schemas.microsoft.com/office/drawing/2014/main" val="4236101987"/>
                    </a:ext>
                  </a:extLst>
                </a:gridCol>
                <a:gridCol w="2483141">
                  <a:extLst>
                    <a:ext uri="{9D8B030D-6E8A-4147-A177-3AD203B41FA5}">
                      <a16:colId xmlns:a16="http://schemas.microsoft.com/office/drawing/2014/main" val="3759119048"/>
                    </a:ext>
                  </a:extLst>
                </a:gridCol>
                <a:gridCol w="2122415">
                  <a:extLst>
                    <a:ext uri="{9D8B030D-6E8A-4147-A177-3AD203B41FA5}">
                      <a16:colId xmlns:a16="http://schemas.microsoft.com/office/drawing/2014/main" val="1493095617"/>
                    </a:ext>
                  </a:extLst>
                </a:gridCol>
                <a:gridCol w="2919368">
                  <a:extLst>
                    <a:ext uri="{9D8B030D-6E8A-4147-A177-3AD203B41FA5}">
                      <a16:colId xmlns:a16="http://schemas.microsoft.com/office/drawing/2014/main" val="4039141651"/>
                    </a:ext>
                  </a:extLst>
                </a:gridCol>
                <a:gridCol w="3375170">
                  <a:extLst>
                    <a:ext uri="{9D8B030D-6E8A-4147-A177-3AD203B41FA5}">
                      <a16:colId xmlns:a16="http://schemas.microsoft.com/office/drawing/2014/main" val="3244456563"/>
                    </a:ext>
                  </a:extLst>
                </a:gridCol>
              </a:tblGrid>
              <a:tr h="51208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Año</a:t>
                      </a:r>
                    </a:p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a.C.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Judá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Profetas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de Israel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Reyes y Eventos Extranjeros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3168758"/>
                  </a:ext>
                </a:extLst>
              </a:tr>
              <a:tr h="41385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Jeroboam II: 783-753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Salmanasar IV: 783-773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7153489"/>
                  </a:ext>
                </a:extLst>
              </a:tr>
              <a:tr h="371536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Assurdán III: 773-755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1404444"/>
                  </a:ext>
                </a:extLst>
              </a:tr>
              <a:tr h="413392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Amós: 765-755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40741979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Assur-Ninari V: 755-745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23220466"/>
                  </a:ext>
                </a:extLst>
              </a:tr>
              <a:tr h="480039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753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Oseas: 753-710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Zacarías: 753 (6 meses)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56286106"/>
                  </a:ext>
                </a:extLst>
              </a:tr>
              <a:tr h="48003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Salum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(1 mes)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763623"/>
                  </a:ext>
                </a:extLst>
              </a:tr>
              <a:tr h="48003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Manahem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753-742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11648"/>
                  </a:ext>
                </a:extLst>
              </a:tr>
              <a:tr h="48003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Jotam: 750-735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Rexin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: 750-732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12077569"/>
                  </a:ext>
                </a:extLst>
              </a:tr>
              <a:tr h="480039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(Corregente)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96570"/>
                  </a:ext>
                </a:extLst>
              </a:tr>
              <a:tr h="480039"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s-C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Tiglat-pileser</a:t>
                      </a:r>
                      <a:r>
                        <a:rPr lang="es-C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III: 745-727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9377622"/>
                  </a:ext>
                </a:extLst>
              </a:tr>
            </a:tbl>
          </a:graphicData>
        </a:graphic>
      </p:graphicFrame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B8C119E9-5C1A-4207-845A-154B76935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201" y="0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869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B02FA-49C0-4A4F-83AE-37DF0088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911110-5BE9-4373-8825-784FE779D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FFD93C-F3AD-4BD7-9003-DB588B22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B02DC4-E3A3-4A44-85C8-D8822167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7939CD-5F87-459C-9C11-B96A59AD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58</a:t>
            </a:fld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2E16389-3343-41F1-B0D7-0AD7759F0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2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076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2B89A-6395-4147-9548-4C7CCED2C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127426-F376-41B9-841D-163BC7CD9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F8BB96-5821-4E94-BEFD-92CC909DB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C8D9CF-93A5-46CC-A0A1-24BE5A71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894DB-0AD2-4320-B938-ADECF89B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59</a:t>
            </a:fld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AD7EB4-F92A-44D5-A286-3566651D1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2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84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9DBD2AC0-7D4C-462C-ACD4-090C6C791F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B4EE2A2-9CBF-44AC-B5FB-0DA648771C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0CE08E83-E2D7-4D96-AC1A-AE61C1EF1EC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CF32470B-C320-42EA-8849-0E51980FF2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674940F-103A-4FA1-8AB7-E390DFE1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02965"/>
            <a:ext cx="2016144" cy="3236221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b="1" dirty="0"/>
              <a:t>TIERRA DE ISRAEL</a:t>
            </a:r>
            <a:endParaRPr lang="es-CL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BDD9FE-7B8E-46C4-9452-1AD70759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45" y="-1"/>
            <a:ext cx="10175846" cy="6858000"/>
          </a:xfrm>
          <a:prstGeom prst="rect">
            <a:avLst/>
          </a:prstGeom>
        </p:spPr>
      </p:pic>
      <p:pic>
        <p:nvPicPr>
          <p:cNvPr id="10" name="Imagen 9" descr="Logotipo, Icono&#10;&#10;Descripción generada automáticamente">
            <a:extLst>
              <a:ext uri="{FF2B5EF4-FFF2-40B4-BE49-F238E27FC236}">
                <a16:creationId xmlns:a16="http://schemas.microsoft.com/office/drawing/2014/main" id="{6B958B2A-585A-4F84-8226-950EDADB8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" y="0"/>
            <a:ext cx="1820411" cy="138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11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861DD77-F81B-42FC-96AF-5DD3B382A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8D5424-01A9-4080-BF16-4A401E37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s-ES" noProof="0"/>
              <a:t>3/9/20XX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7DDF01-0043-4C4A-9EE8-318EA6B0D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20C349-D38D-4F88-9287-5EBFF419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C18C1E5-FB55-42F5-BD6D-9CC153FCDBE6}" type="slidenum">
              <a:rPr lang="es-ES" noProof="0" smtClean="0"/>
              <a:t>60</a:t>
            </a:fld>
            <a:endParaRPr lang="es-ES" noProof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0674A23-ED07-4248-B687-34C5020C7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9812" cy="6870238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6DC5A8F-C03C-419A-8E7C-58AD7048FC3E}"/>
              </a:ext>
            </a:extLst>
          </p:cNvPr>
          <p:cNvSpPr/>
          <p:nvPr/>
        </p:nvSpPr>
        <p:spPr>
          <a:xfrm>
            <a:off x="649941" y="2196353"/>
            <a:ext cx="4589930" cy="5199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2F4FEB-6897-4BC5-9707-4EA949087568}"/>
              </a:ext>
            </a:extLst>
          </p:cNvPr>
          <p:cNvSpPr/>
          <p:nvPr/>
        </p:nvSpPr>
        <p:spPr>
          <a:xfrm>
            <a:off x="649941" y="2807933"/>
            <a:ext cx="4827494" cy="5199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89BC2EA-4E1C-4F64-8FDF-1641293AF558}"/>
              </a:ext>
            </a:extLst>
          </p:cNvPr>
          <p:cNvSpPr/>
          <p:nvPr/>
        </p:nvSpPr>
        <p:spPr>
          <a:xfrm>
            <a:off x="649941" y="3363105"/>
            <a:ext cx="3760694" cy="5199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F208F8E9-B29A-4A9A-B0C9-A9E93E5368D7}"/>
              </a:ext>
            </a:extLst>
          </p:cNvPr>
          <p:cNvSpPr/>
          <p:nvPr/>
        </p:nvSpPr>
        <p:spPr>
          <a:xfrm>
            <a:off x="551329" y="4339774"/>
            <a:ext cx="4827494" cy="7432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C094C49-69E5-44F4-89FC-624FF35C0AF0}"/>
              </a:ext>
            </a:extLst>
          </p:cNvPr>
          <p:cNvSpPr/>
          <p:nvPr/>
        </p:nvSpPr>
        <p:spPr>
          <a:xfrm>
            <a:off x="551329" y="5593082"/>
            <a:ext cx="4827494" cy="74321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1FE8998-8381-4236-B8A7-DB110D517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86" y="104488"/>
            <a:ext cx="6305414" cy="676575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D373A380-B0A1-4666-8FEC-A537B1B82715}"/>
              </a:ext>
            </a:extLst>
          </p:cNvPr>
          <p:cNvSpPr/>
          <p:nvPr/>
        </p:nvSpPr>
        <p:spPr>
          <a:xfrm>
            <a:off x="6570144" y="3802171"/>
            <a:ext cx="4938297" cy="4650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0557BD5-8480-4C42-9C02-1102981E8915}"/>
              </a:ext>
            </a:extLst>
          </p:cNvPr>
          <p:cNvSpPr/>
          <p:nvPr/>
        </p:nvSpPr>
        <p:spPr>
          <a:xfrm>
            <a:off x="6536527" y="4393038"/>
            <a:ext cx="4401671" cy="4650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7D362B7-DC17-4FE6-B4A3-AF3333226108}"/>
              </a:ext>
            </a:extLst>
          </p:cNvPr>
          <p:cNvSpPr/>
          <p:nvPr/>
        </p:nvSpPr>
        <p:spPr>
          <a:xfrm>
            <a:off x="6570143" y="4933074"/>
            <a:ext cx="5359389" cy="46503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D38C9342-BFF8-4003-B214-76916CFC215E}"/>
              </a:ext>
            </a:extLst>
          </p:cNvPr>
          <p:cNvSpPr/>
          <p:nvPr/>
        </p:nvSpPr>
        <p:spPr>
          <a:xfrm>
            <a:off x="6570144" y="5587410"/>
            <a:ext cx="4232328" cy="91200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2" name="Imagen 21" descr="Logotipo, Icono&#10;&#10;Descripción generada automáticamente">
            <a:extLst>
              <a:ext uri="{FF2B5EF4-FFF2-40B4-BE49-F238E27FC236}">
                <a16:creationId xmlns:a16="http://schemas.microsoft.com/office/drawing/2014/main" id="{F2FE3549-AE6C-4836-B4E0-E2FAC01FC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853" y="-45525"/>
            <a:ext cx="1140502" cy="1065402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B2630C5C-0EDF-4953-B9D7-73CA448CDC10}"/>
              </a:ext>
            </a:extLst>
          </p:cNvPr>
          <p:cNvSpPr/>
          <p:nvPr/>
        </p:nvSpPr>
        <p:spPr>
          <a:xfrm>
            <a:off x="6570143" y="2075688"/>
            <a:ext cx="2392882" cy="16006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/>
              <a:t>22 profetas comunicaron el mensaje de Dios a los reyes del pueblo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42869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5FEA63-4C83-43FB-B9A2-319592D75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152CDF-89C5-46C5-B668-49E48BBB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891553"/>
            <a:ext cx="11506200" cy="446479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MX" sz="3200" dirty="0"/>
              <a:t>Un Reino Dividido jamás prevalecerá.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200" dirty="0"/>
              <a:t>Dios aborrece el pecado y disciplina a sus hijos.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MX" sz="3200" dirty="0"/>
              <a:t>Podemos ser de bendición o de tropiezo para los demás. ¿Quién eres tu? ¿Cómo Un rey malo, bueno? ¿Cómo Un profeta?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3200" dirty="0"/>
              <a:t>Dios está en control de la historia.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3200" dirty="0"/>
              <a:t>La fidelidad de Dios por su pueblo nunca falla.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3200" dirty="0"/>
              <a:t>Dios responde a las oraciones cuando clamamos a Él con corazón arrepentido.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3200" dirty="0"/>
              <a:t>Dios espera pacientemente a que nos arrepentimos de nuestros pecados. Dios nos da tiempo.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F16E96-D38B-447F-B47F-DEBC84035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88100"/>
            <a:ext cx="2743200" cy="365125"/>
          </a:xfrm>
        </p:spPr>
        <p:txBody>
          <a:bodyPr/>
          <a:lstStyle/>
          <a:p>
            <a:pPr rtl="0"/>
            <a:fld id="{2C18C1E5-FB55-42F5-BD6D-9CC153FCDBE6}" type="slidenum">
              <a:rPr lang="es-ES" noProof="0" smtClean="0"/>
              <a:t>61</a:t>
            </a:fld>
            <a:endParaRPr lang="es-ES" noProof="0"/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913E3145-FB7F-426D-A388-06D84AAC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3653" y="193018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43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5BB92-813C-4042-B316-05BBE4D46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dirty="0"/>
              <a:t>Gracias y dios los bendiga</a:t>
            </a:r>
          </a:p>
        </p:txBody>
      </p:sp>
      <p:pic>
        <p:nvPicPr>
          <p:cNvPr id="23" name="Marcador de imagen en línea 23" descr="Usuario">
            <a:extLst>
              <a:ext uri="{FF2B5EF4-FFF2-40B4-BE49-F238E27FC236}">
                <a16:creationId xmlns:a16="http://schemas.microsoft.com/office/drawing/2014/main" id="{B4D6CBD8-BAE2-4829-AC80-ACEA4658DD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/>
      </p:pic>
      <p:pic>
        <p:nvPicPr>
          <p:cNvPr id="25" name="Marcador de imagen en línea 27" descr="Sobre">
            <a:extLst>
              <a:ext uri="{FF2B5EF4-FFF2-40B4-BE49-F238E27FC236}">
                <a16:creationId xmlns:a16="http://schemas.microsoft.com/office/drawing/2014/main" id="{329FB706-264C-44A5-B17E-0D396F61AEF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8" r="108"/>
          <a:stretch/>
        </p:blipFill>
        <p:spPr/>
      </p:pic>
      <p:pic>
        <p:nvPicPr>
          <p:cNvPr id="27" name="Marcador de imagen en línea 11" descr="Monitor">
            <a:extLst>
              <a:ext uri="{FF2B5EF4-FFF2-40B4-BE49-F238E27FC236}">
                <a16:creationId xmlns:a16="http://schemas.microsoft.com/office/drawing/2014/main" id="{6EC943CF-98BB-4FE5-A6A8-5371D13646A3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/>
      </p:pic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1690B51-B7AB-4D15-951F-60CB62BB8D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pPr rtl="0"/>
            <a:r>
              <a:rPr lang="es-ES" dirty="0"/>
              <a:t>Matias Osses</a:t>
            </a:r>
          </a:p>
          <a:p>
            <a:pPr rtl="0"/>
            <a:endParaRPr lang="es-ES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53C6B086-BC3B-4FE1-A23D-D1396E627EE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endParaRPr lang="es-ES" dirty="0"/>
          </a:p>
          <a:p>
            <a:pPr rtl="0"/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1612A310-0919-4438-952C-499AC4A95E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rtlCol="0"/>
          <a:lstStyle/>
          <a:p>
            <a:pPr rtl="0"/>
            <a:r>
              <a:rPr lang="es-ES" dirty="0"/>
              <a:t>www.castillofuerte.cl</a:t>
            </a:r>
          </a:p>
          <a:p>
            <a:pPr rtl="0"/>
            <a:endParaRPr lang="es-ES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ECE1FA4-302E-47BF-AD27-4A768594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s-ES" dirty="0"/>
              <a:t>16/04/2023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B357B38-EB06-465C-8F7E-F7E1E707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s-ES" dirty="0"/>
              <a:t>Reyes y Profetas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63B58A6-180C-4F65-9C7E-460497F3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C18C1E5-FB55-42F5-BD6D-9CC153FCDBE6}" type="slidenum">
              <a:rPr lang="es-ES" smtClean="0"/>
              <a:pPr rtl="0"/>
              <a:t>62</a:t>
            </a:fld>
            <a:endParaRPr lang="es-ES"/>
          </a:p>
        </p:txBody>
      </p:sp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CD105E41-DB67-4DB3-8069-5A67BD287E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2836" y="402335"/>
            <a:ext cx="1438917" cy="134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4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775FF068-C903-4D88-B49E-5C33188AE4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0371B54-C6BC-4C4A-89A7-A50F504C17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CF7EC07-9FF7-4423-8DBB-8FD40892675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D72B4BF-509B-4B7F-A969-5D0D9379B9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D06CCAE9-5982-4E4C-9B8C-34E165FF7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D8A697CC-2409-45D0-8559-7B30905BA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E0A18D5-CBDE-4D29-92D3-54CD7777C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855" y="-1"/>
            <a:ext cx="7635091" cy="685800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6D1242D-B6E3-4641-83F7-FC225D8F1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5" y="53739"/>
            <a:ext cx="4463739" cy="21720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F6175F4-BFEC-4C0D-9A55-002A10A43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5" y="2235267"/>
            <a:ext cx="4488188" cy="232720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33A45B2-E4D6-4B3E-96EF-0EC5BD4FF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2" y="4572000"/>
            <a:ext cx="4488188" cy="21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2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BA922E1-C6C6-45C1-A380-2BFBA846FE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B26C437-78E0-47E2-A7DE-7221F221645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C91C4A3-D6DA-44DC-B424-0D6A4A3E9A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121B5EF-8AC7-4916-AF87-D99E91BFA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08C26D2A-EF9E-4D6A-915C-6FCA97E02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7DE5A23-992E-4BBB-A2F7-C8176D086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871"/>
            <a:ext cx="12179474" cy="504712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4B1F9DF-3899-468E-B5E5-70EE9539D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6" y="-31181"/>
            <a:ext cx="12179474" cy="2191675"/>
          </a:xfrm>
          <a:prstGeom prst="rect">
            <a:avLst/>
          </a:prstGeom>
        </p:spPr>
      </p:pic>
      <p:pic>
        <p:nvPicPr>
          <p:cNvPr id="12" name="Imagen 11" descr="Logotipo, Icono&#10;&#10;Descripción generada automáticamente">
            <a:extLst>
              <a:ext uri="{FF2B5EF4-FFF2-40B4-BE49-F238E27FC236}">
                <a16:creationId xmlns:a16="http://schemas.microsoft.com/office/drawing/2014/main" id="{A980DAD0-621B-48C5-BA5B-691459CF7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3" y="143955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86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48444B46-E275-48F2-8BE8-A6C1FFDB92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EE3BF0-3091-43E1-A914-5479B6BFB5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2DD508B2-ABF1-46C4-8B1E-2C86ABE358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B9878141-1CFC-4547-BE67-160D3BFFB0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6B35F9E-AE89-406A-8DC3-555AD0E9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dirty="0"/>
              <a:t>1 reyes 1-11</a:t>
            </a:r>
            <a:endParaRPr lang="es-CL" sz="6000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3FC7D68-D7ED-4197-BA6F-C7F8C7934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3200" dirty="0"/>
              <a:t>Muerte De David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3200" dirty="0"/>
              <a:t>Reinado de salomón.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3200" dirty="0"/>
              <a:t>Lo bueno y lo malo de Salomón.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3200" dirty="0"/>
              <a:t>¿Qué legado deja salomón?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s-MX" sz="3200" dirty="0"/>
              <a:t>¿En que fecha ocurre esto?</a:t>
            </a:r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7C14A5-3396-435D-926F-2AB9042E9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992" y="-1"/>
            <a:ext cx="7171017" cy="6857999"/>
          </a:xfrm>
          <a:prstGeom prst="rect">
            <a:avLst/>
          </a:prstGeom>
        </p:spPr>
      </p:pic>
      <p:pic>
        <p:nvPicPr>
          <p:cNvPr id="10" name="Imagen 9" descr="Logotipo, Icono&#10;&#10;Descripción generada automáticamente">
            <a:extLst>
              <a:ext uri="{FF2B5EF4-FFF2-40B4-BE49-F238E27FC236}">
                <a16:creationId xmlns:a16="http://schemas.microsoft.com/office/drawing/2014/main" id="{DAF68151-AF61-4529-A6D2-82D99022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8" y="72238"/>
            <a:ext cx="1140502" cy="106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4816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30">
      <a:majorFont>
        <a:latin typeface="The Serif Hand Black"/>
        <a:ea typeface=""/>
        <a:cs typeface=""/>
      </a:majorFont>
      <a:minorFont>
        <a:latin typeface="The Hand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64_TF00621257_Win32" id="{72EBBD69-4A80-4F80-AA73-6F04D6744F4B}" vid="{0D78695E-8B1C-4E4A-BB91-827FED10E22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896BB-5566-4403-84AA-2FD10D9622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A8DA88-2D67-4B30-8205-C5207871128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CFB608F-E2ED-4AA5-B472-3C2C8944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esbozo</Template>
  <TotalTime>1082</TotalTime>
  <Words>1815</Words>
  <Application>Microsoft Office PowerPoint</Application>
  <PresentationFormat>Panorámica</PresentationFormat>
  <Paragraphs>629</Paragraphs>
  <Slides>62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71" baseType="lpstr">
      <vt:lpstr>Agency FB</vt:lpstr>
      <vt:lpstr>Arial</vt:lpstr>
      <vt:lpstr>Bahnschrift</vt:lpstr>
      <vt:lpstr>Bahnschrift SemiBold Condensed</vt:lpstr>
      <vt:lpstr>Calibri</vt:lpstr>
      <vt:lpstr>The Hand Black</vt:lpstr>
      <vt:lpstr>The Serif Hand Black</vt:lpstr>
      <vt:lpstr>Wingdings</vt:lpstr>
      <vt:lpstr>SketchyVTI</vt:lpstr>
      <vt:lpstr>REYES Y PROFETAS: introducción</vt:lpstr>
      <vt:lpstr>Objetivos</vt:lpstr>
      <vt:lpstr>Introducción</vt:lpstr>
      <vt:lpstr>CONTEXTO</vt:lpstr>
      <vt:lpstr>Presentación de PowerPoint</vt:lpstr>
      <vt:lpstr>TIERRA DE ISRAEL</vt:lpstr>
      <vt:lpstr>Presentación de PowerPoint</vt:lpstr>
      <vt:lpstr>Presentación de PowerPoint</vt:lpstr>
      <vt:lpstr>1 reyes 1-11</vt:lpstr>
      <vt:lpstr>Presentación de PowerPoint</vt:lpstr>
      <vt:lpstr>Presentación de PowerPoint</vt:lpstr>
      <vt:lpstr>Presentación de PowerPoint</vt:lpstr>
      <vt:lpstr>Presentación de PowerPoint</vt:lpstr>
      <vt:lpstr>2 reyes 1-25</vt:lpstr>
      <vt:lpstr>Presentación de PowerPoint</vt:lpstr>
      <vt:lpstr>Presentación de PowerPoint</vt:lpstr>
      <vt:lpstr>Presentación de PowerPoint</vt:lpstr>
      <vt:lpstr>Presentación de PowerPoint</vt:lpstr>
      <vt:lpstr>1 lección próxima semana</vt:lpstr>
      <vt:lpstr>LOS REYES DE ISRAEL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REYES DE ISRAEL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 un profeta?</vt:lpstr>
      <vt:lpstr>profetas</vt:lpstr>
      <vt:lpstr>Presentación de PowerPoint</vt:lpstr>
      <vt:lpstr>PROFETAS</vt:lpstr>
      <vt:lpstr>PROFETAS</vt:lpstr>
      <vt:lpstr>PROFETAS</vt:lpstr>
      <vt:lpstr>Gráfico</vt:lpstr>
      <vt:lpstr>Tabla 1: Primera dinastía</vt:lpstr>
      <vt:lpstr>Tabla 2: Segunda dinastía</vt:lpstr>
      <vt:lpstr>Tabla 3: tercera dinastía</vt:lpstr>
      <vt:lpstr>Tabla 4: cuarta dinastía (primera parte)</vt:lpstr>
      <vt:lpstr>Tabla 4: cuarta dinastía (segunda parte)</vt:lpstr>
      <vt:lpstr>Presentación de PowerPoint</vt:lpstr>
      <vt:lpstr>Presentación de PowerPoint</vt:lpstr>
      <vt:lpstr>Presentación de PowerPoint</vt:lpstr>
      <vt:lpstr>Conclusiones</vt:lpstr>
      <vt:lpstr>Gracias y dios los bendiga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REYES Y PROFETAS: introducción</dc:title>
  <dc:creator>matias Osses Barria</dc:creator>
  <cp:lastModifiedBy>matias Osses Barria</cp:lastModifiedBy>
  <cp:revision>13</cp:revision>
  <dcterms:created xsi:type="dcterms:W3CDTF">2023-04-11T06:49:05Z</dcterms:created>
  <dcterms:modified xsi:type="dcterms:W3CDTF">2023-07-09T05:30:33Z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